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307" r:id="rId2"/>
    <p:sldId id="324" r:id="rId3"/>
    <p:sldId id="312" r:id="rId4"/>
    <p:sldId id="322" r:id="rId5"/>
    <p:sldId id="318" r:id="rId6"/>
    <p:sldId id="321" r:id="rId7"/>
    <p:sldId id="323" r:id="rId8"/>
    <p:sldId id="313" r:id="rId9"/>
    <p:sldId id="326" r:id="rId10"/>
    <p:sldId id="309" r:id="rId11"/>
    <p:sldId id="315" r:id="rId12"/>
    <p:sldId id="327" r:id="rId13"/>
    <p:sldId id="314" r:id="rId14"/>
    <p:sldId id="319" r:id="rId15"/>
    <p:sldId id="325" r:id="rId16"/>
  </p:sldIdLst>
  <p:sldSz cx="9144000" cy="6858000" type="screen4x3"/>
  <p:notesSz cx="6858000" cy="9180513"/>
  <p:defaultTextStyle>
    <a:defPPr>
      <a:defRPr lang="es-ES"/>
    </a:defPPr>
    <a:lvl1pPr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mn-ea"/>
        <a:cs typeface="Arial" charset="0"/>
      </a:defRPr>
    </a:lvl1pPr>
    <a:lvl2pPr marL="4572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mn-ea"/>
        <a:cs typeface="Arial" charset="0"/>
      </a:defRPr>
    </a:lvl2pPr>
    <a:lvl3pPr marL="9144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mn-ea"/>
        <a:cs typeface="Arial" charset="0"/>
      </a:defRPr>
    </a:lvl3pPr>
    <a:lvl4pPr marL="13716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mn-ea"/>
        <a:cs typeface="Arial" charset="0"/>
      </a:defRPr>
    </a:lvl4pPr>
    <a:lvl5pPr marL="18288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mn-ea"/>
        <a:cs typeface="Arial" charset="0"/>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Arial" charset="0"/>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Arial" charset="0"/>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Arial" charset="0"/>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33CC"/>
    <a:srgbClr val="0066FF"/>
    <a:srgbClr val="DDDDDD"/>
    <a:srgbClr val="71B9E7"/>
    <a:srgbClr val="0090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43" autoAdjust="0"/>
    <p:restoredTop sz="99246" autoAdjust="0"/>
  </p:normalViewPr>
  <p:slideViewPr>
    <p:cSldViewPr>
      <p:cViewPr>
        <p:scale>
          <a:sx n="81" d="100"/>
          <a:sy n="81" d="100"/>
        </p:scale>
        <p:origin x="-1032" y="-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smtClean="0"/>
            </a:lvl1pPr>
          </a:lstStyle>
          <a:p>
            <a:pPr>
              <a:defRPr/>
            </a:pPr>
            <a:endParaRPr lang="es-MX"/>
          </a:p>
        </p:txBody>
      </p:sp>
      <p:sp>
        <p:nvSpPr>
          <p:cNvPr id="3" name="2 Marcador de fecha"/>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98E88248-07B8-406E-8DDD-183B59EDCC16}" type="datetimeFigureOut">
              <a:rPr lang="es-MX"/>
              <a:pPr>
                <a:defRPr/>
              </a:pPr>
              <a:t>03/03/2017</a:t>
            </a:fld>
            <a:endParaRPr lang="es-MX"/>
          </a:p>
        </p:txBody>
      </p:sp>
      <p:sp>
        <p:nvSpPr>
          <p:cNvPr id="4" name="3 Marcador de pie de página"/>
          <p:cNvSpPr>
            <a:spLocks noGrp="1"/>
          </p:cNvSpPr>
          <p:nvPr>
            <p:ph type="ftr" sz="quarter" idx="2"/>
          </p:nvPr>
        </p:nvSpPr>
        <p:spPr>
          <a:xfrm>
            <a:off x="0" y="8720138"/>
            <a:ext cx="2971800" cy="458787"/>
          </a:xfrm>
          <a:prstGeom prst="rect">
            <a:avLst/>
          </a:prstGeom>
        </p:spPr>
        <p:txBody>
          <a:bodyPr vert="horz" lIns="91440" tIns="45720" rIns="91440" bIns="45720" rtlCol="0" anchor="b"/>
          <a:lstStyle>
            <a:lvl1pPr algn="l">
              <a:defRPr sz="1200" smtClean="0"/>
            </a:lvl1pPr>
          </a:lstStyle>
          <a:p>
            <a:pPr>
              <a:defRPr/>
            </a:pPr>
            <a:endParaRPr lang="es-MX"/>
          </a:p>
        </p:txBody>
      </p:sp>
      <p:sp>
        <p:nvSpPr>
          <p:cNvPr id="5" name="4 Marcador de número de diapositiva"/>
          <p:cNvSpPr>
            <a:spLocks noGrp="1"/>
          </p:cNvSpPr>
          <p:nvPr>
            <p:ph type="sldNum" sz="quarter" idx="3"/>
          </p:nvPr>
        </p:nvSpPr>
        <p:spPr>
          <a:xfrm>
            <a:off x="3884613" y="8720138"/>
            <a:ext cx="2971800" cy="458787"/>
          </a:xfrm>
          <a:prstGeom prst="rect">
            <a:avLst/>
          </a:prstGeom>
        </p:spPr>
        <p:txBody>
          <a:bodyPr vert="horz" lIns="91440" tIns="45720" rIns="91440" bIns="45720" rtlCol="0" anchor="b"/>
          <a:lstStyle>
            <a:lvl1pPr algn="r">
              <a:defRPr sz="1200" smtClean="0"/>
            </a:lvl1pPr>
          </a:lstStyle>
          <a:p>
            <a:pPr>
              <a:defRPr/>
            </a:pPr>
            <a:fld id="{D8E6D50C-DE29-4869-B01A-2661D56E4C88}" type="slidenum">
              <a:rPr lang="es-MX"/>
              <a:pPr>
                <a:defRPr/>
              </a:pPr>
              <a:t>‹#›</a:t>
            </a:fld>
            <a:endParaRPr lang="es-MX"/>
          </a:p>
        </p:txBody>
      </p:sp>
    </p:spTree>
    <p:extLst>
      <p:ext uri="{BB962C8B-B14F-4D97-AF65-F5344CB8AC3E}">
        <p14:creationId xmlns:p14="http://schemas.microsoft.com/office/powerpoint/2010/main" val="2079803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8788"/>
          </a:xfrm>
          <a:prstGeom prst="rect">
            <a:avLst/>
          </a:prstGeom>
          <a:noFill/>
          <a:ln w="9525">
            <a:noFill/>
            <a:miter lim="800000"/>
            <a:headEnd/>
            <a:tailEnd/>
          </a:ln>
          <a:effectLst/>
        </p:spPr>
        <p:txBody>
          <a:bodyPr vert="horz" wrap="square" lIns="90361" tIns="45181" rIns="90361" bIns="45181" numCol="1" anchor="t" anchorCtr="0" compatLnSpc="1">
            <a:prstTxWarp prst="textNoShape">
              <a:avLst/>
            </a:prstTxWarp>
          </a:bodyPr>
          <a:lstStyle>
            <a:lvl1pPr defTabSz="903288">
              <a:defRPr sz="1200" smtClean="0">
                <a:effectLst/>
              </a:defRPr>
            </a:lvl1pPr>
          </a:lstStyle>
          <a:p>
            <a:pPr>
              <a:defRPr/>
            </a:pPr>
            <a:endParaRPr lang="es-ES"/>
          </a:p>
        </p:txBody>
      </p:sp>
      <p:sp>
        <p:nvSpPr>
          <p:cNvPr id="33795" name="Rectangle 3"/>
          <p:cNvSpPr>
            <a:spLocks noGrp="1" noChangeArrowheads="1"/>
          </p:cNvSpPr>
          <p:nvPr>
            <p:ph type="dt" idx="1"/>
          </p:nvPr>
        </p:nvSpPr>
        <p:spPr bwMode="auto">
          <a:xfrm>
            <a:off x="3884613" y="0"/>
            <a:ext cx="2971800" cy="458788"/>
          </a:xfrm>
          <a:prstGeom prst="rect">
            <a:avLst/>
          </a:prstGeom>
          <a:noFill/>
          <a:ln w="9525">
            <a:noFill/>
            <a:miter lim="800000"/>
            <a:headEnd/>
            <a:tailEnd/>
          </a:ln>
          <a:effectLst/>
        </p:spPr>
        <p:txBody>
          <a:bodyPr vert="horz" wrap="square" lIns="90361" tIns="45181" rIns="90361" bIns="45181" numCol="1" anchor="t" anchorCtr="0" compatLnSpc="1">
            <a:prstTxWarp prst="textNoShape">
              <a:avLst/>
            </a:prstTxWarp>
          </a:bodyPr>
          <a:lstStyle>
            <a:lvl1pPr algn="r" defTabSz="903288">
              <a:defRPr sz="1200" smtClean="0">
                <a:effectLst/>
              </a:defRPr>
            </a:lvl1pPr>
          </a:lstStyle>
          <a:p>
            <a:pPr>
              <a:defRPr/>
            </a:pPr>
            <a:endParaRPr lang="es-ES"/>
          </a:p>
        </p:txBody>
      </p:sp>
      <p:sp>
        <p:nvSpPr>
          <p:cNvPr id="12292" name="Rectangle 4"/>
          <p:cNvSpPr>
            <a:spLocks noGrp="1" noRot="1" noChangeAspect="1" noChangeArrowheads="1" noTextEdit="1"/>
          </p:cNvSpPr>
          <p:nvPr>
            <p:ph type="sldImg" idx="2"/>
          </p:nvPr>
        </p:nvSpPr>
        <p:spPr bwMode="auto">
          <a:xfrm>
            <a:off x="1136650" y="688975"/>
            <a:ext cx="4591050" cy="3443288"/>
          </a:xfrm>
          <a:prstGeom prst="rect">
            <a:avLst/>
          </a:prstGeom>
          <a:noFill/>
          <a:ln w="9525">
            <a:solidFill>
              <a:srgbClr val="000000"/>
            </a:solidFill>
            <a:miter lim="800000"/>
            <a:headEnd/>
            <a:tailEnd/>
          </a:ln>
        </p:spPr>
      </p:sp>
      <p:sp>
        <p:nvSpPr>
          <p:cNvPr id="33797" name="Rectangle 5"/>
          <p:cNvSpPr>
            <a:spLocks noGrp="1" noChangeArrowheads="1"/>
          </p:cNvSpPr>
          <p:nvPr>
            <p:ph type="body" sz="quarter" idx="3"/>
          </p:nvPr>
        </p:nvSpPr>
        <p:spPr bwMode="auto">
          <a:xfrm>
            <a:off x="685800" y="4360863"/>
            <a:ext cx="5486400" cy="4130675"/>
          </a:xfrm>
          <a:prstGeom prst="rect">
            <a:avLst/>
          </a:prstGeom>
          <a:noFill/>
          <a:ln w="9525">
            <a:noFill/>
            <a:miter lim="800000"/>
            <a:headEnd/>
            <a:tailEnd/>
          </a:ln>
          <a:effectLst/>
        </p:spPr>
        <p:txBody>
          <a:bodyPr vert="horz" wrap="square" lIns="90361" tIns="45181" rIns="90361" bIns="45181"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33798" name="Rectangle 6"/>
          <p:cNvSpPr>
            <a:spLocks noGrp="1" noChangeArrowheads="1"/>
          </p:cNvSpPr>
          <p:nvPr>
            <p:ph type="ftr" sz="quarter" idx="4"/>
          </p:nvPr>
        </p:nvSpPr>
        <p:spPr bwMode="auto">
          <a:xfrm>
            <a:off x="0" y="8720138"/>
            <a:ext cx="2971800" cy="458787"/>
          </a:xfrm>
          <a:prstGeom prst="rect">
            <a:avLst/>
          </a:prstGeom>
          <a:noFill/>
          <a:ln w="9525">
            <a:noFill/>
            <a:miter lim="800000"/>
            <a:headEnd/>
            <a:tailEnd/>
          </a:ln>
          <a:effectLst/>
        </p:spPr>
        <p:txBody>
          <a:bodyPr vert="horz" wrap="square" lIns="90361" tIns="45181" rIns="90361" bIns="45181" numCol="1" anchor="b" anchorCtr="0" compatLnSpc="1">
            <a:prstTxWarp prst="textNoShape">
              <a:avLst/>
            </a:prstTxWarp>
          </a:bodyPr>
          <a:lstStyle>
            <a:lvl1pPr defTabSz="903288">
              <a:defRPr sz="1200" smtClean="0">
                <a:effectLst/>
              </a:defRPr>
            </a:lvl1pPr>
          </a:lstStyle>
          <a:p>
            <a:pPr>
              <a:defRPr/>
            </a:pPr>
            <a:endParaRPr lang="es-ES"/>
          </a:p>
        </p:txBody>
      </p:sp>
      <p:sp>
        <p:nvSpPr>
          <p:cNvPr id="33799" name="Rectangle 7"/>
          <p:cNvSpPr>
            <a:spLocks noGrp="1" noChangeArrowheads="1"/>
          </p:cNvSpPr>
          <p:nvPr>
            <p:ph type="sldNum" sz="quarter" idx="5"/>
          </p:nvPr>
        </p:nvSpPr>
        <p:spPr bwMode="auto">
          <a:xfrm>
            <a:off x="3884613" y="8720138"/>
            <a:ext cx="2971800" cy="458787"/>
          </a:xfrm>
          <a:prstGeom prst="rect">
            <a:avLst/>
          </a:prstGeom>
          <a:noFill/>
          <a:ln w="9525">
            <a:noFill/>
            <a:miter lim="800000"/>
            <a:headEnd/>
            <a:tailEnd/>
          </a:ln>
          <a:effectLst/>
        </p:spPr>
        <p:txBody>
          <a:bodyPr vert="horz" wrap="square" lIns="90361" tIns="45181" rIns="90361" bIns="45181" numCol="1" anchor="b" anchorCtr="0" compatLnSpc="1">
            <a:prstTxWarp prst="textNoShape">
              <a:avLst/>
            </a:prstTxWarp>
          </a:bodyPr>
          <a:lstStyle>
            <a:lvl1pPr algn="r" defTabSz="903288">
              <a:defRPr sz="1200" smtClean="0">
                <a:effectLst/>
              </a:defRPr>
            </a:lvl1pPr>
          </a:lstStyle>
          <a:p>
            <a:pPr>
              <a:defRPr/>
            </a:pPr>
            <a:fld id="{BB4991C7-BA4A-46F2-AD22-235182FB0FCB}" type="slidenum">
              <a:rPr lang="es-ES"/>
              <a:pPr>
                <a:defRPr/>
              </a:pPr>
              <a:t>‹#›</a:t>
            </a:fld>
            <a:endParaRPr lang="es-ES"/>
          </a:p>
        </p:txBody>
      </p:sp>
    </p:spTree>
    <p:extLst>
      <p:ext uri="{BB962C8B-B14F-4D97-AF65-F5344CB8AC3E}">
        <p14:creationId xmlns:p14="http://schemas.microsoft.com/office/powerpoint/2010/main" val="17876714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4333A7D6-212C-4C5F-8FE1-60FCA5D37B0A}" type="slidenum">
              <a:rPr lang="es-ES"/>
              <a:pPr/>
              <a:t>1</a:t>
            </a:fld>
            <a:endParaRPr lang="es-E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p:spPr>
        <p:txBody>
          <a:bodyPr/>
          <a:lstStyle/>
          <a:p>
            <a:pPr eaLnBrk="1" hangingPunct="1"/>
            <a:endParaRPr lang="es-MX"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876BA112-22EA-4830-9853-3CC0716914E9}" type="slidenum">
              <a:rPr lang="es-ES"/>
              <a:pPr/>
              <a:t>10</a:t>
            </a:fld>
            <a:endParaRPr lang="es-E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s-MX"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240B9A4D-76B7-4046-A246-FE49CA520772}" type="slidenum">
              <a:rPr lang="es-ES"/>
              <a:pPr/>
              <a:t>11</a:t>
            </a:fld>
            <a:endParaRPr lang="es-E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s-MX"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0B8276FF-CBF1-4D23-A235-5BF1F0586EED}" type="slidenum">
              <a:rPr lang="es-ES"/>
              <a:pPr/>
              <a:t>12</a:t>
            </a:fld>
            <a:endParaRPr lang="es-E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s-MX"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33707BD3-0524-4A5A-9971-3F517D0B51C3}" type="slidenum">
              <a:rPr lang="es-ES"/>
              <a:pPr/>
              <a:t>13</a:t>
            </a:fld>
            <a:endParaRPr lang="es-E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s-MX"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6E4A63BB-EF54-456D-9B65-7A322597072F}" type="slidenum">
              <a:rPr lang="es-ES"/>
              <a:pPr/>
              <a:t>14</a:t>
            </a:fld>
            <a:endParaRPr lang="es-E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s-MX"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1064005B-C44C-4F0A-8B57-735D30BF0F83}" type="slidenum">
              <a:rPr lang="es-ES"/>
              <a:pPr/>
              <a:t>15</a:t>
            </a:fld>
            <a:endParaRPr lang="es-E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endParaRPr lang="es-MX"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1064005B-C44C-4F0A-8B57-735D30BF0F83}" type="slidenum">
              <a:rPr lang="es-ES"/>
              <a:pPr/>
              <a:t>2</a:t>
            </a:fld>
            <a:endParaRPr lang="es-E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endParaRPr lang="es-MX"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1064005B-C44C-4F0A-8B57-735D30BF0F83}" type="slidenum">
              <a:rPr lang="es-ES"/>
              <a:pPr/>
              <a:t>3</a:t>
            </a:fld>
            <a:endParaRPr lang="es-E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endParaRPr lang="es-MX"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1064005B-C44C-4F0A-8B57-735D30BF0F83}" type="slidenum">
              <a:rPr lang="es-ES"/>
              <a:pPr/>
              <a:t>4</a:t>
            </a:fld>
            <a:endParaRPr lang="es-E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endParaRPr lang="es-MX"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CABD8355-8D10-49CB-8C62-736AF1056453}" type="slidenum">
              <a:rPr lang="es-ES"/>
              <a:pPr/>
              <a:t>5</a:t>
            </a:fld>
            <a:endParaRPr lang="es-E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s-MX"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1064005B-C44C-4F0A-8B57-735D30BF0F83}" type="slidenum">
              <a:rPr lang="es-ES"/>
              <a:pPr/>
              <a:t>6</a:t>
            </a:fld>
            <a:endParaRPr lang="es-E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endParaRPr lang="es-MX"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0B8276FF-CBF1-4D23-A235-5BF1F0586EED}" type="slidenum">
              <a:rPr lang="es-ES"/>
              <a:pPr/>
              <a:t>7</a:t>
            </a:fld>
            <a:endParaRPr lang="es-E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s-MX"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4395AC53-5FB3-4397-9144-6CD38DB62601}" type="slidenum">
              <a:rPr lang="es-ES"/>
              <a:pPr/>
              <a:t>8</a:t>
            </a:fld>
            <a:endParaRPr lang="es-E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s-MX"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0B8276FF-CBF1-4D23-A235-5BF1F0586EED}" type="slidenum">
              <a:rPr lang="es-ES"/>
              <a:pPr/>
              <a:t>9</a:t>
            </a:fld>
            <a:endParaRPr lang="es-E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s-MX"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MX"/>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Freeform 8"/>
          <p:cNvSpPr>
            <a:spLocks/>
          </p:cNvSpPr>
          <p:nvPr userDrawn="1"/>
        </p:nvSpPr>
        <p:spPr bwMode="auto">
          <a:xfrm>
            <a:off x="8072438" y="0"/>
            <a:ext cx="1071562" cy="663575"/>
          </a:xfrm>
          <a:custGeom>
            <a:avLst/>
            <a:gdLst/>
            <a:ahLst/>
            <a:cxnLst>
              <a:cxn ang="0">
                <a:pos x="0" y="195"/>
              </a:cxn>
              <a:cxn ang="0">
                <a:pos x="195" y="195"/>
              </a:cxn>
              <a:cxn ang="0">
                <a:pos x="195" y="0"/>
              </a:cxn>
              <a:cxn ang="0">
                <a:pos x="0" y="0"/>
              </a:cxn>
              <a:cxn ang="0">
                <a:pos x="0" y="195"/>
              </a:cxn>
            </a:cxnLst>
            <a:rect l="0" t="0" r="r" b="b"/>
            <a:pathLst>
              <a:path w="195" h="195">
                <a:moveTo>
                  <a:pt x="0" y="195"/>
                </a:moveTo>
                <a:cubicBezTo>
                  <a:pt x="0" y="195"/>
                  <a:pt x="195" y="195"/>
                  <a:pt x="195" y="195"/>
                </a:cubicBezTo>
                <a:cubicBezTo>
                  <a:pt x="195" y="195"/>
                  <a:pt x="195" y="0"/>
                  <a:pt x="195" y="0"/>
                </a:cubicBezTo>
                <a:cubicBezTo>
                  <a:pt x="195" y="0"/>
                  <a:pt x="0" y="0"/>
                  <a:pt x="0" y="0"/>
                </a:cubicBezTo>
                <a:cubicBezTo>
                  <a:pt x="0" y="0"/>
                  <a:pt x="0" y="195"/>
                  <a:pt x="0" y="195"/>
                </a:cubicBezTo>
                <a:close/>
              </a:path>
            </a:pathLst>
          </a:custGeom>
          <a:solidFill>
            <a:srgbClr val="DDDDDC"/>
          </a:solidFill>
          <a:ln w="9525">
            <a:noFill/>
            <a:round/>
            <a:headEnd/>
            <a:tailEnd/>
          </a:ln>
        </p:spPr>
        <p:txBody>
          <a:bodyPr/>
          <a:lstStyle/>
          <a:p>
            <a:pPr>
              <a:defRPr/>
            </a:pPr>
            <a:endParaRPr lang="es-MX"/>
          </a:p>
        </p:txBody>
      </p:sp>
      <p:sp>
        <p:nvSpPr>
          <p:cNvPr id="1033" name="Freeform 9"/>
          <p:cNvSpPr>
            <a:spLocks/>
          </p:cNvSpPr>
          <p:nvPr userDrawn="1"/>
        </p:nvSpPr>
        <p:spPr bwMode="auto">
          <a:xfrm>
            <a:off x="0" y="2008188"/>
            <a:ext cx="684213" cy="4849812"/>
          </a:xfrm>
          <a:custGeom>
            <a:avLst/>
            <a:gdLst/>
            <a:ahLst/>
            <a:cxnLst>
              <a:cxn ang="0">
                <a:pos x="0" y="203"/>
              </a:cxn>
              <a:cxn ang="0">
                <a:pos x="195" y="203"/>
              </a:cxn>
              <a:cxn ang="0">
                <a:pos x="195" y="0"/>
              </a:cxn>
              <a:cxn ang="0">
                <a:pos x="0" y="0"/>
              </a:cxn>
              <a:cxn ang="0">
                <a:pos x="0" y="203"/>
              </a:cxn>
            </a:cxnLst>
            <a:rect l="0" t="0" r="r" b="b"/>
            <a:pathLst>
              <a:path w="195" h="203">
                <a:moveTo>
                  <a:pt x="0" y="203"/>
                </a:moveTo>
                <a:cubicBezTo>
                  <a:pt x="0" y="203"/>
                  <a:pt x="195" y="203"/>
                  <a:pt x="195" y="203"/>
                </a:cubicBezTo>
                <a:cubicBezTo>
                  <a:pt x="195" y="203"/>
                  <a:pt x="195" y="0"/>
                  <a:pt x="195" y="0"/>
                </a:cubicBezTo>
                <a:cubicBezTo>
                  <a:pt x="195" y="0"/>
                  <a:pt x="0" y="0"/>
                  <a:pt x="0" y="0"/>
                </a:cubicBezTo>
                <a:cubicBezTo>
                  <a:pt x="0" y="0"/>
                  <a:pt x="0" y="203"/>
                  <a:pt x="0" y="203"/>
                </a:cubicBezTo>
                <a:close/>
              </a:path>
            </a:pathLst>
          </a:custGeom>
          <a:solidFill>
            <a:srgbClr val="626A70"/>
          </a:solidFill>
          <a:ln w="9525">
            <a:noFill/>
            <a:round/>
            <a:headEnd/>
            <a:tailEnd/>
          </a:ln>
        </p:spPr>
        <p:txBody>
          <a:bodyPr/>
          <a:lstStyle/>
          <a:p>
            <a:pPr>
              <a:defRPr/>
            </a:pPr>
            <a:endParaRPr lang="es-MX"/>
          </a:p>
        </p:txBody>
      </p:sp>
      <p:sp>
        <p:nvSpPr>
          <p:cNvPr id="1034" name="Freeform 10"/>
          <p:cNvSpPr>
            <a:spLocks/>
          </p:cNvSpPr>
          <p:nvPr userDrawn="1"/>
        </p:nvSpPr>
        <p:spPr bwMode="auto">
          <a:xfrm>
            <a:off x="0" y="663575"/>
            <a:ext cx="684213" cy="1828800"/>
          </a:xfrm>
          <a:custGeom>
            <a:avLst/>
            <a:gdLst/>
            <a:ahLst/>
            <a:cxnLst>
              <a:cxn ang="0">
                <a:pos x="0" y="0"/>
              </a:cxn>
              <a:cxn ang="0">
                <a:pos x="0" y="97"/>
              </a:cxn>
              <a:cxn ang="0">
                <a:pos x="195" y="97"/>
              </a:cxn>
              <a:cxn ang="0">
                <a:pos x="195" y="0"/>
              </a:cxn>
              <a:cxn ang="0">
                <a:pos x="0" y="0"/>
              </a:cxn>
            </a:cxnLst>
            <a:rect l="0" t="0" r="r" b="b"/>
            <a:pathLst>
              <a:path w="195" h="97">
                <a:moveTo>
                  <a:pt x="0" y="0"/>
                </a:moveTo>
                <a:cubicBezTo>
                  <a:pt x="0" y="0"/>
                  <a:pt x="0" y="97"/>
                  <a:pt x="0" y="97"/>
                </a:cubicBezTo>
                <a:cubicBezTo>
                  <a:pt x="0" y="97"/>
                  <a:pt x="195" y="97"/>
                  <a:pt x="195" y="97"/>
                </a:cubicBezTo>
                <a:cubicBezTo>
                  <a:pt x="195" y="97"/>
                  <a:pt x="195" y="0"/>
                  <a:pt x="195" y="0"/>
                </a:cubicBezTo>
                <a:cubicBezTo>
                  <a:pt x="195" y="0"/>
                  <a:pt x="0" y="0"/>
                  <a:pt x="0" y="0"/>
                </a:cubicBezTo>
                <a:close/>
              </a:path>
            </a:pathLst>
          </a:custGeom>
          <a:solidFill>
            <a:srgbClr val="DDDDDC"/>
          </a:solidFill>
          <a:ln w="9525">
            <a:noFill/>
            <a:round/>
            <a:headEnd/>
            <a:tailEnd/>
          </a:ln>
        </p:spPr>
        <p:txBody>
          <a:bodyPr/>
          <a:lstStyle/>
          <a:p>
            <a:pPr>
              <a:defRPr/>
            </a:pPr>
            <a:endParaRPr lang="es-MX"/>
          </a:p>
        </p:txBody>
      </p:sp>
      <p:grpSp>
        <p:nvGrpSpPr>
          <p:cNvPr id="1031" name="Group 11"/>
          <p:cNvGrpSpPr>
            <a:grpSpLocks/>
          </p:cNvGrpSpPr>
          <p:nvPr userDrawn="1"/>
        </p:nvGrpSpPr>
        <p:grpSpPr bwMode="auto">
          <a:xfrm>
            <a:off x="50800" y="1436688"/>
            <a:ext cx="576263" cy="288925"/>
            <a:chOff x="1015" y="1885"/>
            <a:chExt cx="1270" cy="535"/>
          </a:xfrm>
        </p:grpSpPr>
        <p:sp>
          <p:nvSpPr>
            <p:cNvPr id="2" name="Freeform 12"/>
            <p:cNvSpPr>
              <a:spLocks noEditPoints="1"/>
            </p:cNvSpPr>
            <p:nvPr/>
          </p:nvSpPr>
          <p:spPr bwMode="auto">
            <a:xfrm>
              <a:off x="1015" y="2379"/>
              <a:ext cx="1270" cy="41"/>
            </a:xfrm>
            <a:custGeom>
              <a:avLst/>
              <a:gdLst/>
              <a:ahLst/>
              <a:cxnLst>
                <a:cxn ang="0">
                  <a:pos x="6" y="0"/>
                </a:cxn>
                <a:cxn ang="0">
                  <a:pos x="18" y="0"/>
                </a:cxn>
                <a:cxn ang="0">
                  <a:pos x="27" y="0"/>
                </a:cxn>
                <a:cxn ang="0">
                  <a:pos x="26" y="9"/>
                </a:cxn>
                <a:cxn ang="0">
                  <a:pos x="23" y="12"/>
                </a:cxn>
                <a:cxn ang="0">
                  <a:pos x="24" y="3"/>
                </a:cxn>
                <a:cxn ang="0">
                  <a:pos x="30" y="2"/>
                </a:cxn>
                <a:cxn ang="0">
                  <a:pos x="41" y="0"/>
                </a:cxn>
                <a:cxn ang="0">
                  <a:pos x="42" y="0"/>
                </a:cxn>
                <a:cxn ang="0">
                  <a:pos x="53" y="2"/>
                </a:cxn>
                <a:cxn ang="0">
                  <a:pos x="59" y="11"/>
                </a:cxn>
                <a:cxn ang="0">
                  <a:pos x="67" y="8"/>
                </a:cxn>
                <a:cxn ang="0">
                  <a:pos x="58" y="0"/>
                </a:cxn>
                <a:cxn ang="0">
                  <a:pos x="78" y="2"/>
                </a:cxn>
                <a:cxn ang="0">
                  <a:pos x="89" y="12"/>
                </a:cxn>
                <a:cxn ang="0">
                  <a:pos x="82" y="6"/>
                </a:cxn>
                <a:cxn ang="0">
                  <a:pos x="86" y="9"/>
                </a:cxn>
                <a:cxn ang="0">
                  <a:pos x="109" y="12"/>
                </a:cxn>
                <a:cxn ang="0">
                  <a:pos x="116" y="9"/>
                </a:cxn>
                <a:cxn ang="0">
                  <a:pos x="124" y="8"/>
                </a:cxn>
                <a:cxn ang="0">
                  <a:pos x="128" y="6"/>
                </a:cxn>
                <a:cxn ang="0">
                  <a:pos x="136" y="1"/>
                </a:cxn>
                <a:cxn ang="0">
                  <a:pos x="145" y="10"/>
                </a:cxn>
                <a:cxn ang="0">
                  <a:pos x="141" y="2"/>
                </a:cxn>
                <a:cxn ang="0">
                  <a:pos x="150" y="12"/>
                </a:cxn>
                <a:cxn ang="0">
                  <a:pos x="164" y="10"/>
                </a:cxn>
                <a:cxn ang="0">
                  <a:pos x="159" y="2"/>
                </a:cxn>
                <a:cxn ang="0">
                  <a:pos x="155" y="6"/>
                </a:cxn>
                <a:cxn ang="0">
                  <a:pos x="171" y="3"/>
                </a:cxn>
                <a:cxn ang="0">
                  <a:pos x="172" y="0"/>
                </a:cxn>
                <a:cxn ang="0">
                  <a:pos x="192" y="8"/>
                </a:cxn>
                <a:cxn ang="0">
                  <a:pos x="187" y="6"/>
                </a:cxn>
                <a:cxn ang="0">
                  <a:pos x="206" y="10"/>
                </a:cxn>
                <a:cxn ang="0">
                  <a:pos x="221" y="12"/>
                </a:cxn>
                <a:cxn ang="0">
                  <a:pos x="217" y="2"/>
                </a:cxn>
                <a:cxn ang="0">
                  <a:pos x="217" y="10"/>
                </a:cxn>
                <a:cxn ang="0">
                  <a:pos x="232" y="10"/>
                </a:cxn>
                <a:cxn ang="0">
                  <a:pos x="238" y="2"/>
                </a:cxn>
                <a:cxn ang="0">
                  <a:pos x="250" y="3"/>
                </a:cxn>
                <a:cxn ang="0">
                  <a:pos x="262" y="0"/>
                </a:cxn>
                <a:cxn ang="0">
                  <a:pos x="265" y="12"/>
                </a:cxn>
                <a:cxn ang="0">
                  <a:pos x="272" y="2"/>
                </a:cxn>
                <a:cxn ang="0">
                  <a:pos x="282" y="5"/>
                </a:cxn>
                <a:cxn ang="0">
                  <a:pos x="277" y="10"/>
                </a:cxn>
                <a:cxn ang="0">
                  <a:pos x="282" y="0"/>
                </a:cxn>
                <a:cxn ang="0">
                  <a:pos x="292" y="2"/>
                </a:cxn>
                <a:cxn ang="0">
                  <a:pos x="292" y="12"/>
                </a:cxn>
                <a:cxn ang="0">
                  <a:pos x="291" y="0"/>
                </a:cxn>
                <a:cxn ang="0">
                  <a:pos x="305" y="8"/>
                </a:cxn>
                <a:cxn ang="0">
                  <a:pos x="301" y="6"/>
                </a:cxn>
                <a:cxn ang="0">
                  <a:pos x="309" y="6"/>
                </a:cxn>
                <a:cxn ang="0">
                  <a:pos x="319" y="10"/>
                </a:cxn>
                <a:cxn ang="0">
                  <a:pos x="319" y="2"/>
                </a:cxn>
                <a:cxn ang="0">
                  <a:pos x="326" y="0"/>
                </a:cxn>
                <a:cxn ang="0">
                  <a:pos x="342" y="6"/>
                </a:cxn>
                <a:cxn ang="0">
                  <a:pos x="338" y="3"/>
                </a:cxn>
                <a:cxn ang="0">
                  <a:pos x="332" y="3"/>
                </a:cxn>
                <a:cxn ang="0">
                  <a:pos x="353" y="12"/>
                </a:cxn>
                <a:cxn ang="0">
                  <a:pos x="344" y="0"/>
                </a:cxn>
              </a:cxnLst>
              <a:rect l="0" t="0" r="r" b="b"/>
              <a:pathLst>
                <a:path w="357" h="12">
                  <a:moveTo>
                    <a:pt x="0" y="0"/>
                  </a:moveTo>
                  <a:lnTo>
                    <a:pt x="0" y="12"/>
                  </a:lnTo>
                  <a:lnTo>
                    <a:pt x="3" y="12"/>
                  </a:lnTo>
                  <a:lnTo>
                    <a:pt x="3" y="0"/>
                  </a:lnTo>
                  <a:lnTo>
                    <a:pt x="0" y="0"/>
                  </a:lnTo>
                  <a:close/>
                  <a:moveTo>
                    <a:pt x="6" y="0"/>
                  </a:moveTo>
                  <a:lnTo>
                    <a:pt x="6" y="12"/>
                  </a:lnTo>
                  <a:lnTo>
                    <a:pt x="9" y="12"/>
                  </a:lnTo>
                  <a:lnTo>
                    <a:pt x="9" y="3"/>
                  </a:lnTo>
                  <a:lnTo>
                    <a:pt x="15" y="12"/>
                  </a:lnTo>
                  <a:lnTo>
                    <a:pt x="18" y="12"/>
                  </a:lnTo>
                  <a:lnTo>
                    <a:pt x="18" y="0"/>
                  </a:lnTo>
                  <a:lnTo>
                    <a:pt x="16" y="0"/>
                  </a:lnTo>
                  <a:lnTo>
                    <a:pt x="16" y="9"/>
                  </a:lnTo>
                  <a:lnTo>
                    <a:pt x="10" y="0"/>
                  </a:lnTo>
                  <a:lnTo>
                    <a:pt x="6" y="0"/>
                  </a:lnTo>
                  <a:close/>
                  <a:moveTo>
                    <a:pt x="28" y="0"/>
                  </a:moveTo>
                  <a:cubicBezTo>
                    <a:pt x="27" y="0"/>
                    <a:pt x="27" y="0"/>
                    <a:pt x="27" y="0"/>
                  </a:cubicBezTo>
                  <a:cubicBezTo>
                    <a:pt x="26" y="0"/>
                    <a:pt x="26" y="0"/>
                    <a:pt x="25" y="0"/>
                  </a:cubicBezTo>
                  <a:cubicBezTo>
                    <a:pt x="24" y="0"/>
                    <a:pt x="23" y="0"/>
                    <a:pt x="22" y="1"/>
                  </a:cubicBezTo>
                  <a:cubicBezTo>
                    <a:pt x="21" y="1"/>
                    <a:pt x="21" y="2"/>
                    <a:pt x="21" y="3"/>
                  </a:cubicBezTo>
                  <a:cubicBezTo>
                    <a:pt x="21" y="4"/>
                    <a:pt x="21" y="4"/>
                    <a:pt x="21" y="5"/>
                  </a:cubicBezTo>
                  <a:cubicBezTo>
                    <a:pt x="22" y="5"/>
                    <a:pt x="23" y="6"/>
                    <a:pt x="24" y="7"/>
                  </a:cubicBezTo>
                  <a:cubicBezTo>
                    <a:pt x="25" y="8"/>
                    <a:pt x="26" y="8"/>
                    <a:pt x="26" y="9"/>
                  </a:cubicBezTo>
                  <a:cubicBezTo>
                    <a:pt x="26" y="9"/>
                    <a:pt x="26" y="10"/>
                    <a:pt x="25" y="10"/>
                  </a:cubicBezTo>
                  <a:cubicBezTo>
                    <a:pt x="25" y="10"/>
                    <a:pt x="24" y="10"/>
                    <a:pt x="24" y="10"/>
                  </a:cubicBezTo>
                  <a:cubicBezTo>
                    <a:pt x="23" y="10"/>
                    <a:pt x="22" y="10"/>
                    <a:pt x="22" y="10"/>
                  </a:cubicBezTo>
                  <a:cubicBezTo>
                    <a:pt x="21" y="10"/>
                    <a:pt x="21" y="10"/>
                    <a:pt x="20" y="9"/>
                  </a:cubicBezTo>
                  <a:lnTo>
                    <a:pt x="21" y="12"/>
                  </a:lnTo>
                  <a:cubicBezTo>
                    <a:pt x="21" y="12"/>
                    <a:pt x="22" y="12"/>
                    <a:pt x="23" y="12"/>
                  </a:cubicBezTo>
                  <a:cubicBezTo>
                    <a:pt x="23" y="12"/>
                    <a:pt x="24" y="12"/>
                    <a:pt x="24" y="12"/>
                  </a:cubicBezTo>
                  <a:cubicBezTo>
                    <a:pt x="26" y="12"/>
                    <a:pt x="27" y="12"/>
                    <a:pt x="28" y="11"/>
                  </a:cubicBezTo>
                  <a:cubicBezTo>
                    <a:pt x="28" y="11"/>
                    <a:pt x="29" y="10"/>
                    <a:pt x="29" y="9"/>
                  </a:cubicBezTo>
                  <a:cubicBezTo>
                    <a:pt x="29" y="8"/>
                    <a:pt x="29" y="8"/>
                    <a:pt x="28" y="7"/>
                  </a:cubicBezTo>
                  <a:cubicBezTo>
                    <a:pt x="28" y="7"/>
                    <a:pt x="27" y="6"/>
                    <a:pt x="25" y="5"/>
                  </a:cubicBezTo>
                  <a:cubicBezTo>
                    <a:pt x="24" y="4"/>
                    <a:pt x="24" y="4"/>
                    <a:pt x="24" y="3"/>
                  </a:cubicBezTo>
                  <a:cubicBezTo>
                    <a:pt x="24" y="3"/>
                    <a:pt x="24" y="2"/>
                    <a:pt x="24" y="2"/>
                  </a:cubicBezTo>
                  <a:cubicBezTo>
                    <a:pt x="25" y="2"/>
                    <a:pt x="25" y="2"/>
                    <a:pt x="26" y="2"/>
                  </a:cubicBezTo>
                  <a:cubicBezTo>
                    <a:pt x="27" y="2"/>
                    <a:pt x="27" y="2"/>
                    <a:pt x="28" y="2"/>
                  </a:cubicBezTo>
                  <a:lnTo>
                    <a:pt x="28" y="0"/>
                  </a:lnTo>
                  <a:close/>
                  <a:moveTo>
                    <a:pt x="30" y="0"/>
                  </a:moveTo>
                  <a:lnTo>
                    <a:pt x="30" y="2"/>
                  </a:lnTo>
                  <a:lnTo>
                    <a:pt x="34" y="2"/>
                  </a:lnTo>
                  <a:lnTo>
                    <a:pt x="34" y="12"/>
                  </a:lnTo>
                  <a:lnTo>
                    <a:pt x="36" y="12"/>
                  </a:lnTo>
                  <a:lnTo>
                    <a:pt x="36" y="2"/>
                  </a:lnTo>
                  <a:lnTo>
                    <a:pt x="41" y="2"/>
                  </a:lnTo>
                  <a:lnTo>
                    <a:pt x="41" y="0"/>
                  </a:lnTo>
                  <a:lnTo>
                    <a:pt x="30" y="0"/>
                  </a:lnTo>
                  <a:close/>
                  <a:moveTo>
                    <a:pt x="42" y="0"/>
                  </a:moveTo>
                  <a:lnTo>
                    <a:pt x="42" y="12"/>
                  </a:lnTo>
                  <a:lnTo>
                    <a:pt x="45" y="12"/>
                  </a:lnTo>
                  <a:lnTo>
                    <a:pt x="45" y="0"/>
                  </a:lnTo>
                  <a:lnTo>
                    <a:pt x="42" y="0"/>
                  </a:lnTo>
                  <a:close/>
                  <a:moveTo>
                    <a:pt x="46" y="0"/>
                  </a:moveTo>
                  <a:lnTo>
                    <a:pt x="46" y="2"/>
                  </a:lnTo>
                  <a:lnTo>
                    <a:pt x="50" y="2"/>
                  </a:lnTo>
                  <a:lnTo>
                    <a:pt x="50" y="12"/>
                  </a:lnTo>
                  <a:lnTo>
                    <a:pt x="53" y="12"/>
                  </a:lnTo>
                  <a:lnTo>
                    <a:pt x="53" y="2"/>
                  </a:lnTo>
                  <a:lnTo>
                    <a:pt x="57" y="2"/>
                  </a:lnTo>
                  <a:lnTo>
                    <a:pt x="57" y="0"/>
                  </a:lnTo>
                  <a:lnTo>
                    <a:pt x="46" y="0"/>
                  </a:lnTo>
                  <a:close/>
                  <a:moveTo>
                    <a:pt x="58" y="0"/>
                  </a:moveTo>
                  <a:lnTo>
                    <a:pt x="58" y="8"/>
                  </a:lnTo>
                  <a:cubicBezTo>
                    <a:pt x="58" y="10"/>
                    <a:pt x="58" y="11"/>
                    <a:pt x="59" y="11"/>
                  </a:cubicBezTo>
                  <a:cubicBezTo>
                    <a:pt x="61" y="12"/>
                    <a:pt x="62" y="12"/>
                    <a:pt x="64" y="12"/>
                  </a:cubicBezTo>
                  <a:cubicBezTo>
                    <a:pt x="65" y="12"/>
                    <a:pt x="67" y="12"/>
                    <a:pt x="68" y="11"/>
                  </a:cubicBezTo>
                  <a:cubicBezTo>
                    <a:pt x="69" y="11"/>
                    <a:pt x="70" y="10"/>
                    <a:pt x="70" y="9"/>
                  </a:cubicBezTo>
                  <a:lnTo>
                    <a:pt x="70" y="0"/>
                  </a:lnTo>
                  <a:lnTo>
                    <a:pt x="67" y="0"/>
                  </a:lnTo>
                  <a:lnTo>
                    <a:pt x="67" y="8"/>
                  </a:lnTo>
                  <a:cubicBezTo>
                    <a:pt x="67" y="9"/>
                    <a:pt x="66" y="9"/>
                    <a:pt x="66" y="10"/>
                  </a:cubicBezTo>
                  <a:cubicBezTo>
                    <a:pt x="65" y="10"/>
                    <a:pt x="65" y="10"/>
                    <a:pt x="64" y="10"/>
                  </a:cubicBezTo>
                  <a:cubicBezTo>
                    <a:pt x="63" y="10"/>
                    <a:pt x="62" y="10"/>
                    <a:pt x="62" y="10"/>
                  </a:cubicBezTo>
                  <a:cubicBezTo>
                    <a:pt x="61" y="9"/>
                    <a:pt x="61" y="8"/>
                    <a:pt x="61" y="8"/>
                  </a:cubicBezTo>
                  <a:lnTo>
                    <a:pt x="61" y="0"/>
                  </a:lnTo>
                  <a:lnTo>
                    <a:pt x="58" y="0"/>
                  </a:lnTo>
                  <a:close/>
                  <a:moveTo>
                    <a:pt x="71" y="0"/>
                  </a:moveTo>
                  <a:lnTo>
                    <a:pt x="71" y="2"/>
                  </a:lnTo>
                  <a:lnTo>
                    <a:pt x="75" y="2"/>
                  </a:lnTo>
                  <a:lnTo>
                    <a:pt x="75" y="12"/>
                  </a:lnTo>
                  <a:lnTo>
                    <a:pt x="78" y="12"/>
                  </a:lnTo>
                  <a:lnTo>
                    <a:pt x="78" y="2"/>
                  </a:lnTo>
                  <a:lnTo>
                    <a:pt x="82" y="2"/>
                  </a:lnTo>
                  <a:lnTo>
                    <a:pt x="82" y="0"/>
                  </a:lnTo>
                  <a:lnTo>
                    <a:pt x="71" y="0"/>
                  </a:lnTo>
                  <a:close/>
                  <a:moveTo>
                    <a:pt x="82" y="6"/>
                  </a:moveTo>
                  <a:cubicBezTo>
                    <a:pt x="82" y="8"/>
                    <a:pt x="83" y="9"/>
                    <a:pt x="84" y="10"/>
                  </a:cubicBezTo>
                  <a:cubicBezTo>
                    <a:pt x="85" y="12"/>
                    <a:pt x="87" y="12"/>
                    <a:pt x="89" y="12"/>
                  </a:cubicBezTo>
                  <a:cubicBezTo>
                    <a:pt x="92" y="12"/>
                    <a:pt x="93" y="12"/>
                    <a:pt x="95" y="10"/>
                  </a:cubicBezTo>
                  <a:cubicBezTo>
                    <a:pt x="96" y="9"/>
                    <a:pt x="97" y="8"/>
                    <a:pt x="97" y="6"/>
                  </a:cubicBezTo>
                  <a:cubicBezTo>
                    <a:pt x="97" y="4"/>
                    <a:pt x="96" y="3"/>
                    <a:pt x="95" y="2"/>
                  </a:cubicBezTo>
                  <a:cubicBezTo>
                    <a:pt x="93" y="1"/>
                    <a:pt x="92" y="0"/>
                    <a:pt x="89" y="0"/>
                  </a:cubicBezTo>
                  <a:cubicBezTo>
                    <a:pt x="87" y="0"/>
                    <a:pt x="85" y="1"/>
                    <a:pt x="84" y="2"/>
                  </a:cubicBezTo>
                  <a:cubicBezTo>
                    <a:pt x="83" y="3"/>
                    <a:pt x="82" y="4"/>
                    <a:pt x="82" y="6"/>
                  </a:cubicBezTo>
                  <a:close/>
                  <a:moveTo>
                    <a:pt x="89" y="2"/>
                  </a:moveTo>
                  <a:cubicBezTo>
                    <a:pt x="91" y="2"/>
                    <a:pt x="92" y="2"/>
                    <a:pt x="93" y="3"/>
                  </a:cubicBezTo>
                  <a:cubicBezTo>
                    <a:pt x="93" y="4"/>
                    <a:pt x="94" y="5"/>
                    <a:pt x="94" y="6"/>
                  </a:cubicBezTo>
                  <a:cubicBezTo>
                    <a:pt x="94" y="7"/>
                    <a:pt x="93" y="8"/>
                    <a:pt x="93" y="9"/>
                  </a:cubicBezTo>
                  <a:cubicBezTo>
                    <a:pt x="92" y="10"/>
                    <a:pt x="91" y="10"/>
                    <a:pt x="89" y="10"/>
                  </a:cubicBezTo>
                  <a:cubicBezTo>
                    <a:pt x="88" y="10"/>
                    <a:pt x="87" y="10"/>
                    <a:pt x="86" y="9"/>
                  </a:cubicBezTo>
                  <a:cubicBezTo>
                    <a:pt x="85" y="8"/>
                    <a:pt x="85" y="7"/>
                    <a:pt x="85" y="6"/>
                  </a:cubicBezTo>
                  <a:cubicBezTo>
                    <a:pt x="85" y="5"/>
                    <a:pt x="85" y="4"/>
                    <a:pt x="86" y="3"/>
                  </a:cubicBezTo>
                  <a:cubicBezTo>
                    <a:pt x="87" y="2"/>
                    <a:pt x="88" y="2"/>
                    <a:pt x="89" y="2"/>
                  </a:cubicBezTo>
                  <a:close/>
                  <a:moveTo>
                    <a:pt x="106" y="0"/>
                  </a:moveTo>
                  <a:lnTo>
                    <a:pt x="106" y="12"/>
                  </a:lnTo>
                  <a:lnTo>
                    <a:pt x="109" y="12"/>
                  </a:lnTo>
                  <a:lnTo>
                    <a:pt x="109" y="3"/>
                  </a:lnTo>
                  <a:lnTo>
                    <a:pt x="115" y="12"/>
                  </a:lnTo>
                  <a:lnTo>
                    <a:pt x="119" y="12"/>
                  </a:lnTo>
                  <a:lnTo>
                    <a:pt x="119" y="0"/>
                  </a:lnTo>
                  <a:lnTo>
                    <a:pt x="116" y="0"/>
                  </a:lnTo>
                  <a:lnTo>
                    <a:pt x="116" y="9"/>
                  </a:lnTo>
                  <a:lnTo>
                    <a:pt x="110" y="0"/>
                  </a:lnTo>
                  <a:lnTo>
                    <a:pt x="106" y="0"/>
                  </a:lnTo>
                  <a:close/>
                  <a:moveTo>
                    <a:pt x="125" y="0"/>
                  </a:moveTo>
                  <a:lnTo>
                    <a:pt x="119" y="12"/>
                  </a:lnTo>
                  <a:lnTo>
                    <a:pt x="122" y="12"/>
                  </a:lnTo>
                  <a:lnTo>
                    <a:pt x="124" y="8"/>
                  </a:lnTo>
                  <a:lnTo>
                    <a:pt x="129" y="8"/>
                  </a:lnTo>
                  <a:lnTo>
                    <a:pt x="131" y="12"/>
                  </a:lnTo>
                  <a:lnTo>
                    <a:pt x="134" y="12"/>
                  </a:lnTo>
                  <a:lnTo>
                    <a:pt x="129" y="0"/>
                  </a:lnTo>
                  <a:lnTo>
                    <a:pt x="125" y="0"/>
                  </a:lnTo>
                  <a:close/>
                  <a:moveTo>
                    <a:pt x="128" y="6"/>
                  </a:moveTo>
                  <a:lnTo>
                    <a:pt x="125" y="6"/>
                  </a:lnTo>
                  <a:lnTo>
                    <a:pt x="127" y="2"/>
                  </a:lnTo>
                  <a:lnTo>
                    <a:pt x="128" y="6"/>
                  </a:lnTo>
                  <a:close/>
                  <a:moveTo>
                    <a:pt x="144" y="0"/>
                  </a:moveTo>
                  <a:cubicBezTo>
                    <a:pt x="144" y="0"/>
                    <a:pt x="143" y="0"/>
                    <a:pt x="141" y="0"/>
                  </a:cubicBezTo>
                  <a:cubicBezTo>
                    <a:pt x="139" y="0"/>
                    <a:pt x="138" y="0"/>
                    <a:pt x="136" y="1"/>
                  </a:cubicBezTo>
                  <a:cubicBezTo>
                    <a:pt x="135" y="2"/>
                    <a:pt x="134" y="4"/>
                    <a:pt x="134" y="6"/>
                  </a:cubicBezTo>
                  <a:cubicBezTo>
                    <a:pt x="134" y="8"/>
                    <a:pt x="134" y="9"/>
                    <a:pt x="136" y="10"/>
                  </a:cubicBezTo>
                  <a:cubicBezTo>
                    <a:pt x="137" y="12"/>
                    <a:pt x="139" y="12"/>
                    <a:pt x="141" y="12"/>
                  </a:cubicBezTo>
                  <a:cubicBezTo>
                    <a:pt x="142" y="12"/>
                    <a:pt x="142" y="12"/>
                    <a:pt x="143" y="12"/>
                  </a:cubicBezTo>
                  <a:cubicBezTo>
                    <a:pt x="143" y="12"/>
                    <a:pt x="144" y="12"/>
                    <a:pt x="145" y="12"/>
                  </a:cubicBezTo>
                  <a:lnTo>
                    <a:pt x="145" y="10"/>
                  </a:lnTo>
                  <a:cubicBezTo>
                    <a:pt x="144" y="10"/>
                    <a:pt x="144" y="10"/>
                    <a:pt x="143" y="10"/>
                  </a:cubicBezTo>
                  <a:cubicBezTo>
                    <a:pt x="143" y="10"/>
                    <a:pt x="142" y="10"/>
                    <a:pt x="142" y="10"/>
                  </a:cubicBezTo>
                  <a:cubicBezTo>
                    <a:pt x="140" y="10"/>
                    <a:pt x="139" y="10"/>
                    <a:pt x="138" y="9"/>
                  </a:cubicBezTo>
                  <a:cubicBezTo>
                    <a:pt x="137" y="8"/>
                    <a:pt x="137" y="7"/>
                    <a:pt x="137" y="6"/>
                  </a:cubicBezTo>
                  <a:cubicBezTo>
                    <a:pt x="137" y="5"/>
                    <a:pt x="137" y="4"/>
                    <a:pt x="138" y="3"/>
                  </a:cubicBezTo>
                  <a:cubicBezTo>
                    <a:pt x="139" y="2"/>
                    <a:pt x="140" y="2"/>
                    <a:pt x="141" y="2"/>
                  </a:cubicBezTo>
                  <a:cubicBezTo>
                    <a:pt x="142" y="2"/>
                    <a:pt x="142" y="2"/>
                    <a:pt x="143" y="2"/>
                  </a:cubicBezTo>
                  <a:cubicBezTo>
                    <a:pt x="144" y="2"/>
                    <a:pt x="144" y="2"/>
                    <a:pt x="145" y="3"/>
                  </a:cubicBezTo>
                  <a:lnTo>
                    <a:pt x="144" y="0"/>
                  </a:lnTo>
                  <a:close/>
                  <a:moveTo>
                    <a:pt x="147" y="0"/>
                  </a:moveTo>
                  <a:lnTo>
                    <a:pt x="147" y="12"/>
                  </a:lnTo>
                  <a:lnTo>
                    <a:pt x="150" y="12"/>
                  </a:lnTo>
                  <a:lnTo>
                    <a:pt x="150" y="0"/>
                  </a:lnTo>
                  <a:lnTo>
                    <a:pt x="147" y="0"/>
                  </a:lnTo>
                  <a:close/>
                  <a:moveTo>
                    <a:pt x="152" y="6"/>
                  </a:moveTo>
                  <a:cubicBezTo>
                    <a:pt x="152" y="8"/>
                    <a:pt x="152" y="9"/>
                    <a:pt x="154" y="10"/>
                  </a:cubicBezTo>
                  <a:cubicBezTo>
                    <a:pt x="155" y="12"/>
                    <a:pt x="157" y="12"/>
                    <a:pt x="159" y="12"/>
                  </a:cubicBezTo>
                  <a:cubicBezTo>
                    <a:pt x="161" y="12"/>
                    <a:pt x="163" y="12"/>
                    <a:pt x="164" y="10"/>
                  </a:cubicBezTo>
                  <a:cubicBezTo>
                    <a:pt x="166" y="9"/>
                    <a:pt x="166" y="8"/>
                    <a:pt x="166" y="6"/>
                  </a:cubicBezTo>
                  <a:cubicBezTo>
                    <a:pt x="166" y="4"/>
                    <a:pt x="166" y="3"/>
                    <a:pt x="165" y="2"/>
                  </a:cubicBezTo>
                  <a:cubicBezTo>
                    <a:pt x="163" y="1"/>
                    <a:pt x="161" y="0"/>
                    <a:pt x="159" y="0"/>
                  </a:cubicBezTo>
                  <a:cubicBezTo>
                    <a:pt x="157" y="0"/>
                    <a:pt x="155" y="1"/>
                    <a:pt x="154" y="2"/>
                  </a:cubicBezTo>
                  <a:cubicBezTo>
                    <a:pt x="152" y="3"/>
                    <a:pt x="152" y="4"/>
                    <a:pt x="152" y="6"/>
                  </a:cubicBezTo>
                  <a:close/>
                  <a:moveTo>
                    <a:pt x="159" y="2"/>
                  </a:moveTo>
                  <a:cubicBezTo>
                    <a:pt x="161" y="2"/>
                    <a:pt x="162" y="2"/>
                    <a:pt x="162" y="3"/>
                  </a:cubicBezTo>
                  <a:cubicBezTo>
                    <a:pt x="163" y="4"/>
                    <a:pt x="163" y="5"/>
                    <a:pt x="163" y="6"/>
                  </a:cubicBezTo>
                  <a:cubicBezTo>
                    <a:pt x="163" y="7"/>
                    <a:pt x="163" y="8"/>
                    <a:pt x="162" y="9"/>
                  </a:cubicBezTo>
                  <a:cubicBezTo>
                    <a:pt x="162" y="10"/>
                    <a:pt x="160" y="10"/>
                    <a:pt x="159" y="10"/>
                  </a:cubicBezTo>
                  <a:cubicBezTo>
                    <a:pt x="158" y="10"/>
                    <a:pt x="157" y="10"/>
                    <a:pt x="156" y="9"/>
                  </a:cubicBezTo>
                  <a:cubicBezTo>
                    <a:pt x="155" y="8"/>
                    <a:pt x="155" y="7"/>
                    <a:pt x="155" y="6"/>
                  </a:cubicBezTo>
                  <a:cubicBezTo>
                    <a:pt x="155" y="5"/>
                    <a:pt x="155" y="4"/>
                    <a:pt x="156" y="3"/>
                  </a:cubicBezTo>
                  <a:cubicBezTo>
                    <a:pt x="157" y="2"/>
                    <a:pt x="158" y="2"/>
                    <a:pt x="159" y="2"/>
                  </a:cubicBezTo>
                  <a:close/>
                  <a:moveTo>
                    <a:pt x="169" y="0"/>
                  </a:moveTo>
                  <a:lnTo>
                    <a:pt x="169" y="12"/>
                  </a:lnTo>
                  <a:lnTo>
                    <a:pt x="171" y="12"/>
                  </a:lnTo>
                  <a:lnTo>
                    <a:pt x="171" y="3"/>
                  </a:lnTo>
                  <a:lnTo>
                    <a:pt x="178" y="12"/>
                  </a:lnTo>
                  <a:lnTo>
                    <a:pt x="181" y="12"/>
                  </a:lnTo>
                  <a:lnTo>
                    <a:pt x="181" y="0"/>
                  </a:lnTo>
                  <a:lnTo>
                    <a:pt x="179" y="0"/>
                  </a:lnTo>
                  <a:lnTo>
                    <a:pt x="179" y="9"/>
                  </a:lnTo>
                  <a:lnTo>
                    <a:pt x="172" y="0"/>
                  </a:lnTo>
                  <a:lnTo>
                    <a:pt x="169" y="0"/>
                  </a:lnTo>
                  <a:close/>
                  <a:moveTo>
                    <a:pt x="188" y="0"/>
                  </a:moveTo>
                  <a:lnTo>
                    <a:pt x="182" y="12"/>
                  </a:lnTo>
                  <a:lnTo>
                    <a:pt x="185" y="12"/>
                  </a:lnTo>
                  <a:lnTo>
                    <a:pt x="187" y="8"/>
                  </a:lnTo>
                  <a:lnTo>
                    <a:pt x="192" y="8"/>
                  </a:lnTo>
                  <a:lnTo>
                    <a:pt x="193" y="12"/>
                  </a:lnTo>
                  <a:lnTo>
                    <a:pt x="196" y="12"/>
                  </a:lnTo>
                  <a:lnTo>
                    <a:pt x="191" y="0"/>
                  </a:lnTo>
                  <a:lnTo>
                    <a:pt x="188" y="0"/>
                  </a:lnTo>
                  <a:close/>
                  <a:moveTo>
                    <a:pt x="191" y="6"/>
                  </a:moveTo>
                  <a:lnTo>
                    <a:pt x="187" y="6"/>
                  </a:lnTo>
                  <a:lnTo>
                    <a:pt x="189" y="2"/>
                  </a:lnTo>
                  <a:lnTo>
                    <a:pt x="191" y="6"/>
                  </a:lnTo>
                  <a:close/>
                  <a:moveTo>
                    <a:pt x="197" y="0"/>
                  </a:moveTo>
                  <a:lnTo>
                    <a:pt x="197" y="12"/>
                  </a:lnTo>
                  <a:lnTo>
                    <a:pt x="206" y="12"/>
                  </a:lnTo>
                  <a:lnTo>
                    <a:pt x="206" y="10"/>
                  </a:lnTo>
                  <a:lnTo>
                    <a:pt x="200" y="10"/>
                  </a:lnTo>
                  <a:lnTo>
                    <a:pt x="200" y="0"/>
                  </a:lnTo>
                  <a:lnTo>
                    <a:pt x="197" y="0"/>
                  </a:lnTo>
                  <a:close/>
                  <a:moveTo>
                    <a:pt x="215" y="0"/>
                  </a:moveTo>
                  <a:lnTo>
                    <a:pt x="215" y="12"/>
                  </a:lnTo>
                  <a:lnTo>
                    <a:pt x="221" y="12"/>
                  </a:lnTo>
                  <a:cubicBezTo>
                    <a:pt x="223" y="12"/>
                    <a:pt x="224" y="11"/>
                    <a:pt x="225" y="10"/>
                  </a:cubicBezTo>
                  <a:cubicBezTo>
                    <a:pt x="226" y="9"/>
                    <a:pt x="227" y="7"/>
                    <a:pt x="227" y="6"/>
                  </a:cubicBezTo>
                  <a:cubicBezTo>
                    <a:pt x="227" y="4"/>
                    <a:pt x="226" y="3"/>
                    <a:pt x="225" y="2"/>
                  </a:cubicBezTo>
                  <a:cubicBezTo>
                    <a:pt x="224" y="1"/>
                    <a:pt x="223" y="0"/>
                    <a:pt x="221" y="0"/>
                  </a:cubicBezTo>
                  <a:lnTo>
                    <a:pt x="215" y="0"/>
                  </a:lnTo>
                  <a:close/>
                  <a:moveTo>
                    <a:pt x="217" y="2"/>
                  </a:moveTo>
                  <a:lnTo>
                    <a:pt x="220" y="2"/>
                  </a:lnTo>
                  <a:cubicBezTo>
                    <a:pt x="221" y="2"/>
                    <a:pt x="222" y="3"/>
                    <a:pt x="223" y="3"/>
                  </a:cubicBezTo>
                  <a:cubicBezTo>
                    <a:pt x="224" y="4"/>
                    <a:pt x="224" y="5"/>
                    <a:pt x="224" y="6"/>
                  </a:cubicBezTo>
                  <a:cubicBezTo>
                    <a:pt x="224" y="7"/>
                    <a:pt x="224" y="8"/>
                    <a:pt x="223" y="9"/>
                  </a:cubicBezTo>
                  <a:cubicBezTo>
                    <a:pt x="222" y="10"/>
                    <a:pt x="221" y="10"/>
                    <a:pt x="220" y="10"/>
                  </a:cubicBezTo>
                  <a:lnTo>
                    <a:pt x="217" y="10"/>
                  </a:lnTo>
                  <a:lnTo>
                    <a:pt x="217" y="2"/>
                  </a:lnTo>
                  <a:close/>
                  <a:moveTo>
                    <a:pt x="229" y="0"/>
                  </a:moveTo>
                  <a:lnTo>
                    <a:pt x="229" y="12"/>
                  </a:lnTo>
                  <a:lnTo>
                    <a:pt x="238" y="12"/>
                  </a:lnTo>
                  <a:lnTo>
                    <a:pt x="238" y="10"/>
                  </a:lnTo>
                  <a:lnTo>
                    <a:pt x="232" y="10"/>
                  </a:lnTo>
                  <a:lnTo>
                    <a:pt x="232" y="7"/>
                  </a:lnTo>
                  <a:lnTo>
                    <a:pt x="237" y="7"/>
                  </a:lnTo>
                  <a:lnTo>
                    <a:pt x="237" y="5"/>
                  </a:lnTo>
                  <a:lnTo>
                    <a:pt x="232" y="5"/>
                  </a:lnTo>
                  <a:lnTo>
                    <a:pt x="232" y="2"/>
                  </a:lnTo>
                  <a:lnTo>
                    <a:pt x="238" y="2"/>
                  </a:lnTo>
                  <a:lnTo>
                    <a:pt x="238" y="0"/>
                  </a:lnTo>
                  <a:lnTo>
                    <a:pt x="229" y="0"/>
                  </a:lnTo>
                  <a:close/>
                  <a:moveTo>
                    <a:pt x="248" y="0"/>
                  </a:moveTo>
                  <a:lnTo>
                    <a:pt x="248" y="12"/>
                  </a:lnTo>
                  <a:lnTo>
                    <a:pt x="250" y="12"/>
                  </a:lnTo>
                  <a:lnTo>
                    <a:pt x="250" y="3"/>
                  </a:lnTo>
                  <a:lnTo>
                    <a:pt x="253" y="12"/>
                  </a:lnTo>
                  <a:lnTo>
                    <a:pt x="256" y="12"/>
                  </a:lnTo>
                  <a:lnTo>
                    <a:pt x="259" y="3"/>
                  </a:lnTo>
                  <a:lnTo>
                    <a:pt x="259" y="12"/>
                  </a:lnTo>
                  <a:lnTo>
                    <a:pt x="262" y="12"/>
                  </a:lnTo>
                  <a:lnTo>
                    <a:pt x="262" y="0"/>
                  </a:lnTo>
                  <a:lnTo>
                    <a:pt x="258" y="0"/>
                  </a:lnTo>
                  <a:lnTo>
                    <a:pt x="255" y="9"/>
                  </a:lnTo>
                  <a:lnTo>
                    <a:pt x="252" y="0"/>
                  </a:lnTo>
                  <a:lnTo>
                    <a:pt x="248" y="0"/>
                  </a:lnTo>
                  <a:close/>
                  <a:moveTo>
                    <a:pt x="265" y="0"/>
                  </a:moveTo>
                  <a:lnTo>
                    <a:pt x="265" y="12"/>
                  </a:lnTo>
                  <a:lnTo>
                    <a:pt x="268" y="12"/>
                  </a:lnTo>
                  <a:lnTo>
                    <a:pt x="268" y="0"/>
                  </a:lnTo>
                  <a:lnTo>
                    <a:pt x="265" y="0"/>
                  </a:lnTo>
                  <a:close/>
                  <a:moveTo>
                    <a:pt x="282" y="0"/>
                  </a:moveTo>
                  <a:cubicBezTo>
                    <a:pt x="280" y="0"/>
                    <a:pt x="279" y="0"/>
                    <a:pt x="277" y="0"/>
                  </a:cubicBezTo>
                  <a:cubicBezTo>
                    <a:pt x="275" y="0"/>
                    <a:pt x="273" y="1"/>
                    <a:pt x="272" y="2"/>
                  </a:cubicBezTo>
                  <a:cubicBezTo>
                    <a:pt x="270" y="3"/>
                    <a:pt x="270" y="4"/>
                    <a:pt x="270" y="6"/>
                  </a:cubicBezTo>
                  <a:cubicBezTo>
                    <a:pt x="270" y="8"/>
                    <a:pt x="270" y="10"/>
                    <a:pt x="272" y="11"/>
                  </a:cubicBezTo>
                  <a:cubicBezTo>
                    <a:pt x="273" y="12"/>
                    <a:pt x="275" y="12"/>
                    <a:pt x="277" y="12"/>
                  </a:cubicBezTo>
                  <a:cubicBezTo>
                    <a:pt x="278" y="12"/>
                    <a:pt x="279" y="12"/>
                    <a:pt x="280" y="12"/>
                  </a:cubicBezTo>
                  <a:cubicBezTo>
                    <a:pt x="280" y="12"/>
                    <a:pt x="281" y="12"/>
                    <a:pt x="282" y="12"/>
                  </a:cubicBezTo>
                  <a:lnTo>
                    <a:pt x="282" y="5"/>
                  </a:lnTo>
                  <a:lnTo>
                    <a:pt x="277" y="5"/>
                  </a:lnTo>
                  <a:lnTo>
                    <a:pt x="277" y="7"/>
                  </a:lnTo>
                  <a:lnTo>
                    <a:pt x="279" y="7"/>
                  </a:lnTo>
                  <a:lnTo>
                    <a:pt x="279" y="10"/>
                  </a:lnTo>
                  <a:cubicBezTo>
                    <a:pt x="279" y="10"/>
                    <a:pt x="279" y="10"/>
                    <a:pt x="278" y="10"/>
                  </a:cubicBezTo>
                  <a:cubicBezTo>
                    <a:pt x="278" y="10"/>
                    <a:pt x="278" y="10"/>
                    <a:pt x="277" y="10"/>
                  </a:cubicBezTo>
                  <a:cubicBezTo>
                    <a:pt x="276" y="10"/>
                    <a:pt x="275" y="10"/>
                    <a:pt x="274" y="9"/>
                  </a:cubicBezTo>
                  <a:cubicBezTo>
                    <a:pt x="273" y="9"/>
                    <a:pt x="272" y="8"/>
                    <a:pt x="272" y="6"/>
                  </a:cubicBezTo>
                  <a:cubicBezTo>
                    <a:pt x="272" y="5"/>
                    <a:pt x="273" y="4"/>
                    <a:pt x="274" y="3"/>
                  </a:cubicBezTo>
                  <a:cubicBezTo>
                    <a:pt x="275" y="2"/>
                    <a:pt x="276" y="2"/>
                    <a:pt x="278" y="2"/>
                  </a:cubicBezTo>
                  <a:cubicBezTo>
                    <a:pt x="279" y="2"/>
                    <a:pt x="280" y="2"/>
                    <a:pt x="282" y="3"/>
                  </a:cubicBezTo>
                  <a:lnTo>
                    <a:pt x="282" y="0"/>
                  </a:lnTo>
                  <a:close/>
                  <a:moveTo>
                    <a:pt x="285" y="0"/>
                  </a:moveTo>
                  <a:lnTo>
                    <a:pt x="285" y="12"/>
                  </a:lnTo>
                  <a:lnTo>
                    <a:pt x="288" y="12"/>
                  </a:lnTo>
                  <a:lnTo>
                    <a:pt x="288" y="2"/>
                  </a:lnTo>
                  <a:lnTo>
                    <a:pt x="290" y="2"/>
                  </a:lnTo>
                  <a:cubicBezTo>
                    <a:pt x="291" y="2"/>
                    <a:pt x="291" y="2"/>
                    <a:pt x="292" y="2"/>
                  </a:cubicBezTo>
                  <a:cubicBezTo>
                    <a:pt x="292" y="3"/>
                    <a:pt x="292" y="3"/>
                    <a:pt x="292" y="4"/>
                  </a:cubicBezTo>
                  <a:cubicBezTo>
                    <a:pt x="292" y="4"/>
                    <a:pt x="292" y="5"/>
                    <a:pt x="291" y="5"/>
                  </a:cubicBezTo>
                  <a:cubicBezTo>
                    <a:pt x="291" y="5"/>
                    <a:pt x="290" y="6"/>
                    <a:pt x="289" y="6"/>
                  </a:cubicBezTo>
                  <a:cubicBezTo>
                    <a:pt x="289" y="6"/>
                    <a:pt x="289" y="6"/>
                    <a:pt x="289" y="6"/>
                  </a:cubicBezTo>
                  <a:cubicBezTo>
                    <a:pt x="289" y="6"/>
                    <a:pt x="288" y="6"/>
                    <a:pt x="288" y="5"/>
                  </a:cubicBezTo>
                  <a:lnTo>
                    <a:pt x="292" y="12"/>
                  </a:lnTo>
                  <a:lnTo>
                    <a:pt x="295" y="12"/>
                  </a:lnTo>
                  <a:lnTo>
                    <a:pt x="291" y="7"/>
                  </a:lnTo>
                  <a:cubicBezTo>
                    <a:pt x="292" y="7"/>
                    <a:pt x="293" y="6"/>
                    <a:pt x="294" y="6"/>
                  </a:cubicBezTo>
                  <a:cubicBezTo>
                    <a:pt x="295" y="5"/>
                    <a:pt x="295" y="4"/>
                    <a:pt x="295" y="3"/>
                  </a:cubicBezTo>
                  <a:cubicBezTo>
                    <a:pt x="295" y="2"/>
                    <a:pt x="295" y="2"/>
                    <a:pt x="294" y="1"/>
                  </a:cubicBezTo>
                  <a:cubicBezTo>
                    <a:pt x="293" y="1"/>
                    <a:pt x="292" y="0"/>
                    <a:pt x="291" y="0"/>
                  </a:cubicBezTo>
                  <a:lnTo>
                    <a:pt x="285" y="0"/>
                  </a:lnTo>
                  <a:close/>
                  <a:moveTo>
                    <a:pt x="301" y="0"/>
                  </a:moveTo>
                  <a:lnTo>
                    <a:pt x="295" y="12"/>
                  </a:lnTo>
                  <a:lnTo>
                    <a:pt x="298" y="12"/>
                  </a:lnTo>
                  <a:lnTo>
                    <a:pt x="300" y="8"/>
                  </a:lnTo>
                  <a:lnTo>
                    <a:pt x="305" y="8"/>
                  </a:lnTo>
                  <a:lnTo>
                    <a:pt x="306" y="12"/>
                  </a:lnTo>
                  <a:lnTo>
                    <a:pt x="310" y="12"/>
                  </a:lnTo>
                  <a:lnTo>
                    <a:pt x="304" y="0"/>
                  </a:lnTo>
                  <a:lnTo>
                    <a:pt x="301" y="0"/>
                  </a:lnTo>
                  <a:close/>
                  <a:moveTo>
                    <a:pt x="304" y="6"/>
                  </a:moveTo>
                  <a:lnTo>
                    <a:pt x="301" y="6"/>
                  </a:lnTo>
                  <a:lnTo>
                    <a:pt x="303" y="2"/>
                  </a:lnTo>
                  <a:lnTo>
                    <a:pt x="304" y="6"/>
                  </a:lnTo>
                  <a:close/>
                  <a:moveTo>
                    <a:pt x="320" y="0"/>
                  </a:moveTo>
                  <a:cubicBezTo>
                    <a:pt x="319" y="0"/>
                    <a:pt x="318" y="0"/>
                    <a:pt x="317" y="0"/>
                  </a:cubicBezTo>
                  <a:cubicBezTo>
                    <a:pt x="315" y="0"/>
                    <a:pt x="313" y="0"/>
                    <a:pt x="312" y="1"/>
                  </a:cubicBezTo>
                  <a:cubicBezTo>
                    <a:pt x="310" y="2"/>
                    <a:pt x="309" y="4"/>
                    <a:pt x="309" y="6"/>
                  </a:cubicBezTo>
                  <a:cubicBezTo>
                    <a:pt x="309" y="8"/>
                    <a:pt x="310" y="9"/>
                    <a:pt x="311" y="10"/>
                  </a:cubicBezTo>
                  <a:cubicBezTo>
                    <a:pt x="313" y="12"/>
                    <a:pt x="314" y="12"/>
                    <a:pt x="317" y="12"/>
                  </a:cubicBezTo>
                  <a:cubicBezTo>
                    <a:pt x="317" y="12"/>
                    <a:pt x="318" y="12"/>
                    <a:pt x="318" y="12"/>
                  </a:cubicBezTo>
                  <a:cubicBezTo>
                    <a:pt x="319" y="12"/>
                    <a:pt x="320" y="12"/>
                    <a:pt x="320" y="12"/>
                  </a:cubicBezTo>
                  <a:lnTo>
                    <a:pt x="321" y="10"/>
                  </a:lnTo>
                  <a:cubicBezTo>
                    <a:pt x="320" y="10"/>
                    <a:pt x="319" y="10"/>
                    <a:pt x="319" y="10"/>
                  </a:cubicBezTo>
                  <a:cubicBezTo>
                    <a:pt x="318" y="10"/>
                    <a:pt x="318" y="10"/>
                    <a:pt x="317" y="10"/>
                  </a:cubicBezTo>
                  <a:cubicBezTo>
                    <a:pt x="316" y="10"/>
                    <a:pt x="314" y="10"/>
                    <a:pt x="314" y="9"/>
                  </a:cubicBezTo>
                  <a:cubicBezTo>
                    <a:pt x="313" y="8"/>
                    <a:pt x="312" y="7"/>
                    <a:pt x="312" y="6"/>
                  </a:cubicBezTo>
                  <a:cubicBezTo>
                    <a:pt x="312" y="5"/>
                    <a:pt x="313" y="4"/>
                    <a:pt x="314" y="3"/>
                  </a:cubicBezTo>
                  <a:cubicBezTo>
                    <a:pt x="314" y="2"/>
                    <a:pt x="316" y="2"/>
                    <a:pt x="317" y="2"/>
                  </a:cubicBezTo>
                  <a:cubicBezTo>
                    <a:pt x="318" y="2"/>
                    <a:pt x="318" y="2"/>
                    <a:pt x="319" y="2"/>
                  </a:cubicBezTo>
                  <a:cubicBezTo>
                    <a:pt x="319" y="2"/>
                    <a:pt x="320" y="2"/>
                    <a:pt x="320" y="3"/>
                  </a:cubicBezTo>
                  <a:lnTo>
                    <a:pt x="320" y="0"/>
                  </a:lnTo>
                  <a:close/>
                  <a:moveTo>
                    <a:pt x="323" y="0"/>
                  </a:moveTo>
                  <a:lnTo>
                    <a:pt x="323" y="12"/>
                  </a:lnTo>
                  <a:lnTo>
                    <a:pt x="326" y="12"/>
                  </a:lnTo>
                  <a:lnTo>
                    <a:pt x="326" y="0"/>
                  </a:lnTo>
                  <a:lnTo>
                    <a:pt x="323" y="0"/>
                  </a:lnTo>
                  <a:close/>
                  <a:moveTo>
                    <a:pt x="327" y="6"/>
                  </a:moveTo>
                  <a:cubicBezTo>
                    <a:pt x="327" y="8"/>
                    <a:pt x="328" y="9"/>
                    <a:pt x="329" y="10"/>
                  </a:cubicBezTo>
                  <a:cubicBezTo>
                    <a:pt x="330" y="12"/>
                    <a:pt x="332" y="12"/>
                    <a:pt x="334" y="12"/>
                  </a:cubicBezTo>
                  <a:cubicBezTo>
                    <a:pt x="337" y="12"/>
                    <a:pt x="339" y="12"/>
                    <a:pt x="340" y="10"/>
                  </a:cubicBezTo>
                  <a:cubicBezTo>
                    <a:pt x="341" y="9"/>
                    <a:pt x="342" y="8"/>
                    <a:pt x="342" y="6"/>
                  </a:cubicBezTo>
                  <a:cubicBezTo>
                    <a:pt x="342" y="4"/>
                    <a:pt x="341" y="3"/>
                    <a:pt x="340" y="2"/>
                  </a:cubicBezTo>
                  <a:cubicBezTo>
                    <a:pt x="339" y="1"/>
                    <a:pt x="337" y="0"/>
                    <a:pt x="335" y="0"/>
                  </a:cubicBezTo>
                  <a:cubicBezTo>
                    <a:pt x="332" y="0"/>
                    <a:pt x="331" y="1"/>
                    <a:pt x="329" y="2"/>
                  </a:cubicBezTo>
                  <a:cubicBezTo>
                    <a:pt x="328" y="3"/>
                    <a:pt x="327" y="4"/>
                    <a:pt x="327" y="6"/>
                  </a:cubicBezTo>
                  <a:close/>
                  <a:moveTo>
                    <a:pt x="335" y="2"/>
                  </a:moveTo>
                  <a:cubicBezTo>
                    <a:pt x="336" y="2"/>
                    <a:pt x="337" y="2"/>
                    <a:pt x="338" y="3"/>
                  </a:cubicBezTo>
                  <a:cubicBezTo>
                    <a:pt x="339" y="4"/>
                    <a:pt x="339" y="5"/>
                    <a:pt x="339" y="6"/>
                  </a:cubicBezTo>
                  <a:cubicBezTo>
                    <a:pt x="339" y="7"/>
                    <a:pt x="339" y="8"/>
                    <a:pt x="338" y="9"/>
                  </a:cubicBezTo>
                  <a:cubicBezTo>
                    <a:pt x="337" y="10"/>
                    <a:pt x="336" y="10"/>
                    <a:pt x="335" y="10"/>
                  </a:cubicBezTo>
                  <a:cubicBezTo>
                    <a:pt x="333" y="10"/>
                    <a:pt x="332" y="10"/>
                    <a:pt x="331" y="9"/>
                  </a:cubicBezTo>
                  <a:cubicBezTo>
                    <a:pt x="331" y="8"/>
                    <a:pt x="330" y="7"/>
                    <a:pt x="330" y="6"/>
                  </a:cubicBezTo>
                  <a:cubicBezTo>
                    <a:pt x="330" y="5"/>
                    <a:pt x="331" y="4"/>
                    <a:pt x="332" y="3"/>
                  </a:cubicBezTo>
                  <a:cubicBezTo>
                    <a:pt x="332" y="2"/>
                    <a:pt x="333" y="2"/>
                    <a:pt x="335" y="2"/>
                  </a:cubicBezTo>
                  <a:close/>
                  <a:moveTo>
                    <a:pt x="344" y="0"/>
                  </a:moveTo>
                  <a:lnTo>
                    <a:pt x="344" y="12"/>
                  </a:lnTo>
                  <a:lnTo>
                    <a:pt x="347" y="12"/>
                  </a:lnTo>
                  <a:lnTo>
                    <a:pt x="347" y="3"/>
                  </a:lnTo>
                  <a:lnTo>
                    <a:pt x="353" y="12"/>
                  </a:lnTo>
                  <a:lnTo>
                    <a:pt x="357" y="12"/>
                  </a:lnTo>
                  <a:lnTo>
                    <a:pt x="357" y="0"/>
                  </a:lnTo>
                  <a:lnTo>
                    <a:pt x="354" y="0"/>
                  </a:lnTo>
                  <a:lnTo>
                    <a:pt x="354" y="9"/>
                  </a:lnTo>
                  <a:lnTo>
                    <a:pt x="348" y="0"/>
                  </a:lnTo>
                  <a:lnTo>
                    <a:pt x="344" y="0"/>
                  </a:lnTo>
                  <a:close/>
                </a:path>
              </a:pathLst>
            </a:custGeom>
            <a:solidFill>
              <a:srgbClr val="24211D"/>
            </a:solidFill>
            <a:ln w="9525">
              <a:noFill/>
              <a:round/>
              <a:headEnd/>
              <a:tailEnd/>
            </a:ln>
          </p:spPr>
          <p:txBody>
            <a:bodyPr/>
            <a:lstStyle/>
            <a:p>
              <a:pPr>
                <a:defRPr/>
              </a:pPr>
              <a:endParaRPr lang="es-MX"/>
            </a:p>
          </p:txBody>
        </p:sp>
        <p:sp>
          <p:nvSpPr>
            <p:cNvPr id="1037" name="Freeform 13"/>
            <p:cNvSpPr>
              <a:spLocks noEditPoints="1"/>
            </p:cNvSpPr>
            <p:nvPr/>
          </p:nvSpPr>
          <p:spPr bwMode="auto">
            <a:xfrm>
              <a:off x="1123" y="1885"/>
              <a:ext cx="1046" cy="41"/>
            </a:xfrm>
            <a:custGeom>
              <a:avLst/>
              <a:gdLst/>
              <a:ahLst/>
              <a:cxnLst>
                <a:cxn ang="0">
                  <a:pos x="1" y="5"/>
                </a:cxn>
                <a:cxn ang="0">
                  <a:pos x="0" y="10"/>
                </a:cxn>
                <a:cxn ang="0">
                  <a:pos x="8" y="7"/>
                </a:cxn>
                <a:cxn ang="0">
                  <a:pos x="8" y="1"/>
                </a:cxn>
                <a:cxn ang="0">
                  <a:pos x="14" y="7"/>
                </a:cxn>
                <a:cxn ang="0">
                  <a:pos x="20" y="0"/>
                </a:cxn>
                <a:cxn ang="0">
                  <a:pos x="24" y="11"/>
                </a:cxn>
                <a:cxn ang="0">
                  <a:pos x="30" y="11"/>
                </a:cxn>
                <a:cxn ang="0">
                  <a:pos x="33" y="3"/>
                </a:cxn>
                <a:cxn ang="0">
                  <a:pos x="41" y="2"/>
                </a:cxn>
                <a:cxn ang="0">
                  <a:pos x="39" y="6"/>
                </a:cxn>
                <a:cxn ang="0">
                  <a:pos x="45" y="1"/>
                </a:cxn>
                <a:cxn ang="0">
                  <a:pos x="57" y="10"/>
                </a:cxn>
                <a:cxn ang="0">
                  <a:pos x="50" y="2"/>
                </a:cxn>
                <a:cxn ang="0">
                  <a:pos x="62" y="2"/>
                </a:cxn>
                <a:cxn ang="0">
                  <a:pos x="58" y="0"/>
                </a:cxn>
                <a:cxn ang="0">
                  <a:pos x="77" y="12"/>
                </a:cxn>
                <a:cxn ang="0">
                  <a:pos x="73" y="2"/>
                </a:cxn>
                <a:cxn ang="0">
                  <a:pos x="87" y="2"/>
                </a:cxn>
                <a:cxn ang="0">
                  <a:pos x="84" y="6"/>
                </a:cxn>
                <a:cxn ang="0">
                  <a:pos x="90" y="1"/>
                </a:cxn>
                <a:cxn ang="0">
                  <a:pos x="96" y="0"/>
                </a:cxn>
                <a:cxn ang="0">
                  <a:pos x="107" y="8"/>
                </a:cxn>
                <a:cxn ang="0">
                  <a:pos x="102" y="6"/>
                </a:cxn>
                <a:cxn ang="0">
                  <a:pos x="130" y="10"/>
                </a:cxn>
                <a:cxn ang="0">
                  <a:pos x="125" y="2"/>
                </a:cxn>
                <a:cxn ang="0">
                  <a:pos x="122" y="2"/>
                </a:cxn>
                <a:cxn ang="0">
                  <a:pos x="137" y="7"/>
                </a:cxn>
                <a:cxn ang="0">
                  <a:pos x="143" y="0"/>
                </a:cxn>
                <a:cxn ang="0">
                  <a:pos x="154" y="11"/>
                </a:cxn>
                <a:cxn ang="0">
                  <a:pos x="160" y="7"/>
                </a:cxn>
                <a:cxn ang="0">
                  <a:pos x="155" y="6"/>
                </a:cxn>
                <a:cxn ang="0">
                  <a:pos x="168" y="11"/>
                </a:cxn>
                <a:cxn ang="0">
                  <a:pos x="168" y="2"/>
                </a:cxn>
                <a:cxn ang="0">
                  <a:pos x="174" y="11"/>
                </a:cxn>
                <a:cxn ang="0">
                  <a:pos x="183" y="12"/>
                </a:cxn>
                <a:cxn ang="0">
                  <a:pos x="193" y="5"/>
                </a:cxn>
                <a:cxn ang="0">
                  <a:pos x="186" y="2"/>
                </a:cxn>
                <a:cxn ang="0">
                  <a:pos x="186" y="5"/>
                </a:cxn>
                <a:cxn ang="0">
                  <a:pos x="190" y="10"/>
                </a:cxn>
                <a:cxn ang="0">
                  <a:pos x="205" y="10"/>
                </a:cxn>
                <a:cxn ang="0">
                  <a:pos x="199" y="2"/>
                </a:cxn>
                <a:cxn ang="0">
                  <a:pos x="210" y="12"/>
                </a:cxn>
                <a:cxn ang="0">
                  <a:pos x="212" y="6"/>
                </a:cxn>
                <a:cxn ang="0">
                  <a:pos x="217" y="6"/>
                </a:cxn>
                <a:cxn ang="0">
                  <a:pos x="219" y="12"/>
                </a:cxn>
                <a:cxn ang="0">
                  <a:pos x="229" y="0"/>
                </a:cxn>
                <a:cxn ang="0">
                  <a:pos x="236" y="12"/>
                </a:cxn>
                <a:cxn ang="0">
                  <a:pos x="239" y="0"/>
                </a:cxn>
                <a:cxn ang="0">
                  <a:pos x="255" y="0"/>
                </a:cxn>
                <a:cxn ang="0">
                  <a:pos x="258" y="12"/>
                </a:cxn>
                <a:cxn ang="0">
                  <a:pos x="251" y="3"/>
                </a:cxn>
                <a:cxn ang="0">
                  <a:pos x="260" y="12"/>
                </a:cxn>
                <a:cxn ang="0">
                  <a:pos x="272" y="12"/>
                </a:cxn>
                <a:cxn ang="0">
                  <a:pos x="265" y="6"/>
                </a:cxn>
                <a:cxn ang="0">
                  <a:pos x="269" y="9"/>
                </a:cxn>
                <a:cxn ang="0">
                  <a:pos x="285" y="12"/>
                </a:cxn>
                <a:cxn ang="0">
                  <a:pos x="292" y="9"/>
                </a:cxn>
              </a:cxnLst>
              <a:rect l="0" t="0" r="r" b="b"/>
              <a:pathLst>
                <a:path w="294" h="12">
                  <a:moveTo>
                    <a:pt x="8" y="1"/>
                  </a:moveTo>
                  <a:cubicBezTo>
                    <a:pt x="7" y="1"/>
                    <a:pt x="7" y="0"/>
                    <a:pt x="7" y="0"/>
                  </a:cubicBezTo>
                  <a:cubicBezTo>
                    <a:pt x="6" y="0"/>
                    <a:pt x="6" y="0"/>
                    <a:pt x="5" y="0"/>
                  </a:cubicBezTo>
                  <a:cubicBezTo>
                    <a:pt x="4" y="0"/>
                    <a:pt x="3" y="1"/>
                    <a:pt x="2" y="1"/>
                  </a:cubicBezTo>
                  <a:cubicBezTo>
                    <a:pt x="1" y="1"/>
                    <a:pt x="1" y="2"/>
                    <a:pt x="1" y="3"/>
                  </a:cubicBezTo>
                  <a:cubicBezTo>
                    <a:pt x="1" y="4"/>
                    <a:pt x="1" y="5"/>
                    <a:pt x="1" y="5"/>
                  </a:cubicBezTo>
                  <a:cubicBezTo>
                    <a:pt x="2" y="6"/>
                    <a:pt x="3" y="6"/>
                    <a:pt x="4" y="7"/>
                  </a:cubicBezTo>
                  <a:cubicBezTo>
                    <a:pt x="5" y="8"/>
                    <a:pt x="6" y="9"/>
                    <a:pt x="6" y="9"/>
                  </a:cubicBezTo>
                  <a:cubicBezTo>
                    <a:pt x="6" y="10"/>
                    <a:pt x="6" y="10"/>
                    <a:pt x="5" y="10"/>
                  </a:cubicBezTo>
                  <a:cubicBezTo>
                    <a:pt x="5" y="10"/>
                    <a:pt x="4" y="10"/>
                    <a:pt x="4" y="10"/>
                  </a:cubicBezTo>
                  <a:cubicBezTo>
                    <a:pt x="3" y="10"/>
                    <a:pt x="2" y="10"/>
                    <a:pt x="2" y="10"/>
                  </a:cubicBezTo>
                  <a:cubicBezTo>
                    <a:pt x="1" y="10"/>
                    <a:pt x="1" y="10"/>
                    <a:pt x="0" y="10"/>
                  </a:cubicBezTo>
                  <a:lnTo>
                    <a:pt x="1" y="12"/>
                  </a:lnTo>
                  <a:cubicBezTo>
                    <a:pt x="1" y="12"/>
                    <a:pt x="2" y="12"/>
                    <a:pt x="3" y="12"/>
                  </a:cubicBezTo>
                  <a:cubicBezTo>
                    <a:pt x="3" y="12"/>
                    <a:pt x="4" y="12"/>
                    <a:pt x="4" y="12"/>
                  </a:cubicBezTo>
                  <a:cubicBezTo>
                    <a:pt x="6" y="12"/>
                    <a:pt x="7" y="12"/>
                    <a:pt x="8" y="11"/>
                  </a:cubicBezTo>
                  <a:cubicBezTo>
                    <a:pt x="8" y="11"/>
                    <a:pt x="9" y="10"/>
                    <a:pt x="9" y="9"/>
                  </a:cubicBezTo>
                  <a:cubicBezTo>
                    <a:pt x="9" y="9"/>
                    <a:pt x="9" y="8"/>
                    <a:pt x="8" y="7"/>
                  </a:cubicBezTo>
                  <a:cubicBezTo>
                    <a:pt x="8" y="7"/>
                    <a:pt x="7" y="6"/>
                    <a:pt x="5" y="5"/>
                  </a:cubicBezTo>
                  <a:cubicBezTo>
                    <a:pt x="4" y="4"/>
                    <a:pt x="4" y="4"/>
                    <a:pt x="4" y="3"/>
                  </a:cubicBezTo>
                  <a:cubicBezTo>
                    <a:pt x="4" y="3"/>
                    <a:pt x="4" y="3"/>
                    <a:pt x="4" y="2"/>
                  </a:cubicBezTo>
                  <a:cubicBezTo>
                    <a:pt x="5" y="2"/>
                    <a:pt x="5" y="2"/>
                    <a:pt x="6" y="2"/>
                  </a:cubicBezTo>
                  <a:cubicBezTo>
                    <a:pt x="7" y="2"/>
                    <a:pt x="7" y="2"/>
                    <a:pt x="8" y="3"/>
                  </a:cubicBezTo>
                  <a:lnTo>
                    <a:pt x="8" y="1"/>
                  </a:lnTo>
                  <a:close/>
                  <a:moveTo>
                    <a:pt x="11" y="0"/>
                  </a:moveTo>
                  <a:lnTo>
                    <a:pt x="11" y="12"/>
                  </a:lnTo>
                  <a:lnTo>
                    <a:pt x="20" y="12"/>
                  </a:lnTo>
                  <a:lnTo>
                    <a:pt x="20" y="10"/>
                  </a:lnTo>
                  <a:lnTo>
                    <a:pt x="14" y="10"/>
                  </a:lnTo>
                  <a:lnTo>
                    <a:pt x="14" y="7"/>
                  </a:lnTo>
                  <a:lnTo>
                    <a:pt x="20" y="7"/>
                  </a:lnTo>
                  <a:lnTo>
                    <a:pt x="20" y="5"/>
                  </a:lnTo>
                  <a:lnTo>
                    <a:pt x="14" y="5"/>
                  </a:lnTo>
                  <a:lnTo>
                    <a:pt x="14" y="2"/>
                  </a:lnTo>
                  <a:lnTo>
                    <a:pt x="20" y="2"/>
                  </a:lnTo>
                  <a:lnTo>
                    <a:pt x="20" y="0"/>
                  </a:lnTo>
                  <a:lnTo>
                    <a:pt x="11" y="0"/>
                  </a:lnTo>
                  <a:close/>
                  <a:moveTo>
                    <a:pt x="33" y="1"/>
                  </a:moveTo>
                  <a:cubicBezTo>
                    <a:pt x="32" y="0"/>
                    <a:pt x="31" y="0"/>
                    <a:pt x="30" y="0"/>
                  </a:cubicBezTo>
                  <a:cubicBezTo>
                    <a:pt x="28" y="0"/>
                    <a:pt x="26" y="1"/>
                    <a:pt x="24" y="2"/>
                  </a:cubicBezTo>
                  <a:cubicBezTo>
                    <a:pt x="23" y="3"/>
                    <a:pt x="22" y="4"/>
                    <a:pt x="22" y="6"/>
                  </a:cubicBezTo>
                  <a:cubicBezTo>
                    <a:pt x="22" y="8"/>
                    <a:pt x="23" y="9"/>
                    <a:pt x="24" y="11"/>
                  </a:cubicBezTo>
                  <a:cubicBezTo>
                    <a:pt x="25" y="12"/>
                    <a:pt x="27" y="12"/>
                    <a:pt x="29" y="12"/>
                  </a:cubicBezTo>
                  <a:cubicBezTo>
                    <a:pt x="30" y="12"/>
                    <a:pt x="31" y="12"/>
                    <a:pt x="31" y="12"/>
                  </a:cubicBezTo>
                  <a:cubicBezTo>
                    <a:pt x="32" y="12"/>
                    <a:pt x="32" y="12"/>
                    <a:pt x="33" y="12"/>
                  </a:cubicBezTo>
                  <a:lnTo>
                    <a:pt x="33" y="10"/>
                  </a:lnTo>
                  <a:cubicBezTo>
                    <a:pt x="33" y="10"/>
                    <a:pt x="32" y="10"/>
                    <a:pt x="31" y="10"/>
                  </a:cubicBezTo>
                  <a:cubicBezTo>
                    <a:pt x="31" y="10"/>
                    <a:pt x="30" y="11"/>
                    <a:pt x="30" y="11"/>
                  </a:cubicBezTo>
                  <a:cubicBezTo>
                    <a:pt x="28" y="11"/>
                    <a:pt x="27" y="10"/>
                    <a:pt x="26" y="9"/>
                  </a:cubicBezTo>
                  <a:cubicBezTo>
                    <a:pt x="25" y="8"/>
                    <a:pt x="25" y="8"/>
                    <a:pt x="25" y="6"/>
                  </a:cubicBezTo>
                  <a:cubicBezTo>
                    <a:pt x="25" y="5"/>
                    <a:pt x="25" y="4"/>
                    <a:pt x="26" y="3"/>
                  </a:cubicBezTo>
                  <a:cubicBezTo>
                    <a:pt x="27" y="3"/>
                    <a:pt x="28" y="2"/>
                    <a:pt x="30" y="2"/>
                  </a:cubicBezTo>
                  <a:cubicBezTo>
                    <a:pt x="30" y="2"/>
                    <a:pt x="31" y="2"/>
                    <a:pt x="31" y="2"/>
                  </a:cubicBezTo>
                  <a:cubicBezTo>
                    <a:pt x="32" y="2"/>
                    <a:pt x="32" y="3"/>
                    <a:pt x="33" y="3"/>
                  </a:cubicBezTo>
                  <a:lnTo>
                    <a:pt x="33" y="1"/>
                  </a:lnTo>
                  <a:close/>
                  <a:moveTo>
                    <a:pt x="35" y="0"/>
                  </a:moveTo>
                  <a:lnTo>
                    <a:pt x="35" y="12"/>
                  </a:lnTo>
                  <a:lnTo>
                    <a:pt x="38" y="12"/>
                  </a:lnTo>
                  <a:lnTo>
                    <a:pt x="38" y="2"/>
                  </a:lnTo>
                  <a:lnTo>
                    <a:pt x="41" y="2"/>
                  </a:lnTo>
                  <a:cubicBezTo>
                    <a:pt x="41" y="2"/>
                    <a:pt x="42" y="2"/>
                    <a:pt x="42" y="3"/>
                  </a:cubicBezTo>
                  <a:cubicBezTo>
                    <a:pt x="42" y="3"/>
                    <a:pt x="43" y="3"/>
                    <a:pt x="43" y="4"/>
                  </a:cubicBezTo>
                  <a:cubicBezTo>
                    <a:pt x="43" y="4"/>
                    <a:pt x="42" y="5"/>
                    <a:pt x="42" y="5"/>
                  </a:cubicBezTo>
                  <a:cubicBezTo>
                    <a:pt x="41" y="6"/>
                    <a:pt x="41" y="6"/>
                    <a:pt x="40" y="6"/>
                  </a:cubicBezTo>
                  <a:cubicBezTo>
                    <a:pt x="40" y="6"/>
                    <a:pt x="39" y="6"/>
                    <a:pt x="39" y="6"/>
                  </a:cubicBezTo>
                  <a:cubicBezTo>
                    <a:pt x="39" y="6"/>
                    <a:pt x="39" y="6"/>
                    <a:pt x="39" y="6"/>
                  </a:cubicBezTo>
                  <a:lnTo>
                    <a:pt x="42" y="12"/>
                  </a:lnTo>
                  <a:lnTo>
                    <a:pt x="45" y="12"/>
                  </a:lnTo>
                  <a:lnTo>
                    <a:pt x="42" y="7"/>
                  </a:lnTo>
                  <a:cubicBezTo>
                    <a:pt x="43" y="7"/>
                    <a:pt x="44" y="6"/>
                    <a:pt x="45" y="6"/>
                  </a:cubicBezTo>
                  <a:cubicBezTo>
                    <a:pt x="45" y="5"/>
                    <a:pt x="46" y="4"/>
                    <a:pt x="46" y="3"/>
                  </a:cubicBezTo>
                  <a:cubicBezTo>
                    <a:pt x="46" y="3"/>
                    <a:pt x="45" y="2"/>
                    <a:pt x="45" y="1"/>
                  </a:cubicBezTo>
                  <a:cubicBezTo>
                    <a:pt x="44" y="1"/>
                    <a:pt x="43" y="0"/>
                    <a:pt x="41" y="0"/>
                  </a:cubicBezTo>
                  <a:lnTo>
                    <a:pt x="35" y="0"/>
                  </a:lnTo>
                  <a:close/>
                  <a:moveTo>
                    <a:pt x="47" y="0"/>
                  </a:moveTo>
                  <a:lnTo>
                    <a:pt x="47" y="12"/>
                  </a:lnTo>
                  <a:lnTo>
                    <a:pt x="57" y="12"/>
                  </a:lnTo>
                  <a:lnTo>
                    <a:pt x="57" y="10"/>
                  </a:lnTo>
                  <a:lnTo>
                    <a:pt x="50" y="10"/>
                  </a:lnTo>
                  <a:lnTo>
                    <a:pt x="50" y="7"/>
                  </a:lnTo>
                  <a:lnTo>
                    <a:pt x="56" y="7"/>
                  </a:lnTo>
                  <a:lnTo>
                    <a:pt x="56" y="5"/>
                  </a:lnTo>
                  <a:lnTo>
                    <a:pt x="50" y="5"/>
                  </a:lnTo>
                  <a:lnTo>
                    <a:pt x="50" y="2"/>
                  </a:lnTo>
                  <a:lnTo>
                    <a:pt x="57" y="2"/>
                  </a:lnTo>
                  <a:lnTo>
                    <a:pt x="57" y="0"/>
                  </a:lnTo>
                  <a:lnTo>
                    <a:pt x="47" y="0"/>
                  </a:lnTo>
                  <a:close/>
                  <a:moveTo>
                    <a:pt x="58" y="0"/>
                  </a:moveTo>
                  <a:lnTo>
                    <a:pt x="58" y="2"/>
                  </a:lnTo>
                  <a:lnTo>
                    <a:pt x="62" y="2"/>
                  </a:lnTo>
                  <a:lnTo>
                    <a:pt x="62" y="12"/>
                  </a:lnTo>
                  <a:lnTo>
                    <a:pt x="65" y="12"/>
                  </a:lnTo>
                  <a:lnTo>
                    <a:pt x="65" y="2"/>
                  </a:lnTo>
                  <a:lnTo>
                    <a:pt x="69" y="2"/>
                  </a:lnTo>
                  <a:lnTo>
                    <a:pt x="69" y="0"/>
                  </a:lnTo>
                  <a:lnTo>
                    <a:pt x="58" y="0"/>
                  </a:lnTo>
                  <a:close/>
                  <a:moveTo>
                    <a:pt x="72" y="0"/>
                  </a:moveTo>
                  <a:lnTo>
                    <a:pt x="66" y="12"/>
                  </a:lnTo>
                  <a:lnTo>
                    <a:pt x="69" y="12"/>
                  </a:lnTo>
                  <a:lnTo>
                    <a:pt x="71" y="8"/>
                  </a:lnTo>
                  <a:lnTo>
                    <a:pt x="76" y="8"/>
                  </a:lnTo>
                  <a:lnTo>
                    <a:pt x="77" y="12"/>
                  </a:lnTo>
                  <a:lnTo>
                    <a:pt x="80" y="12"/>
                  </a:lnTo>
                  <a:lnTo>
                    <a:pt x="75" y="0"/>
                  </a:lnTo>
                  <a:lnTo>
                    <a:pt x="72" y="0"/>
                  </a:lnTo>
                  <a:close/>
                  <a:moveTo>
                    <a:pt x="75" y="6"/>
                  </a:moveTo>
                  <a:lnTo>
                    <a:pt x="71" y="6"/>
                  </a:lnTo>
                  <a:lnTo>
                    <a:pt x="73" y="2"/>
                  </a:lnTo>
                  <a:lnTo>
                    <a:pt x="75" y="6"/>
                  </a:lnTo>
                  <a:close/>
                  <a:moveTo>
                    <a:pt x="81" y="0"/>
                  </a:moveTo>
                  <a:lnTo>
                    <a:pt x="81" y="12"/>
                  </a:lnTo>
                  <a:lnTo>
                    <a:pt x="84" y="12"/>
                  </a:lnTo>
                  <a:lnTo>
                    <a:pt x="84" y="2"/>
                  </a:lnTo>
                  <a:lnTo>
                    <a:pt x="87" y="2"/>
                  </a:lnTo>
                  <a:cubicBezTo>
                    <a:pt x="87" y="2"/>
                    <a:pt x="87" y="2"/>
                    <a:pt x="88" y="3"/>
                  </a:cubicBezTo>
                  <a:cubicBezTo>
                    <a:pt x="88" y="3"/>
                    <a:pt x="88" y="3"/>
                    <a:pt x="88" y="4"/>
                  </a:cubicBezTo>
                  <a:cubicBezTo>
                    <a:pt x="88" y="4"/>
                    <a:pt x="88" y="5"/>
                    <a:pt x="88" y="5"/>
                  </a:cubicBezTo>
                  <a:cubicBezTo>
                    <a:pt x="87" y="6"/>
                    <a:pt x="86" y="6"/>
                    <a:pt x="86" y="6"/>
                  </a:cubicBezTo>
                  <a:cubicBezTo>
                    <a:pt x="85" y="6"/>
                    <a:pt x="85" y="6"/>
                    <a:pt x="85" y="6"/>
                  </a:cubicBezTo>
                  <a:cubicBezTo>
                    <a:pt x="85" y="6"/>
                    <a:pt x="85" y="6"/>
                    <a:pt x="84" y="6"/>
                  </a:cubicBezTo>
                  <a:lnTo>
                    <a:pt x="88" y="12"/>
                  </a:lnTo>
                  <a:lnTo>
                    <a:pt x="91" y="12"/>
                  </a:lnTo>
                  <a:lnTo>
                    <a:pt x="88" y="7"/>
                  </a:lnTo>
                  <a:cubicBezTo>
                    <a:pt x="89" y="7"/>
                    <a:pt x="89" y="6"/>
                    <a:pt x="90" y="6"/>
                  </a:cubicBezTo>
                  <a:cubicBezTo>
                    <a:pt x="91" y="5"/>
                    <a:pt x="91" y="4"/>
                    <a:pt x="91" y="3"/>
                  </a:cubicBezTo>
                  <a:cubicBezTo>
                    <a:pt x="91" y="3"/>
                    <a:pt x="91" y="2"/>
                    <a:pt x="90" y="1"/>
                  </a:cubicBezTo>
                  <a:cubicBezTo>
                    <a:pt x="90" y="1"/>
                    <a:pt x="88" y="0"/>
                    <a:pt x="87" y="0"/>
                  </a:cubicBezTo>
                  <a:lnTo>
                    <a:pt x="81" y="0"/>
                  </a:lnTo>
                  <a:close/>
                  <a:moveTo>
                    <a:pt x="93" y="0"/>
                  </a:moveTo>
                  <a:lnTo>
                    <a:pt x="93" y="12"/>
                  </a:lnTo>
                  <a:lnTo>
                    <a:pt x="96" y="12"/>
                  </a:lnTo>
                  <a:lnTo>
                    <a:pt x="96" y="0"/>
                  </a:lnTo>
                  <a:lnTo>
                    <a:pt x="93" y="0"/>
                  </a:lnTo>
                  <a:close/>
                  <a:moveTo>
                    <a:pt x="103" y="0"/>
                  </a:moveTo>
                  <a:lnTo>
                    <a:pt x="97" y="12"/>
                  </a:lnTo>
                  <a:lnTo>
                    <a:pt x="100" y="12"/>
                  </a:lnTo>
                  <a:lnTo>
                    <a:pt x="102" y="8"/>
                  </a:lnTo>
                  <a:lnTo>
                    <a:pt x="107" y="8"/>
                  </a:lnTo>
                  <a:lnTo>
                    <a:pt x="108" y="12"/>
                  </a:lnTo>
                  <a:lnTo>
                    <a:pt x="111" y="12"/>
                  </a:lnTo>
                  <a:lnTo>
                    <a:pt x="106" y="0"/>
                  </a:lnTo>
                  <a:lnTo>
                    <a:pt x="103" y="0"/>
                  </a:lnTo>
                  <a:close/>
                  <a:moveTo>
                    <a:pt x="106" y="6"/>
                  </a:moveTo>
                  <a:lnTo>
                    <a:pt x="102" y="6"/>
                  </a:lnTo>
                  <a:lnTo>
                    <a:pt x="104" y="2"/>
                  </a:lnTo>
                  <a:lnTo>
                    <a:pt x="106" y="6"/>
                  </a:lnTo>
                  <a:close/>
                  <a:moveTo>
                    <a:pt x="119" y="0"/>
                  </a:moveTo>
                  <a:lnTo>
                    <a:pt x="119" y="12"/>
                  </a:lnTo>
                  <a:lnTo>
                    <a:pt x="126" y="12"/>
                  </a:lnTo>
                  <a:cubicBezTo>
                    <a:pt x="128" y="12"/>
                    <a:pt x="129" y="12"/>
                    <a:pt x="130" y="10"/>
                  </a:cubicBezTo>
                  <a:cubicBezTo>
                    <a:pt x="131" y="9"/>
                    <a:pt x="132" y="8"/>
                    <a:pt x="132" y="6"/>
                  </a:cubicBezTo>
                  <a:cubicBezTo>
                    <a:pt x="132" y="5"/>
                    <a:pt x="131" y="3"/>
                    <a:pt x="130" y="2"/>
                  </a:cubicBezTo>
                  <a:cubicBezTo>
                    <a:pt x="129" y="1"/>
                    <a:pt x="128" y="0"/>
                    <a:pt x="126" y="0"/>
                  </a:cubicBezTo>
                  <a:lnTo>
                    <a:pt x="119" y="0"/>
                  </a:lnTo>
                  <a:close/>
                  <a:moveTo>
                    <a:pt x="122" y="2"/>
                  </a:moveTo>
                  <a:lnTo>
                    <a:pt x="125" y="2"/>
                  </a:lnTo>
                  <a:cubicBezTo>
                    <a:pt x="126" y="2"/>
                    <a:pt x="127" y="3"/>
                    <a:pt x="128" y="3"/>
                  </a:cubicBezTo>
                  <a:cubicBezTo>
                    <a:pt x="129" y="4"/>
                    <a:pt x="129" y="5"/>
                    <a:pt x="129" y="6"/>
                  </a:cubicBezTo>
                  <a:cubicBezTo>
                    <a:pt x="129" y="7"/>
                    <a:pt x="129" y="8"/>
                    <a:pt x="128" y="9"/>
                  </a:cubicBezTo>
                  <a:cubicBezTo>
                    <a:pt x="127" y="10"/>
                    <a:pt x="126" y="10"/>
                    <a:pt x="125" y="10"/>
                  </a:cubicBezTo>
                  <a:lnTo>
                    <a:pt x="122" y="10"/>
                  </a:lnTo>
                  <a:lnTo>
                    <a:pt x="122" y="2"/>
                  </a:lnTo>
                  <a:close/>
                  <a:moveTo>
                    <a:pt x="134" y="0"/>
                  </a:moveTo>
                  <a:lnTo>
                    <a:pt x="134" y="12"/>
                  </a:lnTo>
                  <a:lnTo>
                    <a:pt x="143" y="12"/>
                  </a:lnTo>
                  <a:lnTo>
                    <a:pt x="143" y="10"/>
                  </a:lnTo>
                  <a:lnTo>
                    <a:pt x="137" y="10"/>
                  </a:lnTo>
                  <a:lnTo>
                    <a:pt x="137" y="7"/>
                  </a:lnTo>
                  <a:lnTo>
                    <a:pt x="142" y="7"/>
                  </a:lnTo>
                  <a:lnTo>
                    <a:pt x="142" y="5"/>
                  </a:lnTo>
                  <a:lnTo>
                    <a:pt x="137" y="5"/>
                  </a:lnTo>
                  <a:lnTo>
                    <a:pt x="137" y="2"/>
                  </a:lnTo>
                  <a:lnTo>
                    <a:pt x="143" y="2"/>
                  </a:lnTo>
                  <a:lnTo>
                    <a:pt x="143" y="0"/>
                  </a:lnTo>
                  <a:lnTo>
                    <a:pt x="134" y="0"/>
                  </a:lnTo>
                  <a:close/>
                  <a:moveTo>
                    <a:pt x="164" y="1"/>
                  </a:moveTo>
                  <a:cubicBezTo>
                    <a:pt x="163" y="0"/>
                    <a:pt x="161" y="0"/>
                    <a:pt x="160" y="0"/>
                  </a:cubicBezTo>
                  <a:cubicBezTo>
                    <a:pt x="158" y="0"/>
                    <a:pt x="156" y="1"/>
                    <a:pt x="154" y="2"/>
                  </a:cubicBezTo>
                  <a:cubicBezTo>
                    <a:pt x="153" y="3"/>
                    <a:pt x="152" y="4"/>
                    <a:pt x="152" y="6"/>
                  </a:cubicBezTo>
                  <a:cubicBezTo>
                    <a:pt x="152" y="8"/>
                    <a:pt x="153" y="10"/>
                    <a:pt x="154" y="11"/>
                  </a:cubicBezTo>
                  <a:cubicBezTo>
                    <a:pt x="156" y="12"/>
                    <a:pt x="157" y="12"/>
                    <a:pt x="160" y="12"/>
                  </a:cubicBezTo>
                  <a:cubicBezTo>
                    <a:pt x="160" y="12"/>
                    <a:pt x="161" y="12"/>
                    <a:pt x="162" y="12"/>
                  </a:cubicBezTo>
                  <a:cubicBezTo>
                    <a:pt x="163" y="12"/>
                    <a:pt x="164" y="12"/>
                    <a:pt x="165" y="12"/>
                  </a:cubicBezTo>
                  <a:lnTo>
                    <a:pt x="165" y="6"/>
                  </a:lnTo>
                  <a:lnTo>
                    <a:pt x="160" y="6"/>
                  </a:lnTo>
                  <a:lnTo>
                    <a:pt x="160" y="7"/>
                  </a:lnTo>
                  <a:lnTo>
                    <a:pt x="162" y="7"/>
                  </a:lnTo>
                  <a:lnTo>
                    <a:pt x="162" y="10"/>
                  </a:lnTo>
                  <a:cubicBezTo>
                    <a:pt x="161" y="10"/>
                    <a:pt x="161" y="10"/>
                    <a:pt x="161" y="11"/>
                  </a:cubicBezTo>
                  <a:cubicBezTo>
                    <a:pt x="160" y="11"/>
                    <a:pt x="160" y="11"/>
                    <a:pt x="159" y="11"/>
                  </a:cubicBezTo>
                  <a:cubicBezTo>
                    <a:pt x="158" y="11"/>
                    <a:pt x="157" y="10"/>
                    <a:pt x="156" y="10"/>
                  </a:cubicBezTo>
                  <a:cubicBezTo>
                    <a:pt x="155" y="9"/>
                    <a:pt x="155" y="8"/>
                    <a:pt x="155" y="6"/>
                  </a:cubicBezTo>
                  <a:cubicBezTo>
                    <a:pt x="155" y="5"/>
                    <a:pt x="155" y="4"/>
                    <a:pt x="156" y="3"/>
                  </a:cubicBezTo>
                  <a:cubicBezTo>
                    <a:pt x="158" y="3"/>
                    <a:pt x="159" y="2"/>
                    <a:pt x="160" y="2"/>
                  </a:cubicBezTo>
                  <a:cubicBezTo>
                    <a:pt x="162" y="2"/>
                    <a:pt x="163" y="2"/>
                    <a:pt x="164" y="3"/>
                  </a:cubicBezTo>
                  <a:lnTo>
                    <a:pt x="164" y="1"/>
                  </a:lnTo>
                  <a:close/>
                  <a:moveTo>
                    <a:pt x="166" y="6"/>
                  </a:moveTo>
                  <a:cubicBezTo>
                    <a:pt x="166" y="8"/>
                    <a:pt x="167" y="9"/>
                    <a:pt x="168" y="11"/>
                  </a:cubicBezTo>
                  <a:cubicBezTo>
                    <a:pt x="169" y="12"/>
                    <a:pt x="171" y="12"/>
                    <a:pt x="173" y="12"/>
                  </a:cubicBezTo>
                  <a:cubicBezTo>
                    <a:pt x="176" y="12"/>
                    <a:pt x="178" y="12"/>
                    <a:pt x="179" y="11"/>
                  </a:cubicBezTo>
                  <a:cubicBezTo>
                    <a:pt x="180" y="10"/>
                    <a:pt x="181" y="8"/>
                    <a:pt x="181" y="6"/>
                  </a:cubicBezTo>
                  <a:cubicBezTo>
                    <a:pt x="181" y="5"/>
                    <a:pt x="180" y="3"/>
                    <a:pt x="179" y="2"/>
                  </a:cubicBezTo>
                  <a:cubicBezTo>
                    <a:pt x="178" y="1"/>
                    <a:pt x="176" y="0"/>
                    <a:pt x="174" y="0"/>
                  </a:cubicBezTo>
                  <a:cubicBezTo>
                    <a:pt x="171" y="0"/>
                    <a:pt x="170" y="1"/>
                    <a:pt x="168" y="2"/>
                  </a:cubicBezTo>
                  <a:cubicBezTo>
                    <a:pt x="167" y="3"/>
                    <a:pt x="166" y="5"/>
                    <a:pt x="166" y="6"/>
                  </a:cubicBezTo>
                  <a:close/>
                  <a:moveTo>
                    <a:pt x="174" y="2"/>
                  </a:moveTo>
                  <a:cubicBezTo>
                    <a:pt x="175" y="2"/>
                    <a:pt x="176" y="2"/>
                    <a:pt x="177" y="3"/>
                  </a:cubicBezTo>
                  <a:cubicBezTo>
                    <a:pt x="178" y="4"/>
                    <a:pt x="178" y="5"/>
                    <a:pt x="178" y="6"/>
                  </a:cubicBezTo>
                  <a:cubicBezTo>
                    <a:pt x="178" y="7"/>
                    <a:pt x="178" y="9"/>
                    <a:pt x="177" y="9"/>
                  </a:cubicBezTo>
                  <a:cubicBezTo>
                    <a:pt x="176" y="10"/>
                    <a:pt x="175" y="11"/>
                    <a:pt x="174" y="11"/>
                  </a:cubicBezTo>
                  <a:cubicBezTo>
                    <a:pt x="172" y="11"/>
                    <a:pt x="171" y="10"/>
                    <a:pt x="170" y="9"/>
                  </a:cubicBezTo>
                  <a:cubicBezTo>
                    <a:pt x="170" y="8"/>
                    <a:pt x="169" y="7"/>
                    <a:pt x="169" y="6"/>
                  </a:cubicBezTo>
                  <a:cubicBezTo>
                    <a:pt x="169" y="5"/>
                    <a:pt x="170" y="4"/>
                    <a:pt x="171" y="3"/>
                  </a:cubicBezTo>
                  <a:cubicBezTo>
                    <a:pt x="171" y="2"/>
                    <a:pt x="172" y="2"/>
                    <a:pt x="174" y="2"/>
                  </a:cubicBezTo>
                  <a:close/>
                  <a:moveTo>
                    <a:pt x="183" y="0"/>
                  </a:moveTo>
                  <a:lnTo>
                    <a:pt x="183" y="12"/>
                  </a:lnTo>
                  <a:lnTo>
                    <a:pt x="190" y="12"/>
                  </a:lnTo>
                  <a:cubicBezTo>
                    <a:pt x="191" y="12"/>
                    <a:pt x="192" y="12"/>
                    <a:pt x="193" y="11"/>
                  </a:cubicBezTo>
                  <a:cubicBezTo>
                    <a:pt x="193" y="11"/>
                    <a:pt x="194" y="10"/>
                    <a:pt x="194" y="9"/>
                  </a:cubicBezTo>
                  <a:cubicBezTo>
                    <a:pt x="194" y="8"/>
                    <a:pt x="193" y="8"/>
                    <a:pt x="193" y="7"/>
                  </a:cubicBezTo>
                  <a:cubicBezTo>
                    <a:pt x="192" y="7"/>
                    <a:pt x="192" y="6"/>
                    <a:pt x="191" y="6"/>
                  </a:cubicBezTo>
                  <a:cubicBezTo>
                    <a:pt x="192" y="6"/>
                    <a:pt x="192" y="6"/>
                    <a:pt x="193" y="5"/>
                  </a:cubicBezTo>
                  <a:cubicBezTo>
                    <a:pt x="193" y="5"/>
                    <a:pt x="193" y="4"/>
                    <a:pt x="193" y="3"/>
                  </a:cubicBezTo>
                  <a:cubicBezTo>
                    <a:pt x="193" y="3"/>
                    <a:pt x="193" y="2"/>
                    <a:pt x="192" y="1"/>
                  </a:cubicBezTo>
                  <a:cubicBezTo>
                    <a:pt x="191" y="1"/>
                    <a:pt x="190" y="0"/>
                    <a:pt x="189" y="0"/>
                  </a:cubicBezTo>
                  <a:lnTo>
                    <a:pt x="183" y="0"/>
                  </a:lnTo>
                  <a:close/>
                  <a:moveTo>
                    <a:pt x="186" y="5"/>
                  </a:moveTo>
                  <a:lnTo>
                    <a:pt x="186" y="2"/>
                  </a:lnTo>
                  <a:lnTo>
                    <a:pt x="188" y="2"/>
                  </a:lnTo>
                  <a:cubicBezTo>
                    <a:pt x="189" y="2"/>
                    <a:pt x="189" y="2"/>
                    <a:pt x="190" y="3"/>
                  </a:cubicBezTo>
                  <a:cubicBezTo>
                    <a:pt x="190" y="3"/>
                    <a:pt x="190" y="3"/>
                    <a:pt x="190" y="4"/>
                  </a:cubicBezTo>
                  <a:cubicBezTo>
                    <a:pt x="190" y="4"/>
                    <a:pt x="190" y="4"/>
                    <a:pt x="190" y="5"/>
                  </a:cubicBezTo>
                  <a:cubicBezTo>
                    <a:pt x="189" y="5"/>
                    <a:pt x="189" y="5"/>
                    <a:pt x="188" y="5"/>
                  </a:cubicBezTo>
                  <a:lnTo>
                    <a:pt x="186" y="5"/>
                  </a:lnTo>
                  <a:close/>
                  <a:moveTo>
                    <a:pt x="186" y="11"/>
                  </a:moveTo>
                  <a:lnTo>
                    <a:pt x="186" y="7"/>
                  </a:lnTo>
                  <a:lnTo>
                    <a:pt x="189" y="7"/>
                  </a:lnTo>
                  <a:cubicBezTo>
                    <a:pt x="189" y="7"/>
                    <a:pt x="190" y="7"/>
                    <a:pt x="190" y="8"/>
                  </a:cubicBezTo>
                  <a:cubicBezTo>
                    <a:pt x="191" y="8"/>
                    <a:pt x="191" y="8"/>
                    <a:pt x="191" y="9"/>
                  </a:cubicBezTo>
                  <a:cubicBezTo>
                    <a:pt x="191" y="9"/>
                    <a:pt x="191" y="10"/>
                    <a:pt x="190" y="10"/>
                  </a:cubicBezTo>
                  <a:cubicBezTo>
                    <a:pt x="190" y="10"/>
                    <a:pt x="189" y="11"/>
                    <a:pt x="189" y="11"/>
                  </a:cubicBezTo>
                  <a:lnTo>
                    <a:pt x="186" y="11"/>
                  </a:lnTo>
                  <a:close/>
                  <a:moveTo>
                    <a:pt x="196" y="0"/>
                  </a:moveTo>
                  <a:lnTo>
                    <a:pt x="196" y="12"/>
                  </a:lnTo>
                  <a:lnTo>
                    <a:pt x="205" y="12"/>
                  </a:lnTo>
                  <a:lnTo>
                    <a:pt x="205" y="10"/>
                  </a:lnTo>
                  <a:lnTo>
                    <a:pt x="199" y="10"/>
                  </a:lnTo>
                  <a:lnTo>
                    <a:pt x="199" y="7"/>
                  </a:lnTo>
                  <a:lnTo>
                    <a:pt x="204" y="7"/>
                  </a:lnTo>
                  <a:lnTo>
                    <a:pt x="204" y="5"/>
                  </a:lnTo>
                  <a:lnTo>
                    <a:pt x="199" y="5"/>
                  </a:lnTo>
                  <a:lnTo>
                    <a:pt x="199" y="2"/>
                  </a:lnTo>
                  <a:lnTo>
                    <a:pt x="205" y="2"/>
                  </a:lnTo>
                  <a:lnTo>
                    <a:pt x="205" y="0"/>
                  </a:lnTo>
                  <a:lnTo>
                    <a:pt x="196" y="0"/>
                  </a:lnTo>
                  <a:close/>
                  <a:moveTo>
                    <a:pt x="208" y="0"/>
                  </a:moveTo>
                  <a:lnTo>
                    <a:pt x="208" y="12"/>
                  </a:lnTo>
                  <a:lnTo>
                    <a:pt x="210" y="12"/>
                  </a:lnTo>
                  <a:lnTo>
                    <a:pt x="210" y="2"/>
                  </a:lnTo>
                  <a:lnTo>
                    <a:pt x="213" y="2"/>
                  </a:lnTo>
                  <a:cubicBezTo>
                    <a:pt x="214" y="2"/>
                    <a:pt x="214" y="2"/>
                    <a:pt x="214" y="3"/>
                  </a:cubicBezTo>
                  <a:cubicBezTo>
                    <a:pt x="215" y="3"/>
                    <a:pt x="215" y="3"/>
                    <a:pt x="215" y="4"/>
                  </a:cubicBezTo>
                  <a:cubicBezTo>
                    <a:pt x="215" y="4"/>
                    <a:pt x="215" y="5"/>
                    <a:pt x="214" y="5"/>
                  </a:cubicBezTo>
                  <a:cubicBezTo>
                    <a:pt x="214" y="6"/>
                    <a:pt x="213" y="6"/>
                    <a:pt x="212" y="6"/>
                  </a:cubicBezTo>
                  <a:cubicBezTo>
                    <a:pt x="212" y="6"/>
                    <a:pt x="212" y="6"/>
                    <a:pt x="211" y="6"/>
                  </a:cubicBezTo>
                  <a:cubicBezTo>
                    <a:pt x="211" y="6"/>
                    <a:pt x="211" y="6"/>
                    <a:pt x="211" y="6"/>
                  </a:cubicBezTo>
                  <a:lnTo>
                    <a:pt x="214" y="12"/>
                  </a:lnTo>
                  <a:lnTo>
                    <a:pt x="217" y="12"/>
                  </a:lnTo>
                  <a:lnTo>
                    <a:pt x="214" y="7"/>
                  </a:lnTo>
                  <a:cubicBezTo>
                    <a:pt x="215" y="7"/>
                    <a:pt x="216" y="6"/>
                    <a:pt x="217" y="6"/>
                  </a:cubicBezTo>
                  <a:cubicBezTo>
                    <a:pt x="217" y="5"/>
                    <a:pt x="218" y="4"/>
                    <a:pt x="218" y="3"/>
                  </a:cubicBezTo>
                  <a:cubicBezTo>
                    <a:pt x="218" y="3"/>
                    <a:pt x="217" y="2"/>
                    <a:pt x="217" y="1"/>
                  </a:cubicBezTo>
                  <a:cubicBezTo>
                    <a:pt x="216" y="1"/>
                    <a:pt x="215" y="0"/>
                    <a:pt x="214" y="0"/>
                  </a:cubicBezTo>
                  <a:lnTo>
                    <a:pt x="208" y="0"/>
                  </a:lnTo>
                  <a:close/>
                  <a:moveTo>
                    <a:pt x="219" y="0"/>
                  </a:moveTo>
                  <a:lnTo>
                    <a:pt x="219" y="12"/>
                  </a:lnTo>
                  <a:lnTo>
                    <a:pt x="222" y="12"/>
                  </a:lnTo>
                  <a:lnTo>
                    <a:pt x="222" y="3"/>
                  </a:lnTo>
                  <a:lnTo>
                    <a:pt x="229" y="12"/>
                  </a:lnTo>
                  <a:lnTo>
                    <a:pt x="232" y="12"/>
                  </a:lnTo>
                  <a:lnTo>
                    <a:pt x="232" y="0"/>
                  </a:lnTo>
                  <a:lnTo>
                    <a:pt x="229" y="0"/>
                  </a:lnTo>
                  <a:lnTo>
                    <a:pt x="229" y="9"/>
                  </a:lnTo>
                  <a:lnTo>
                    <a:pt x="223" y="0"/>
                  </a:lnTo>
                  <a:lnTo>
                    <a:pt x="219" y="0"/>
                  </a:lnTo>
                  <a:close/>
                  <a:moveTo>
                    <a:pt x="239" y="0"/>
                  </a:moveTo>
                  <a:lnTo>
                    <a:pt x="233" y="12"/>
                  </a:lnTo>
                  <a:lnTo>
                    <a:pt x="236" y="12"/>
                  </a:lnTo>
                  <a:lnTo>
                    <a:pt x="238" y="8"/>
                  </a:lnTo>
                  <a:lnTo>
                    <a:pt x="243" y="8"/>
                  </a:lnTo>
                  <a:lnTo>
                    <a:pt x="244" y="12"/>
                  </a:lnTo>
                  <a:lnTo>
                    <a:pt x="247" y="12"/>
                  </a:lnTo>
                  <a:lnTo>
                    <a:pt x="242" y="0"/>
                  </a:lnTo>
                  <a:lnTo>
                    <a:pt x="239" y="0"/>
                  </a:lnTo>
                  <a:close/>
                  <a:moveTo>
                    <a:pt x="242" y="6"/>
                  </a:moveTo>
                  <a:lnTo>
                    <a:pt x="238" y="6"/>
                  </a:lnTo>
                  <a:lnTo>
                    <a:pt x="240" y="2"/>
                  </a:lnTo>
                  <a:lnTo>
                    <a:pt x="242" y="6"/>
                  </a:lnTo>
                  <a:close/>
                  <a:moveTo>
                    <a:pt x="258" y="1"/>
                  </a:moveTo>
                  <a:cubicBezTo>
                    <a:pt x="257" y="0"/>
                    <a:pt x="256" y="0"/>
                    <a:pt x="255" y="0"/>
                  </a:cubicBezTo>
                  <a:cubicBezTo>
                    <a:pt x="253" y="0"/>
                    <a:pt x="251" y="1"/>
                    <a:pt x="250" y="2"/>
                  </a:cubicBezTo>
                  <a:cubicBezTo>
                    <a:pt x="248" y="3"/>
                    <a:pt x="247" y="4"/>
                    <a:pt x="247" y="6"/>
                  </a:cubicBezTo>
                  <a:cubicBezTo>
                    <a:pt x="247" y="8"/>
                    <a:pt x="248" y="9"/>
                    <a:pt x="249" y="11"/>
                  </a:cubicBezTo>
                  <a:cubicBezTo>
                    <a:pt x="250" y="12"/>
                    <a:pt x="252" y="12"/>
                    <a:pt x="255" y="12"/>
                  </a:cubicBezTo>
                  <a:cubicBezTo>
                    <a:pt x="255" y="12"/>
                    <a:pt x="256" y="12"/>
                    <a:pt x="256" y="12"/>
                  </a:cubicBezTo>
                  <a:cubicBezTo>
                    <a:pt x="257" y="12"/>
                    <a:pt x="257" y="12"/>
                    <a:pt x="258" y="12"/>
                  </a:cubicBezTo>
                  <a:lnTo>
                    <a:pt x="258" y="10"/>
                  </a:lnTo>
                  <a:cubicBezTo>
                    <a:pt x="258" y="10"/>
                    <a:pt x="257" y="10"/>
                    <a:pt x="257" y="10"/>
                  </a:cubicBezTo>
                  <a:cubicBezTo>
                    <a:pt x="256" y="10"/>
                    <a:pt x="255" y="11"/>
                    <a:pt x="255" y="11"/>
                  </a:cubicBezTo>
                  <a:cubicBezTo>
                    <a:pt x="253" y="11"/>
                    <a:pt x="252" y="10"/>
                    <a:pt x="251" y="9"/>
                  </a:cubicBezTo>
                  <a:cubicBezTo>
                    <a:pt x="251" y="8"/>
                    <a:pt x="250" y="8"/>
                    <a:pt x="250" y="6"/>
                  </a:cubicBezTo>
                  <a:cubicBezTo>
                    <a:pt x="250" y="5"/>
                    <a:pt x="251" y="4"/>
                    <a:pt x="251" y="3"/>
                  </a:cubicBezTo>
                  <a:cubicBezTo>
                    <a:pt x="252" y="3"/>
                    <a:pt x="253" y="2"/>
                    <a:pt x="255" y="2"/>
                  </a:cubicBezTo>
                  <a:cubicBezTo>
                    <a:pt x="255" y="2"/>
                    <a:pt x="256" y="2"/>
                    <a:pt x="256" y="2"/>
                  </a:cubicBezTo>
                  <a:cubicBezTo>
                    <a:pt x="257" y="2"/>
                    <a:pt x="258" y="3"/>
                    <a:pt x="258" y="3"/>
                  </a:cubicBezTo>
                  <a:lnTo>
                    <a:pt x="258" y="1"/>
                  </a:lnTo>
                  <a:close/>
                  <a:moveTo>
                    <a:pt x="260" y="0"/>
                  </a:moveTo>
                  <a:lnTo>
                    <a:pt x="260" y="12"/>
                  </a:lnTo>
                  <a:lnTo>
                    <a:pt x="263" y="12"/>
                  </a:lnTo>
                  <a:lnTo>
                    <a:pt x="263" y="0"/>
                  </a:lnTo>
                  <a:lnTo>
                    <a:pt x="260" y="0"/>
                  </a:lnTo>
                  <a:close/>
                  <a:moveTo>
                    <a:pt x="265" y="6"/>
                  </a:moveTo>
                  <a:cubicBezTo>
                    <a:pt x="265" y="8"/>
                    <a:pt x="266" y="9"/>
                    <a:pt x="267" y="11"/>
                  </a:cubicBezTo>
                  <a:cubicBezTo>
                    <a:pt x="268" y="12"/>
                    <a:pt x="270" y="12"/>
                    <a:pt x="272" y="12"/>
                  </a:cubicBezTo>
                  <a:cubicBezTo>
                    <a:pt x="275" y="12"/>
                    <a:pt x="277" y="12"/>
                    <a:pt x="278" y="11"/>
                  </a:cubicBezTo>
                  <a:cubicBezTo>
                    <a:pt x="279" y="10"/>
                    <a:pt x="280" y="8"/>
                    <a:pt x="280" y="6"/>
                  </a:cubicBezTo>
                  <a:cubicBezTo>
                    <a:pt x="280" y="5"/>
                    <a:pt x="279" y="3"/>
                    <a:pt x="278" y="2"/>
                  </a:cubicBezTo>
                  <a:cubicBezTo>
                    <a:pt x="277" y="1"/>
                    <a:pt x="275" y="0"/>
                    <a:pt x="272" y="0"/>
                  </a:cubicBezTo>
                  <a:cubicBezTo>
                    <a:pt x="270" y="0"/>
                    <a:pt x="268" y="1"/>
                    <a:pt x="267" y="2"/>
                  </a:cubicBezTo>
                  <a:cubicBezTo>
                    <a:pt x="266" y="3"/>
                    <a:pt x="265" y="5"/>
                    <a:pt x="265" y="6"/>
                  </a:cubicBezTo>
                  <a:close/>
                  <a:moveTo>
                    <a:pt x="273" y="2"/>
                  </a:moveTo>
                  <a:cubicBezTo>
                    <a:pt x="274" y="2"/>
                    <a:pt x="275" y="2"/>
                    <a:pt x="276" y="3"/>
                  </a:cubicBezTo>
                  <a:cubicBezTo>
                    <a:pt x="276" y="4"/>
                    <a:pt x="277" y="5"/>
                    <a:pt x="277" y="6"/>
                  </a:cubicBezTo>
                  <a:cubicBezTo>
                    <a:pt x="277" y="7"/>
                    <a:pt x="276" y="9"/>
                    <a:pt x="276" y="9"/>
                  </a:cubicBezTo>
                  <a:cubicBezTo>
                    <a:pt x="275" y="10"/>
                    <a:pt x="274" y="11"/>
                    <a:pt x="272" y="11"/>
                  </a:cubicBezTo>
                  <a:cubicBezTo>
                    <a:pt x="271" y="11"/>
                    <a:pt x="270" y="10"/>
                    <a:pt x="269" y="9"/>
                  </a:cubicBezTo>
                  <a:cubicBezTo>
                    <a:pt x="269" y="8"/>
                    <a:pt x="268" y="7"/>
                    <a:pt x="268" y="6"/>
                  </a:cubicBezTo>
                  <a:cubicBezTo>
                    <a:pt x="268" y="5"/>
                    <a:pt x="269" y="4"/>
                    <a:pt x="269" y="3"/>
                  </a:cubicBezTo>
                  <a:cubicBezTo>
                    <a:pt x="270" y="2"/>
                    <a:pt x="271" y="2"/>
                    <a:pt x="273" y="2"/>
                  </a:cubicBezTo>
                  <a:close/>
                  <a:moveTo>
                    <a:pt x="282" y="0"/>
                  </a:moveTo>
                  <a:lnTo>
                    <a:pt x="282" y="12"/>
                  </a:lnTo>
                  <a:lnTo>
                    <a:pt x="285" y="12"/>
                  </a:lnTo>
                  <a:lnTo>
                    <a:pt x="285" y="3"/>
                  </a:lnTo>
                  <a:lnTo>
                    <a:pt x="291" y="12"/>
                  </a:lnTo>
                  <a:lnTo>
                    <a:pt x="294" y="12"/>
                  </a:lnTo>
                  <a:lnTo>
                    <a:pt x="294" y="0"/>
                  </a:lnTo>
                  <a:lnTo>
                    <a:pt x="292" y="0"/>
                  </a:lnTo>
                  <a:lnTo>
                    <a:pt x="292" y="9"/>
                  </a:lnTo>
                  <a:lnTo>
                    <a:pt x="286" y="0"/>
                  </a:lnTo>
                  <a:lnTo>
                    <a:pt x="282" y="0"/>
                  </a:lnTo>
                  <a:close/>
                </a:path>
              </a:pathLst>
            </a:custGeom>
            <a:solidFill>
              <a:srgbClr val="24211D"/>
            </a:solidFill>
            <a:ln w="9525">
              <a:noFill/>
              <a:round/>
              <a:headEnd/>
              <a:tailEnd/>
            </a:ln>
          </p:spPr>
          <p:txBody>
            <a:bodyPr/>
            <a:lstStyle/>
            <a:p>
              <a:pPr>
                <a:defRPr/>
              </a:pPr>
              <a:endParaRPr lang="es-MX"/>
            </a:p>
          </p:txBody>
        </p:sp>
        <p:sp>
          <p:nvSpPr>
            <p:cNvPr id="1038" name="Rectangle 14"/>
            <p:cNvSpPr>
              <a:spLocks noChangeArrowheads="1"/>
            </p:cNvSpPr>
            <p:nvPr/>
          </p:nvSpPr>
          <p:spPr bwMode="auto">
            <a:xfrm>
              <a:off x="1599" y="2020"/>
              <a:ext cx="63" cy="103"/>
            </a:xfrm>
            <a:prstGeom prst="rect">
              <a:avLst/>
            </a:prstGeom>
            <a:solidFill>
              <a:srgbClr val="EB3D00"/>
            </a:solidFill>
            <a:ln w="9525">
              <a:noFill/>
              <a:miter lim="800000"/>
              <a:headEnd/>
              <a:tailEnd/>
            </a:ln>
          </p:spPr>
          <p:txBody>
            <a:bodyPr/>
            <a:lstStyle/>
            <a:p>
              <a:pPr>
                <a:defRPr/>
              </a:pPr>
              <a:endParaRPr lang="es-MX"/>
            </a:p>
          </p:txBody>
        </p:sp>
        <p:sp>
          <p:nvSpPr>
            <p:cNvPr id="1039" name="Freeform 15"/>
            <p:cNvSpPr>
              <a:spLocks/>
            </p:cNvSpPr>
            <p:nvPr/>
          </p:nvSpPr>
          <p:spPr bwMode="auto">
            <a:xfrm>
              <a:off x="1312" y="2026"/>
              <a:ext cx="346" cy="270"/>
            </a:xfrm>
            <a:custGeom>
              <a:avLst/>
              <a:gdLst/>
              <a:ahLst/>
              <a:cxnLst>
                <a:cxn ang="0">
                  <a:pos x="97" y="51"/>
                </a:cxn>
                <a:cxn ang="0">
                  <a:pos x="97" y="67"/>
                </a:cxn>
                <a:cxn ang="0">
                  <a:pos x="93" y="75"/>
                </a:cxn>
                <a:cxn ang="0">
                  <a:pos x="84" y="78"/>
                </a:cxn>
                <a:cxn ang="0">
                  <a:pos x="55" y="78"/>
                </a:cxn>
                <a:cxn ang="0">
                  <a:pos x="45" y="73"/>
                </a:cxn>
                <a:cxn ang="0">
                  <a:pos x="19" y="12"/>
                </a:cxn>
                <a:cxn ang="0">
                  <a:pos x="16" y="12"/>
                </a:cxn>
                <a:cxn ang="0">
                  <a:pos x="16" y="27"/>
                </a:cxn>
                <a:cxn ang="0">
                  <a:pos x="0" y="27"/>
                </a:cxn>
                <a:cxn ang="0">
                  <a:pos x="0" y="10"/>
                </a:cxn>
                <a:cxn ang="0">
                  <a:pos x="3" y="3"/>
                </a:cxn>
                <a:cxn ang="0">
                  <a:pos x="12" y="0"/>
                </a:cxn>
                <a:cxn ang="0">
                  <a:pos x="44" y="0"/>
                </a:cxn>
                <a:cxn ang="0">
                  <a:pos x="54" y="5"/>
                </a:cxn>
                <a:cxn ang="0">
                  <a:pos x="79" y="64"/>
                </a:cxn>
                <a:cxn ang="0">
                  <a:pos x="81" y="64"/>
                </a:cxn>
                <a:cxn ang="0">
                  <a:pos x="81" y="51"/>
                </a:cxn>
                <a:cxn ang="0">
                  <a:pos x="97" y="51"/>
                </a:cxn>
              </a:cxnLst>
              <a:rect l="0" t="0" r="r" b="b"/>
              <a:pathLst>
                <a:path w="97" h="78">
                  <a:moveTo>
                    <a:pt x="97" y="51"/>
                  </a:moveTo>
                  <a:lnTo>
                    <a:pt x="97" y="67"/>
                  </a:lnTo>
                  <a:cubicBezTo>
                    <a:pt x="97" y="71"/>
                    <a:pt x="95" y="73"/>
                    <a:pt x="93" y="75"/>
                  </a:cubicBezTo>
                  <a:cubicBezTo>
                    <a:pt x="91" y="76"/>
                    <a:pt x="88" y="78"/>
                    <a:pt x="84" y="78"/>
                  </a:cubicBezTo>
                  <a:lnTo>
                    <a:pt x="55" y="78"/>
                  </a:lnTo>
                  <a:cubicBezTo>
                    <a:pt x="52" y="78"/>
                    <a:pt x="47" y="77"/>
                    <a:pt x="45" y="73"/>
                  </a:cubicBezTo>
                  <a:cubicBezTo>
                    <a:pt x="36" y="53"/>
                    <a:pt x="27" y="32"/>
                    <a:pt x="19" y="12"/>
                  </a:cubicBezTo>
                  <a:cubicBezTo>
                    <a:pt x="18" y="10"/>
                    <a:pt x="16" y="11"/>
                    <a:pt x="16" y="12"/>
                  </a:cubicBezTo>
                  <a:lnTo>
                    <a:pt x="16" y="27"/>
                  </a:lnTo>
                  <a:lnTo>
                    <a:pt x="0" y="27"/>
                  </a:lnTo>
                  <a:lnTo>
                    <a:pt x="0" y="10"/>
                  </a:lnTo>
                  <a:cubicBezTo>
                    <a:pt x="0" y="7"/>
                    <a:pt x="2" y="4"/>
                    <a:pt x="3" y="3"/>
                  </a:cubicBezTo>
                  <a:cubicBezTo>
                    <a:pt x="5" y="2"/>
                    <a:pt x="8" y="0"/>
                    <a:pt x="12" y="0"/>
                  </a:cubicBezTo>
                  <a:lnTo>
                    <a:pt x="44" y="0"/>
                  </a:lnTo>
                  <a:cubicBezTo>
                    <a:pt x="47" y="0"/>
                    <a:pt x="52" y="1"/>
                    <a:pt x="54" y="5"/>
                  </a:cubicBezTo>
                  <a:lnTo>
                    <a:pt x="79" y="64"/>
                  </a:lnTo>
                  <a:cubicBezTo>
                    <a:pt x="79" y="65"/>
                    <a:pt x="81" y="64"/>
                    <a:pt x="81" y="64"/>
                  </a:cubicBezTo>
                  <a:lnTo>
                    <a:pt x="81" y="51"/>
                  </a:lnTo>
                  <a:lnTo>
                    <a:pt x="97" y="51"/>
                  </a:lnTo>
                  <a:close/>
                </a:path>
              </a:pathLst>
            </a:custGeom>
            <a:solidFill>
              <a:srgbClr val="FFFFFF"/>
            </a:solidFill>
            <a:ln w="9525">
              <a:noFill/>
              <a:round/>
              <a:headEnd/>
              <a:tailEnd/>
            </a:ln>
          </p:spPr>
          <p:txBody>
            <a:bodyPr/>
            <a:lstStyle/>
            <a:p>
              <a:pPr>
                <a:defRPr/>
              </a:pPr>
              <a:endParaRPr lang="es-MX"/>
            </a:p>
          </p:txBody>
        </p:sp>
        <p:sp>
          <p:nvSpPr>
            <p:cNvPr id="1040" name="Freeform 16"/>
            <p:cNvSpPr>
              <a:spLocks noEditPoints="1"/>
            </p:cNvSpPr>
            <p:nvPr/>
          </p:nvSpPr>
          <p:spPr bwMode="auto">
            <a:xfrm>
              <a:off x="1309" y="2020"/>
              <a:ext cx="353" cy="282"/>
            </a:xfrm>
            <a:custGeom>
              <a:avLst/>
              <a:gdLst/>
              <a:ahLst/>
              <a:cxnLst>
                <a:cxn ang="0">
                  <a:pos x="99" y="52"/>
                </a:cxn>
                <a:cxn ang="0">
                  <a:pos x="99" y="68"/>
                </a:cxn>
                <a:cxn ang="0">
                  <a:pos x="99" y="68"/>
                </a:cxn>
                <a:cxn ang="0">
                  <a:pos x="98" y="72"/>
                </a:cxn>
                <a:cxn ang="0">
                  <a:pos x="98" y="73"/>
                </a:cxn>
                <a:cxn ang="0">
                  <a:pos x="93" y="75"/>
                </a:cxn>
                <a:cxn ang="0">
                  <a:pos x="95" y="77"/>
                </a:cxn>
                <a:cxn ang="0">
                  <a:pos x="93" y="75"/>
                </a:cxn>
                <a:cxn ang="0">
                  <a:pos x="93" y="76"/>
                </a:cxn>
                <a:cxn ang="0">
                  <a:pos x="93" y="76"/>
                </a:cxn>
                <a:cxn ang="0">
                  <a:pos x="94" y="77"/>
                </a:cxn>
                <a:cxn ang="0">
                  <a:pos x="93" y="78"/>
                </a:cxn>
                <a:cxn ang="0">
                  <a:pos x="85" y="80"/>
                </a:cxn>
                <a:cxn ang="0">
                  <a:pos x="56" y="80"/>
                </a:cxn>
                <a:cxn ang="0">
                  <a:pos x="56" y="80"/>
                </a:cxn>
                <a:cxn ang="0">
                  <a:pos x="50" y="79"/>
                </a:cxn>
                <a:cxn ang="0">
                  <a:pos x="49" y="78"/>
                </a:cxn>
                <a:cxn ang="0">
                  <a:pos x="45" y="74"/>
                </a:cxn>
                <a:cxn ang="0">
                  <a:pos x="19" y="14"/>
                </a:cxn>
                <a:cxn ang="0">
                  <a:pos x="19" y="14"/>
                </a:cxn>
                <a:cxn ang="0">
                  <a:pos x="18" y="13"/>
                </a:cxn>
                <a:cxn ang="0">
                  <a:pos x="18" y="13"/>
                </a:cxn>
                <a:cxn ang="0">
                  <a:pos x="18" y="11"/>
                </a:cxn>
                <a:cxn ang="0">
                  <a:pos x="18" y="12"/>
                </a:cxn>
                <a:cxn ang="0">
                  <a:pos x="18" y="11"/>
                </a:cxn>
                <a:cxn ang="0">
                  <a:pos x="18" y="13"/>
                </a:cxn>
                <a:cxn ang="0">
                  <a:pos x="18" y="13"/>
                </a:cxn>
                <a:cxn ang="0">
                  <a:pos x="18" y="13"/>
                </a:cxn>
                <a:cxn ang="0">
                  <a:pos x="18" y="28"/>
                </a:cxn>
                <a:cxn ang="0">
                  <a:pos x="17" y="29"/>
                </a:cxn>
                <a:cxn ang="0">
                  <a:pos x="1" y="29"/>
                </a:cxn>
                <a:cxn ang="0">
                  <a:pos x="0" y="28"/>
                </a:cxn>
                <a:cxn ang="0">
                  <a:pos x="0" y="11"/>
                </a:cxn>
                <a:cxn ang="0">
                  <a:pos x="0" y="11"/>
                </a:cxn>
                <a:cxn ang="0">
                  <a:pos x="1" y="8"/>
                </a:cxn>
                <a:cxn ang="0">
                  <a:pos x="1" y="7"/>
                </a:cxn>
                <a:cxn ang="0">
                  <a:pos x="5" y="5"/>
                </a:cxn>
                <a:cxn ang="0">
                  <a:pos x="4" y="3"/>
                </a:cxn>
                <a:cxn ang="0">
                  <a:pos x="5" y="5"/>
                </a:cxn>
                <a:cxn ang="0">
                  <a:pos x="6" y="4"/>
                </a:cxn>
                <a:cxn ang="0">
                  <a:pos x="5" y="3"/>
                </a:cxn>
                <a:cxn ang="0">
                  <a:pos x="6" y="4"/>
                </a:cxn>
                <a:cxn ang="0">
                  <a:pos x="7" y="4"/>
                </a:cxn>
                <a:cxn ang="0">
                  <a:pos x="13" y="2"/>
                </a:cxn>
                <a:cxn ang="0">
                  <a:pos x="45" y="2"/>
                </a:cxn>
                <a:cxn ang="0">
                  <a:pos x="45" y="2"/>
                </a:cxn>
                <a:cxn ang="0">
                  <a:pos x="50" y="3"/>
                </a:cxn>
                <a:cxn ang="0">
                  <a:pos x="51" y="3"/>
                </a:cxn>
                <a:cxn ang="0">
                  <a:pos x="56" y="6"/>
                </a:cxn>
                <a:cxn ang="0">
                  <a:pos x="56" y="6"/>
                </a:cxn>
                <a:cxn ang="0">
                  <a:pos x="79" y="65"/>
                </a:cxn>
                <a:cxn ang="0">
                  <a:pos x="81" y="64"/>
                </a:cxn>
                <a:cxn ang="0">
                  <a:pos x="81" y="64"/>
                </a:cxn>
                <a:cxn ang="0">
                  <a:pos x="81" y="64"/>
                </a:cxn>
                <a:cxn ang="0">
                  <a:pos x="81" y="64"/>
                </a:cxn>
                <a:cxn ang="0">
                  <a:pos x="81" y="65"/>
                </a:cxn>
                <a:cxn ang="0">
                  <a:pos x="81" y="52"/>
                </a:cxn>
                <a:cxn ang="0">
                  <a:pos x="82" y="51"/>
                </a:cxn>
                <a:cxn ang="0">
                  <a:pos x="98" y="51"/>
                </a:cxn>
              </a:cxnLst>
              <a:rect l="0" t="0" r="r" b="b"/>
              <a:pathLst>
                <a:path w="99" h="80">
                  <a:moveTo>
                    <a:pt x="99" y="52"/>
                  </a:moveTo>
                  <a:lnTo>
                    <a:pt x="99" y="68"/>
                  </a:lnTo>
                  <a:lnTo>
                    <a:pt x="97" y="68"/>
                  </a:lnTo>
                  <a:lnTo>
                    <a:pt x="97" y="52"/>
                  </a:lnTo>
                  <a:lnTo>
                    <a:pt x="99" y="52"/>
                  </a:lnTo>
                  <a:close/>
                  <a:moveTo>
                    <a:pt x="99" y="68"/>
                  </a:moveTo>
                  <a:lnTo>
                    <a:pt x="99" y="68"/>
                  </a:lnTo>
                  <a:lnTo>
                    <a:pt x="97" y="68"/>
                  </a:lnTo>
                  <a:lnTo>
                    <a:pt x="97" y="68"/>
                  </a:lnTo>
                  <a:lnTo>
                    <a:pt x="99" y="68"/>
                  </a:lnTo>
                  <a:close/>
                  <a:moveTo>
                    <a:pt x="99" y="68"/>
                  </a:moveTo>
                  <a:cubicBezTo>
                    <a:pt x="99" y="70"/>
                    <a:pt x="98" y="71"/>
                    <a:pt x="98" y="72"/>
                  </a:cubicBezTo>
                  <a:lnTo>
                    <a:pt x="96" y="72"/>
                  </a:lnTo>
                  <a:cubicBezTo>
                    <a:pt x="96" y="71"/>
                    <a:pt x="97" y="70"/>
                    <a:pt x="97" y="68"/>
                  </a:cubicBezTo>
                  <a:lnTo>
                    <a:pt x="99" y="68"/>
                  </a:lnTo>
                  <a:close/>
                  <a:moveTo>
                    <a:pt x="96" y="72"/>
                  </a:moveTo>
                  <a:lnTo>
                    <a:pt x="96" y="72"/>
                  </a:lnTo>
                  <a:lnTo>
                    <a:pt x="97" y="72"/>
                  </a:lnTo>
                  <a:lnTo>
                    <a:pt x="96" y="72"/>
                  </a:lnTo>
                  <a:close/>
                  <a:moveTo>
                    <a:pt x="98" y="72"/>
                  </a:moveTo>
                  <a:cubicBezTo>
                    <a:pt x="98" y="73"/>
                    <a:pt x="98" y="73"/>
                    <a:pt x="98" y="73"/>
                  </a:cubicBezTo>
                  <a:lnTo>
                    <a:pt x="96" y="72"/>
                  </a:lnTo>
                  <a:cubicBezTo>
                    <a:pt x="96" y="72"/>
                    <a:pt x="96" y="72"/>
                    <a:pt x="96" y="72"/>
                  </a:cubicBezTo>
                  <a:lnTo>
                    <a:pt x="98" y="72"/>
                  </a:lnTo>
                  <a:close/>
                  <a:moveTo>
                    <a:pt x="98" y="73"/>
                  </a:moveTo>
                  <a:cubicBezTo>
                    <a:pt x="97" y="75"/>
                    <a:pt x="96" y="76"/>
                    <a:pt x="95" y="77"/>
                  </a:cubicBezTo>
                  <a:lnTo>
                    <a:pt x="93" y="75"/>
                  </a:lnTo>
                  <a:cubicBezTo>
                    <a:pt x="94" y="74"/>
                    <a:pt x="95" y="73"/>
                    <a:pt x="96" y="72"/>
                  </a:cubicBezTo>
                  <a:lnTo>
                    <a:pt x="98" y="73"/>
                  </a:lnTo>
                  <a:close/>
                  <a:moveTo>
                    <a:pt x="93" y="75"/>
                  </a:moveTo>
                  <a:lnTo>
                    <a:pt x="93" y="75"/>
                  </a:lnTo>
                  <a:lnTo>
                    <a:pt x="94" y="76"/>
                  </a:lnTo>
                  <a:lnTo>
                    <a:pt x="93" y="75"/>
                  </a:lnTo>
                  <a:close/>
                  <a:moveTo>
                    <a:pt x="95" y="77"/>
                  </a:moveTo>
                  <a:lnTo>
                    <a:pt x="95" y="77"/>
                  </a:lnTo>
                  <a:lnTo>
                    <a:pt x="93" y="75"/>
                  </a:lnTo>
                  <a:lnTo>
                    <a:pt x="93" y="75"/>
                  </a:lnTo>
                  <a:lnTo>
                    <a:pt x="95" y="77"/>
                  </a:lnTo>
                  <a:close/>
                  <a:moveTo>
                    <a:pt x="93" y="75"/>
                  </a:moveTo>
                  <a:lnTo>
                    <a:pt x="93" y="75"/>
                  </a:lnTo>
                  <a:lnTo>
                    <a:pt x="94" y="76"/>
                  </a:lnTo>
                  <a:lnTo>
                    <a:pt x="93" y="75"/>
                  </a:lnTo>
                  <a:close/>
                  <a:moveTo>
                    <a:pt x="95" y="77"/>
                  </a:moveTo>
                  <a:cubicBezTo>
                    <a:pt x="94" y="77"/>
                    <a:pt x="94" y="77"/>
                    <a:pt x="94" y="77"/>
                  </a:cubicBezTo>
                  <a:lnTo>
                    <a:pt x="93" y="76"/>
                  </a:lnTo>
                  <a:cubicBezTo>
                    <a:pt x="93" y="75"/>
                    <a:pt x="93" y="75"/>
                    <a:pt x="93" y="75"/>
                  </a:cubicBezTo>
                  <a:lnTo>
                    <a:pt x="95" y="77"/>
                  </a:lnTo>
                  <a:close/>
                  <a:moveTo>
                    <a:pt x="93" y="76"/>
                  </a:moveTo>
                  <a:lnTo>
                    <a:pt x="93" y="76"/>
                  </a:lnTo>
                  <a:lnTo>
                    <a:pt x="93" y="76"/>
                  </a:lnTo>
                  <a:close/>
                  <a:moveTo>
                    <a:pt x="94" y="77"/>
                  </a:moveTo>
                  <a:cubicBezTo>
                    <a:pt x="93" y="77"/>
                    <a:pt x="93" y="78"/>
                    <a:pt x="93" y="78"/>
                  </a:cubicBezTo>
                  <a:lnTo>
                    <a:pt x="92" y="76"/>
                  </a:lnTo>
                  <a:cubicBezTo>
                    <a:pt x="92" y="76"/>
                    <a:pt x="92" y="76"/>
                    <a:pt x="93" y="76"/>
                  </a:cubicBezTo>
                  <a:lnTo>
                    <a:pt x="94" y="77"/>
                  </a:lnTo>
                  <a:close/>
                  <a:moveTo>
                    <a:pt x="93" y="78"/>
                  </a:moveTo>
                  <a:lnTo>
                    <a:pt x="93" y="78"/>
                  </a:lnTo>
                  <a:lnTo>
                    <a:pt x="92" y="77"/>
                  </a:lnTo>
                  <a:lnTo>
                    <a:pt x="93" y="78"/>
                  </a:lnTo>
                  <a:close/>
                  <a:moveTo>
                    <a:pt x="93" y="78"/>
                  </a:moveTo>
                  <a:cubicBezTo>
                    <a:pt x="91" y="79"/>
                    <a:pt x="88" y="80"/>
                    <a:pt x="85" y="80"/>
                  </a:cubicBezTo>
                  <a:lnTo>
                    <a:pt x="85" y="78"/>
                  </a:lnTo>
                  <a:cubicBezTo>
                    <a:pt x="88" y="78"/>
                    <a:pt x="90" y="77"/>
                    <a:pt x="92" y="76"/>
                  </a:cubicBezTo>
                  <a:lnTo>
                    <a:pt x="93" y="78"/>
                  </a:lnTo>
                  <a:close/>
                  <a:moveTo>
                    <a:pt x="85" y="80"/>
                  </a:moveTo>
                  <a:lnTo>
                    <a:pt x="56" y="80"/>
                  </a:lnTo>
                  <a:lnTo>
                    <a:pt x="56" y="78"/>
                  </a:lnTo>
                  <a:lnTo>
                    <a:pt x="85" y="78"/>
                  </a:lnTo>
                  <a:lnTo>
                    <a:pt x="85" y="80"/>
                  </a:lnTo>
                  <a:close/>
                  <a:moveTo>
                    <a:pt x="56" y="80"/>
                  </a:moveTo>
                  <a:lnTo>
                    <a:pt x="56" y="80"/>
                  </a:lnTo>
                  <a:lnTo>
                    <a:pt x="56" y="78"/>
                  </a:lnTo>
                  <a:lnTo>
                    <a:pt x="56" y="78"/>
                  </a:lnTo>
                  <a:lnTo>
                    <a:pt x="56" y="80"/>
                  </a:lnTo>
                  <a:close/>
                  <a:moveTo>
                    <a:pt x="56" y="80"/>
                  </a:moveTo>
                  <a:cubicBezTo>
                    <a:pt x="54" y="80"/>
                    <a:pt x="52" y="80"/>
                    <a:pt x="50" y="79"/>
                  </a:cubicBezTo>
                  <a:lnTo>
                    <a:pt x="51" y="77"/>
                  </a:lnTo>
                  <a:cubicBezTo>
                    <a:pt x="53" y="78"/>
                    <a:pt x="54" y="78"/>
                    <a:pt x="56" y="78"/>
                  </a:cubicBezTo>
                  <a:lnTo>
                    <a:pt x="56" y="80"/>
                  </a:lnTo>
                  <a:close/>
                  <a:moveTo>
                    <a:pt x="50" y="79"/>
                  </a:moveTo>
                  <a:cubicBezTo>
                    <a:pt x="50" y="79"/>
                    <a:pt x="49" y="79"/>
                    <a:pt x="49" y="78"/>
                  </a:cubicBezTo>
                  <a:lnTo>
                    <a:pt x="50" y="77"/>
                  </a:lnTo>
                  <a:cubicBezTo>
                    <a:pt x="50" y="77"/>
                    <a:pt x="50" y="77"/>
                    <a:pt x="51" y="77"/>
                  </a:cubicBezTo>
                  <a:lnTo>
                    <a:pt x="50" y="79"/>
                  </a:lnTo>
                  <a:close/>
                  <a:moveTo>
                    <a:pt x="49" y="78"/>
                  </a:moveTo>
                  <a:cubicBezTo>
                    <a:pt x="47" y="78"/>
                    <a:pt x="46" y="76"/>
                    <a:pt x="45" y="74"/>
                  </a:cubicBezTo>
                  <a:lnTo>
                    <a:pt x="47" y="74"/>
                  </a:lnTo>
                  <a:cubicBezTo>
                    <a:pt x="47" y="75"/>
                    <a:pt x="49" y="76"/>
                    <a:pt x="50" y="77"/>
                  </a:cubicBezTo>
                  <a:lnTo>
                    <a:pt x="49" y="78"/>
                  </a:lnTo>
                  <a:close/>
                  <a:moveTo>
                    <a:pt x="45" y="74"/>
                  </a:moveTo>
                  <a:lnTo>
                    <a:pt x="45" y="74"/>
                  </a:lnTo>
                  <a:lnTo>
                    <a:pt x="46" y="74"/>
                  </a:lnTo>
                  <a:lnTo>
                    <a:pt x="45" y="74"/>
                  </a:lnTo>
                  <a:close/>
                  <a:moveTo>
                    <a:pt x="45" y="74"/>
                  </a:moveTo>
                  <a:lnTo>
                    <a:pt x="19" y="14"/>
                  </a:lnTo>
                  <a:lnTo>
                    <a:pt x="21" y="13"/>
                  </a:lnTo>
                  <a:lnTo>
                    <a:pt x="47" y="74"/>
                  </a:lnTo>
                  <a:lnTo>
                    <a:pt x="45" y="74"/>
                  </a:lnTo>
                  <a:close/>
                  <a:moveTo>
                    <a:pt x="19" y="14"/>
                  </a:moveTo>
                  <a:lnTo>
                    <a:pt x="19" y="14"/>
                  </a:lnTo>
                  <a:lnTo>
                    <a:pt x="19" y="14"/>
                  </a:lnTo>
                  <a:lnTo>
                    <a:pt x="20" y="13"/>
                  </a:lnTo>
                  <a:lnTo>
                    <a:pt x="19" y="14"/>
                  </a:lnTo>
                  <a:close/>
                  <a:moveTo>
                    <a:pt x="19" y="14"/>
                  </a:moveTo>
                  <a:cubicBezTo>
                    <a:pt x="19" y="13"/>
                    <a:pt x="19" y="13"/>
                    <a:pt x="18" y="13"/>
                  </a:cubicBezTo>
                  <a:lnTo>
                    <a:pt x="19" y="11"/>
                  </a:lnTo>
                  <a:cubicBezTo>
                    <a:pt x="20" y="11"/>
                    <a:pt x="21" y="12"/>
                    <a:pt x="21" y="13"/>
                  </a:cubicBezTo>
                  <a:lnTo>
                    <a:pt x="19" y="14"/>
                  </a:lnTo>
                  <a:close/>
                  <a:moveTo>
                    <a:pt x="18" y="13"/>
                  </a:moveTo>
                  <a:lnTo>
                    <a:pt x="18" y="13"/>
                  </a:lnTo>
                  <a:lnTo>
                    <a:pt x="19" y="12"/>
                  </a:lnTo>
                  <a:lnTo>
                    <a:pt x="18" y="13"/>
                  </a:lnTo>
                  <a:close/>
                  <a:moveTo>
                    <a:pt x="18" y="13"/>
                  </a:moveTo>
                  <a:cubicBezTo>
                    <a:pt x="18" y="13"/>
                    <a:pt x="18" y="13"/>
                    <a:pt x="18" y="13"/>
                  </a:cubicBezTo>
                  <a:lnTo>
                    <a:pt x="18" y="11"/>
                  </a:lnTo>
                  <a:cubicBezTo>
                    <a:pt x="18" y="11"/>
                    <a:pt x="19" y="11"/>
                    <a:pt x="19" y="11"/>
                  </a:cubicBezTo>
                  <a:lnTo>
                    <a:pt x="18" y="13"/>
                  </a:lnTo>
                  <a:close/>
                  <a:moveTo>
                    <a:pt x="18" y="11"/>
                  </a:moveTo>
                  <a:lnTo>
                    <a:pt x="18" y="11"/>
                  </a:lnTo>
                  <a:lnTo>
                    <a:pt x="18" y="12"/>
                  </a:lnTo>
                  <a:lnTo>
                    <a:pt x="18" y="11"/>
                  </a:lnTo>
                  <a:close/>
                  <a:moveTo>
                    <a:pt x="18" y="13"/>
                  </a:moveTo>
                  <a:cubicBezTo>
                    <a:pt x="18" y="13"/>
                    <a:pt x="18" y="13"/>
                    <a:pt x="18" y="13"/>
                  </a:cubicBezTo>
                  <a:lnTo>
                    <a:pt x="17" y="12"/>
                  </a:lnTo>
                  <a:cubicBezTo>
                    <a:pt x="17" y="11"/>
                    <a:pt x="17" y="11"/>
                    <a:pt x="18" y="11"/>
                  </a:cubicBezTo>
                  <a:lnTo>
                    <a:pt x="18" y="13"/>
                  </a:lnTo>
                  <a:close/>
                  <a:moveTo>
                    <a:pt x="18" y="13"/>
                  </a:moveTo>
                  <a:lnTo>
                    <a:pt x="18" y="13"/>
                  </a:lnTo>
                  <a:lnTo>
                    <a:pt x="17" y="12"/>
                  </a:lnTo>
                  <a:lnTo>
                    <a:pt x="18" y="13"/>
                  </a:lnTo>
                  <a:close/>
                  <a:moveTo>
                    <a:pt x="18" y="13"/>
                  </a:moveTo>
                  <a:cubicBezTo>
                    <a:pt x="18" y="13"/>
                    <a:pt x="18" y="13"/>
                    <a:pt x="18" y="13"/>
                  </a:cubicBezTo>
                  <a:lnTo>
                    <a:pt x="16" y="13"/>
                  </a:lnTo>
                  <a:cubicBezTo>
                    <a:pt x="16" y="13"/>
                    <a:pt x="16" y="12"/>
                    <a:pt x="17" y="12"/>
                  </a:cubicBezTo>
                  <a:lnTo>
                    <a:pt x="18" y="13"/>
                  </a:lnTo>
                  <a:close/>
                  <a:moveTo>
                    <a:pt x="18" y="13"/>
                  </a:moveTo>
                  <a:lnTo>
                    <a:pt x="18" y="28"/>
                  </a:lnTo>
                  <a:lnTo>
                    <a:pt x="16" y="28"/>
                  </a:lnTo>
                  <a:lnTo>
                    <a:pt x="16" y="13"/>
                  </a:lnTo>
                  <a:lnTo>
                    <a:pt x="18" y="13"/>
                  </a:lnTo>
                  <a:close/>
                  <a:moveTo>
                    <a:pt x="18" y="28"/>
                  </a:moveTo>
                  <a:lnTo>
                    <a:pt x="18" y="29"/>
                  </a:lnTo>
                  <a:lnTo>
                    <a:pt x="17" y="29"/>
                  </a:lnTo>
                  <a:lnTo>
                    <a:pt x="17" y="28"/>
                  </a:lnTo>
                  <a:lnTo>
                    <a:pt x="18" y="28"/>
                  </a:lnTo>
                  <a:close/>
                  <a:moveTo>
                    <a:pt x="17" y="29"/>
                  </a:moveTo>
                  <a:lnTo>
                    <a:pt x="1" y="29"/>
                  </a:lnTo>
                  <a:lnTo>
                    <a:pt x="1" y="27"/>
                  </a:lnTo>
                  <a:lnTo>
                    <a:pt x="17" y="27"/>
                  </a:lnTo>
                  <a:lnTo>
                    <a:pt x="17" y="29"/>
                  </a:lnTo>
                  <a:close/>
                  <a:moveTo>
                    <a:pt x="1" y="29"/>
                  </a:moveTo>
                  <a:lnTo>
                    <a:pt x="0" y="29"/>
                  </a:lnTo>
                  <a:lnTo>
                    <a:pt x="0" y="28"/>
                  </a:lnTo>
                  <a:lnTo>
                    <a:pt x="1" y="28"/>
                  </a:lnTo>
                  <a:lnTo>
                    <a:pt x="1" y="29"/>
                  </a:lnTo>
                  <a:close/>
                  <a:moveTo>
                    <a:pt x="0" y="28"/>
                  </a:moveTo>
                  <a:lnTo>
                    <a:pt x="0" y="11"/>
                  </a:lnTo>
                  <a:lnTo>
                    <a:pt x="2" y="11"/>
                  </a:lnTo>
                  <a:lnTo>
                    <a:pt x="2" y="28"/>
                  </a:lnTo>
                  <a:lnTo>
                    <a:pt x="0" y="28"/>
                  </a:lnTo>
                  <a:close/>
                  <a:moveTo>
                    <a:pt x="0" y="11"/>
                  </a:moveTo>
                  <a:lnTo>
                    <a:pt x="0" y="11"/>
                  </a:lnTo>
                  <a:lnTo>
                    <a:pt x="2" y="11"/>
                  </a:lnTo>
                  <a:lnTo>
                    <a:pt x="2" y="11"/>
                  </a:lnTo>
                  <a:lnTo>
                    <a:pt x="0" y="11"/>
                  </a:lnTo>
                  <a:close/>
                  <a:moveTo>
                    <a:pt x="0" y="11"/>
                  </a:moveTo>
                  <a:cubicBezTo>
                    <a:pt x="0" y="10"/>
                    <a:pt x="0" y="9"/>
                    <a:pt x="1" y="8"/>
                  </a:cubicBezTo>
                  <a:lnTo>
                    <a:pt x="3" y="8"/>
                  </a:lnTo>
                  <a:cubicBezTo>
                    <a:pt x="2" y="9"/>
                    <a:pt x="2" y="10"/>
                    <a:pt x="2" y="11"/>
                  </a:cubicBezTo>
                  <a:lnTo>
                    <a:pt x="0" y="11"/>
                  </a:lnTo>
                  <a:close/>
                  <a:moveTo>
                    <a:pt x="1" y="8"/>
                  </a:moveTo>
                  <a:lnTo>
                    <a:pt x="1" y="8"/>
                  </a:lnTo>
                  <a:lnTo>
                    <a:pt x="2" y="8"/>
                  </a:lnTo>
                  <a:lnTo>
                    <a:pt x="1" y="8"/>
                  </a:lnTo>
                  <a:close/>
                  <a:moveTo>
                    <a:pt x="1" y="8"/>
                  </a:moveTo>
                  <a:cubicBezTo>
                    <a:pt x="1" y="7"/>
                    <a:pt x="1" y="7"/>
                    <a:pt x="1" y="7"/>
                  </a:cubicBezTo>
                  <a:lnTo>
                    <a:pt x="3" y="8"/>
                  </a:lnTo>
                  <a:cubicBezTo>
                    <a:pt x="3" y="8"/>
                    <a:pt x="3" y="8"/>
                    <a:pt x="3" y="8"/>
                  </a:cubicBezTo>
                  <a:lnTo>
                    <a:pt x="1" y="8"/>
                  </a:lnTo>
                  <a:close/>
                  <a:moveTo>
                    <a:pt x="1" y="7"/>
                  </a:moveTo>
                  <a:cubicBezTo>
                    <a:pt x="2" y="5"/>
                    <a:pt x="3" y="4"/>
                    <a:pt x="4" y="3"/>
                  </a:cubicBezTo>
                  <a:lnTo>
                    <a:pt x="5" y="5"/>
                  </a:lnTo>
                  <a:cubicBezTo>
                    <a:pt x="4" y="5"/>
                    <a:pt x="4" y="6"/>
                    <a:pt x="3" y="8"/>
                  </a:cubicBezTo>
                  <a:lnTo>
                    <a:pt x="1" y="7"/>
                  </a:lnTo>
                  <a:close/>
                  <a:moveTo>
                    <a:pt x="5" y="5"/>
                  </a:moveTo>
                  <a:lnTo>
                    <a:pt x="5" y="5"/>
                  </a:lnTo>
                  <a:lnTo>
                    <a:pt x="4" y="4"/>
                  </a:lnTo>
                  <a:lnTo>
                    <a:pt x="5" y="5"/>
                  </a:lnTo>
                  <a:close/>
                  <a:moveTo>
                    <a:pt x="4" y="3"/>
                  </a:moveTo>
                  <a:lnTo>
                    <a:pt x="4" y="3"/>
                  </a:lnTo>
                  <a:lnTo>
                    <a:pt x="5" y="5"/>
                  </a:lnTo>
                  <a:lnTo>
                    <a:pt x="5" y="5"/>
                  </a:lnTo>
                  <a:lnTo>
                    <a:pt x="4" y="3"/>
                  </a:lnTo>
                  <a:close/>
                  <a:moveTo>
                    <a:pt x="5" y="5"/>
                  </a:moveTo>
                  <a:lnTo>
                    <a:pt x="5" y="5"/>
                  </a:lnTo>
                  <a:lnTo>
                    <a:pt x="4" y="4"/>
                  </a:lnTo>
                  <a:lnTo>
                    <a:pt x="5" y="5"/>
                  </a:lnTo>
                  <a:close/>
                  <a:moveTo>
                    <a:pt x="4" y="3"/>
                  </a:moveTo>
                  <a:cubicBezTo>
                    <a:pt x="4" y="3"/>
                    <a:pt x="4" y="3"/>
                    <a:pt x="5" y="3"/>
                  </a:cubicBezTo>
                  <a:lnTo>
                    <a:pt x="6" y="4"/>
                  </a:lnTo>
                  <a:cubicBezTo>
                    <a:pt x="6" y="4"/>
                    <a:pt x="5" y="5"/>
                    <a:pt x="5" y="5"/>
                  </a:cubicBezTo>
                  <a:lnTo>
                    <a:pt x="4" y="3"/>
                  </a:lnTo>
                  <a:close/>
                  <a:moveTo>
                    <a:pt x="6" y="4"/>
                  </a:moveTo>
                  <a:lnTo>
                    <a:pt x="6" y="4"/>
                  </a:lnTo>
                  <a:lnTo>
                    <a:pt x="5" y="3"/>
                  </a:lnTo>
                  <a:lnTo>
                    <a:pt x="6" y="4"/>
                  </a:lnTo>
                  <a:close/>
                  <a:moveTo>
                    <a:pt x="5" y="3"/>
                  </a:moveTo>
                  <a:cubicBezTo>
                    <a:pt x="5" y="2"/>
                    <a:pt x="5" y="2"/>
                    <a:pt x="6" y="2"/>
                  </a:cubicBezTo>
                  <a:lnTo>
                    <a:pt x="7" y="4"/>
                  </a:lnTo>
                  <a:cubicBezTo>
                    <a:pt x="7" y="4"/>
                    <a:pt x="6" y="4"/>
                    <a:pt x="6" y="4"/>
                  </a:cubicBezTo>
                  <a:lnTo>
                    <a:pt x="5" y="3"/>
                  </a:lnTo>
                  <a:close/>
                  <a:moveTo>
                    <a:pt x="6" y="2"/>
                  </a:moveTo>
                  <a:cubicBezTo>
                    <a:pt x="8" y="1"/>
                    <a:pt x="10" y="0"/>
                    <a:pt x="13" y="0"/>
                  </a:cubicBezTo>
                  <a:lnTo>
                    <a:pt x="13" y="2"/>
                  </a:lnTo>
                  <a:cubicBezTo>
                    <a:pt x="11" y="2"/>
                    <a:pt x="9" y="3"/>
                    <a:pt x="7" y="4"/>
                  </a:cubicBezTo>
                  <a:lnTo>
                    <a:pt x="6" y="2"/>
                  </a:lnTo>
                  <a:close/>
                  <a:moveTo>
                    <a:pt x="13" y="0"/>
                  </a:moveTo>
                  <a:lnTo>
                    <a:pt x="45" y="0"/>
                  </a:lnTo>
                  <a:lnTo>
                    <a:pt x="45" y="2"/>
                  </a:lnTo>
                  <a:lnTo>
                    <a:pt x="13" y="2"/>
                  </a:lnTo>
                  <a:lnTo>
                    <a:pt x="13" y="0"/>
                  </a:lnTo>
                  <a:close/>
                  <a:moveTo>
                    <a:pt x="45" y="0"/>
                  </a:moveTo>
                  <a:lnTo>
                    <a:pt x="45" y="0"/>
                  </a:lnTo>
                  <a:lnTo>
                    <a:pt x="45" y="2"/>
                  </a:lnTo>
                  <a:lnTo>
                    <a:pt x="45" y="2"/>
                  </a:lnTo>
                  <a:lnTo>
                    <a:pt x="45" y="0"/>
                  </a:lnTo>
                  <a:close/>
                  <a:moveTo>
                    <a:pt x="45" y="0"/>
                  </a:moveTo>
                  <a:cubicBezTo>
                    <a:pt x="47" y="0"/>
                    <a:pt x="49" y="0"/>
                    <a:pt x="51" y="1"/>
                  </a:cubicBezTo>
                  <a:lnTo>
                    <a:pt x="50" y="3"/>
                  </a:lnTo>
                  <a:cubicBezTo>
                    <a:pt x="48" y="2"/>
                    <a:pt x="47" y="2"/>
                    <a:pt x="45" y="2"/>
                  </a:cubicBezTo>
                  <a:lnTo>
                    <a:pt x="45" y="0"/>
                  </a:lnTo>
                  <a:close/>
                  <a:moveTo>
                    <a:pt x="51" y="1"/>
                  </a:moveTo>
                  <a:cubicBezTo>
                    <a:pt x="51" y="1"/>
                    <a:pt x="52" y="1"/>
                    <a:pt x="52" y="1"/>
                  </a:cubicBezTo>
                  <a:lnTo>
                    <a:pt x="51" y="3"/>
                  </a:lnTo>
                  <a:cubicBezTo>
                    <a:pt x="51" y="3"/>
                    <a:pt x="50" y="3"/>
                    <a:pt x="50" y="3"/>
                  </a:cubicBezTo>
                  <a:lnTo>
                    <a:pt x="51" y="1"/>
                  </a:lnTo>
                  <a:close/>
                  <a:moveTo>
                    <a:pt x="52" y="1"/>
                  </a:moveTo>
                  <a:cubicBezTo>
                    <a:pt x="54" y="2"/>
                    <a:pt x="55" y="4"/>
                    <a:pt x="56" y="6"/>
                  </a:cubicBezTo>
                  <a:lnTo>
                    <a:pt x="54" y="6"/>
                  </a:lnTo>
                  <a:cubicBezTo>
                    <a:pt x="54" y="5"/>
                    <a:pt x="52" y="4"/>
                    <a:pt x="51" y="3"/>
                  </a:cubicBezTo>
                  <a:lnTo>
                    <a:pt x="52" y="1"/>
                  </a:lnTo>
                  <a:close/>
                  <a:moveTo>
                    <a:pt x="56" y="6"/>
                  </a:moveTo>
                  <a:lnTo>
                    <a:pt x="56" y="6"/>
                  </a:lnTo>
                  <a:lnTo>
                    <a:pt x="55" y="6"/>
                  </a:lnTo>
                  <a:lnTo>
                    <a:pt x="56" y="6"/>
                  </a:lnTo>
                  <a:close/>
                  <a:moveTo>
                    <a:pt x="56" y="6"/>
                  </a:moveTo>
                  <a:lnTo>
                    <a:pt x="81" y="64"/>
                  </a:lnTo>
                  <a:lnTo>
                    <a:pt x="79" y="65"/>
                  </a:lnTo>
                  <a:lnTo>
                    <a:pt x="54" y="6"/>
                  </a:lnTo>
                  <a:lnTo>
                    <a:pt x="56" y="6"/>
                  </a:lnTo>
                  <a:close/>
                  <a:moveTo>
                    <a:pt x="79" y="65"/>
                  </a:moveTo>
                  <a:lnTo>
                    <a:pt x="79" y="65"/>
                  </a:lnTo>
                  <a:lnTo>
                    <a:pt x="79" y="65"/>
                  </a:lnTo>
                  <a:lnTo>
                    <a:pt x="80" y="65"/>
                  </a:lnTo>
                  <a:lnTo>
                    <a:pt x="79" y="65"/>
                  </a:lnTo>
                  <a:close/>
                  <a:moveTo>
                    <a:pt x="81" y="64"/>
                  </a:moveTo>
                  <a:cubicBezTo>
                    <a:pt x="81" y="64"/>
                    <a:pt x="81" y="64"/>
                    <a:pt x="81" y="64"/>
                  </a:cubicBezTo>
                  <a:lnTo>
                    <a:pt x="81" y="66"/>
                  </a:lnTo>
                  <a:cubicBezTo>
                    <a:pt x="80" y="66"/>
                    <a:pt x="79" y="66"/>
                    <a:pt x="79" y="65"/>
                  </a:cubicBezTo>
                  <a:lnTo>
                    <a:pt x="81" y="64"/>
                  </a:lnTo>
                  <a:close/>
                  <a:moveTo>
                    <a:pt x="81" y="64"/>
                  </a:moveTo>
                  <a:cubicBezTo>
                    <a:pt x="81" y="64"/>
                    <a:pt x="81" y="64"/>
                    <a:pt x="81" y="64"/>
                  </a:cubicBezTo>
                  <a:lnTo>
                    <a:pt x="82" y="66"/>
                  </a:lnTo>
                  <a:cubicBezTo>
                    <a:pt x="81" y="66"/>
                    <a:pt x="81" y="66"/>
                    <a:pt x="81" y="66"/>
                  </a:cubicBezTo>
                  <a:lnTo>
                    <a:pt x="81" y="64"/>
                  </a:lnTo>
                  <a:close/>
                  <a:moveTo>
                    <a:pt x="81" y="64"/>
                  </a:moveTo>
                  <a:lnTo>
                    <a:pt x="81" y="64"/>
                  </a:lnTo>
                  <a:lnTo>
                    <a:pt x="81" y="65"/>
                  </a:lnTo>
                  <a:lnTo>
                    <a:pt x="81" y="64"/>
                  </a:lnTo>
                  <a:close/>
                  <a:moveTo>
                    <a:pt x="81" y="64"/>
                  </a:moveTo>
                  <a:cubicBezTo>
                    <a:pt x="81" y="64"/>
                    <a:pt x="81" y="64"/>
                    <a:pt x="81" y="64"/>
                  </a:cubicBezTo>
                  <a:lnTo>
                    <a:pt x="82" y="66"/>
                  </a:lnTo>
                  <a:cubicBezTo>
                    <a:pt x="82" y="66"/>
                    <a:pt x="82" y="66"/>
                    <a:pt x="82" y="66"/>
                  </a:cubicBezTo>
                  <a:lnTo>
                    <a:pt x="81" y="64"/>
                  </a:lnTo>
                  <a:close/>
                  <a:moveTo>
                    <a:pt x="81" y="64"/>
                  </a:moveTo>
                  <a:cubicBezTo>
                    <a:pt x="81" y="64"/>
                    <a:pt x="81" y="65"/>
                    <a:pt x="81" y="65"/>
                  </a:cubicBezTo>
                  <a:lnTo>
                    <a:pt x="83" y="65"/>
                  </a:lnTo>
                  <a:cubicBezTo>
                    <a:pt x="83" y="65"/>
                    <a:pt x="83" y="66"/>
                    <a:pt x="82" y="66"/>
                  </a:cubicBezTo>
                  <a:lnTo>
                    <a:pt x="81" y="64"/>
                  </a:lnTo>
                  <a:close/>
                  <a:moveTo>
                    <a:pt x="81" y="65"/>
                  </a:moveTo>
                  <a:lnTo>
                    <a:pt x="81" y="52"/>
                  </a:lnTo>
                  <a:lnTo>
                    <a:pt x="83" y="52"/>
                  </a:lnTo>
                  <a:lnTo>
                    <a:pt x="83" y="65"/>
                  </a:lnTo>
                  <a:lnTo>
                    <a:pt x="81" y="65"/>
                  </a:lnTo>
                  <a:close/>
                  <a:moveTo>
                    <a:pt x="81" y="52"/>
                  </a:moveTo>
                  <a:lnTo>
                    <a:pt x="81" y="51"/>
                  </a:lnTo>
                  <a:lnTo>
                    <a:pt x="82" y="51"/>
                  </a:lnTo>
                  <a:lnTo>
                    <a:pt x="82" y="52"/>
                  </a:lnTo>
                  <a:lnTo>
                    <a:pt x="81" y="52"/>
                  </a:lnTo>
                  <a:close/>
                  <a:moveTo>
                    <a:pt x="82" y="51"/>
                  </a:moveTo>
                  <a:lnTo>
                    <a:pt x="98" y="51"/>
                  </a:lnTo>
                  <a:lnTo>
                    <a:pt x="98" y="53"/>
                  </a:lnTo>
                  <a:lnTo>
                    <a:pt x="82" y="53"/>
                  </a:lnTo>
                  <a:lnTo>
                    <a:pt x="82" y="51"/>
                  </a:lnTo>
                  <a:close/>
                  <a:moveTo>
                    <a:pt x="98" y="51"/>
                  </a:moveTo>
                  <a:lnTo>
                    <a:pt x="99" y="51"/>
                  </a:lnTo>
                  <a:lnTo>
                    <a:pt x="99" y="52"/>
                  </a:lnTo>
                  <a:lnTo>
                    <a:pt x="98" y="52"/>
                  </a:lnTo>
                  <a:lnTo>
                    <a:pt x="98" y="51"/>
                  </a:lnTo>
                  <a:close/>
                </a:path>
              </a:pathLst>
            </a:custGeom>
            <a:solidFill>
              <a:srgbClr val="24211D"/>
            </a:solidFill>
            <a:ln w="9525">
              <a:noFill/>
              <a:round/>
              <a:headEnd/>
              <a:tailEnd/>
            </a:ln>
          </p:spPr>
          <p:txBody>
            <a:bodyPr/>
            <a:lstStyle/>
            <a:p>
              <a:pPr>
                <a:defRPr/>
              </a:pPr>
              <a:endParaRPr lang="es-MX"/>
            </a:p>
          </p:txBody>
        </p:sp>
        <p:sp>
          <p:nvSpPr>
            <p:cNvPr id="1041" name="Rectangle 17"/>
            <p:cNvSpPr>
              <a:spLocks noChangeArrowheads="1"/>
            </p:cNvSpPr>
            <p:nvPr/>
          </p:nvSpPr>
          <p:spPr bwMode="auto">
            <a:xfrm>
              <a:off x="1309" y="2200"/>
              <a:ext cx="66" cy="103"/>
            </a:xfrm>
            <a:prstGeom prst="rect">
              <a:avLst/>
            </a:prstGeom>
            <a:solidFill>
              <a:srgbClr val="006A45"/>
            </a:solidFill>
            <a:ln w="9525">
              <a:noFill/>
              <a:miter lim="800000"/>
              <a:headEnd/>
              <a:tailEnd/>
            </a:ln>
          </p:spPr>
          <p:txBody>
            <a:bodyPr/>
            <a:lstStyle/>
            <a:p>
              <a:pPr>
                <a:defRPr/>
              </a:pPr>
              <a:endParaRPr lang="es-MX"/>
            </a:p>
          </p:txBody>
        </p:sp>
        <p:sp>
          <p:nvSpPr>
            <p:cNvPr id="1042" name="Freeform 18"/>
            <p:cNvSpPr>
              <a:spLocks/>
            </p:cNvSpPr>
            <p:nvPr/>
          </p:nvSpPr>
          <p:spPr bwMode="auto">
            <a:xfrm>
              <a:off x="1711" y="2020"/>
              <a:ext cx="360" cy="282"/>
            </a:xfrm>
            <a:custGeom>
              <a:avLst/>
              <a:gdLst/>
              <a:ahLst/>
              <a:cxnLst>
                <a:cxn ang="0">
                  <a:pos x="0" y="80"/>
                </a:cxn>
                <a:cxn ang="0">
                  <a:pos x="0" y="10"/>
                </a:cxn>
                <a:cxn ang="0">
                  <a:pos x="5" y="3"/>
                </a:cxn>
                <a:cxn ang="0">
                  <a:pos x="13" y="0"/>
                </a:cxn>
                <a:cxn ang="0">
                  <a:pos x="21" y="2"/>
                </a:cxn>
                <a:cxn ang="0">
                  <a:pos x="26" y="9"/>
                </a:cxn>
                <a:cxn ang="0">
                  <a:pos x="50" y="62"/>
                </a:cxn>
                <a:cxn ang="0">
                  <a:pos x="73" y="10"/>
                </a:cxn>
                <a:cxn ang="0">
                  <a:pos x="79" y="3"/>
                </a:cxn>
                <a:cxn ang="0">
                  <a:pos x="87" y="1"/>
                </a:cxn>
                <a:cxn ang="0">
                  <a:pos x="96" y="3"/>
                </a:cxn>
                <a:cxn ang="0">
                  <a:pos x="101" y="9"/>
                </a:cxn>
                <a:cxn ang="0">
                  <a:pos x="101" y="80"/>
                </a:cxn>
                <a:cxn ang="0">
                  <a:pos x="87" y="80"/>
                </a:cxn>
                <a:cxn ang="0">
                  <a:pos x="87" y="16"/>
                </a:cxn>
                <a:cxn ang="0">
                  <a:pos x="61" y="74"/>
                </a:cxn>
                <a:cxn ang="0">
                  <a:pos x="56" y="78"/>
                </a:cxn>
                <a:cxn ang="0">
                  <a:pos x="50" y="80"/>
                </a:cxn>
                <a:cxn ang="0">
                  <a:pos x="40" y="74"/>
                </a:cxn>
                <a:cxn ang="0">
                  <a:pos x="14" y="16"/>
                </a:cxn>
                <a:cxn ang="0">
                  <a:pos x="14" y="80"/>
                </a:cxn>
                <a:cxn ang="0">
                  <a:pos x="0" y="80"/>
                </a:cxn>
              </a:cxnLst>
              <a:rect l="0" t="0" r="r" b="b"/>
              <a:pathLst>
                <a:path w="101" h="80">
                  <a:moveTo>
                    <a:pt x="0" y="80"/>
                  </a:moveTo>
                  <a:lnTo>
                    <a:pt x="0" y="10"/>
                  </a:lnTo>
                  <a:cubicBezTo>
                    <a:pt x="0" y="8"/>
                    <a:pt x="2" y="5"/>
                    <a:pt x="5" y="3"/>
                  </a:cubicBezTo>
                  <a:cubicBezTo>
                    <a:pt x="6" y="2"/>
                    <a:pt x="10" y="0"/>
                    <a:pt x="13" y="0"/>
                  </a:cubicBezTo>
                  <a:cubicBezTo>
                    <a:pt x="16" y="0"/>
                    <a:pt x="19" y="1"/>
                    <a:pt x="21" y="2"/>
                  </a:cubicBezTo>
                  <a:cubicBezTo>
                    <a:pt x="24" y="4"/>
                    <a:pt x="26" y="6"/>
                    <a:pt x="26" y="9"/>
                  </a:cubicBezTo>
                  <a:lnTo>
                    <a:pt x="50" y="62"/>
                  </a:lnTo>
                  <a:lnTo>
                    <a:pt x="73" y="10"/>
                  </a:lnTo>
                  <a:cubicBezTo>
                    <a:pt x="75" y="7"/>
                    <a:pt x="77" y="5"/>
                    <a:pt x="79" y="3"/>
                  </a:cubicBezTo>
                  <a:cubicBezTo>
                    <a:pt x="81" y="2"/>
                    <a:pt x="84" y="1"/>
                    <a:pt x="87" y="1"/>
                  </a:cubicBezTo>
                  <a:cubicBezTo>
                    <a:pt x="90" y="1"/>
                    <a:pt x="94" y="2"/>
                    <a:pt x="96" y="3"/>
                  </a:cubicBezTo>
                  <a:cubicBezTo>
                    <a:pt x="98" y="5"/>
                    <a:pt x="101" y="8"/>
                    <a:pt x="101" y="9"/>
                  </a:cubicBezTo>
                  <a:lnTo>
                    <a:pt x="101" y="80"/>
                  </a:lnTo>
                  <a:lnTo>
                    <a:pt x="87" y="80"/>
                  </a:lnTo>
                  <a:lnTo>
                    <a:pt x="87" y="16"/>
                  </a:lnTo>
                  <a:lnTo>
                    <a:pt x="61" y="74"/>
                  </a:lnTo>
                  <a:cubicBezTo>
                    <a:pt x="60" y="76"/>
                    <a:pt x="58" y="77"/>
                    <a:pt x="56" y="78"/>
                  </a:cubicBezTo>
                  <a:cubicBezTo>
                    <a:pt x="54" y="79"/>
                    <a:pt x="52" y="80"/>
                    <a:pt x="50" y="80"/>
                  </a:cubicBezTo>
                  <a:cubicBezTo>
                    <a:pt x="45" y="80"/>
                    <a:pt x="42" y="78"/>
                    <a:pt x="40" y="74"/>
                  </a:cubicBezTo>
                  <a:lnTo>
                    <a:pt x="14" y="16"/>
                  </a:lnTo>
                  <a:lnTo>
                    <a:pt x="14" y="80"/>
                  </a:lnTo>
                  <a:lnTo>
                    <a:pt x="0" y="80"/>
                  </a:lnTo>
                  <a:close/>
                </a:path>
              </a:pathLst>
            </a:custGeom>
            <a:solidFill>
              <a:srgbClr val="24211D"/>
            </a:solidFill>
            <a:ln w="9525">
              <a:noFill/>
              <a:round/>
              <a:headEnd/>
              <a:tailEnd/>
            </a:ln>
          </p:spPr>
          <p:txBody>
            <a:bodyPr/>
            <a:lstStyle/>
            <a:p>
              <a:pPr>
                <a:defRPr/>
              </a:pPr>
              <a:endParaRPr lang="es-MX"/>
            </a:p>
          </p:txBody>
        </p:sp>
        <p:sp>
          <p:nvSpPr>
            <p:cNvPr id="1043" name="Rectangle 19"/>
            <p:cNvSpPr>
              <a:spLocks noChangeArrowheads="1"/>
            </p:cNvSpPr>
            <p:nvPr/>
          </p:nvSpPr>
          <p:spPr bwMode="auto">
            <a:xfrm>
              <a:off x="1207" y="2020"/>
              <a:ext cx="52" cy="282"/>
            </a:xfrm>
            <a:prstGeom prst="rect">
              <a:avLst/>
            </a:prstGeom>
            <a:solidFill>
              <a:srgbClr val="24211D"/>
            </a:solidFill>
            <a:ln w="9525">
              <a:noFill/>
              <a:miter lim="800000"/>
              <a:headEnd/>
              <a:tailEnd/>
            </a:ln>
          </p:spPr>
          <p:txBody>
            <a:bodyPr/>
            <a:lstStyle/>
            <a:p>
              <a:pPr>
                <a:defRPr/>
              </a:pPr>
              <a:endParaRPr lang="es-MX"/>
            </a:p>
          </p:txBody>
        </p:sp>
        <p:sp>
          <p:nvSpPr>
            <p:cNvPr id="1044" name="Rectangle 20"/>
            <p:cNvSpPr>
              <a:spLocks noChangeArrowheads="1"/>
            </p:cNvSpPr>
            <p:nvPr/>
          </p:nvSpPr>
          <p:spPr bwMode="auto">
            <a:xfrm>
              <a:off x="1015" y="2344"/>
              <a:ext cx="1267" cy="6"/>
            </a:xfrm>
            <a:prstGeom prst="rect">
              <a:avLst/>
            </a:prstGeom>
            <a:solidFill>
              <a:srgbClr val="24211D"/>
            </a:solidFill>
            <a:ln w="9525">
              <a:noFill/>
              <a:miter lim="800000"/>
              <a:headEnd/>
              <a:tailEnd/>
            </a:ln>
          </p:spPr>
          <p:txBody>
            <a:bodyPr/>
            <a:lstStyle/>
            <a:p>
              <a:pPr>
                <a:defRPr/>
              </a:pPr>
              <a:endParaRPr lang="es-MX"/>
            </a:p>
          </p:txBody>
        </p:sp>
        <p:sp>
          <p:nvSpPr>
            <p:cNvPr id="1045" name="Rectangle 21"/>
            <p:cNvSpPr>
              <a:spLocks noChangeArrowheads="1"/>
            </p:cNvSpPr>
            <p:nvPr/>
          </p:nvSpPr>
          <p:spPr bwMode="auto">
            <a:xfrm>
              <a:off x="1015" y="1961"/>
              <a:ext cx="1267" cy="9"/>
            </a:xfrm>
            <a:prstGeom prst="rect">
              <a:avLst/>
            </a:prstGeom>
            <a:solidFill>
              <a:srgbClr val="24211D"/>
            </a:solidFill>
            <a:ln w="9525">
              <a:noFill/>
              <a:miter lim="800000"/>
              <a:headEnd/>
              <a:tailEnd/>
            </a:ln>
          </p:spPr>
          <p:txBody>
            <a:bodyPr/>
            <a:lstStyle/>
            <a:p>
              <a:pPr>
                <a:defRPr/>
              </a:pPr>
              <a:endParaRPr lang="es-MX"/>
            </a:p>
          </p:txBody>
        </p:sp>
      </p:grpSp>
      <p:sp>
        <p:nvSpPr>
          <p:cNvPr id="1046" name="Freeform 22"/>
          <p:cNvSpPr>
            <a:spLocks/>
          </p:cNvSpPr>
          <p:nvPr userDrawn="1"/>
        </p:nvSpPr>
        <p:spPr bwMode="auto">
          <a:xfrm>
            <a:off x="611188" y="304800"/>
            <a:ext cx="7532687" cy="358775"/>
          </a:xfrm>
          <a:custGeom>
            <a:avLst/>
            <a:gdLst/>
            <a:ahLst/>
            <a:cxnLst>
              <a:cxn ang="0">
                <a:pos x="254" y="97"/>
              </a:cxn>
              <a:cxn ang="0">
                <a:pos x="0" y="97"/>
              </a:cxn>
              <a:cxn ang="0">
                <a:pos x="0" y="0"/>
              </a:cxn>
              <a:cxn ang="0">
                <a:pos x="254" y="0"/>
              </a:cxn>
              <a:cxn ang="0">
                <a:pos x="254" y="97"/>
              </a:cxn>
            </a:cxnLst>
            <a:rect l="0" t="0" r="r" b="b"/>
            <a:pathLst>
              <a:path w="254" h="97">
                <a:moveTo>
                  <a:pt x="254" y="97"/>
                </a:moveTo>
                <a:cubicBezTo>
                  <a:pt x="254" y="97"/>
                  <a:pt x="0" y="97"/>
                  <a:pt x="0" y="97"/>
                </a:cubicBezTo>
                <a:cubicBezTo>
                  <a:pt x="0" y="97"/>
                  <a:pt x="0" y="0"/>
                  <a:pt x="0" y="0"/>
                </a:cubicBezTo>
                <a:cubicBezTo>
                  <a:pt x="0" y="0"/>
                  <a:pt x="254" y="0"/>
                  <a:pt x="254" y="0"/>
                </a:cubicBezTo>
                <a:cubicBezTo>
                  <a:pt x="254" y="0"/>
                  <a:pt x="254" y="97"/>
                  <a:pt x="254" y="97"/>
                </a:cubicBezTo>
                <a:close/>
              </a:path>
            </a:pathLst>
          </a:custGeom>
          <a:solidFill>
            <a:srgbClr val="71B9E7"/>
          </a:solidFill>
          <a:ln w="9525">
            <a:noFill/>
            <a:round/>
            <a:headEnd/>
            <a:tailEnd/>
          </a:ln>
        </p:spPr>
        <p:txBody>
          <a:bodyPr/>
          <a:lstStyle/>
          <a:p>
            <a:pPr>
              <a:defRPr/>
            </a:pPr>
            <a:endParaRPr lang="es-MX"/>
          </a:p>
        </p:txBody>
      </p:sp>
      <p:sp>
        <p:nvSpPr>
          <p:cNvPr id="1047" name="Freeform 23"/>
          <p:cNvSpPr>
            <a:spLocks/>
          </p:cNvSpPr>
          <p:nvPr userDrawn="1"/>
        </p:nvSpPr>
        <p:spPr bwMode="auto">
          <a:xfrm>
            <a:off x="0" y="325438"/>
            <a:ext cx="684213" cy="342900"/>
          </a:xfrm>
          <a:custGeom>
            <a:avLst/>
            <a:gdLst/>
            <a:ahLst/>
            <a:cxnLst>
              <a:cxn ang="0">
                <a:pos x="195" y="0"/>
              </a:cxn>
              <a:cxn ang="0">
                <a:pos x="0" y="0"/>
              </a:cxn>
              <a:cxn ang="0">
                <a:pos x="0" y="100"/>
              </a:cxn>
              <a:cxn ang="0">
                <a:pos x="195" y="100"/>
              </a:cxn>
              <a:cxn ang="0">
                <a:pos x="195" y="0"/>
              </a:cxn>
            </a:cxnLst>
            <a:rect l="0" t="0" r="r" b="b"/>
            <a:pathLst>
              <a:path w="195" h="100">
                <a:moveTo>
                  <a:pt x="195" y="0"/>
                </a:moveTo>
                <a:cubicBezTo>
                  <a:pt x="195" y="0"/>
                  <a:pt x="0" y="0"/>
                  <a:pt x="0" y="0"/>
                </a:cubicBezTo>
                <a:cubicBezTo>
                  <a:pt x="0" y="0"/>
                  <a:pt x="0" y="100"/>
                  <a:pt x="0" y="100"/>
                </a:cubicBezTo>
                <a:cubicBezTo>
                  <a:pt x="0" y="100"/>
                  <a:pt x="195" y="100"/>
                  <a:pt x="195" y="100"/>
                </a:cubicBezTo>
                <a:cubicBezTo>
                  <a:pt x="195" y="100"/>
                  <a:pt x="195" y="0"/>
                  <a:pt x="195" y="0"/>
                </a:cubicBezTo>
                <a:close/>
              </a:path>
            </a:pathLst>
          </a:custGeom>
          <a:solidFill>
            <a:srgbClr val="626A70"/>
          </a:solidFill>
          <a:ln w="9525">
            <a:noFill/>
            <a:round/>
            <a:headEnd/>
            <a:tailEnd/>
          </a:ln>
        </p:spPr>
        <p:txBody>
          <a:bodyPr/>
          <a:lstStyle/>
          <a:p>
            <a:pPr>
              <a:defRPr/>
            </a:pPr>
            <a:endParaRPr lang="es-MX"/>
          </a:p>
        </p:txBody>
      </p:sp>
      <p:sp>
        <p:nvSpPr>
          <p:cNvPr id="1048" name="Freeform 24"/>
          <p:cNvSpPr>
            <a:spLocks/>
          </p:cNvSpPr>
          <p:nvPr userDrawn="1"/>
        </p:nvSpPr>
        <p:spPr bwMode="auto">
          <a:xfrm>
            <a:off x="611188" y="0"/>
            <a:ext cx="7532687" cy="336550"/>
          </a:xfrm>
          <a:custGeom>
            <a:avLst/>
            <a:gdLst/>
            <a:ahLst/>
            <a:cxnLst>
              <a:cxn ang="0">
                <a:pos x="248" y="98"/>
              </a:cxn>
              <a:cxn ang="0">
                <a:pos x="0" y="98"/>
              </a:cxn>
              <a:cxn ang="0">
                <a:pos x="0" y="0"/>
              </a:cxn>
              <a:cxn ang="0">
                <a:pos x="248" y="0"/>
              </a:cxn>
              <a:cxn ang="0">
                <a:pos x="248" y="98"/>
              </a:cxn>
            </a:cxnLst>
            <a:rect l="0" t="0" r="r" b="b"/>
            <a:pathLst>
              <a:path w="248" h="98">
                <a:moveTo>
                  <a:pt x="248" y="98"/>
                </a:moveTo>
                <a:cubicBezTo>
                  <a:pt x="248" y="98"/>
                  <a:pt x="0" y="98"/>
                  <a:pt x="0" y="98"/>
                </a:cubicBezTo>
                <a:cubicBezTo>
                  <a:pt x="0" y="98"/>
                  <a:pt x="0" y="0"/>
                  <a:pt x="0" y="0"/>
                </a:cubicBezTo>
                <a:cubicBezTo>
                  <a:pt x="0" y="0"/>
                  <a:pt x="248" y="0"/>
                  <a:pt x="248" y="0"/>
                </a:cubicBezTo>
                <a:cubicBezTo>
                  <a:pt x="248" y="0"/>
                  <a:pt x="248" y="98"/>
                  <a:pt x="248" y="98"/>
                </a:cubicBezTo>
                <a:close/>
              </a:path>
            </a:pathLst>
          </a:custGeom>
          <a:solidFill>
            <a:srgbClr val="0090D8"/>
          </a:solidFill>
          <a:ln w="9525">
            <a:noFill/>
            <a:round/>
            <a:headEnd/>
            <a:tailEnd/>
          </a:ln>
        </p:spPr>
        <p:txBody>
          <a:bodyPr/>
          <a:lstStyle/>
          <a:p>
            <a:pPr>
              <a:defRPr/>
            </a:pPr>
            <a:endParaRPr lang="es-MX"/>
          </a:p>
        </p:txBody>
      </p:sp>
      <p:sp>
        <p:nvSpPr>
          <p:cNvPr id="1049" name="Text Box 25"/>
          <p:cNvSpPr txBox="1">
            <a:spLocks noChangeArrowheads="1"/>
          </p:cNvSpPr>
          <p:nvPr userDrawn="1"/>
        </p:nvSpPr>
        <p:spPr bwMode="auto">
          <a:xfrm>
            <a:off x="-33338" y="384175"/>
            <a:ext cx="860426" cy="222250"/>
          </a:xfrm>
          <a:prstGeom prst="rect">
            <a:avLst/>
          </a:prstGeom>
          <a:noFill/>
          <a:ln w="9525">
            <a:noFill/>
            <a:miter lim="800000"/>
            <a:headEnd/>
            <a:tailEnd/>
          </a:ln>
          <a:effectLst/>
        </p:spPr>
        <p:txBody>
          <a:bodyPr>
            <a:spAutoFit/>
          </a:bodyPr>
          <a:lstStyle/>
          <a:p>
            <a:pPr>
              <a:lnSpc>
                <a:spcPct val="60000"/>
              </a:lnSpc>
              <a:spcBef>
                <a:spcPct val="50000"/>
              </a:spcBef>
              <a:defRPr/>
            </a:pPr>
            <a:r>
              <a:rPr lang="es-MX" sz="500">
                <a:solidFill>
                  <a:schemeClr val="bg1"/>
                </a:solidFill>
                <a:effectLst/>
                <a:latin typeface="EurekaSans-MediumCaps" pitchFamily="50" charset="0"/>
              </a:rPr>
              <a:t>SECRETARÍA</a:t>
            </a:r>
          </a:p>
          <a:p>
            <a:pPr>
              <a:lnSpc>
                <a:spcPct val="60000"/>
              </a:lnSpc>
              <a:spcBef>
                <a:spcPct val="50000"/>
              </a:spcBef>
              <a:defRPr/>
            </a:pPr>
            <a:r>
              <a:rPr lang="es-MX" sz="500">
                <a:solidFill>
                  <a:schemeClr val="bg1"/>
                </a:solidFill>
                <a:effectLst/>
                <a:latin typeface="EurekaSans-MediumCaps" pitchFamily="50" charset="0"/>
              </a:rPr>
              <a:t>DE  GOBERNACIÓN</a:t>
            </a:r>
            <a:endParaRPr lang="es-ES" sz="500">
              <a:solidFill>
                <a:schemeClr val="bg1"/>
              </a:solidFill>
              <a:effectLst/>
              <a:latin typeface="EurekaSans-MediumCaps" pitchFamily="50" charset="0"/>
            </a:endParaRPr>
          </a:p>
        </p:txBody>
      </p:sp>
      <p:grpSp>
        <p:nvGrpSpPr>
          <p:cNvPr id="1036" name="Group 26"/>
          <p:cNvGrpSpPr>
            <a:grpSpLocks/>
          </p:cNvGrpSpPr>
          <p:nvPr userDrawn="1"/>
        </p:nvGrpSpPr>
        <p:grpSpPr bwMode="auto">
          <a:xfrm>
            <a:off x="8416925" y="115888"/>
            <a:ext cx="431800" cy="433387"/>
            <a:chOff x="4240" y="1122"/>
            <a:chExt cx="1249" cy="1245"/>
          </a:xfrm>
        </p:grpSpPr>
        <p:sp>
          <p:nvSpPr>
            <p:cNvPr id="1051" name="Freeform 27"/>
            <p:cNvSpPr>
              <a:spLocks/>
            </p:cNvSpPr>
            <p:nvPr/>
          </p:nvSpPr>
          <p:spPr bwMode="auto">
            <a:xfrm>
              <a:off x="5278" y="2034"/>
              <a:ext cx="32" cy="32"/>
            </a:xfrm>
            <a:custGeom>
              <a:avLst/>
              <a:gdLst/>
              <a:ahLst/>
              <a:cxnLst>
                <a:cxn ang="0">
                  <a:pos x="7" y="1"/>
                </a:cxn>
                <a:cxn ang="0">
                  <a:pos x="3" y="1"/>
                </a:cxn>
                <a:cxn ang="0">
                  <a:pos x="3" y="8"/>
                </a:cxn>
                <a:cxn ang="0">
                  <a:pos x="8" y="5"/>
                </a:cxn>
                <a:cxn ang="0">
                  <a:pos x="7" y="1"/>
                </a:cxn>
              </a:cxnLst>
              <a:rect l="0" t="0" r="r" b="b"/>
              <a:pathLst>
                <a:path w="8" h="9">
                  <a:moveTo>
                    <a:pt x="7" y="1"/>
                  </a:moveTo>
                  <a:cubicBezTo>
                    <a:pt x="5" y="1"/>
                    <a:pt x="4" y="0"/>
                    <a:pt x="3" y="1"/>
                  </a:cubicBezTo>
                  <a:cubicBezTo>
                    <a:pt x="1" y="2"/>
                    <a:pt x="0" y="6"/>
                    <a:pt x="3" y="8"/>
                  </a:cubicBezTo>
                  <a:cubicBezTo>
                    <a:pt x="6" y="9"/>
                    <a:pt x="8" y="7"/>
                    <a:pt x="8" y="5"/>
                  </a:cubicBezTo>
                  <a:cubicBezTo>
                    <a:pt x="8" y="4"/>
                    <a:pt x="8" y="2"/>
                    <a:pt x="7" y="1"/>
                  </a:cubicBezTo>
                  <a:close/>
                </a:path>
              </a:pathLst>
            </a:custGeom>
            <a:solidFill>
              <a:srgbClr val="F99F3D"/>
            </a:solidFill>
            <a:ln w="9525">
              <a:noFill/>
              <a:round/>
              <a:headEnd/>
              <a:tailEnd/>
            </a:ln>
          </p:spPr>
          <p:txBody>
            <a:bodyPr/>
            <a:lstStyle/>
            <a:p>
              <a:pPr>
                <a:defRPr/>
              </a:pPr>
              <a:endParaRPr lang="es-MX"/>
            </a:p>
          </p:txBody>
        </p:sp>
        <p:sp>
          <p:nvSpPr>
            <p:cNvPr id="1052" name="Freeform 28"/>
            <p:cNvSpPr>
              <a:spLocks/>
            </p:cNvSpPr>
            <p:nvPr/>
          </p:nvSpPr>
          <p:spPr bwMode="auto">
            <a:xfrm>
              <a:off x="5278" y="2034"/>
              <a:ext cx="32" cy="32"/>
            </a:xfrm>
            <a:custGeom>
              <a:avLst/>
              <a:gdLst/>
              <a:ahLst/>
              <a:cxnLst>
                <a:cxn ang="0">
                  <a:pos x="7" y="1"/>
                </a:cxn>
                <a:cxn ang="0">
                  <a:pos x="3" y="1"/>
                </a:cxn>
                <a:cxn ang="0">
                  <a:pos x="3" y="8"/>
                </a:cxn>
                <a:cxn ang="0">
                  <a:pos x="8" y="5"/>
                </a:cxn>
                <a:cxn ang="0">
                  <a:pos x="7" y="1"/>
                </a:cxn>
              </a:cxnLst>
              <a:rect l="0" t="0" r="r" b="b"/>
              <a:pathLst>
                <a:path w="8" h="9">
                  <a:moveTo>
                    <a:pt x="7" y="1"/>
                  </a:moveTo>
                  <a:cubicBezTo>
                    <a:pt x="5" y="1"/>
                    <a:pt x="4" y="0"/>
                    <a:pt x="3" y="1"/>
                  </a:cubicBezTo>
                  <a:cubicBezTo>
                    <a:pt x="1" y="2"/>
                    <a:pt x="0" y="6"/>
                    <a:pt x="3" y="8"/>
                  </a:cubicBezTo>
                  <a:cubicBezTo>
                    <a:pt x="6" y="9"/>
                    <a:pt x="8" y="7"/>
                    <a:pt x="8" y="5"/>
                  </a:cubicBezTo>
                  <a:cubicBezTo>
                    <a:pt x="8" y="4"/>
                    <a:pt x="8" y="2"/>
                    <a:pt x="7" y="1"/>
                  </a:cubicBezTo>
                  <a:close/>
                </a:path>
              </a:pathLst>
            </a:custGeom>
            <a:noFill/>
            <a:ln w="0">
              <a:solidFill>
                <a:srgbClr val="825838"/>
              </a:solidFill>
              <a:prstDash val="solid"/>
              <a:round/>
              <a:headEnd/>
              <a:tailEnd/>
            </a:ln>
          </p:spPr>
          <p:txBody>
            <a:bodyPr/>
            <a:lstStyle/>
            <a:p>
              <a:pPr>
                <a:defRPr/>
              </a:pPr>
              <a:endParaRPr lang="es-MX"/>
            </a:p>
          </p:txBody>
        </p:sp>
        <p:sp>
          <p:nvSpPr>
            <p:cNvPr id="1053" name="Freeform 29"/>
            <p:cNvSpPr>
              <a:spLocks/>
            </p:cNvSpPr>
            <p:nvPr/>
          </p:nvSpPr>
          <p:spPr bwMode="auto">
            <a:xfrm>
              <a:off x="5301" y="2061"/>
              <a:ext cx="46" cy="32"/>
            </a:xfrm>
            <a:custGeom>
              <a:avLst/>
              <a:gdLst/>
              <a:ahLst/>
              <a:cxnLst>
                <a:cxn ang="0">
                  <a:pos x="13" y="9"/>
                </a:cxn>
                <a:cxn ang="0">
                  <a:pos x="8" y="8"/>
                </a:cxn>
                <a:cxn ang="0">
                  <a:pos x="3" y="5"/>
                </a:cxn>
                <a:cxn ang="0">
                  <a:pos x="0" y="0"/>
                </a:cxn>
              </a:cxnLst>
              <a:rect l="0" t="0" r="r" b="b"/>
              <a:pathLst>
                <a:path w="13" h="9">
                  <a:moveTo>
                    <a:pt x="13" y="9"/>
                  </a:moveTo>
                  <a:cubicBezTo>
                    <a:pt x="13" y="9"/>
                    <a:pt x="8" y="8"/>
                    <a:pt x="8" y="8"/>
                  </a:cubicBezTo>
                  <a:cubicBezTo>
                    <a:pt x="8" y="8"/>
                    <a:pt x="2" y="8"/>
                    <a:pt x="3" y="5"/>
                  </a:cubicBezTo>
                  <a:cubicBezTo>
                    <a:pt x="3" y="5"/>
                    <a:pt x="0" y="3"/>
                    <a:pt x="0" y="0"/>
                  </a:cubicBezTo>
                </a:path>
              </a:pathLst>
            </a:custGeom>
            <a:noFill/>
            <a:ln w="0">
              <a:solidFill>
                <a:srgbClr val="825838"/>
              </a:solidFill>
              <a:prstDash val="solid"/>
              <a:round/>
              <a:headEnd/>
              <a:tailEnd/>
            </a:ln>
          </p:spPr>
          <p:txBody>
            <a:bodyPr/>
            <a:lstStyle/>
            <a:p>
              <a:pPr>
                <a:defRPr/>
              </a:pPr>
              <a:endParaRPr lang="es-MX"/>
            </a:p>
          </p:txBody>
        </p:sp>
        <p:sp>
          <p:nvSpPr>
            <p:cNvPr id="1054" name="Freeform 30"/>
            <p:cNvSpPr>
              <a:spLocks/>
            </p:cNvSpPr>
            <p:nvPr/>
          </p:nvSpPr>
          <p:spPr bwMode="auto">
            <a:xfrm>
              <a:off x="5342" y="2075"/>
              <a:ext cx="32" cy="32"/>
            </a:xfrm>
            <a:custGeom>
              <a:avLst/>
              <a:gdLst/>
              <a:ahLst/>
              <a:cxnLst>
                <a:cxn ang="0">
                  <a:pos x="9" y="6"/>
                </a:cxn>
                <a:cxn ang="0">
                  <a:pos x="9" y="3"/>
                </a:cxn>
                <a:cxn ang="0">
                  <a:pos x="1" y="4"/>
                </a:cxn>
                <a:cxn ang="0">
                  <a:pos x="6" y="9"/>
                </a:cxn>
                <a:cxn ang="0">
                  <a:pos x="9" y="6"/>
                </a:cxn>
              </a:cxnLst>
              <a:rect l="0" t="0" r="r" b="b"/>
              <a:pathLst>
                <a:path w="9" h="9">
                  <a:moveTo>
                    <a:pt x="9" y="6"/>
                  </a:moveTo>
                  <a:cubicBezTo>
                    <a:pt x="9" y="5"/>
                    <a:pt x="9" y="3"/>
                    <a:pt x="9" y="3"/>
                  </a:cubicBezTo>
                  <a:cubicBezTo>
                    <a:pt x="7" y="1"/>
                    <a:pt x="2" y="0"/>
                    <a:pt x="1" y="4"/>
                  </a:cubicBezTo>
                  <a:cubicBezTo>
                    <a:pt x="0" y="8"/>
                    <a:pt x="3" y="9"/>
                    <a:pt x="6" y="9"/>
                  </a:cubicBezTo>
                  <a:cubicBezTo>
                    <a:pt x="6" y="9"/>
                    <a:pt x="9" y="8"/>
                    <a:pt x="9" y="6"/>
                  </a:cubicBezTo>
                  <a:close/>
                </a:path>
              </a:pathLst>
            </a:custGeom>
            <a:solidFill>
              <a:srgbClr val="F99F3D"/>
            </a:solidFill>
            <a:ln w="9525">
              <a:noFill/>
              <a:round/>
              <a:headEnd/>
              <a:tailEnd/>
            </a:ln>
          </p:spPr>
          <p:txBody>
            <a:bodyPr/>
            <a:lstStyle/>
            <a:p>
              <a:pPr>
                <a:defRPr/>
              </a:pPr>
              <a:endParaRPr lang="es-MX"/>
            </a:p>
          </p:txBody>
        </p:sp>
        <p:sp>
          <p:nvSpPr>
            <p:cNvPr id="1055" name="Freeform 31"/>
            <p:cNvSpPr>
              <a:spLocks/>
            </p:cNvSpPr>
            <p:nvPr/>
          </p:nvSpPr>
          <p:spPr bwMode="auto">
            <a:xfrm>
              <a:off x="5342" y="2075"/>
              <a:ext cx="32" cy="32"/>
            </a:xfrm>
            <a:custGeom>
              <a:avLst/>
              <a:gdLst/>
              <a:ahLst/>
              <a:cxnLst>
                <a:cxn ang="0">
                  <a:pos x="9" y="6"/>
                </a:cxn>
                <a:cxn ang="0">
                  <a:pos x="9" y="3"/>
                </a:cxn>
                <a:cxn ang="0">
                  <a:pos x="1" y="4"/>
                </a:cxn>
                <a:cxn ang="0">
                  <a:pos x="6" y="9"/>
                </a:cxn>
                <a:cxn ang="0">
                  <a:pos x="9" y="6"/>
                </a:cxn>
              </a:cxnLst>
              <a:rect l="0" t="0" r="r" b="b"/>
              <a:pathLst>
                <a:path w="9" h="9">
                  <a:moveTo>
                    <a:pt x="9" y="6"/>
                  </a:moveTo>
                  <a:cubicBezTo>
                    <a:pt x="9" y="5"/>
                    <a:pt x="9" y="3"/>
                    <a:pt x="9" y="3"/>
                  </a:cubicBezTo>
                  <a:cubicBezTo>
                    <a:pt x="7" y="1"/>
                    <a:pt x="2" y="0"/>
                    <a:pt x="1" y="4"/>
                  </a:cubicBezTo>
                  <a:cubicBezTo>
                    <a:pt x="0" y="8"/>
                    <a:pt x="3" y="9"/>
                    <a:pt x="6" y="9"/>
                  </a:cubicBezTo>
                  <a:cubicBezTo>
                    <a:pt x="6" y="9"/>
                    <a:pt x="9" y="8"/>
                    <a:pt x="9" y="6"/>
                  </a:cubicBezTo>
                  <a:close/>
                </a:path>
              </a:pathLst>
            </a:custGeom>
            <a:noFill/>
            <a:ln w="0">
              <a:solidFill>
                <a:srgbClr val="825838"/>
              </a:solidFill>
              <a:prstDash val="solid"/>
              <a:round/>
              <a:headEnd/>
              <a:tailEnd/>
            </a:ln>
          </p:spPr>
          <p:txBody>
            <a:bodyPr/>
            <a:lstStyle/>
            <a:p>
              <a:pPr>
                <a:defRPr/>
              </a:pPr>
              <a:endParaRPr lang="es-MX"/>
            </a:p>
          </p:txBody>
        </p:sp>
        <p:sp>
          <p:nvSpPr>
            <p:cNvPr id="1056" name="Freeform 32"/>
            <p:cNvSpPr>
              <a:spLocks/>
            </p:cNvSpPr>
            <p:nvPr/>
          </p:nvSpPr>
          <p:spPr bwMode="auto">
            <a:xfrm>
              <a:off x="5360" y="1870"/>
              <a:ext cx="28" cy="27"/>
            </a:xfrm>
            <a:custGeom>
              <a:avLst/>
              <a:gdLst/>
              <a:ahLst/>
              <a:cxnLst>
                <a:cxn ang="0">
                  <a:pos x="4" y="0"/>
                </a:cxn>
                <a:cxn ang="0">
                  <a:pos x="1" y="1"/>
                </a:cxn>
                <a:cxn ang="0">
                  <a:pos x="3" y="8"/>
                </a:cxn>
                <a:cxn ang="0">
                  <a:pos x="7" y="3"/>
                </a:cxn>
                <a:cxn ang="0">
                  <a:pos x="4" y="0"/>
                </a:cxn>
              </a:cxnLst>
              <a:rect l="0" t="0" r="r" b="b"/>
              <a:pathLst>
                <a:path w="8" h="8">
                  <a:moveTo>
                    <a:pt x="4" y="0"/>
                  </a:moveTo>
                  <a:cubicBezTo>
                    <a:pt x="3" y="0"/>
                    <a:pt x="2" y="0"/>
                    <a:pt x="1" y="1"/>
                  </a:cubicBezTo>
                  <a:cubicBezTo>
                    <a:pt x="0" y="2"/>
                    <a:pt x="0" y="7"/>
                    <a:pt x="3" y="8"/>
                  </a:cubicBezTo>
                  <a:cubicBezTo>
                    <a:pt x="7" y="8"/>
                    <a:pt x="8" y="5"/>
                    <a:pt x="7" y="3"/>
                  </a:cubicBezTo>
                  <a:cubicBezTo>
                    <a:pt x="7" y="2"/>
                    <a:pt x="6" y="0"/>
                    <a:pt x="4" y="0"/>
                  </a:cubicBezTo>
                  <a:close/>
                </a:path>
              </a:pathLst>
            </a:custGeom>
            <a:solidFill>
              <a:srgbClr val="F99F3D"/>
            </a:solidFill>
            <a:ln w="9525">
              <a:noFill/>
              <a:round/>
              <a:headEnd/>
              <a:tailEnd/>
            </a:ln>
          </p:spPr>
          <p:txBody>
            <a:bodyPr/>
            <a:lstStyle/>
            <a:p>
              <a:pPr>
                <a:defRPr/>
              </a:pPr>
              <a:endParaRPr lang="es-MX"/>
            </a:p>
          </p:txBody>
        </p:sp>
        <p:sp>
          <p:nvSpPr>
            <p:cNvPr id="1057" name="Freeform 33"/>
            <p:cNvSpPr>
              <a:spLocks/>
            </p:cNvSpPr>
            <p:nvPr/>
          </p:nvSpPr>
          <p:spPr bwMode="auto">
            <a:xfrm>
              <a:off x="5360" y="1870"/>
              <a:ext cx="28" cy="27"/>
            </a:xfrm>
            <a:custGeom>
              <a:avLst/>
              <a:gdLst/>
              <a:ahLst/>
              <a:cxnLst>
                <a:cxn ang="0">
                  <a:pos x="4" y="0"/>
                </a:cxn>
                <a:cxn ang="0">
                  <a:pos x="1" y="1"/>
                </a:cxn>
                <a:cxn ang="0">
                  <a:pos x="3" y="8"/>
                </a:cxn>
                <a:cxn ang="0">
                  <a:pos x="7" y="3"/>
                </a:cxn>
                <a:cxn ang="0">
                  <a:pos x="4" y="0"/>
                </a:cxn>
              </a:cxnLst>
              <a:rect l="0" t="0" r="r" b="b"/>
              <a:pathLst>
                <a:path w="8" h="8">
                  <a:moveTo>
                    <a:pt x="4" y="0"/>
                  </a:moveTo>
                  <a:cubicBezTo>
                    <a:pt x="3" y="0"/>
                    <a:pt x="2" y="0"/>
                    <a:pt x="1" y="1"/>
                  </a:cubicBezTo>
                  <a:cubicBezTo>
                    <a:pt x="0" y="2"/>
                    <a:pt x="0" y="7"/>
                    <a:pt x="3" y="8"/>
                  </a:cubicBezTo>
                  <a:cubicBezTo>
                    <a:pt x="7" y="8"/>
                    <a:pt x="8" y="5"/>
                    <a:pt x="7" y="3"/>
                  </a:cubicBezTo>
                  <a:cubicBezTo>
                    <a:pt x="7" y="2"/>
                    <a:pt x="6" y="0"/>
                    <a:pt x="4" y="0"/>
                  </a:cubicBezTo>
                  <a:close/>
                </a:path>
              </a:pathLst>
            </a:custGeom>
            <a:noFill/>
            <a:ln w="0">
              <a:solidFill>
                <a:srgbClr val="825838"/>
              </a:solidFill>
              <a:prstDash val="solid"/>
              <a:round/>
              <a:headEnd/>
              <a:tailEnd/>
            </a:ln>
          </p:spPr>
          <p:txBody>
            <a:bodyPr/>
            <a:lstStyle/>
            <a:p>
              <a:pPr>
                <a:defRPr/>
              </a:pPr>
              <a:endParaRPr lang="es-MX"/>
            </a:p>
          </p:txBody>
        </p:sp>
        <p:sp>
          <p:nvSpPr>
            <p:cNvPr id="1058" name="Freeform 34"/>
            <p:cNvSpPr>
              <a:spLocks/>
            </p:cNvSpPr>
            <p:nvPr/>
          </p:nvSpPr>
          <p:spPr bwMode="auto">
            <a:xfrm>
              <a:off x="5383" y="1893"/>
              <a:ext cx="51" cy="27"/>
            </a:xfrm>
            <a:custGeom>
              <a:avLst/>
              <a:gdLst/>
              <a:ahLst/>
              <a:cxnLst>
                <a:cxn ang="0">
                  <a:pos x="15" y="5"/>
                </a:cxn>
                <a:cxn ang="0">
                  <a:pos x="11" y="5"/>
                </a:cxn>
                <a:cxn ang="0">
                  <a:pos x="5" y="5"/>
                </a:cxn>
                <a:cxn ang="0">
                  <a:pos x="0" y="0"/>
                </a:cxn>
              </a:cxnLst>
              <a:rect l="0" t="0" r="r" b="b"/>
              <a:pathLst>
                <a:path w="15" h="8">
                  <a:moveTo>
                    <a:pt x="15" y="5"/>
                  </a:moveTo>
                  <a:cubicBezTo>
                    <a:pt x="15" y="5"/>
                    <a:pt x="11" y="5"/>
                    <a:pt x="11" y="5"/>
                  </a:cubicBezTo>
                  <a:cubicBezTo>
                    <a:pt x="11" y="5"/>
                    <a:pt x="5" y="8"/>
                    <a:pt x="5" y="5"/>
                  </a:cubicBezTo>
                  <a:cubicBezTo>
                    <a:pt x="5" y="5"/>
                    <a:pt x="2" y="4"/>
                    <a:pt x="0" y="0"/>
                  </a:cubicBezTo>
                </a:path>
              </a:pathLst>
            </a:custGeom>
            <a:noFill/>
            <a:ln w="0">
              <a:solidFill>
                <a:srgbClr val="825838"/>
              </a:solidFill>
              <a:prstDash val="solid"/>
              <a:round/>
              <a:headEnd/>
              <a:tailEnd/>
            </a:ln>
          </p:spPr>
          <p:txBody>
            <a:bodyPr/>
            <a:lstStyle/>
            <a:p>
              <a:pPr>
                <a:defRPr/>
              </a:pPr>
              <a:endParaRPr lang="es-MX"/>
            </a:p>
          </p:txBody>
        </p:sp>
        <p:sp>
          <p:nvSpPr>
            <p:cNvPr id="1059" name="Freeform 35"/>
            <p:cNvSpPr>
              <a:spLocks/>
            </p:cNvSpPr>
            <p:nvPr/>
          </p:nvSpPr>
          <p:spPr bwMode="auto">
            <a:xfrm>
              <a:off x="5434" y="1888"/>
              <a:ext cx="32" cy="32"/>
            </a:xfrm>
            <a:custGeom>
              <a:avLst/>
              <a:gdLst/>
              <a:ahLst/>
              <a:cxnLst>
                <a:cxn ang="0">
                  <a:pos x="9" y="5"/>
                </a:cxn>
                <a:cxn ang="0">
                  <a:pos x="7" y="1"/>
                </a:cxn>
                <a:cxn ang="0">
                  <a:pos x="1" y="6"/>
                </a:cxn>
                <a:cxn ang="0">
                  <a:pos x="6" y="8"/>
                </a:cxn>
                <a:cxn ang="0">
                  <a:pos x="9" y="5"/>
                </a:cxn>
              </a:cxnLst>
              <a:rect l="0" t="0" r="r" b="b"/>
              <a:pathLst>
                <a:path w="9" h="9">
                  <a:moveTo>
                    <a:pt x="9" y="5"/>
                  </a:moveTo>
                  <a:cubicBezTo>
                    <a:pt x="8" y="3"/>
                    <a:pt x="8" y="2"/>
                    <a:pt x="7" y="1"/>
                  </a:cubicBezTo>
                  <a:cubicBezTo>
                    <a:pt x="5" y="0"/>
                    <a:pt x="0" y="1"/>
                    <a:pt x="1" y="6"/>
                  </a:cubicBezTo>
                  <a:cubicBezTo>
                    <a:pt x="1" y="9"/>
                    <a:pt x="4" y="9"/>
                    <a:pt x="6" y="8"/>
                  </a:cubicBezTo>
                  <a:cubicBezTo>
                    <a:pt x="7" y="8"/>
                    <a:pt x="9" y="6"/>
                    <a:pt x="9" y="5"/>
                  </a:cubicBezTo>
                  <a:close/>
                </a:path>
              </a:pathLst>
            </a:custGeom>
            <a:solidFill>
              <a:srgbClr val="F99F3D"/>
            </a:solidFill>
            <a:ln w="9525">
              <a:noFill/>
              <a:round/>
              <a:headEnd/>
              <a:tailEnd/>
            </a:ln>
          </p:spPr>
          <p:txBody>
            <a:bodyPr/>
            <a:lstStyle/>
            <a:p>
              <a:pPr>
                <a:defRPr/>
              </a:pPr>
              <a:endParaRPr lang="es-MX"/>
            </a:p>
          </p:txBody>
        </p:sp>
        <p:sp>
          <p:nvSpPr>
            <p:cNvPr id="1060" name="Freeform 36"/>
            <p:cNvSpPr>
              <a:spLocks/>
            </p:cNvSpPr>
            <p:nvPr/>
          </p:nvSpPr>
          <p:spPr bwMode="auto">
            <a:xfrm>
              <a:off x="5434" y="1888"/>
              <a:ext cx="32" cy="32"/>
            </a:xfrm>
            <a:custGeom>
              <a:avLst/>
              <a:gdLst/>
              <a:ahLst/>
              <a:cxnLst>
                <a:cxn ang="0">
                  <a:pos x="9" y="5"/>
                </a:cxn>
                <a:cxn ang="0">
                  <a:pos x="7" y="1"/>
                </a:cxn>
                <a:cxn ang="0">
                  <a:pos x="1" y="6"/>
                </a:cxn>
                <a:cxn ang="0">
                  <a:pos x="6" y="8"/>
                </a:cxn>
                <a:cxn ang="0">
                  <a:pos x="9" y="5"/>
                </a:cxn>
              </a:cxnLst>
              <a:rect l="0" t="0" r="r" b="b"/>
              <a:pathLst>
                <a:path w="9" h="9">
                  <a:moveTo>
                    <a:pt x="9" y="5"/>
                  </a:moveTo>
                  <a:cubicBezTo>
                    <a:pt x="8" y="3"/>
                    <a:pt x="8" y="2"/>
                    <a:pt x="7" y="1"/>
                  </a:cubicBezTo>
                  <a:cubicBezTo>
                    <a:pt x="5" y="0"/>
                    <a:pt x="0" y="1"/>
                    <a:pt x="1" y="6"/>
                  </a:cubicBezTo>
                  <a:cubicBezTo>
                    <a:pt x="1" y="9"/>
                    <a:pt x="4" y="9"/>
                    <a:pt x="6" y="8"/>
                  </a:cubicBezTo>
                  <a:cubicBezTo>
                    <a:pt x="7" y="8"/>
                    <a:pt x="9" y="6"/>
                    <a:pt x="9" y="5"/>
                  </a:cubicBezTo>
                  <a:close/>
                </a:path>
              </a:pathLst>
            </a:custGeom>
            <a:noFill/>
            <a:ln w="0">
              <a:solidFill>
                <a:srgbClr val="825838"/>
              </a:solidFill>
              <a:prstDash val="solid"/>
              <a:round/>
              <a:headEnd/>
              <a:tailEnd/>
            </a:ln>
          </p:spPr>
          <p:txBody>
            <a:bodyPr/>
            <a:lstStyle/>
            <a:p>
              <a:pPr>
                <a:defRPr/>
              </a:pPr>
              <a:endParaRPr lang="es-MX"/>
            </a:p>
          </p:txBody>
        </p:sp>
        <p:sp>
          <p:nvSpPr>
            <p:cNvPr id="1061" name="Freeform 37"/>
            <p:cNvSpPr>
              <a:spLocks/>
            </p:cNvSpPr>
            <p:nvPr/>
          </p:nvSpPr>
          <p:spPr bwMode="auto">
            <a:xfrm>
              <a:off x="5131" y="2166"/>
              <a:ext cx="32" cy="32"/>
            </a:xfrm>
            <a:custGeom>
              <a:avLst/>
              <a:gdLst/>
              <a:ahLst/>
              <a:cxnLst>
                <a:cxn ang="0">
                  <a:pos x="8" y="1"/>
                </a:cxn>
                <a:cxn ang="0">
                  <a:pos x="5" y="0"/>
                </a:cxn>
                <a:cxn ang="0">
                  <a:pos x="3" y="7"/>
                </a:cxn>
                <a:cxn ang="0">
                  <a:pos x="8" y="5"/>
                </a:cxn>
                <a:cxn ang="0">
                  <a:pos x="8" y="1"/>
                </a:cxn>
              </a:cxnLst>
              <a:rect l="0" t="0" r="r" b="b"/>
              <a:pathLst>
                <a:path w="9" h="9">
                  <a:moveTo>
                    <a:pt x="8" y="1"/>
                  </a:moveTo>
                  <a:cubicBezTo>
                    <a:pt x="7" y="1"/>
                    <a:pt x="6" y="0"/>
                    <a:pt x="5" y="0"/>
                  </a:cubicBezTo>
                  <a:cubicBezTo>
                    <a:pt x="3" y="0"/>
                    <a:pt x="0" y="4"/>
                    <a:pt x="3" y="7"/>
                  </a:cubicBezTo>
                  <a:cubicBezTo>
                    <a:pt x="5" y="9"/>
                    <a:pt x="7" y="7"/>
                    <a:pt x="8" y="5"/>
                  </a:cubicBezTo>
                  <a:cubicBezTo>
                    <a:pt x="9" y="5"/>
                    <a:pt x="9" y="2"/>
                    <a:pt x="8" y="1"/>
                  </a:cubicBezTo>
                  <a:close/>
                </a:path>
              </a:pathLst>
            </a:custGeom>
            <a:solidFill>
              <a:srgbClr val="F99F3D"/>
            </a:solidFill>
            <a:ln w="9525">
              <a:noFill/>
              <a:round/>
              <a:headEnd/>
              <a:tailEnd/>
            </a:ln>
          </p:spPr>
          <p:txBody>
            <a:bodyPr/>
            <a:lstStyle/>
            <a:p>
              <a:pPr>
                <a:defRPr/>
              </a:pPr>
              <a:endParaRPr lang="es-MX"/>
            </a:p>
          </p:txBody>
        </p:sp>
        <p:sp>
          <p:nvSpPr>
            <p:cNvPr id="1062" name="Freeform 38"/>
            <p:cNvSpPr>
              <a:spLocks/>
            </p:cNvSpPr>
            <p:nvPr/>
          </p:nvSpPr>
          <p:spPr bwMode="auto">
            <a:xfrm>
              <a:off x="5131" y="2166"/>
              <a:ext cx="32" cy="32"/>
            </a:xfrm>
            <a:custGeom>
              <a:avLst/>
              <a:gdLst/>
              <a:ahLst/>
              <a:cxnLst>
                <a:cxn ang="0">
                  <a:pos x="8" y="1"/>
                </a:cxn>
                <a:cxn ang="0">
                  <a:pos x="5" y="0"/>
                </a:cxn>
                <a:cxn ang="0">
                  <a:pos x="3" y="7"/>
                </a:cxn>
                <a:cxn ang="0">
                  <a:pos x="8" y="5"/>
                </a:cxn>
                <a:cxn ang="0">
                  <a:pos x="8" y="1"/>
                </a:cxn>
              </a:cxnLst>
              <a:rect l="0" t="0" r="r" b="b"/>
              <a:pathLst>
                <a:path w="9" h="9">
                  <a:moveTo>
                    <a:pt x="8" y="1"/>
                  </a:moveTo>
                  <a:cubicBezTo>
                    <a:pt x="7" y="1"/>
                    <a:pt x="6" y="0"/>
                    <a:pt x="5" y="0"/>
                  </a:cubicBezTo>
                  <a:cubicBezTo>
                    <a:pt x="3" y="0"/>
                    <a:pt x="0" y="4"/>
                    <a:pt x="3" y="7"/>
                  </a:cubicBezTo>
                  <a:cubicBezTo>
                    <a:pt x="5" y="9"/>
                    <a:pt x="7" y="7"/>
                    <a:pt x="8" y="5"/>
                  </a:cubicBezTo>
                  <a:cubicBezTo>
                    <a:pt x="9" y="5"/>
                    <a:pt x="9" y="2"/>
                    <a:pt x="8" y="1"/>
                  </a:cubicBezTo>
                  <a:close/>
                </a:path>
              </a:pathLst>
            </a:custGeom>
            <a:noFill/>
            <a:ln w="0">
              <a:solidFill>
                <a:srgbClr val="825838"/>
              </a:solidFill>
              <a:prstDash val="solid"/>
              <a:round/>
              <a:headEnd/>
              <a:tailEnd/>
            </a:ln>
          </p:spPr>
          <p:txBody>
            <a:bodyPr/>
            <a:lstStyle/>
            <a:p>
              <a:pPr>
                <a:defRPr/>
              </a:pPr>
              <a:endParaRPr lang="es-MX"/>
            </a:p>
          </p:txBody>
        </p:sp>
        <p:sp>
          <p:nvSpPr>
            <p:cNvPr id="1063" name="Freeform 39"/>
            <p:cNvSpPr>
              <a:spLocks/>
            </p:cNvSpPr>
            <p:nvPr/>
          </p:nvSpPr>
          <p:spPr bwMode="auto">
            <a:xfrm>
              <a:off x="5149" y="2194"/>
              <a:ext cx="32" cy="46"/>
            </a:xfrm>
            <a:custGeom>
              <a:avLst/>
              <a:gdLst/>
              <a:ahLst/>
              <a:cxnLst>
                <a:cxn ang="0">
                  <a:pos x="9" y="14"/>
                </a:cxn>
                <a:cxn ang="0">
                  <a:pos x="5" y="11"/>
                </a:cxn>
                <a:cxn ang="0">
                  <a:pos x="1" y="7"/>
                </a:cxn>
                <a:cxn ang="0">
                  <a:pos x="0" y="0"/>
                </a:cxn>
              </a:cxnLst>
              <a:rect l="0" t="0" r="r" b="b"/>
              <a:pathLst>
                <a:path w="9" h="14">
                  <a:moveTo>
                    <a:pt x="9" y="14"/>
                  </a:moveTo>
                  <a:cubicBezTo>
                    <a:pt x="9" y="14"/>
                    <a:pt x="5" y="11"/>
                    <a:pt x="5" y="11"/>
                  </a:cubicBezTo>
                  <a:cubicBezTo>
                    <a:pt x="5" y="11"/>
                    <a:pt x="0" y="9"/>
                    <a:pt x="1" y="7"/>
                  </a:cubicBezTo>
                  <a:cubicBezTo>
                    <a:pt x="1" y="7"/>
                    <a:pt x="0" y="4"/>
                    <a:pt x="0" y="0"/>
                  </a:cubicBezTo>
                </a:path>
              </a:pathLst>
            </a:custGeom>
            <a:noFill/>
            <a:ln w="0">
              <a:solidFill>
                <a:srgbClr val="825838"/>
              </a:solidFill>
              <a:prstDash val="solid"/>
              <a:round/>
              <a:headEnd/>
              <a:tailEnd/>
            </a:ln>
          </p:spPr>
          <p:txBody>
            <a:bodyPr/>
            <a:lstStyle/>
            <a:p>
              <a:pPr>
                <a:defRPr/>
              </a:pPr>
              <a:endParaRPr lang="es-MX"/>
            </a:p>
          </p:txBody>
        </p:sp>
        <p:sp>
          <p:nvSpPr>
            <p:cNvPr id="1064" name="Freeform 40"/>
            <p:cNvSpPr>
              <a:spLocks/>
            </p:cNvSpPr>
            <p:nvPr/>
          </p:nvSpPr>
          <p:spPr bwMode="auto">
            <a:xfrm>
              <a:off x="5172" y="2226"/>
              <a:ext cx="37" cy="32"/>
            </a:xfrm>
            <a:custGeom>
              <a:avLst/>
              <a:gdLst/>
              <a:ahLst/>
              <a:cxnLst>
                <a:cxn ang="0">
                  <a:pos x="9" y="8"/>
                </a:cxn>
                <a:cxn ang="0">
                  <a:pos x="10" y="5"/>
                </a:cxn>
                <a:cxn ang="0">
                  <a:pos x="2" y="4"/>
                </a:cxn>
                <a:cxn ang="0">
                  <a:pos x="5" y="9"/>
                </a:cxn>
                <a:cxn ang="0">
                  <a:pos x="9" y="8"/>
                </a:cxn>
              </a:cxnLst>
              <a:rect l="0" t="0" r="r" b="b"/>
              <a:pathLst>
                <a:path w="10" h="10">
                  <a:moveTo>
                    <a:pt x="9" y="8"/>
                  </a:moveTo>
                  <a:cubicBezTo>
                    <a:pt x="9" y="7"/>
                    <a:pt x="10" y="5"/>
                    <a:pt x="10" y="5"/>
                  </a:cubicBezTo>
                  <a:cubicBezTo>
                    <a:pt x="9" y="2"/>
                    <a:pt x="4" y="0"/>
                    <a:pt x="2" y="4"/>
                  </a:cubicBezTo>
                  <a:cubicBezTo>
                    <a:pt x="0" y="7"/>
                    <a:pt x="2" y="9"/>
                    <a:pt x="5" y="9"/>
                  </a:cubicBezTo>
                  <a:cubicBezTo>
                    <a:pt x="6" y="10"/>
                    <a:pt x="8" y="10"/>
                    <a:pt x="9" y="8"/>
                  </a:cubicBezTo>
                  <a:close/>
                </a:path>
              </a:pathLst>
            </a:custGeom>
            <a:solidFill>
              <a:srgbClr val="F99F3D"/>
            </a:solidFill>
            <a:ln w="9525">
              <a:noFill/>
              <a:round/>
              <a:headEnd/>
              <a:tailEnd/>
            </a:ln>
          </p:spPr>
          <p:txBody>
            <a:bodyPr/>
            <a:lstStyle/>
            <a:p>
              <a:pPr>
                <a:defRPr/>
              </a:pPr>
              <a:endParaRPr lang="es-MX"/>
            </a:p>
          </p:txBody>
        </p:sp>
        <p:sp>
          <p:nvSpPr>
            <p:cNvPr id="1065" name="Freeform 41"/>
            <p:cNvSpPr>
              <a:spLocks/>
            </p:cNvSpPr>
            <p:nvPr/>
          </p:nvSpPr>
          <p:spPr bwMode="auto">
            <a:xfrm>
              <a:off x="5172" y="2226"/>
              <a:ext cx="37" cy="32"/>
            </a:xfrm>
            <a:custGeom>
              <a:avLst/>
              <a:gdLst/>
              <a:ahLst/>
              <a:cxnLst>
                <a:cxn ang="0">
                  <a:pos x="9" y="8"/>
                </a:cxn>
                <a:cxn ang="0">
                  <a:pos x="10" y="5"/>
                </a:cxn>
                <a:cxn ang="0">
                  <a:pos x="2" y="4"/>
                </a:cxn>
                <a:cxn ang="0">
                  <a:pos x="5" y="9"/>
                </a:cxn>
                <a:cxn ang="0">
                  <a:pos x="9" y="8"/>
                </a:cxn>
              </a:cxnLst>
              <a:rect l="0" t="0" r="r" b="b"/>
              <a:pathLst>
                <a:path w="10" h="10">
                  <a:moveTo>
                    <a:pt x="9" y="8"/>
                  </a:moveTo>
                  <a:cubicBezTo>
                    <a:pt x="9" y="7"/>
                    <a:pt x="10" y="5"/>
                    <a:pt x="10" y="5"/>
                  </a:cubicBezTo>
                  <a:cubicBezTo>
                    <a:pt x="9" y="2"/>
                    <a:pt x="4" y="0"/>
                    <a:pt x="2" y="4"/>
                  </a:cubicBezTo>
                  <a:cubicBezTo>
                    <a:pt x="0" y="7"/>
                    <a:pt x="2" y="9"/>
                    <a:pt x="5" y="9"/>
                  </a:cubicBezTo>
                  <a:cubicBezTo>
                    <a:pt x="6" y="10"/>
                    <a:pt x="8" y="10"/>
                    <a:pt x="9" y="8"/>
                  </a:cubicBezTo>
                  <a:close/>
                </a:path>
              </a:pathLst>
            </a:custGeom>
            <a:noFill/>
            <a:ln w="0">
              <a:solidFill>
                <a:srgbClr val="825838"/>
              </a:solidFill>
              <a:prstDash val="solid"/>
              <a:round/>
              <a:headEnd/>
              <a:tailEnd/>
            </a:ln>
          </p:spPr>
          <p:txBody>
            <a:bodyPr/>
            <a:lstStyle/>
            <a:p>
              <a:pPr>
                <a:defRPr/>
              </a:pPr>
              <a:endParaRPr lang="es-MX"/>
            </a:p>
          </p:txBody>
        </p:sp>
        <p:sp>
          <p:nvSpPr>
            <p:cNvPr id="1066" name="Freeform 42"/>
            <p:cNvSpPr>
              <a:spLocks/>
            </p:cNvSpPr>
            <p:nvPr/>
          </p:nvSpPr>
          <p:spPr bwMode="auto">
            <a:xfrm>
              <a:off x="4561" y="2194"/>
              <a:ext cx="51" cy="50"/>
            </a:xfrm>
            <a:custGeom>
              <a:avLst/>
              <a:gdLst/>
              <a:ahLst/>
              <a:cxnLst>
                <a:cxn ang="0">
                  <a:pos x="7" y="0"/>
                </a:cxn>
                <a:cxn ang="0">
                  <a:pos x="12" y="9"/>
                </a:cxn>
                <a:cxn ang="0">
                  <a:pos x="12" y="13"/>
                </a:cxn>
                <a:cxn ang="0">
                  <a:pos x="0" y="15"/>
                </a:cxn>
              </a:cxnLst>
              <a:rect l="0" t="0" r="r" b="b"/>
              <a:pathLst>
                <a:path w="14" h="15">
                  <a:moveTo>
                    <a:pt x="7" y="0"/>
                  </a:moveTo>
                  <a:cubicBezTo>
                    <a:pt x="7" y="0"/>
                    <a:pt x="12" y="9"/>
                    <a:pt x="12" y="9"/>
                  </a:cubicBezTo>
                  <a:cubicBezTo>
                    <a:pt x="12" y="9"/>
                    <a:pt x="14" y="12"/>
                    <a:pt x="12" y="13"/>
                  </a:cubicBezTo>
                  <a:cubicBezTo>
                    <a:pt x="12" y="13"/>
                    <a:pt x="4" y="15"/>
                    <a:pt x="0" y="15"/>
                  </a:cubicBezTo>
                </a:path>
              </a:pathLst>
            </a:custGeom>
            <a:noFill/>
            <a:ln w="0">
              <a:solidFill>
                <a:srgbClr val="825838"/>
              </a:solidFill>
              <a:prstDash val="solid"/>
              <a:round/>
              <a:headEnd/>
              <a:tailEnd/>
            </a:ln>
          </p:spPr>
          <p:txBody>
            <a:bodyPr/>
            <a:lstStyle/>
            <a:p>
              <a:pPr>
                <a:defRPr/>
              </a:pPr>
              <a:endParaRPr lang="es-MX"/>
            </a:p>
          </p:txBody>
        </p:sp>
        <p:sp>
          <p:nvSpPr>
            <p:cNvPr id="1067" name="Freeform 43"/>
            <p:cNvSpPr>
              <a:spLocks/>
            </p:cNvSpPr>
            <p:nvPr/>
          </p:nvSpPr>
          <p:spPr bwMode="auto">
            <a:xfrm>
              <a:off x="4557" y="2189"/>
              <a:ext cx="51" cy="55"/>
            </a:xfrm>
            <a:custGeom>
              <a:avLst/>
              <a:gdLst/>
              <a:ahLst/>
              <a:cxnLst>
                <a:cxn ang="0">
                  <a:pos x="8" y="0"/>
                </a:cxn>
                <a:cxn ang="0">
                  <a:pos x="13" y="12"/>
                </a:cxn>
                <a:cxn ang="0">
                  <a:pos x="12" y="13"/>
                </a:cxn>
                <a:cxn ang="0">
                  <a:pos x="0" y="16"/>
                </a:cxn>
              </a:cxnLst>
              <a:rect l="0" t="0" r="r" b="b"/>
              <a:pathLst>
                <a:path w="14" h="16">
                  <a:moveTo>
                    <a:pt x="8" y="0"/>
                  </a:moveTo>
                  <a:cubicBezTo>
                    <a:pt x="8" y="0"/>
                    <a:pt x="13" y="12"/>
                    <a:pt x="13" y="12"/>
                  </a:cubicBezTo>
                  <a:cubicBezTo>
                    <a:pt x="13" y="12"/>
                    <a:pt x="14" y="12"/>
                    <a:pt x="12" y="13"/>
                  </a:cubicBezTo>
                  <a:cubicBezTo>
                    <a:pt x="12" y="13"/>
                    <a:pt x="5" y="15"/>
                    <a:pt x="0" y="16"/>
                  </a:cubicBezTo>
                </a:path>
              </a:pathLst>
            </a:custGeom>
            <a:noFill/>
            <a:ln w="0">
              <a:solidFill>
                <a:srgbClr val="DB923E"/>
              </a:solidFill>
              <a:prstDash val="solid"/>
              <a:round/>
              <a:headEnd/>
              <a:tailEnd/>
            </a:ln>
          </p:spPr>
          <p:txBody>
            <a:bodyPr/>
            <a:lstStyle/>
            <a:p>
              <a:pPr>
                <a:defRPr/>
              </a:pPr>
              <a:endParaRPr lang="es-MX"/>
            </a:p>
          </p:txBody>
        </p:sp>
        <p:sp>
          <p:nvSpPr>
            <p:cNvPr id="1068" name="Freeform 44"/>
            <p:cNvSpPr>
              <a:spLocks/>
            </p:cNvSpPr>
            <p:nvPr/>
          </p:nvSpPr>
          <p:spPr bwMode="auto">
            <a:xfrm>
              <a:off x="4557" y="2171"/>
              <a:ext cx="55" cy="41"/>
            </a:xfrm>
            <a:custGeom>
              <a:avLst/>
              <a:gdLst/>
              <a:ahLst/>
              <a:cxnLst>
                <a:cxn ang="0">
                  <a:pos x="14" y="3"/>
                </a:cxn>
                <a:cxn ang="0">
                  <a:pos x="11" y="1"/>
                </a:cxn>
                <a:cxn ang="0">
                  <a:pos x="2" y="8"/>
                </a:cxn>
                <a:cxn ang="0">
                  <a:pos x="12" y="8"/>
                </a:cxn>
                <a:cxn ang="0">
                  <a:pos x="14" y="3"/>
                </a:cxn>
              </a:cxnLst>
              <a:rect l="0" t="0" r="r" b="b"/>
              <a:pathLst>
                <a:path w="16" h="11">
                  <a:moveTo>
                    <a:pt x="14" y="3"/>
                  </a:moveTo>
                  <a:cubicBezTo>
                    <a:pt x="13" y="2"/>
                    <a:pt x="12" y="1"/>
                    <a:pt x="11" y="1"/>
                  </a:cubicBezTo>
                  <a:cubicBezTo>
                    <a:pt x="7" y="0"/>
                    <a:pt x="0" y="3"/>
                    <a:pt x="2" y="8"/>
                  </a:cubicBezTo>
                  <a:cubicBezTo>
                    <a:pt x="4" y="11"/>
                    <a:pt x="9" y="10"/>
                    <a:pt x="12" y="8"/>
                  </a:cubicBezTo>
                  <a:cubicBezTo>
                    <a:pt x="13" y="7"/>
                    <a:pt x="16" y="5"/>
                    <a:pt x="14" y="3"/>
                  </a:cubicBezTo>
                  <a:close/>
                </a:path>
              </a:pathLst>
            </a:custGeom>
            <a:solidFill>
              <a:srgbClr val="F99F3D"/>
            </a:solidFill>
            <a:ln w="9525">
              <a:noFill/>
              <a:round/>
              <a:headEnd/>
              <a:tailEnd/>
            </a:ln>
          </p:spPr>
          <p:txBody>
            <a:bodyPr/>
            <a:lstStyle/>
            <a:p>
              <a:pPr>
                <a:defRPr/>
              </a:pPr>
              <a:endParaRPr lang="es-MX"/>
            </a:p>
          </p:txBody>
        </p:sp>
        <p:sp>
          <p:nvSpPr>
            <p:cNvPr id="1069" name="Freeform 45"/>
            <p:cNvSpPr>
              <a:spLocks/>
            </p:cNvSpPr>
            <p:nvPr/>
          </p:nvSpPr>
          <p:spPr bwMode="auto">
            <a:xfrm>
              <a:off x="4557" y="2171"/>
              <a:ext cx="55" cy="41"/>
            </a:xfrm>
            <a:custGeom>
              <a:avLst/>
              <a:gdLst/>
              <a:ahLst/>
              <a:cxnLst>
                <a:cxn ang="0">
                  <a:pos x="14" y="3"/>
                </a:cxn>
                <a:cxn ang="0">
                  <a:pos x="11" y="1"/>
                </a:cxn>
                <a:cxn ang="0">
                  <a:pos x="2" y="8"/>
                </a:cxn>
                <a:cxn ang="0">
                  <a:pos x="12" y="8"/>
                </a:cxn>
                <a:cxn ang="0">
                  <a:pos x="14" y="3"/>
                </a:cxn>
              </a:cxnLst>
              <a:rect l="0" t="0" r="r" b="b"/>
              <a:pathLst>
                <a:path w="16" h="11">
                  <a:moveTo>
                    <a:pt x="14" y="3"/>
                  </a:moveTo>
                  <a:cubicBezTo>
                    <a:pt x="13" y="2"/>
                    <a:pt x="12" y="1"/>
                    <a:pt x="11" y="1"/>
                  </a:cubicBezTo>
                  <a:cubicBezTo>
                    <a:pt x="7" y="0"/>
                    <a:pt x="0" y="3"/>
                    <a:pt x="2" y="8"/>
                  </a:cubicBezTo>
                  <a:cubicBezTo>
                    <a:pt x="4" y="11"/>
                    <a:pt x="9" y="10"/>
                    <a:pt x="12" y="8"/>
                  </a:cubicBezTo>
                  <a:cubicBezTo>
                    <a:pt x="13" y="7"/>
                    <a:pt x="16" y="5"/>
                    <a:pt x="14" y="3"/>
                  </a:cubicBezTo>
                  <a:close/>
                </a:path>
              </a:pathLst>
            </a:custGeom>
            <a:noFill/>
            <a:ln w="0">
              <a:solidFill>
                <a:srgbClr val="825838"/>
              </a:solidFill>
              <a:prstDash val="solid"/>
              <a:round/>
              <a:headEnd/>
              <a:tailEnd/>
            </a:ln>
          </p:spPr>
          <p:txBody>
            <a:bodyPr/>
            <a:lstStyle/>
            <a:p>
              <a:pPr>
                <a:defRPr/>
              </a:pPr>
              <a:endParaRPr lang="es-MX"/>
            </a:p>
          </p:txBody>
        </p:sp>
        <p:sp>
          <p:nvSpPr>
            <p:cNvPr id="1070" name="Freeform 46"/>
            <p:cNvSpPr>
              <a:spLocks/>
            </p:cNvSpPr>
            <p:nvPr/>
          </p:nvSpPr>
          <p:spPr bwMode="auto">
            <a:xfrm>
              <a:off x="4575" y="2162"/>
              <a:ext cx="23" cy="18"/>
            </a:xfrm>
            <a:custGeom>
              <a:avLst/>
              <a:gdLst/>
              <a:ahLst/>
              <a:cxnLst>
                <a:cxn ang="0">
                  <a:pos x="5" y="4"/>
                </a:cxn>
                <a:cxn ang="0">
                  <a:pos x="3" y="1"/>
                </a:cxn>
                <a:cxn ang="0">
                  <a:pos x="0" y="2"/>
                </a:cxn>
                <a:cxn ang="0">
                  <a:pos x="2" y="5"/>
                </a:cxn>
                <a:cxn ang="0">
                  <a:pos x="5" y="4"/>
                </a:cxn>
              </a:cxnLst>
              <a:rect l="0" t="0" r="r" b="b"/>
              <a:pathLst>
                <a:path w="6" h="5">
                  <a:moveTo>
                    <a:pt x="5" y="4"/>
                  </a:moveTo>
                  <a:cubicBezTo>
                    <a:pt x="6" y="2"/>
                    <a:pt x="4" y="2"/>
                    <a:pt x="3" y="1"/>
                  </a:cubicBezTo>
                  <a:cubicBezTo>
                    <a:pt x="2" y="0"/>
                    <a:pt x="1" y="1"/>
                    <a:pt x="0" y="2"/>
                  </a:cubicBezTo>
                  <a:cubicBezTo>
                    <a:pt x="0" y="5"/>
                    <a:pt x="0" y="5"/>
                    <a:pt x="2" y="5"/>
                  </a:cubicBezTo>
                  <a:cubicBezTo>
                    <a:pt x="3" y="5"/>
                    <a:pt x="5" y="5"/>
                    <a:pt x="5" y="4"/>
                  </a:cubicBezTo>
                  <a:close/>
                </a:path>
              </a:pathLst>
            </a:custGeom>
            <a:solidFill>
              <a:srgbClr val="F99F3D"/>
            </a:solidFill>
            <a:ln w="9525">
              <a:noFill/>
              <a:round/>
              <a:headEnd/>
              <a:tailEnd/>
            </a:ln>
          </p:spPr>
          <p:txBody>
            <a:bodyPr/>
            <a:lstStyle/>
            <a:p>
              <a:pPr>
                <a:defRPr/>
              </a:pPr>
              <a:endParaRPr lang="es-MX"/>
            </a:p>
          </p:txBody>
        </p:sp>
        <p:sp>
          <p:nvSpPr>
            <p:cNvPr id="1071" name="Freeform 47"/>
            <p:cNvSpPr>
              <a:spLocks/>
            </p:cNvSpPr>
            <p:nvPr/>
          </p:nvSpPr>
          <p:spPr bwMode="auto">
            <a:xfrm>
              <a:off x="4575" y="2162"/>
              <a:ext cx="23" cy="18"/>
            </a:xfrm>
            <a:custGeom>
              <a:avLst/>
              <a:gdLst/>
              <a:ahLst/>
              <a:cxnLst>
                <a:cxn ang="0">
                  <a:pos x="5" y="4"/>
                </a:cxn>
                <a:cxn ang="0">
                  <a:pos x="3" y="1"/>
                </a:cxn>
                <a:cxn ang="0">
                  <a:pos x="0" y="2"/>
                </a:cxn>
                <a:cxn ang="0">
                  <a:pos x="2" y="5"/>
                </a:cxn>
                <a:cxn ang="0">
                  <a:pos x="5" y="4"/>
                </a:cxn>
              </a:cxnLst>
              <a:rect l="0" t="0" r="r" b="b"/>
              <a:pathLst>
                <a:path w="6" h="5">
                  <a:moveTo>
                    <a:pt x="5" y="4"/>
                  </a:moveTo>
                  <a:cubicBezTo>
                    <a:pt x="6" y="2"/>
                    <a:pt x="4" y="2"/>
                    <a:pt x="3" y="1"/>
                  </a:cubicBezTo>
                  <a:cubicBezTo>
                    <a:pt x="2" y="0"/>
                    <a:pt x="1" y="1"/>
                    <a:pt x="0" y="2"/>
                  </a:cubicBezTo>
                  <a:cubicBezTo>
                    <a:pt x="0" y="5"/>
                    <a:pt x="0" y="5"/>
                    <a:pt x="2" y="5"/>
                  </a:cubicBezTo>
                  <a:cubicBezTo>
                    <a:pt x="3" y="5"/>
                    <a:pt x="5" y="5"/>
                    <a:pt x="5" y="4"/>
                  </a:cubicBezTo>
                  <a:close/>
                </a:path>
              </a:pathLst>
            </a:custGeom>
            <a:noFill/>
            <a:ln w="0">
              <a:solidFill>
                <a:srgbClr val="825838"/>
              </a:solidFill>
              <a:prstDash val="solid"/>
              <a:round/>
              <a:headEnd/>
              <a:tailEnd/>
            </a:ln>
          </p:spPr>
          <p:txBody>
            <a:bodyPr/>
            <a:lstStyle/>
            <a:p>
              <a:pPr>
                <a:defRPr/>
              </a:pPr>
              <a:endParaRPr lang="es-MX"/>
            </a:p>
          </p:txBody>
        </p:sp>
        <p:sp>
          <p:nvSpPr>
            <p:cNvPr id="1072" name="Freeform 48"/>
            <p:cNvSpPr>
              <a:spLocks/>
            </p:cNvSpPr>
            <p:nvPr/>
          </p:nvSpPr>
          <p:spPr bwMode="auto">
            <a:xfrm>
              <a:off x="4534" y="2226"/>
              <a:ext cx="32" cy="46"/>
            </a:xfrm>
            <a:custGeom>
              <a:avLst/>
              <a:gdLst/>
              <a:ahLst/>
              <a:cxnLst>
                <a:cxn ang="0">
                  <a:pos x="4" y="1"/>
                </a:cxn>
                <a:cxn ang="0">
                  <a:pos x="1" y="3"/>
                </a:cxn>
                <a:cxn ang="0">
                  <a:pos x="5" y="12"/>
                </a:cxn>
                <a:cxn ang="0">
                  <a:pos x="8" y="4"/>
                </a:cxn>
                <a:cxn ang="0">
                  <a:pos x="4" y="1"/>
                </a:cxn>
              </a:cxnLst>
              <a:rect l="0" t="0" r="r" b="b"/>
              <a:pathLst>
                <a:path w="9" h="13">
                  <a:moveTo>
                    <a:pt x="4" y="1"/>
                  </a:moveTo>
                  <a:cubicBezTo>
                    <a:pt x="3" y="2"/>
                    <a:pt x="2" y="2"/>
                    <a:pt x="1" y="3"/>
                  </a:cubicBezTo>
                  <a:cubicBezTo>
                    <a:pt x="0" y="6"/>
                    <a:pt x="1" y="13"/>
                    <a:pt x="5" y="12"/>
                  </a:cubicBezTo>
                  <a:cubicBezTo>
                    <a:pt x="8" y="12"/>
                    <a:pt x="9" y="7"/>
                    <a:pt x="8" y="4"/>
                  </a:cubicBezTo>
                  <a:cubicBezTo>
                    <a:pt x="7" y="3"/>
                    <a:pt x="6" y="0"/>
                    <a:pt x="4" y="1"/>
                  </a:cubicBezTo>
                  <a:close/>
                </a:path>
              </a:pathLst>
            </a:custGeom>
            <a:solidFill>
              <a:srgbClr val="F99F3D"/>
            </a:solidFill>
            <a:ln w="9525">
              <a:noFill/>
              <a:round/>
              <a:headEnd/>
              <a:tailEnd/>
            </a:ln>
          </p:spPr>
          <p:txBody>
            <a:bodyPr/>
            <a:lstStyle/>
            <a:p>
              <a:pPr>
                <a:defRPr/>
              </a:pPr>
              <a:endParaRPr lang="es-MX"/>
            </a:p>
          </p:txBody>
        </p:sp>
        <p:sp>
          <p:nvSpPr>
            <p:cNvPr id="1073" name="Freeform 49"/>
            <p:cNvSpPr>
              <a:spLocks/>
            </p:cNvSpPr>
            <p:nvPr/>
          </p:nvSpPr>
          <p:spPr bwMode="auto">
            <a:xfrm>
              <a:off x="4534" y="2226"/>
              <a:ext cx="32" cy="46"/>
            </a:xfrm>
            <a:custGeom>
              <a:avLst/>
              <a:gdLst/>
              <a:ahLst/>
              <a:cxnLst>
                <a:cxn ang="0">
                  <a:pos x="4" y="1"/>
                </a:cxn>
                <a:cxn ang="0">
                  <a:pos x="1" y="3"/>
                </a:cxn>
                <a:cxn ang="0">
                  <a:pos x="5" y="12"/>
                </a:cxn>
                <a:cxn ang="0">
                  <a:pos x="8" y="4"/>
                </a:cxn>
                <a:cxn ang="0">
                  <a:pos x="4" y="1"/>
                </a:cxn>
              </a:cxnLst>
              <a:rect l="0" t="0" r="r" b="b"/>
              <a:pathLst>
                <a:path w="9" h="13">
                  <a:moveTo>
                    <a:pt x="4" y="1"/>
                  </a:moveTo>
                  <a:cubicBezTo>
                    <a:pt x="3" y="2"/>
                    <a:pt x="2" y="2"/>
                    <a:pt x="1" y="3"/>
                  </a:cubicBezTo>
                  <a:cubicBezTo>
                    <a:pt x="0" y="6"/>
                    <a:pt x="1" y="13"/>
                    <a:pt x="5" y="12"/>
                  </a:cubicBezTo>
                  <a:cubicBezTo>
                    <a:pt x="8" y="12"/>
                    <a:pt x="9" y="7"/>
                    <a:pt x="8" y="4"/>
                  </a:cubicBezTo>
                  <a:cubicBezTo>
                    <a:pt x="7" y="3"/>
                    <a:pt x="6" y="0"/>
                    <a:pt x="4" y="1"/>
                  </a:cubicBezTo>
                  <a:close/>
                </a:path>
              </a:pathLst>
            </a:custGeom>
            <a:noFill/>
            <a:ln w="0">
              <a:solidFill>
                <a:srgbClr val="825838"/>
              </a:solidFill>
              <a:prstDash val="solid"/>
              <a:round/>
              <a:headEnd/>
              <a:tailEnd/>
            </a:ln>
          </p:spPr>
          <p:txBody>
            <a:bodyPr/>
            <a:lstStyle/>
            <a:p>
              <a:pPr>
                <a:defRPr/>
              </a:pPr>
              <a:endParaRPr lang="es-MX"/>
            </a:p>
          </p:txBody>
        </p:sp>
        <p:sp>
          <p:nvSpPr>
            <p:cNvPr id="1074" name="Freeform 50"/>
            <p:cNvSpPr>
              <a:spLocks/>
            </p:cNvSpPr>
            <p:nvPr/>
          </p:nvSpPr>
          <p:spPr bwMode="auto">
            <a:xfrm>
              <a:off x="4525" y="2235"/>
              <a:ext cx="18" cy="18"/>
            </a:xfrm>
            <a:custGeom>
              <a:avLst/>
              <a:gdLst/>
              <a:ahLst/>
              <a:cxnLst>
                <a:cxn ang="0">
                  <a:pos x="4" y="1"/>
                </a:cxn>
                <a:cxn ang="0">
                  <a:pos x="1" y="2"/>
                </a:cxn>
                <a:cxn ang="0">
                  <a:pos x="2" y="4"/>
                </a:cxn>
                <a:cxn ang="0">
                  <a:pos x="4" y="4"/>
                </a:cxn>
                <a:cxn ang="0">
                  <a:pos x="4" y="1"/>
                </a:cxn>
              </a:cxnLst>
              <a:rect l="0" t="0" r="r" b="b"/>
              <a:pathLst>
                <a:path w="5" h="6">
                  <a:moveTo>
                    <a:pt x="4" y="1"/>
                  </a:moveTo>
                  <a:cubicBezTo>
                    <a:pt x="3" y="0"/>
                    <a:pt x="2" y="1"/>
                    <a:pt x="1" y="2"/>
                  </a:cubicBezTo>
                  <a:cubicBezTo>
                    <a:pt x="0" y="2"/>
                    <a:pt x="1" y="4"/>
                    <a:pt x="2" y="4"/>
                  </a:cubicBezTo>
                  <a:cubicBezTo>
                    <a:pt x="4" y="6"/>
                    <a:pt x="4" y="6"/>
                    <a:pt x="4" y="4"/>
                  </a:cubicBezTo>
                  <a:cubicBezTo>
                    <a:pt x="5" y="3"/>
                    <a:pt x="5" y="1"/>
                    <a:pt x="4" y="1"/>
                  </a:cubicBezTo>
                  <a:close/>
                </a:path>
              </a:pathLst>
            </a:custGeom>
            <a:solidFill>
              <a:srgbClr val="F99F3D"/>
            </a:solidFill>
            <a:ln w="9525">
              <a:noFill/>
              <a:round/>
              <a:headEnd/>
              <a:tailEnd/>
            </a:ln>
          </p:spPr>
          <p:txBody>
            <a:bodyPr/>
            <a:lstStyle/>
            <a:p>
              <a:pPr>
                <a:defRPr/>
              </a:pPr>
              <a:endParaRPr lang="es-MX"/>
            </a:p>
          </p:txBody>
        </p:sp>
        <p:sp>
          <p:nvSpPr>
            <p:cNvPr id="1075" name="Freeform 51"/>
            <p:cNvSpPr>
              <a:spLocks/>
            </p:cNvSpPr>
            <p:nvPr/>
          </p:nvSpPr>
          <p:spPr bwMode="auto">
            <a:xfrm>
              <a:off x="4525" y="2235"/>
              <a:ext cx="18" cy="18"/>
            </a:xfrm>
            <a:custGeom>
              <a:avLst/>
              <a:gdLst/>
              <a:ahLst/>
              <a:cxnLst>
                <a:cxn ang="0">
                  <a:pos x="4" y="1"/>
                </a:cxn>
                <a:cxn ang="0">
                  <a:pos x="1" y="2"/>
                </a:cxn>
                <a:cxn ang="0">
                  <a:pos x="2" y="4"/>
                </a:cxn>
                <a:cxn ang="0">
                  <a:pos x="4" y="4"/>
                </a:cxn>
                <a:cxn ang="0">
                  <a:pos x="4" y="1"/>
                </a:cxn>
              </a:cxnLst>
              <a:rect l="0" t="0" r="r" b="b"/>
              <a:pathLst>
                <a:path w="5" h="6">
                  <a:moveTo>
                    <a:pt x="4" y="1"/>
                  </a:moveTo>
                  <a:cubicBezTo>
                    <a:pt x="3" y="0"/>
                    <a:pt x="2" y="1"/>
                    <a:pt x="1" y="2"/>
                  </a:cubicBezTo>
                  <a:cubicBezTo>
                    <a:pt x="0" y="2"/>
                    <a:pt x="1" y="4"/>
                    <a:pt x="2" y="4"/>
                  </a:cubicBezTo>
                  <a:cubicBezTo>
                    <a:pt x="4" y="6"/>
                    <a:pt x="4" y="6"/>
                    <a:pt x="4" y="4"/>
                  </a:cubicBezTo>
                  <a:cubicBezTo>
                    <a:pt x="5" y="3"/>
                    <a:pt x="5" y="1"/>
                    <a:pt x="4" y="1"/>
                  </a:cubicBezTo>
                  <a:close/>
                </a:path>
              </a:pathLst>
            </a:custGeom>
            <a:noFill/>
            <a:ln w="0">
              <a:solidFill>
                <a:srgbClr val="825838"/>
              </a:solidFill>
              <a:prstDash val="solid"/>
              <a:round/>
              <a:headEnd/>
              <a:tailEnd/>
            </a:ln>
          </p:spPr>
          <p:txBody>
            <a:bodyPr/>
            <a:lstStyle/>
            <a:p>
              <a:pPr>
                <a:defRPr/>
              </a:pPr>
              <a:endParaRPr lang="es-MX"/>
            </a:p>
          </p:txBody>
        </p:sp>
        <p:sp>
          <p:nvSpPr>
            <p:cNvPr id="1076" name="Freeform 52"/>
            <p:cNvSpPr>
              <a:spLocks/>
            </p:cNvSpPr>
            <p:nvPr/>
          </p:nvSpPr>
          <p:spPr bwMode="auto">
            <a:xfrm>
              <a:off x="4382" y="2052"/>
              <a:ext cx="51" cy="50"/>
            </a:xfrm>
            <a:custGeom>
              <a:avLst/>
              <a:gdLst/>
              <a:ahLst/>
              <a:cxnLst>
                <a:cxn ang="0">
                  <a:pos x="14" y="0"/>
                </a:cxn>
                <a:cxn ang="0">
                  <a:pos x="14" y="10"/>
                </a:cxn>
                <a:cxn ang="0">
                  <a:pos x="12" y="14"/>
                </a:cxn>
                <a:cxn ang="0">
                  <a:pos x="0" y="11"/>
                </a:cxn>
              </a:cxnLst>
              <a:rect l="0" t="0" r="r" b="b"/>
              <a:pathLst>
                <a:path w="14" h="14">
                  <a:moveTo>
                    <a:pt x="14" y="0"/>
                  </a:moveTo>
                  <a:cubicBezTo>
                    <a:pt x="14" y="0"/>
                    <a:pt x="14" y="10"/>
                    <a:pt x="14" y="10"/>
                  </a:cubicBezTo>
                  <a:cubicBezTo>
                    <a:pt x="14" y="10"/>
                    <a:pt x="14" y="14"/>
                    <a:pt x="12" y="14"/>
                  </a:cubicBezTo>
                  <a:cubicBezTo>
                    <a:pt x="12" y="14"/>
                    <a:pt x="4" y="12"/>
                    <a:pt x="0" y="11"/>
                  </a:cubicBezTo>
                </a:path>
              </a:pathLst>
            </a:custGeom>
            <a:noFill/>
            <a:ln w="0">
              <a:solidFill>
                <a:srgbClr val="825838"/>
              </a:solidFill>
              <a:prstDash val="solid"/>
              <a:round/>
              <a:headEnd/>
              <a:tailEnd/>
            </a:ln>
          </p:spPr>
          <p:txBody>
            <a:bodyPr/>
            <a:lstStyle/>
            <a:p>
              <a:pPr>
                <a:defRPr/>
              </a:pPr>
              <a:endParaRPr lang="es-MX"/>
            </a:p>
          </p:txBody>
        </p:sp>
        <p:sp>
          <p:nvSpPr>
            <p:cNvPr id="1077" name="Freeform 53"/>
            <p:cNvSpPr>
              <a:spLocks/>
            </p:cNvSpPr>
            <p:nvPr/>
          </p:nvSpPr>
          <p:spPr bwMode="auto">
            <a:xfrm>
              <a:off x="4382" y="2052"/>
              <a:ext cx="51" cy="46"/>
            </a:xfrm>
            <a:custGeom>
              <a:avLst/>
              <a:gdLst/>
              <a:ahLst/>
              <a:cxnLst>
                <a:cxn ang="0">
                  <a:pos x="13" y="0"/>
                </a:cxn>
                <a:cxn ang="0">
                  <a:pos x="13" y="12"/>
                </a:cxn>
                <a:cxn ang="0">
                  <a:pos x="11" y="13"/>
                </a:cxn>
                <a:cxn ang="0">
                  <a:pos x="0" y="10"/>
                </a:cxn>
              </a:cxnLst>
              <a:rect l="0" t="0" r="r" b="b"/>
              <a:pathLst>
                <a:path w="14" h="13">
                  <a:moveTo>
                    <a:pt x="13" y="0"/>
                  </a:moveTo>
                  <a:cubicBezTo>
                    <a:pt x="13" y="0"/>
                    <a:pt x="13" y="12"/>
                    <a:pt x="13" y="12"/>
                  </a:cubicBezTo>
                  <a:cubicBezTo>
                    <a:pt x="13" y="12"/>
                    <a:pt x="14" y="13"/>
                    <a:pt x="11" y="13"/>
                  </a:cubicBezTo>
                  <a:cubicBezTo>
                    <a:pt x="11" y="13"/>
                    <a:pt x="4" y="12"/>
                    <a:pt x="0" y="10"/>
                  </a:cubicBezTo>
                </a:path>
              </a:pathLst>
            </a:custGeom>
            <a:noFill/>
            <a:ln w="0">
              <a:solidFill>
                <a:srgbClr val="DB923E"/>
              </a:solidFill>
              <a:prstDash val="solid"/>
              <a:round/>
              <a:headEnd/>
              <a:tailEnd/>
            </a:ln>
          </p:spPr>
          <p:txBody>
            <a:bodyPr/>
            <a:lstStyle/>
            <a:p>
              <a:pPr>
                <a:defRPr/>
              </a:pPr>
              <a:endParaRPr lang="es-MX"/>
            </a:p>
          </p:txBody>
        </p:sp>
        <p:sp>
          <p:nvSpPr>
            <p:cNvPr id="1078" name="Freeform 54"/>
            <p:cNvSpPr>
              <a:spLocks/>
            </p:cNvSpPr>
            <p:nvPr/>
          </p:nvSpPr>
          <p:spPr bwMode="auto">
            <a:xfrm>
              <a:off x="4405" y="2034"/>
              <a:ext cx="51" cy="32"/>
            </a:xfrm>
            <a:custGeom>
              <a:avLst/>
              <a:gdLst/>
              <a:ahLst/>
              <a:cxnLst>
                <a:cxn ang="0">
                  <a:pos x="13" y="7"/>
                </a:cxn>
                <a:cxn ang="0">
                  <a:pos x="11" y="3"/>
                </a:cxn>
                <a:cxn ang="0">
                  <a:pos x="0" y="5"/>
                </a:cxn>
                <a:cxn ang="0">
                  <a:pos x="9" y="10"/>
                </a:cxn>
                <a:cxn ang="0">
                  <a:pos x="13" y="7"/>
                </a:cxn>
              </a:cxnLst>
              <a:rect l="0" t="0" r="r" b="b"/>
              <a:pathLst>
                <a:path w="14" h="10">
                  <a:moveTo>
                    <a:pt x="13" y="7"/>
                  </a:moveTo>
                  <a:cubicBezTo>
                    <a:pt x="13" y="5"/>
                    <a:pt x="12" y="4"/>
                    <a:pt x="11" y="3"/>
                  </a:cubicBezTo>
                  <a:cubicBezTo>
                    <a:pt x="8" y="1"/>
                    <a:pt x="0" y="0"/>
                    <a:pt x="0" y="5"/>
                  </a:cubicBezTo>
                  <a:cubicBezTo>
                    <a:pt x="0" y="9"/>
                    <a:pt x="5" y="10"/>
                    <a:pt x="9" y="10"/>
                  </a:cubicBezTo>
                  <a:cubicBezTo>
                    <a:pt x="10" y="10"/>
                    <a:pt x="14" y="9"/>
                    <a:pt x="13" y="7"/>
                  </a:cubicBezTo>
                  <a:close/>
                </a:path>
              </a:pathLst>
            </a:custGeom>
            <a:solidFill>
              <a:srgbClr val="F99F3D"/>
            </a:solidFill>
            <a:ln w="9525">
              <a:noFill/>
              <a:round/>
              <a:headEnd/>
              <a:tailEnd/>
            </a:ln>
          </p:spPr>
          <p:txBody>
            <a:bodyPr/>
            <a:lstStyle/>
            <a:p>
              <a:pPr>
                <a:defRPr/>
              </a:pPr>
              <a:endParaRPr lang="es-MX"/>
            </a:p>
          </p:txBody>
        </p:sp>
        <p:sp>
          <p:nvSpPr>
            <p:cNvPr id="1079" name="Freeform 55"/>
            <p:cNvSpPr>
              <a:spLocks/>
            </p:cNvSpPr>
            <p:nvPr/>
          </p:nvSpPr>
          <p:spPr bwMode="auto">
            <a:xfrm>
              <a:off x="4405" y="2034"/>
              <a:ext cx="51" cy="32"/>
            </a:xfrm>
            <a:custGeom>
              <a:avLst/>
              <a:gdLst/>
              <a:ahLst/>
              <a:cxnLst>
                <a:cxn ang="0">
                  <a:pos x="13" y="7"/>
                </a:cxn>
                <a:cxn ang="0">
                  <a:pos x="11" y="3"/>
                </a:cxn>
                <a:cxn ang="0">
                  <a:pos x="0" y="5"/>
                </a:cxn>
                <a:cxn ang="0">
                  <a:pos x="9" y="10"/>
                </a:cxn>
                <a:cxn ang="0">
                  <a:pos x="13" y="7"/>
                </a:cxn>
              </a:cxnLst>
              <a:rect l="0" t="0" r="r" b="b"/>
              <a:pathLst>
                <a:path w="14" h="10">
                  <a:moveTo>
                    <a:pt x="13" y="7"/>
                  </a:moveTo>
                  <a:cubicBezTo>
                    <a:pt x="13" y="5"/>
                    <a:pt x="12" y="4"/>
                    <a:pt x="11" y="3"/>
                  </a:cubicBezTo>
                  <a:cubicBezTo>
                    <a:pt x="8" y="1"/>
                    <a:pt x="0" y="0"/>
                    <a:pt x="0" y="5"/>
                  </a:cubicBezTo>
                  <a:cubicBezTo>
                    <a:pt x="0" y="9"/>
                    <a:pt x="5" y="10"/>
                    <a:pt x="9" y="10"/>
                  </a:cubicBezTo>
                  <a:cubicBezTo>
                    <a:pt x="10" y="10"/>
                    <a:pt x="14" y="9"/>
                    <a:pt x="13" y="7"/>
                  </a:cubicBezTo>
                  <a:close/>
                </a:path>
              </a:pathLst>
            </a:custGeom>
            <a:noFill/>
            <a:ln w="0">
              <a:solidFill>
                <a:srgbClr val="825838"/>
              </a:solidFill>
              <a:prstDash val="solid"/>
              <a:round/>
              <a:headEnd/>
              <a:tailEnd/>
            </a:ln>
          </p:spPr>
          <p:txBody>
            <a:bodyPr/>
            <a:lstStyle/>
            <a:p>
              <a:pPr>
                <a:defRPr/>
              </a:pPr>
              <a:endParaRPr lang="es-MX"/>
            </a:p>
          </p:txBody>
        </p:sp>
        <p:sp>
          <p:nvSpPr>
            <p:cNvPr id="1080" name="Freeform 56"/>
            <p:cNvSpPr>
              <a:spLocks/>
            </p:cNvSpPr>
            <p:nvPr/>
          </p:nvSpPr>
          <p:spPr bwMode="auto">
            <a:xfrm>
              <a:off x="4424" y="2025"/>
              <a:ext cx="28" cy="23"/>
            </a:xfrm>
            <a:custGeom>
              <a:avLst/>
              <a:gdLst/>
              <a:ahLst/>
              <a:cxnLst>
                <a:cxn ang="0">
                  <a:pos x="6" y="5"/>
                </a:cxn>
                <a:cxn ang="0">
                  <a:pos x="5" y="1"/>
                </a:cxn>
                <a:cxn ang="0">
                  <a:pos x="2" y="1"/>
                </a:cxn>
                <a:cxn ang="0">
                  <a:pos x="2" y="4"/>
                </a:cxn>
                <a:cxn ang="0">
                  <a:pos x="6" y="5"/>
                </a:cxn>
              </a:cxnLst>
              <a:rect l="0" t="0" r="r" b="b"/>
              <a:pathLst>
                <a:path w="7" h="6">
                  <a:moveTo>
                    <a:pt x="6" y="5"/>
                  </a:moveTo>
                  <a:cubicBezTo>
                    <a:pt x="7" y="3"/>
                    <a:pt x="6" y="3"/>
                    <a:pt x="5" y="1"/>
                  </a:cubicBezTo>
                  <a:cubicBezTo>
                    <a:pt x="5" y="0"/>
                    <a:pt x="3" y="0"/>
                    <a:pt x="2" y="1"/>
                  </a:cubicBezTo>
                  <a:cubicBezTo>
                    <a:pt x="0" y="4"/>
                    <a:pt x="0" y="3"/>
                    <a:pt x="2" y="4"/>
                  </a:cubicBezTo>
                  <a:cubicBezTo>
                    <a:pt x="3" y="5"/>
                    <a:pt x="5" y="6"/>
                    <a:pt x="6" y="5"/>
                  </a:cubicBezTo>
                  <a:close/>
                </a:path>
              </a:pathLst>
            </a:custGeom>
            <a:solidFill>
              <a:srgbClr val="F99F3D"/>
            </a:solidFill>
            <a:ln w="9525">
              <a:noFill/>
              <a:round/>
              <a:headEnd/>
              <a:tailEnd/>
            </a:ln>
          </p:spPr>
          <p:txBody>
            <a:bodyPr/>
            <a:lstStyle/>
            <a:p>
              <a:pPr>
                <a:defRPr/>
              </a:pPr>
              <a:endParaRPr lang="es-MX"/>
            </a:p>
          </p:txBody>
        </p:sp>
        <p:sp>
          <p:nvSpPr>
            <p:cNvPr id="1081" name="Freeform 57"/>
            <p:cNvSpPr>
              <a:spLocks/>
            </p:cNvSpPr>
            <p:nvPr/>
          </p:nvSpPr>
          <p:spPr bwMode="auto">
            <a:xfrm>
              <a:off x="4424" y="2025"/>
              <a:ext cx="28" cy="23"/>
            </a:xfrm>
            <a:custGeom>
              <a:avLst/>
              <a:gdLst/>
              <a:ahLst/>
              <a:cxnLst>
                <a:cxn ang="0">
                  <a:pos x="6" y="5"/>
                </a:cxn>
                <a:cxn ang="0">
                  <a:pos x="5" y="1"/>
                </a:cxn>
                <a:cxn ang="0">
                  <a:pos x="2" y="1"/>
                </a:cxn>
                <a:cxn ang="0">
                  <a:pos x="2" y="4"/>
                </a:cxn>
                <a:cxn ang="0">
                  <a:pos x="6" y="5"/>
                </a:cxn>
              </a:cxnLst>
              <a:rect l="0" t="0" r="r" b="b"/>
              <a:pathLst>
                <a:path w="7" h="6">
                  <a:moveTo>
                    <a:pt x="6" y="5"/>
                  </a:moveTo>
                  <a:cubicBezTo>
                    <a:pt x="7" y="3"/>
                    <a:pt x="6" y="3"/>
                    <a:pt x="5" y="1"/>
                  </a:cubicBezTo>
                  <a:cubicBezTo>
                    <a:pt x="5" y="0"/>
                    <a:pt x="3" y="0"/>
                    <a:pt x="2" y="1"/>
                  </a:cubicBezTo>
                  <a:cubicBezTo>
                    <a:pt x="0" y="4"/>
                    <a:pt x="0" y="3"/>
                    <a:pt x="2" y="4"/>
                  </a:cubicBezTo>
                  <a:cubicBezTo>
                    <a:pt x="3" y="5"/>
                    <a:pt x="5" y="6"/>
                    <a:pt x="6" y="5"/>
                  </a:cubicBezTo>
                  <a:close/>
                </a:path>
              </a:pathLst>
            </a:custGeom>
            <a:noFill/>
            <a:ln w="0">
              <a:solidFill>
                <a:srgbClr val="825838"/>
              </a:solidFill>
              <a:prstDash val="solid"/>
              <a:round/>
              <a:headEnd/>
              <a:tailEnd/>
            </a:ln>
          </p:spPr>
          <p:txBody>
            <a:bodyPr/>
            <a:lstStyle/>
            <a:p>
              <a:pPr>
                <a:defRPr/>
              </a:pPr>
              <a:endParaRPr lang="es-MX"/>
            </a:p>
          </p:txBody>
        </p:sp>
        <p:sp>
          <p:nvSpPr>
            <p:cNvPr id="1082" name="Freeform 58"/>
            <p:cNvSpPr>
              <a:spLocks/>
            </p:cNvSpPr>
            <p:nvPr/>
          </p:nvSpPr>
          <p:spPr bwMode="auto">
            <a:xfrm>
              <a:off x="4355" y="2071"/>
              <a:ext cx="37" cy="36"/>
            </a:xfrm>
            <a:custGeom>
              <a:avLst/>
              <a:gdLst/>
              <a:ahLst/>
              <a:cxnLst>
                <a:cxn ang="0">
                  <a:pos x="9" y="0"/>
                </a:cxn>
                <a:cxn ang="0">
                  <a:pos x="5" y="1"/>
                </a:cxn>
                <a:cxn ang="0">
                  <a:pos x="3" y="10"/>
                </a:cxn>
                <a:cxn ang="0">
                  <a:pos x="10" y="4"/>
                </a:cxn>
                <a:cxn ang="0">
                  <a:pos x="9" y="0"/>
                </a:cxn>
              </a:cxnLst>
              <a:rect l="0" t="0" r="r" b="b"/>
              <a:pathLst>
                <a:path w="11" h="11">
                  <a:moveTo>
                    <a:pt x="9" y="0"/>
                  </a:moveTo>
                  <a:cubicBezTo>
                    <a:pt x="7" y="0"/>
                    <a:pt x="6" y="0"/>
                    <a:pt x="5" y="1"/>
                  </a:cubicBezTo>
                  <a:cubicBezTo>
                    <a:pt x="2" y="3"/>
                    <a:pt x="0" y="9"/>
                    <a:pt x="3" y="10"/>
                  </a:cubicBezTo>
                  <a:cubicBezTo>
                    <a:pt x="7" y="11"/>
                    <a:pt x="9" y="7"/>
                    <a:pt x="10" y="4"/>
                  </a:cubicBezTo>
                  <a:cubicBezTo>
                    <a:pt x="10" y="3"/>
                    <a:pt x="11" y="0"/>
                    <a:pt x="9" y="0"/>
                  </a:cubicBezTo>
                  <a:close/>
                </a:path>
              </a:pathLst>
            </a:custGeom>
            <a:solidFill>
              <a:srgbClr val="F99F3D"/>
            </a:solidFill>
            <a:ln w="9525">
              <a:noFill/>
              <a:round/>
              <a:headEnd/>
              <a:tailEnd/>
            </a:ln>
          </p:spPr>
          <p:txBody>
            <a:bodyPr/>
            <a:lstStyle/>
            <a:p>
              <a:pPr>
                <a:defRPr/>
              </a:pPr>
              <a:endParaRPr lang="es-MX"/>
            </a:p>
          </p:txBody>
        </p:sp>
        <p:sp>
          <p:nvSpPr>
            <p:cNvPr id="1083" name="Freeform 59"/>
            <p:cNvSpPr>
              <a:spLocks/>
            </p:cNvSpPr>
            <p:nvPr/>
          </p:nvSpPr>
          <p:spPr bwMode="auto">
            <a:xfrm>
              <a:off x="4355" y="2071"/>
              <a:ext cx="37" cy="36"/>
            </a:xfrm>
            <a:custGeom>
              <a:avLst/>
              <a:gdLst/>
              <a:ahLst/>
              <a:cxnLst>
                <a:cxn ang="0">
                  <a:pos x="9" y="0"/>
                </a:cxn>
                <a:cxn ang="0">
                  <a:pos x="5" y="1"/>
                </a:cxn>
                <a:cxn ang="0">
                  <a:pos x="3" y="10"/>
                </a:cxn>
                <a:cxn ang="0">
                  <a:pos x="10" y="4"/>
                </a:cxn>
                <a:cxn ang="0">
                  <a:pos x="9" y="0"/>
                </a:cxn>
              </a:cxnLst>
              <a:rect l="0" t="0" r="r" b="b"/>
              <a:pathLst>
                <a:path w="11" h="11">
                  <a:moveTo>
                    <a:pt x="9" y="0"/>
                  </a:moveTo>
                  <a:cubicBezTo>
                    <a:pt x="7" y="0"/>
                    <a:pt x="6" y="0"/>
                    <a:pt x="5" y="1"/>
                  </a:cubicBezTo>
                  <a:cubicBezTo>
                    <a:pt x="2" y="3"/>
                    <a:pt x="0" y="9"/>
                    <a:pt x="3" y="10"/>
                  </a:cubicBezTo>
                  <a:cubicBezTo>
                    <a:pt x="7" y="11"/>
                    <a:pt x="9" y="7"/>
                    <a:pt x="10" y="4"/>
                  </a:cubicBezTo>
                  <a:cubicBezTo>
                    <a:pt x="10" y="3"/>
                    <a:pt x="11" y="0"/>
                    <a:pt x="9" y="0"/>
                  </a:cubicBezTo>
                  <a:close/>
                </a:path>
              </a:pathLst>
            </a:custGeom>
            <a:noFill/>
            <a:ln w="0">
              <a:solidFill>
                <a:srgbClr val="825838"/>
              </a:solidFill>
              <a:prstDash val="solid"/>
              <a:round/>
              <a:headEnd/>
              <a:tailEnd/>
            </a:ln>
          </p:spPr>
          <p:txBody>
            <a:bodyPr/>
            <a:lstStyle/>
            <a:p>
              <a:pPr>
                <a:defRPr/>
              </a:pPr>
              <a:endParaRPr lang="es-MX"/>
            </a:p>
          </p:txBody>
        </p:sp>
        <p:sp>
          <p:nvSpPr>
            <p:cNvPr id="1084" name="Freeform 60"/>
            <p:cNvSpPr>
              <a:spLocks/>
            </p:cNvSpPr>
            <p:nvPr/>
          </p:nvSpPr>
          <p:spPr bwMode="auto">
            <a:xfrm>
              <a:off x="4355" y="2071"/>
              <a:ext cx="18" cy="18"/>
            </a:xfrm>
            <a:custGeom>
              <a:avLst/>
              <a:gdLst/>
              <a:ahLst/>
              <a:cxnLst>
                <a:cxn ang="0">
                  <a:pos x="4" y="1"/>
                </a:cxn>
                <a:cxn ang="0">
                  <a:pos x="1" y="0"/>
                </a:cxn>
                <a:cxn ang="0">
                  <a:pos x="0" y="3"/>
                </a:cxn>
                <a:cxn ang="0">
                  <a:pos x="3" y="4"/>
                </a:cxn>
                <a:cxn ang="0">
                  <a:pos x="4" y="1"/>
                </a:cxn>
              </a:cxnLst>
              <a:rect l="0" t="0" r="r" b="b"/>
              <a:pathLst>
                <a:path w="5" h="5">
                  <a:moveTo>
                    <a:pt x="4" y="1"/>
                  </a:moveTo>
                  <a:cubicBezTo>
                    <a:pt x="4" y="0"/>
                    <a:pt x="3" y="0"/>
                    <a:pt x="1" y="0"/>
                  </a:cubicBezTo>
                  <a:cubicBezTo>
                    <a:pt x="0" y="0"/>
                    <a:pt x="0" y="2"/>
                    <a:pt x="0" y="3"/>
                  </a:cubicBezTo>
                  <a:cubicBezTo>
                    <a:pt x="2" y="5"/>
                    <a:pt x="2" y="5"/>
                    <a:pt x="3" y="4"/>
                  </a:cubicBezTo>
                  <a:cubicBezTo>
                    <a:pt x="4" y="3"/>
                    <a:pt x="5" y="2"/>
                    <a:pt x="4" y="1"/>
                  </a:cubicBezTo>
                  <a:close/>
                </a:path>
              </a:pathLst>
            </a:custGeom>
            <a:solidFill>
              <a:srgbClr val="F99F3D"/>
            </a:solidFill>
            <a:ln w="9525">
              <a:noFill/>
              <a:round/>
              <a:headEnd/>
              <a:tailEnd/>
            </a:ln>
          </p:spPr>
          <p:txBody>
            <a:bodyPr/>
            <a:lstStyle/>
            <a:p>
              <a:pPr>
                <a:defRPr/>
              </a:pPr>
              <a:endParaRPr lang="es-MX"/>
            </a:p>
          </p:txBody>
        </p:sp>
        <p:sp>
          <p:nvSpPr>
            <p:cNvPr id="1085" name="Freeform 61"/>
            <p:cNvSpPr>
              <a:spLocks/>
            </p:cNvSpPr>
            <p:nvPr/>
          </p:nvSpPr>
          <p:spPr bwMode="auto">
            <a:xfrm>
              <a:off x="4355" y="2071"/>
              <a:ext cx="18" cy="18"/>
            </a:xfrm>
            <a:custGeom>
              <a:avLst/>
              <a:gdLst/>
              <a:ahLst/>
              <a:cxnLst>
                <a:cxn ang="0">
                  <a:pos x="4" y="1"/>
                </a:cxn>
                <a:cxn ang="0">
                  <a:pos x="1" y="0"/>
                </a:cxn>
                <a:cxn ang="0">
                  <a:pos x="0" y="3"/>
                </a:cxn>
                <a:cxn ang="0">
                  <a:pos x="3" y="4"/>
                </a:cxn>
                <a:cxn ang="0">
                  <a:pos x="4" y="1"/>
                </a:cxn>
              </a:cxnLst>
              <a:rect l="0" t="0" r="r" b="b"/>
              <a:pathLst>
                <a:path w="5" h="5">
                  <a:moveTo>
                    <a:pt x="4" y="1"/>
                  </a:moveTo>
                  <a:cubicBezTo>
                    <a:pt x="4" y="0"/>
                    <a:pt x="3" y="0"/>
                    <a:pt x="1" y="0"/>
                  </a:cubicBezTo>
                  <a:cubicBezTo>
                    <a:pt x="0" y="0"/>
                    <a:pt x="0" y="2"/>
                    <a:pt x="0" y="3"/>
                  </a:cubicBezTo>
                  <a:cubicBezTo>
                    <a:pt x="2" y="5"/>
                    <a:pt x="2" y="5"/>
                    <a:pt x="3" y="4"/>
                  </a:cubicBezTo>
                  <a:cubicBezTo>
                    <a:pt x="4" y="3"/>
                    <a:pt x="5" y="2"/>
                    <a:pt x="4" y="1"/>
                  </a:cubicBezTo>
                  <a:close/>
                </a:path>
              </a:pathLst>
            </a:custGeom>
            <a:noFill/>
            <a:ln w="0">
              <a:solidFill>
                <a:srgbClr val="825838"/>
              </a:solidFill>
              <a:prstDash val="solid"/>
              <a:round/>
              <a:headEnd/>
              <a:tailEnd/>
            </a:ln>
          </p:spPr>
          <p:txBody>
            <a:bodyPr/>
            <a:lstStyle/>
            <a:p>
              <a:pPr>
                <a:defRPr/>
              </a:pPr>
              <a:endParaRPr lang="es-MX"/>
            </a:p>
          </p:txBody>
        </p:sp>
        <p:sp>
          <p:nvSpPr>
            <p:cNvPr id="1086" name="Freeform 62"/>
            <p:cNvSpPr>
              <a:spLocks/>
            </p:cNvSpPr>
            <p:nvPr/>
          </p:nvSpPr>
          <p:spPr bwMode="auto">
            <a:xfrm>
              <a:off x="4291" y="1884"/>
              <a:ext cx="55" cy="50"/>
            </a:xfrm>
            <a:custGeom>
              <a:avLst/>
              <a:gdLst/>
              <a:ahLst/>
              <a:cxnLst>
                <a:cxn ang="0">
                  <a:pos x="16" y="0"/>
                </a:cxn>
                <a:cxn ang="0">
                  <a:pos x="13" y="9"/>
                </a:cxn>
                <a:cxn ang="0">
                  <a:pos x="10" y="13"/>
                </a:cxn>
                <a:cxn ang="0">
                  <a:pos x="0" y="6"/>
                </a:cxn>
              </a:cxnLst>
              <a:rect l="0" t="0" r="r" b="b"/>
              <a:pathLst>
                <a:path w="16" h="14">
                  <a:moveTo>
                    <a:pt x="16" y="0"/>
                  </a:moveTo>
                  <a:cubicBezTo>
                    <a:pt x="16" y="0"/>
                    <a:pt x="13" y="9"/>
                    <a:pt x="13" y="9"/>
                  </a:cubicBezTo>
                  <a:cubicBezTo>
                    <a:pt x="13" y="9"/>
                    <a:pt x="12" y="14"/>
                    <a:pt x="10" y="13"/>
                  </a:cubicBezTo>
                  <a:cubicBezTo>
                    <a:pt x="10" y="13"/>
                    <a:pt x="4" y="9"/>
                    <a:pt x="0" y="6"/>
                  </a:cubicBezTo>
                </a:path>
              </a:pathLst>
            </a:custGeom>
            <a:noFill/>
            <a:ln w="0">
              <a:solidFill>
                <a:srgbClr val="825838"/>
              </a:solidFill>
              <a:prstDash val="solid"/>
              <a:round/>
              <a:headEnd/>
              <a:tailEnd/>
            </a:ln>
          </p:spPr>
          <p:txBody>
            <a:bodyPr/>
            <a:lstStyle/>
            <a:p>
              <a:pPr>
                <a:defRPr/>
              </a:pPr>
              <a:endParaRPr lang="es-MX"/>
            </a:p>
          </p:txBody>
        </p:sp>
        <p:sp>
          <p:nvSpPr>
            <p:cNvPr id="1087" name="Freeform 63"/>
            <p:cNvSpPr>
              <a:spLocks/>
            </p:cNvSpPr>
            <p:nvPr/>
          </p:nvSpPr>
          <p:spPr bwMode="auto">
            <a:xfrm>
              <a:off x="4291" y="1879"/>
              <a:ext cx="55" cy="50"/>
            </a:xfrm>
            <a:custGeom>
              <a:avLst/>
              <a:gdLst/>
              <a:ahLst/>
              <a:cxnLst>
                <a:cxn ang="0">
                  <a:pos x="16" y="0"/>
                </a:cxn>
                <a:cxn ang="0">
                  <a:pos x="12" y="12"/>
                </a:cxn>
                <a:cxn ang="0">
                  <a:pos x="10" y="12"/>
                </a:cxn>
                <a:cxn ang="0">
                  <a:pos x="0" y="6"/>
                </a:cxn>
              </a:cxnLst>
              <a:rect l="0" t="0" r="r" b="b"/>
              <a:pathLst>
                <a:path w="16" h="13">
                  <a:moveTo>
                    <a:pt x="16" y="0"/>
                  </a:moveTo>
                  <a:cubicBezTo>
                    <a:pt x="16" y="0"/>
                    <a:pt x="12" y="12"/>
                    <a:pt x="12" y="12"/>
                  </a:cubicBezTo>
                  <a:cubicBezTo>
                    <a:pt x="12" y="12"/>
                    <a:pt x="12" y="13"/>
                    <a:pt x="10" y="12"/>
                  </a:cubicBezTo>
                  <a:cubicBezTo>
                    <a:pt x="10" y="12"/>
                    <a:pt x="4" y="9"/>
                    <a:pt x="0" y="6"/>
                  </a:cubicBezTo>
                </a:path>
              </a:pathLst>
            </a:custGeom>
            <a:noFill/>
            <a:ln w="0">
              <a:solidFill>
                <a:srgbClr val="DB923E"/>
              </a:solidFill>
              <a:prstDash val="solid"/>
              <a:round/>
              <a:headEnd/>
              <a:tailEnd/>
            </a:ln>
          </p:spPr>
          <p:txBody>
            <a:bodyPr/>
            <a:lstStyle/>
            <a:p>
              <a:pPr>
                <a:defRPr/>
              </a:pPr>
              <a:endParaRPr lang="es-MX"/>
            </a:p>
          </p:txBody>
        </p:sp>
        <p:sp>
          <p:nvSpPr>
            <p:cNvPr id="1088" name="Freeform 64"/>
            <p:cNvSpPr>
              <a:spLocks/>
            </p:cNvSpPr>
            <p:nvPr/>
          </p:nvSpPr>
          <p:spPr bwMode="auto">
            <a:xfrm>
              <a:off x="4323" y="1856"/>
              <a:ext cx="46" cy="46"/>
            </a:xfrm>
            <a:custGeom>
              <a:avLst/>
              <a:gdLst/>
              <a:ahLst/>
              <a:cxnLst>
                <a:cxn ang="0">
                  <a:pos x="13" y="10"/>
                </a:cxn>
                <a:cxn ang="0">
                  <a:pos x="12" y="6"/>
                </a:cxn>
                <a:cxn ang="0">
                  <a:pos x="1" y="5"/>
                </a:cxn>
                <a:cxn ang="0">
                  <a:pos x="8" y="12"/>
                </a:cxn>
                <a:cxn ang="0">
                  <a:pos x="13" y="10"/>
                </a:cxn>
              </a:cxnLst>
              <a:rect l="0" t="0" r="r" b="b"/>
              <a:pathLst>
                <a:path w="13" h="13">
                  <a:moveTo>
                    <a:pt x="13" y="10"/>
                  </a:moveTo>
                  <a:cubicBezTo>
                    <a:pt x="13" y="9"/>
                    <a:pt x="13" y="7"/>
                    <a:pt x="12" y="6"/>
                  </a:cubicBezTo>
                  <a:cubicBezTo>
                    <a:pt x="10" y="3"/>
                    <a:pt x="3" y="0"/>
                    <a:pt x="1" y="5"/>
                  </a:cubicBezTo>
                  <a:cubicBezTo>
                    <a:pt x="0" y="8"/>
                    <a:pt x="5" y="11"/>
                    <a:pt x="8" y="12"/>
                  </a:cubicBezTo>
                  <a:cubicBezTo>
                    <a:pt x="10" y="12"/>
                    <a:pt x="13" y="13"/>
                    <a:pt x="13" y="10"/>
                  </a:cubicBezTo>
                  <a:close/>
                </a:path>
              </a:pathLst>
            </a:custGeom>
            <a:solidFill>
              <a:srgbClr val="F99F3D"/>
            </a:solidFill>
            <a:ln w="9525">
              <a:noFill/>
              <a:round/>
              <a:headEnd/>
              <a:tailEnd/>
            </a:ln>
          </p:spPr>
          <p:txBody>
            <a:bodyPr/>
            <a:lstStyle/>
            <a:p>
              <a:pPr>
                <a:defRPr/>
              </a:pPr>
              <a:endParaRPr lang="es-MX"/>
            </a:p>
          </p:txBody>
        </p:sp>
        <p:sp>
          <p:nvSpPr>
            <p:cNvPr id="1089" name="Freeform 65"/>
            <p:cNvSpPr>
              <a:spLocks/>
            </p:cNvSpPr>
            <p:nvPr/>
          </p:nvSpPr>
          <p:spPr bwMode="auto">
            <a:xfrm>
              <a:off x="4323" y="1856"/>
              <a:ext cx="46" cy="46"/>
            </a:xfrm>
            <a:custGeom>
              <a:avLst/>
              <a:gdLst/>
              <a:ahLst/>
              <a:cxnLst>
                <a:cxn ang="0">
                  <a:pos x="13" y="10"/>
                </a:cxn>
                <a:cxn ang="0">
                  <a:pos x="12" y="6"/>
                </a:cxn>
                <a:cxn ang="0">
                  <a:pos x="1" y="5"/>
                </a:cxn>
                <a:cxn ang="0">
                  <a:pos x="8" y="12"/>
                </a:cxn>
                <a:cxn ang="0">
                  <a:pos x="13" y="10"/>
                </a:cxn>
              </a:cxnLst>
              <a:rect l="0" t="0" r="r" b="b"/>
              <a:pathLst>
                <a:path w="13" h="13">
                  <a:moveTo>
                    <a:pt x="13" y="10"/>
                  </a:moveTo>
                  <a:cubicBezTo>
                    <a:pt x="13" y="9"/>
                    <a:pt x="13" y="7"/>
                    <a:pt x="12" y="6"/>
                  </a:cubicBezTo>
                  <a:cubicBezTo>
                    <a:pt x="10" y="3"/>
                    <a:pt x="3" y="0"/>
                    <a:pt x="1" y="5"/>
                  </a:cubicBezTo>
                  <a:cubicBezTo>
                    <a:pt x="0" y="8"/>
                    <a:pt x="5" y="11"/>
                    <a:pt x="8" y="12"/>
                  </a:cubicBezTo>
                  <a:cubicBezTo>
                    <a:pt x="10" y="12"/>
                    <a:pt x="13" y="13"/>
                    <a:pt x="13" y="10"/>
                  </a:cubicBezTo>
                  <a:close/>
                </a:path>
              </a:pathLst>
            </a:custGeom>
            <a:noFill/>
            <a:ln w="0">
              <a:solidFill>
                <a:srgbClr val="825838"/>
              </a:solidFill>
              <a:prstDash val="solid"/>
              <a:round/>
              <a:headEnd/>
              <a:tailEnd/>
            </a:ln>
          </p:spPr>
          <p:txBody>
            <a:bodyPr/>
            <a:lstStyle/>
            <a:p>
              <a:pPr>
                <a:defRPr/>
              </a:pPr>
              <a:endParaRPr lang="es-MX"/>
            </a:p>
          </p:txBody>
        </p:sp>
        <p:sp>
          <p:nvSpPr>
            <p:cNvPr id="1090" name="Freeform 66"/>
            <p:cNvSpPr>
              <a:spLocks/>
            </p:cNvSpPr>
            <p:nvPr/>
          </p:nvSpPr>
          <p:spPr bwMode="auto">
            <a:xfrm>
              <a:off x="4346" y="1861"/>
              <a:ext cx="28" cy="18"/>
            </a:xfrm>
            <a:custGeom>
              <a:avLst/>
              <a:gdLst/>
              <a:ahLst/>
              <a:cxnLst>
                <a:cxn ang="0">
                  <a:pos x="5" y="5"/>
                </a:cxn>
                <a:cxn ang="0">
                  <a:pos x="6" y="1"/>
                </a:cxn>
                <a:cxn ang="0">
                  <a:pos x="2" y="0"/>
                </a:cxn>
                <a:cxn ang="0">
                  <a:pos x="2" y="3"/>
                </a:cxn>
                <a:cxn ang="0">
                  <a:pos x="5" y="5"/>
                </a:cxn>
              </a:cxnLst>
              <a:rect l="0" t="0" r="r" b="b"/>
              <a:pathLst>
                <a:path w="7" h="5">
                  <a:moveTo>
                    <a:pt x="5" y="5"/>
                  </a:moveTo>
                  <a:cubicBezTo>
                    <a:pt x="7" y="4"/>
                    <a:pt x="6" y="3"/>
                    <a:pt x="6" y="1"/>
                  </a:cubicBezTo>
                  <a:cubicBezTo>
                    <a:pt x="6" y="0"/>
                    <a:pt x="3" y="0"/>
                    <a:pt x="2" y="0"/>
                  </a:cubicBezTo>
                  <a:cubicBezTo>
                    <a:pt x="0" y="2"/>
                    <a:pt x="0" y="2"/>
                    <a:pt x="2" y="3"/>
                  </a:cubicBezTo>
                  <a:cubicBezTo>
                    <a:pt x="3" y="4"/>
                    <a:pt x="4" y="5"/>
                    <a:pt x="5" y="5"/>
                  </a:cubicBezTo>
                  <a:close/>
                </a:path>
              </a:pathLst>
            </a:custGeom>
            <a:solidFill>
              <a:srgbClr val="F99F3D"/>
            </a:solidFill>
            <a:ln w="9525">
              <a:noFill/>
              <a:round/>
              <a:headEnd/>
              <a:tailEnd/>
            </a:ln>
          </p:spPr>
          <p:txBody>
            <a:bodyPr/>
            <a:lstStyle/>
            <a:p>
              <a:pPr>
                <a:defRPr/>
              </a:pPr>
              <a:endParaRPr lang="es-MX"/>
            </a:p>
          </p:txBody>
        </p:sp>
        <p:sp>
          <p:nvSpPr>
            <p:cNvPr id="1091" name="Freeform 67"/>
            <p:cNvSpPr>
              <a:spLocks/>
            </p:cNvSpPr>
            <p:nvPr/>
          </p:nvSpPr>
          <p:spPr bwMode="auto">
            <a:xfrm>
              <a:off x="4346" y="1861"/>
              <a:ext cx="28" cy="18"/>
            </a:xfrm>
            <a:custGeom>
              <a:avLst/>
              <a:gdLst/>
              <a:ahLst/>
              <a:cxnLst>
                <a:cxn ang="0">
                  <a:pos x="5" y="5"/>
                </a:cxn>
                <a:cxn ang="0">
                  <a:pos x="6" y="1"/>
                </a:cxn>
                <a:cxn ang="0">
                  <a:pos x="2" y="0"/>
                </a:cxn>
                <a:cxn ang="0">
                  <a:pos x="2" y="3"/>
                </a:cxn>
                <a:cxn ang="0">
                  <a:pos x="5" y="5"/>
                </a:cxn>
              </a:cxnLst>
              <a:rect l="0" t="0" r="r" b="b"/>
              <a:pathLst>
                <a:path w="7" h="5">
                  <a:moveTo>
                    <a:pt x="5" y="5"/>
                  </a:moveTo>
                  <a:cubicBezTo>
                    <a:pt x="7" y="4"/>
                    <a:pt x="6" y="3"/>
                    <a:pt x="6" y="1"/>
                  </a:cubicBezTo>
                  <a:cubicBezTo>
                    <a:pt x="6" y="0"/>
                    <a:pt x="3" y="0"/>
                    <a:pt x="2" y="0"/>
                  </a:cubicBezTo>
                  <a:cubicBezTo>
                    <a:pt x="0" y="2"/>
                    <a:pt x="0" y="2"/>
                    <a:pt x="2" y="3"/>
                  </a:cubicBezTo>
                  <a:cubicBezTo>
                    <a:pt x="3" y="4"/>
                    <a:pt x="4" y="5"/>
                    <a:pt x="5" y="5"/>
                  </a:cubicBezTo>
                  <a:close/>
                </a:path>
              </a:pathLst>
            </a:custGeom>
            <a:noFill/>
            <a:ln w="0">
              <a:solidFill>
                <a:srgbClr val="825838"/>
              </a:solidFill>
              <a:prstDash val="solid"/>
              <a:round/>
              <a:headEnd/>
              <a:tailEnd/>
            </a:ln>
          </p:spPr>
          <p:txBody>
            <a:bodyPr/>
            <a:lstStyle/>
            <a:p>
              <a:pPr>
                <a:defRPr/>
              </a:pPr>
              <a:endParaRPr lang="es-MX"/>
            </a:p>
          </p:txBody>
        </p:sp>
        <p:sp>
          <p:nvSpPr>
            <p:cNvPr id="1092" name="Freeform 68"/>
            <p:cNvSpPr>
              <a:spLocks/>
            </p:cNvSpPr>
            <p:nvPr/>
          </p:nvSpPr>
          <p:spPr bwMode="auto">
            <a:xfrm>
              <a:off x="4258" y="1884"/>
              <a:ext cx="46" cy="41"/>
            </a:xfrm>
            <a:custGeom>
              <a:avLst/>
              <a:gdLst/>
              <a:ahLst/>
              <a:cxnLst>
                <a:cxn ang="0">
                  <a:pos x="11" y="1"/>
                </a:cxn>
                <a:cxn ang="0">
                  <a:pos x="7" y="0"/>
                </a:cxn>
                <a:cxn ang="0">
                  <a:pos x="3" y="9"/>
                </a:cxn>
                <a:cxn ang="0">
                  <a:pos x="11" y="5"/>
                </a:cxn>
                <a:cxn ang="0">
                  <a:pos x="11" y="1"/>
                </a:cxn>
              </a:cxnLst>
              <a:rect l="0" t="0" r="r" b="b"/>
              <a:pathLst>
                <a:path w="13" h="11">
                  <a:moveTo>
                    <a:pt x="11" y="1"/>
                  </a:moveTo>
                  <a:cubicBezTo>
                    <a:pt x="10" y="0"/>
                    <a:pt x="8" y="0"/>
                    <a:pt x="7" y="0"/>
                  </a:cubicBezTo>
                  <a:cubicBezTo>
                    <a:pt x="4" y="1"/>
                    <a:pt x="0" y="7"/>
                    <a:pt x="3" y="9"/>
                  </a:cubicBezTo>
                  <a:cubicBezTo>
                    <a:pt x="6" y="11"/>
                    <a:pt x="10" y="8"/>
                    <a:pt x="11" y="5"/>
                  </a:cubicBezTo>
                  <a:cubicBezTo>
                    <a:pt x="12" y="4"/>
                    <a:pt x="13" y="1"/>
                    <a:pt x="11" y="1"/>
                  </a:cubicBezTo>
                  <a:close/>
                </a:path>
              </a:pathLst>
            </a:custGeom>
            <a:solidFill>
              <a:srgbClr val="F99F3D"/>
            </a:solidFill>
            <a:ln w="9525">
              <a:noFill/>
              <a:round/>
              <a:headEnd/>
              <a:tailEnd/>
            </a:ln>
          </p:spPr>
          <p:txBody>
            <a:bodyPr/>
            <a:lstStyle/>
            <a:p>
              <a:pPr>
                <a:defRPr/>
              </a:pPr>
              <a:endParaRPr lang="es-MX"/>
            </a:p>
          </p:txBody>
        </p:sp>
        <p:sp>
          <p:nvSpPr>
            <p:cNvPr id="1093" name="Freeform 69"/>
            <p:cNvSpPr>
              <a:spLocks/>
            </p:cNvSpPr>
            <p:nvPr/>
          </p:nvSpPr>
          <p:spPr bwMode="auto">
            <a:xfrm>
              <a:off x="4258" y="1884"/>
              <a:ext cx="46" cy="41"/>
            </a:xfrm>
            <a:custGeom>
              <a:avLst/>
              <a:gdLst/>
              <a:ahLst/>
              <a:cxnLst>
                <a:cxn ang="0">
                  <a:pos x="11" y="1"/>
                </a:cxn>
                <a:cxn ang="0">
                  <a:pos x="7" y="0"/>
                </a:cxn>
                <a:cxn ang="0">
                  <a:pos x="3" y="9"/>
                </a:cxn>
                <a:cxn ang="0">
                  <a:pos x="11" y="5"/>
                </a:cxn>
                <a:cxn ang="0">
                  <a:pos x="11" y="1"/>
                </a:cxn>
              </a:cxnLst>
              <a:rect l="0" t="0" r="r" b="b"/>
              <a:pathLst>
                <a:path w="13" h="11">
                  <a:moveTo>
                    <a:pt x="11" y="1"/>
                  </a:moveTo>
                  <a:cubicBezTo>
                    <a:pt x="10" y="0"/>
                    <a:pt x="8" y="0"/>
                    <a:pt x="7" y="0"/>
                  </a:cubicBezTo>
                  <a:cubicBezTo>
                    <a:pt x="4" y="1"/>
                    <a:pt x="0" y="7"/>
                    <a:pt x="3" y="9"/>
                  </a:cubicBezTo>
                  <a:cubicBezTo>
                    <a:pt x="6" y="11"/>
                    <a:pt x="10" y="8"/>
                    <a:pt x="11" y="5"/>
                  </a:cubicBezTo>
                  <a:cubicBezTo>
                    <a:pt x="12" y="4"/>
                    <a:pt x="13" y="1"/>
                    <a:pt x="11" y="1"/>
                  </a:cubicBezTo>
                  <a:close/>
                </a:path>
              </a:pathLst>
            </a:custGeom>
            <a:noFill/>
            <a:ln w="0">
              <a:solidFill>
                <a:srgbClr val="825838"/>
              </a:solidFill>
              <a:prstDash val="solid"/>
              <a:round/>
              <a:headEnd/>
              <a:tailEnd/>
            </a:ln>
          </p:spPr>
          <p:txBody>
            <a:bodyPr/>
            <a:lstStyle/>
            <a:p>
              <a:pPr>
                <a:defRPr/>
              </a:pPr>
              <a:endParaRPr lang="es-MX"/>
            </a:p>
          </p:txBody>
        </p:sp>
        <p:sp>
          <p:nvSpPr>
            <p:cNvPr id="1094" name="Freeform 70"/>
            <p:cNvSpPr>
              <a:spLocks/>
            </p:cNvSpPr>
            <p:nvPr/>
          </p:nvSpPr>
          <p:spPr bwMode="auto">
            <a:xfrm>
              <a:off x="4263" y="1879"/>
              <a:ext cx="18" cy="18"/>
            </a:xfrm>
            <a:custGeom>
              <a:avLst/>
              <a:gdLst/>
              <a:ahLst/>
              <a:cxnLst>
                <a:cxn ang="0">
                  <a:pos x="5" y="2"/>
                </a:cxn>
                <a:cxn ang="0">
                  <a:pos x="2" y="1"/>
                </a:cxn>
                <a:cxn ang="0">
                  <a:pos x="0" y="3"/>
                </a:cxn>
                <a:cxn ang="0">
                  <a:pos x="3" y="5"/>
                </a:cxn>
                <a:cxn ang="0">
                  <a:pos x="5" y="2"/>
                </a:cxn>
              </a:cxnLst>
              <a:rect l="0" t="0" r="r" b="b"/>
              <a:pathLst>
                <a:path w="5" h="6">
                  <a:moveTo>
                    <a:pt x="5" y="2"/>
                  </a:moveTo>
                  <a:cubicBezTo>
                    <a:pt x="5" y="1"/>
                    <a:pt x="3" y="1"/>
                    <a:pt x="2" y="1"/>
                  </a:cubicBezTo>
                  <a:cubicBezTo>
                    <a:pt x="1" y="0"/>
                    <a:pt x="0" y="2"/>
                    <a:pt x="0" y="3"/>
                  </a:cubicBezTo>
                  <a:cubicBezTo>
                    <a:pt x="1" y="6"/>
                    <a:pt x="1" y="5"/>
                    <a:pt x="3" y="5"/>
                  </a:cubicBezTo>
                  <a:cubicBezTo>
                    <a:pt x="4" y="4"/>
                    <a:pt x="5" y="4"/>
                    <a:pt x="5" y="2"/>
                  </a:cubicBezTo>
                  <a:close/>
                </a:path>
              </a:pathLst>
            </a:custGeom>
            <a:solidFill>
              <a:srgbClr val="F99F3D"/>
            </a:solidFill>
            <a:ln w="9525">
              <a:noFill/>
              <a:round/>
              <a:headEnd/>
              <a:tailEnd/>
            </a:ln>
          </p:spPr>
          <p:txBody>
            <a:bodyPr/>
            <a:lstStyle/>
            <a:p>
              <a:pPr>
                <a:defRPr/>
              </a:pPr>
              <a:endParaRPr lang="es-MX"/>
            </a:p>
          </p:txBody>
        </p:sp>
        <p:sp>
          <p:nvSpPr>
            <p:cNvPr id="1095" name="Freeform 71"/>
            <p:cNvSpPr>
              <a:spLocks/>
            </p:cNvSpPr>
            <p:nvPr/>
          </p:nvSpPr>
          <p:spPr bwMode="auto">
            <a:xfrm>
              <a:off x="4263" y="1879"/>
              <a:ext cx="18" cy="18"/>
            </a:xfrm>
            <a:custGeom>
              <a:avLst/>
              <a:gdLst/>
              <a:ahLst/>
              <a:cxnLst>
                <a:cxn ang="0">
                  <a:pos x="5" y="2"/>
                </a:cxn>
                <a:cxn ang="0">
                  <a:pos x="2" y="1"/>
                </a:cxn>
                <a:cxn ang="0">
                  <a:pos x="0" y="3"/>
                </a:cxn>
                <a:cxn ang="0">
                  <a:pos x="3" y="5"/>
                </a:cxn>
                <a:cxn ang="0">
                  <a:pos x="5" y="2"/>
                </a:cxn>
              </a:cxnLst>
              <a:rect l="0" t="0" r="r" b="b"/>
              <a:pathLst>
                <a:path w="5" h="6">
                  <a:moveTo>
                    <a:pt x="5" y="2"/>
                  </a:moveTo>
                  <a:cubicBezTo>
                    <a:pt x="5" y="1"/>
                    <a:pt x="3" y="1"/>
                    <a:pt x="2" y="1"/>
                  </a:cubicBezTo>
                  <a:cubicBezTo>
                    <a:pt x="1" y="0"/>
                    <a:pt x="0" y="2"/>
                    <a:pt x="0" y="3"/>
                  </a:cubicBezTo>
                  <a:cubicBezTo>
                    <a:pt x="1" y="6"/>
                    <a:pt x="1" y="5"/>
                    <a:pt x="3" y="5"/>
                  </a:cubicBezTo>
                  <a:cubicBezTo>
                    <a:pt x="4" y="4"/>
                    <a:pt x="5" y="4"/>
                    <a:pt x="5" y="2"/>
                  </a:cubicBezTo>
                  <a:close/>
                </a:path>
              </a:pathLst>
            </a:custGeom>
            <a:noFill/>
            <a:ln w="0">
              <a:solidFill>
                <a:srgbClr val="825838"/>
              </a:solidFill>
              <a:prstDash val="solid"/>
              <a:round/>
              <a:headEnd/>
              <a:tailEnd/>
            </a:ln>
          </p:spPr>
          <p:txBody>
            <a:bodyPr/>
            <a:lstStyle/>
            <a:p>
              <a:pPr>
                <a:defRPr/>
              </a:pPr>
              <a:endParaRPr lang="es-MX"/>
            </a:p>
          </p:txBody>
        </p:sp>
        <p:sp>
          <p:nvSpPr>
            <p:cNvPr id="1096" name="Freeform 72"/>
            <p:cNvSpPr>
              <a:spLocks/>
            </p:cNvSpPr>
            <p:nvPr/>
          </p:nvSpPr>
          <p:spPr bwMode="auto">
            <a:xfrm>
              <a:off x="4897" y="1861"/>
              <a:ext cx="523" cy="433"/>
            </a:xfrm>
            <a:custGeom>
              <a:avLst/>
              <a:gdLst/>
              <a:ahLst/>
              <a:cxnLst>
                <a:cxn ang="0">
                  <a:pos x="147" y="0"/>
                </a:cxn>
                <a:cxn ang="0">
                  <a:pos x="4" y="118"/>
                </a:cxn>
                <a:cxn ang="0">
                  <a:pos x="0" y="117"/>
                </a:cxn>
              </a:cxnLst>
              <a:rect l="0" t="0" r="r" b="b"/>
              <a:pathLst>
                <a:path w="147" h="124">
                  <a:moveTo>
                    <a:pt x="147" y="0"/>
                  </a:moveTo>
                  <a:cubicBezTo>
                    <a:pt x="147" y="0"/>
                    <a:pt x="126" y="124"/>
                    <a:pt x="4" y="118"/>
                  </a:cubicBezTo>
                  <a:cubicBezTo>
                    <a:pt x="4" y="118"/>
                    <a:pt x="0" y="117"/>
                    <a:pt x="0" y="117"/>
                  </a:cubicBezTo>
                </a:path>
              </a:pathLst>
            </a:custGeom>
            <a:noFill/>
            <a:ln w="0">
              <a:solidFill>
                <a:srgbClr val="005531"/>
              </a:solidFill>
              <a:prstDash val="solid"/>
              <a:round/>
              <a:headEnd/>
              <a:tailEnd/>
            </a:ln>
          </p:spPr>
          <p:txBody>
            <a:bodyPr/>
            <a:lstStyle/>
            <a:p>
              <a:pPr>
                <a:defRPr/>
              </a:pPr>
              <a:endParaRPr lang="es-MX"/>
            </a:p>
          </p:txBody>
        </p:sp>
        <p:sp>
          <p:nvSpPr>
            <p:cNvPr id="1097" name="Freeform 73"/>
            <p:cNvSpPr>
              <a:spLocks/>
            </p:cNvSpPr>
            <p:nvPr/>
          </p:nvSpPr>
          <p:spPr bwMode="auto">
            <a:xfrm>
              <a:off x="4915" y="1852"/>
              <a:ext cx="505" cy="447"/>
            </a:xfrm>
            <a:custGeom>
              <a:avLst/>
              <a:gdLst/>
              <a:ahLst/>
              <a:cxnLst>
                <a:cxn ang="0">
                  <a:pos x="142" y="0"/>
                </a:cxn>
                <a:cxn ang="0">
                  <a:pos x="0" y="118"/>
                </a:cxn>
              </a:cxnLst>
              <a:rect l="0" t="0" r="r" b="b"/>
              <a:pathLst>
                <a:path w="142" h="127">
                  <a:moveTo>
                    <a:pt x="142" y="0"/>
                  </a:moveTo>
                  <a:cubicBezTo>
                    <a:pt x="142" y="0"/>
                    <a:pt x="118" y="127"/>
                    <a:pt x="0" y="118"/>
                  </a:cubicBezTo>
                </a:path>
              </a:pathLst>
            </a:custGeom>
            <a:noFill/>
            <a:ln w="0">
              <a:solidFill>
                <a:srgbClr val="69C34E"/>
              </a:solidFill>
              <a:prstDash val="solid"/>
              <a:round/>
              <a:headEnd/>
              <a:tailEnd/>
            </a:ln>
          </p:spPr>
          <p:txBody>
            <a:bodyPr/>
            <a:lstStyle/>
            <a:p>
              <a:pPr>
                <a:defRPr/>
              </a:pPr>
              <a:endParaRPr lang="es-MX"/>
            </a:p>
          </p:txBody>
        </p:sp>
        <p:sp>
          <p:nvSpPr>
            <p:cNvPr id="1098" name="Freeform 74"/>
            <p:cNvSpPr>
              <a:spLocks/>
            </p:cNvSpPr>
            <p:nvPr/>
          </p:nvSpPr>
          <p:spPr bwMode="auto">
            <a:xfrm>
              <a:off x="4309" y="1870"/>
              <a:ext cx="528" cy="433"/>
            </a:xfrm>
            <a:custGeom>
              <a:avLst/>
              <a:gdLst/>
              <a:ahLst/>
              <a:cxnLst>
                <a:cxn ang="0">
                  <a:pos x="0" y="0"/>
                </a:cxn>
                <a:cxn ang="0">
                  <a:pos x="148" y="114"/>
                </a:cxn>
              </a:cxnLst>
              <a:rect l="0" t="0" r="r" b="b"/>
              <a:pathLst>
                <a:path w="148" h="124">
                  <a:moveTo>
                    <a:pt x="0" y="0"/>
                  </a:moveTo>
                  <a:cubicBezTo>
                    <a:pt x="0" y="0"/>
                    <a:pt x="27" y="124"/>
                    <a:pt x="148" y="114"/>
                  </a:cubicBezTo>
                </a:path>
              </a:pathLst>
            </a:custGeom>
            <a:noFill/>
            <a:ln w="0">
              <a:solidFill>
                <a:srgbClr val="005531"/>
              </a:solidFill>
              <a:prstDash val="solid"/>
              <a:round/>
              <a:headEnd/>
              <a:tailEnd/>
            </a:ln>
          </p:spPr>
          <p:txBody>
            <a:bodyPr/>
            <a:lstStyle/>
            <a:p>
              <a:pPr>
                <a:defRPr/>
              </a:pPr>
              <a:endParaRPr lang="es-MX"/>
            </a:p>
          </p:txBody>
        </p:sp>
        <p:sp>
          <p:nvSpPr>
            <p:cNvPr id="1099" name="Freeform 75"/>
            <p:cNvSpPr>
              <a:spLocks/>
            </p:cNvSpPr>
            <p:nvPr/>
          </p:nvSpPr>
          <p:spPr bwMode="auto">
            <a:xfrm>
              <a:off x="4313" y="1865"/>
              <a:ext cx="523" cy="442"/>
            </a:xfrm>
            <a:custGeom>
              <a:avLst/>
              <a:gdLst/>
              <a:ahLst/>
              <a:cxnLst>
                <a:cxn ang="0">
                  <a:pos x="0" y="0"/>
                </a:cxn>
                <a:cxn ang="0">
                  <a:pos x="147" y="113"/>
                </a:cxn>
              </a:cxnLst>
              <a:rect l="0" t="0" r="r" b="b"/>
              <a:pathLst>
                <a:path w="147" h="126">
                  <a:moveTo>
                    <a:pt x="0" y="0"/>
                  </a:moveTo>
                  <a:cubicBezTo>
                    <a:pt x="0" y="0"/>
                    <a:pt x="29" y="126"/>
                    <a:pt x="147" y="113"/>
                  </a:cubicBezTo>
                </a:path>
              </a:pathLst>
            </a:custGeom>
            <a:noFill/>
            <a:ln w="0">
              <a:solidFill>
                <a:srgbClr val="69C34E"/>
              </a:solidFill>
              <a:prstDash val="solid"/>
              <a:round/>
              <a:headEnd/>
              <a:tailEnd/>
            </a:ln>
          </p:spPr>
          <p:txBody>
            <a:bodyPr/>
            <a:lstStyle/>
            <a:p>
              <a:pPr>
                <a:defRPr/>
              </a:pPr>
              <a:endParaRPr lang="es-MX"/>
            </a:p>
          </p:txBody>
        </p:sp>
        <p:sp>
          <p:nvSpPr>
            <p:cNvPr id="1100" name="Freeform 76"/>
            <p:cNvSpPr>
              <a:spLocks/>
            </p:cNvSpPr>
            <p:nvPr/>
          </p:nvSpPr>
          <p:spPr bwMode="auto">
            <a:xfrm>
              <a:off x="5374" y="1733"/>
              <a:ext cx="110" cy="178"/>
            </a:xfrm>
            <a:custGeom>
              <a:avLst/>
              <a:gdLst/>
              <a:ahLst/>
              <a:cxnLst>
                <a:cxn ang="0">
                  <a:pos x="3" y="11"/>
                </a:cxn>
                <a:cxn ang="0">
                  <a:pos x="4" y="21"/>
                </a:cxn>
                <a:cxn ang="0">
                  <a:pos x="3" y="25"/>
                </a:cxn>
                <a:cxn ang="0">
                  <a:pos x="6" y="33"/>
                </a:cxn>
                <a:cxn ang="0">
                  <a:pos x="6" y="35"/>
                </a:cxn>
                <a:cxn ang="0">
                  <a:pos x="9" y="50"/>
                </a:cxn>
                <a:cxn ang="0">
                  <a:pos x="11" y="52"/>
                </a:cxn>
                <a:cxn ang="0">
                  <a:pos x="13" y="45"/>
                </a:cxn>
                <a:cxn ang="0">
                  <a:pos x="31" y="23"/>
                </a:cxn>
                <a:cxn ang="0">
                  <a:pos x="27" y="9"/>
                </a:cxn>
                <a:cxn ang="0">
                  <a:pos x="22" y="13"/>
                </a:cxn>
                <a:cxn ang="0">
                  <a:pos x="20" y="6"/>
                </a:cxn>
                <a:cxn ang="0">
                  <a:pos x="18" y="0"/>
                </a:cxn>
                <a:cxn ang="0">
                  <a:pos x="12" y="20"/>
                </a:cxn>
                <a:cxn ang="0">
                  <a:pos x="4" y="11"/>
                </a:cxn>
                <a:cxn ang="0">
                  <a:pos x="3" y="11"/>
                </a:cxn>
              </a:cxnLst>
              <a:rect l="0" t="0" r="r" b="b"/>
              <a:pathLst>
                <a:path w="31" h="52">
                  <a:moveTo>
                    <a:pt x="3" y="11"/>
                  </a:moveTo>
                  <a:cubicBezTo>
                    <a:pt x="0" y="11"/>
                    <a:pt x="5" y="18"/>
                    <a:pt x="4" y="21"/>
                  </a:cubicBezTo>
                  <a:cubicBezTo>
                    <a:pt x="4" y="22"/>
                    <a:pt x="3" y="23"/>
                    <a:pt x="3" y="25"/>
                  </a:cubicBezTo>
                  <a:cubicBezTo>
                    <a:pt x="3" y="28"/>
                    <a:pt x="4" y="30"/>
                    <a:pt x="6" y="33"/>
                  </a:cubicBezTo>
                  <a:cubicBezTo>
                    <a:pt x="6" y="34"/>
                    <a:pt x="6" y="34"/>
                    <a:pt x="6" y="35"/>
                  </a:cubicBezTo>
                  <a:cubicBezTo>
                    <a:pt x="9" y="40"/>
                    <a:pt x="11" y="44"/>
                    <a:pt x="9" y="50"/>
                  </a:cubicBezTo>
                  <a:cubicBezTo>
                    <a:pt x="9" y="51"/>
                    <a:pt x="10" y="52"/>
                    <a:pt x="11" y="52"/>
                  </a:cubicBezTo>
                  <a:cubicBezTo>
                    <a:pt x="12" y="49"/>
                    <a:pt x="12" y="47"/>
                    <a:pt x="13" y="45"/>
                  </a:cubicBezTo>
                  <a:cubicBezTo>
                    <a:pt x="20" y="38"/>
                    <a:pt x="31" y="33"/>
                    <a:pt x="31" y="23"/>
                  </a:cubicBezTo>
                  <a:cubicBezTo>
                    <a:pt x="30" y="18"/>
                    <a:pt x="27" y="14"/>
                    <a:pt x="27" y="9"/>
                  </a:cubicBezTo>
                  <a:cubicBezTo>
                    <a:pt x="25" y="11"/>
                    <a:pt x="24" y="13"/>
                    <a:pt x="22" y="13"/>
                  </a:cubicBezTo>
                  <a:cubicBezTo>
                    <a:pt x="20" y="12"/>
                    <a:pt x="22" y="8"/>
                    <a:pt x="20" y="6"/>
                  </a:cubicBezTo>
                  <a:cubicBezTo>
                    <a:pt x="19" y="5"/>
                    <a:pt x="18" y="2"/>
                    <a:pt x="18" y="0"/>
                  </a:cubicBezTo>
                  <a:cubicBezTo>
                    <a:pt x="12" y="5"/>
                    <a:pt x="13" y="13"/>
                    <a:pt x="12" y="20"/>
                  </a:cubicBezTo>
                  <a:cubicBezTo>
                    <a:pt x="9" y="17"/>
                    <a:pt x="6" y="14"/>
                    <a:pt x="4" y="11"/>
                  </a:cubicBezTo>
                  <a:cubicBezTo>
                    <a:pt x="4" y="11"/>
                    <a:pt x="4" y="11"/>
                    <a:pt x="3" y="11"/>
                  </a:cubicBezTo>
                  <a:close/>
                </a:path>
              </a:pathLst>
            </a:custGeom>
            <a:solidFill>
              <a:srgbClr val="00643F"/>
            </a:solidFill>
            <a:ln w="9525">
              <a:noFill/>
              <a:round/>
              <a:headEnd/>
              <a:tailEnd/>
            </a:ln>
          </p:spPr>
          <p:txBody>
            <a:bodyPr/>
            <a:lstStyle/>
            <a:p>
              <a:pPr>
                <a:defRPr/>
              </a:pPr>
              <a:endParaRPr lang="es-MX"/>
            </a:p>
          </p:txBody>
        </p:sp>
        <p:sp>
          <p:nvSpPr>
            <p:cNvPr id="1101" name="Freeform 77"/>
            <p:cNvSpPr>
              <a:spLocks/>
            </p:cNvSpPr>
            <p:nvPr/>
          </p:nvSpPr>
          <p:spPr bwMode="auto">
            <a:xfrm>
              <a:off x="5416" y="1751"/>
              <a:ext cx="51" cy="141"/>
            </a:xfrm>
            <a:custGeom>
              <a:avLst/>
              <a:gdLst/>
              <a:ahLst/>
              <a:cxnLst>
                <a:cxn ang="0">
                  <a:pos x="0" y="38"/>
                </a:cxn>
                <a:cxn ang="0">
                  <a:pos x="0" y="38"/>
                </a:cxn>
                <a:cxn ang="0">
                  <a:pos x="1" y="36"/>
                </a:cxn>
                <a:cxn ang="0">
                  <a:pos x="2" y="25"/>
                </a:cxn>
                <a:cxn ang="0">
                  <a:pos x="3" y="22"/>
                </a:cxn>
                <a:cxn ang="0">
                  <a:pos x="6" y="11"/>
                </a:cxn>
                <a:cxn ang="0">
                  <a:pos x="8" y="2"/>
                </a:cxn>
                <a:cxn ang="0">
                  <a:pos x="9" y="0"/>
                </a:cxn>
                <a:cxn ang="0">
                  <a:pos x="11" y="7"/>
                </a:cxn>
                <a:cxn ang="0">
                  <a:pos x="11" y="15"/>
                </a:cxn>
                <a:cxn ang="0">
                  <a:pos x="10" y="22"/>
                </a:cxn>
                <a:cxn ang="0">
                  <a:pos x="3" y="36"/>
                </a:cxn>
                <a:cxn ang="0">
                  <a:pos x="0" y="40"/>
                </a:cxn>
                <a:cxn ang="0">
                  <a:pos x="0" y="38"/>
                </a:cxn>
                <a:cxn ang="0">
                  <a:pos x="0" y="38"/>
                </a:cxn>
              </a:cxnLst>
              <a:rect l="0" t="0" r="r" b="b"/>
              <a:pathLst>
                <a:path w="14" h="40">
                  <a:moveTo>
                    <a:pt x="0" y="38"/>
                  </a:moveTo>
                  <a:cubicBezTo>
                    <a:pt x="0" y="38"/>
                    <a:pt x="0" y="38"/>
                    <a:pt x="0" y="38"/>
                  </a:cubicBezTo>
                  <a:cubicBezTo>
                    <a:pt x="0" y="37"/>
                    <a:pt x="1" y="36"/>
                    <a:pt x="1" y="36"/>
                  </a:cubicBezTo>
                  <a:cubicBezTo>
                    <a:pt x="1" y="32"/>
                    <a:pt x="1" y="28"/>
                    <a:pt x="2" y="25"/>
                  </a:cubicBezTo>
                  <a:cubicBezTo>
                    <a:pt x="2" y="24"/>
                    <a:pt x="3" y="23"/>
                    <a:pt x="3" y="22"/>
                  </a:cubicBezTo>
                  <a:cubicBezTo>
                    <a:pt x="4" y="18"/>
                    <a:pt x="5" y="14"/>
                    <a:pt x="6" y="11"/>
                  </a:cubicBezTo>
                  <a:cubicBezTo>
                    <a:pt x="7" y="8"/>
                    <a:pt x="7" y="5"/>
                    <a:pt x="8" y="2"/>
                  </a:cubicBezTo>
                  <a:cubicBezTo>
                    <a:pt x="8" y="2"/>
                    <a:pt x="9" y="0"/>
                    <a:pt x="9" y="0"/>
                  </a:cubicBezTo>
                  <a:cubicBezTo>
                    <a:pt x="11" y="2"/>
                    <a:pt x="9" y="6"/>
                    <a:pt x="11" y="7"/>
                  </a:cubicBezTo>
                  <a:cubicBezTo>
                    <a:pt x="14" y="7"/>
                    <a:pt x="11" y="13"/>
                    <a:pt x="11" y="15"/>
                  </a:cubicBezTo>
                  <a:cubicBezTo>
                    <a:pt x="10" y="18"/>
                    <a:pt x="11" y="20"/>
                    <a:pt x="10" y="22"/>
                  </a:cubicBezTo>
                  <a:cubicBezTo>
                    <a:pt x="8" y="27"/>
                    <a:pt x="5" y="32"/>
                    <a:pt x="3" y="36"/>
                  </a:cubicBezTo>
                  <a:cubicBezTo>
                    <a:pt x="2" y="38"/>
                    <a:pt x="1" y="40"/>
                    <a:pt x="0" y="40"/>
                  </a:cubicBezTo>
                  <a:cubicBezTo>
                    <a:pt x="0" y="40"/>
                    <a:pt x="0" y="39"/>
                    <a:pt x="0" y="38"/>
                  </a:cubicBezTo>
                  <a:cubicBezTo>
                    <a:pt x="0" y="38"/>
                    <a:pt x="0" y="38"/>
                    <a:pt x="0" y="38"/>
                  </a:cubicBezTo>
                  <a:close/>
                </a:path>
              </a:pathLst>
            </a:custGeom>
            <a:solidFill>
              <a:srgbClr val="228F56"/>
            </a:solidFill>
            <a:ln w="9525">
              <a:noFill/>
              <a:round/>
              <a:headEnd/>
              <a:tailEnd/>
            </a:ln>
          </p:spPr>
          <p:txBody>
            <a:bodyPr/>
            <a:lstStyle/>
            <a:p>
              <a:pPr>
                <a:defRPr/>
              </a:pPr>
              <a:endParaRPr lang="es-MX"/>
            </a:p>
          </p:txBody>
        </p:sp>
        <p:sp>
          <p:nvSpPr>
            <p:cNvPr id="1102" name="Freeform 78"/>
            <p:cNvSpPr>
              <a:spLocks/>
            </p:cNvSpPr>
            <p:nvPr/>
          </p:nvSpPr>
          <p:spPr bwMode="auto">
            <a:xfrm>
              <a:off x="5388" y="1770"/>
              <a:ext cx="32" cy="109"/>
            </a:xfrm>
            <a:custGeom>
              <a:avLst/>
              <a:gdLst/>
              <a:ahLst/>
              <a:cxnLst>
                <a:cxn ang="0">
                  <a:pos x="6" y="32"/>
                </a:cxn>
                <a:cxn ang="0">
                  <a:pos x="5" y="27"/>
                </a:cxn>
                <a:cxn ang="0">
                  <a:pos x="5" y="24"/>
                </a:cxn>
                <a:cxn ang="0">
                  <a:pos x="4" y="22"/>
                </a:cxn>
                <a:cxn ang="0">
                  <a:pos x="3" y="20"/>
                </a:cxn>
                <a:cxn ang="0">
                  <a:pos x="3" y="18"/>
                </a:cxn>
                <a:cxn ang="0">
                  <a:pos x="2" y="16"/>
                </a:cxn>
                <a:cxn ang="0">
                  <a:pos x="0" y="0"/>
                </a:cxn>
                <a:cxn ang="0">
                  <a:pos x="8" y="9"/>
                </a:cxn>
                <a:cxn ang="0">
                  <a:pos x="6" y="20"/>
                </a:cxn>
                <a:cxn ang="0">
                  <a:pos x="6" y="32"/>
                </a:cxn>
              </a:cxnLst>
              <a:rect l="0" t="0" r="r" b="b"/>
              <a:pathLst>
                <a:path w="9" h="32">
                  <a:moveTo>
                    <a:pt x="6" y="32"/>
                  </a:moveTo>
                  <a:cubicBezTo>
                    <a:pt x="6" y="30"/>
                    <a:pt x="6" y="28"/>
                    <a:pt x="5" y="27"/>
                  </a:cubicBezTo>
                  <a:cubicBezTo>
                    <a:pt x="5" y="26"/>
                    <a:pt x="5" y="25"/>
                    <a:pt x="5" y="24"/>
                  </a:cubicBezTo>
                  <a:cubicBezTo>
                    <a:pt x="4" y="24"/>
                    <a:pt x="4" y="23"/>
                    <a:pt x="4" y="22"/>
                  </a:cubicBezTo>
                  <a:cubicBezTo>
                    <a:pt x="4" y="21"/>
                    <a:pt x="4" y="20"/>
                    <a:pt x="3" y="20"/>
                  </a:cubicBezTo>
                  <a:cubicBezTo>
                    <a:pt x="3" y="19"/>
                    <a:pt x="3" y="19"/>
                    <a:pt x="3" y="18"/>
                  </a:cubicBezTo>
                  <a:cubicBezTo>
                    <a:pt x="3" y="17"/>
                    <a:pt x="2" y="17"/>
                    <a:pt x="2" y="16"/>
                  </a:cubicBezTo>
                  <a:cubicBezTo>
                    <a:pt x="2" y="10"/>
                    <a:pt x="3" y="4"/>
                    <a:pt x="0" y="0"/>
                  </a:cubicBezTo>
                  <a:cubicBezTo>
                    <a:pt x="2" y="3"/>
                    <a:pt x="5" y="6"/>
                    <a:pt x="8" y="9"/>
                  </a:cubicBezTo>
                  <a:cubicBezTo>
                    <a:pt x="9" y="11"/>
                    <a:pt x="7" y="16"/>
                    <a:pt x="6" y="20"/>
                  </a:cubicBezTo>
                  <a:cubicBezTo>
                    <a:pt x="5" y="24"/>
                    <a:pt x="5" y="28"/>
                    <a:pt x="6" y="32"/>
                  </a:cubicBezTo>
                  <a:close/>
                </a:path>
              </a:pathLst>
            </a:custGeom>
            <a:solidFill>
              <a:srgbClr val="228F56"/>
            </a:solidFill>
            <a:ln w="9525">
              <a:noFill/>
              <a:round/>
              <a:headEnd/>
              <a:tailEnd/>
            </a:ln>
          </p:spPr>
          <p:txBody>
            <a:bodyPr/>
            <a:lstStyle/>
            <a:p>
              <a:pPr>
                <a:defRPr/>
              </a:pPr>
              <a:endParaRPr lang="es-MX"/>
            </a:p>
          </p:txBody>
        </p:sp>
        <p:sp>
          <p:nvSpPr>
            <p:cNvPr id="1103" name="Freeform 79"/>
            <p:cNvSpPr>
              <a:spLocks/>
            </p:cNvSpPr>
            <p:nvPr/>
          </p:nvSpPr>
          <p:spPr bwMode="auto">
            <a:xfrm>
              <a:off x="5416" y="1760"/>
              <a:ext cx="69" cy="150"/>
            </a:xfrm>
            <a:custGeom>
              <a:avLst/>
              <a:gdLst/>
              <a:ahLst/>
              <a:cxnLst>
                <a:cxn ang="0">
                  <a:pos x="0" y="42"/>
                </a:cxn>
                <a:cxn ang="0">
                  <a:pos x="4" y="33"/>
                </a:cxn>
                <a:cxn ang="0">
                  <a:pos x="13" y="17"/>
                </a:cxn>
                <a:cxn ang="0">
                  <a:pos x="14" y="15"/>
                </a:cxn>
                <a:cxn ang="0">
                  <a:pos x="16" y="0"/>
                </a:cxn>
                <a:cxn ang="0">
                  <a:pos x="20" y="14"/>
                </a:cxn>
                <a:cxn ang="0">
                  <a:pos x="2" y="36"/>
                </a:cxn>
                <a:cxn ang="0">
                  <a:pos x="0" y="43"/>
                </a:cxn>
                <a:cxn ang="0">
                  <a:pos x="0" y="42"/>
                </a:cxn>
              </a:cxnLst>
              <a:rect l="0" t="0" r="r" b="b"/>
              <a:pathLst>
                <a:path w="20" h="43">
                  <a:moveTo>
                    <a:pt x="0" y="42"/>
                  </a:moveTo>
                  <a:cubicBezTo>
                    <a:pt x="0" y="39"/>
                    <a:pt x="1" y="36"/>
                    <a:pt x="4" y="33"/>
                  </a:cubicBezTo>
                  <a:cubicBezTo>
                    <a:pt x="8" y="29"/>
                    <a:pt x="13" y="24"/>
                    <a:pt x="13" y="17"/>
                  </a:cubicBezTo>
                  <a:cubicBezTo>
                    <a:pt x="13" y="16"/>
                    <a:pt x="14" y="16"/>
                    <a:pt x="14" y="15"/>
                  </a:cubicBezTo>
                  <a:cubicBezTo>
                    <a:pt x="14" y="12"/>
                    <a:pt x="16" y="3"/>
                    <a:pt x="16" y="0"/>
                  </a:cubicBezTo>
                  <a:cubicBezTo>
                    <a:pt x="16" y="5"/>
                    <a:pt x="19" y="9"/>
                    <a:pt x="20" y="14"/>
                  </a:cubicBezTo>
                  <a:cubicBezTo>
                    <a:pt x="20" y="24"/>
                    <a:pt x="9" y="29"/>
                    <a:pt x="2" y="36"/>
                  </a:cubicBezTo>
                  <a:cubicBezTo>
                    <a:pt x="1" y="38"/>
                    <a:pt x="1" y="40"/>
                    <a:pt x="0" y="43"/>
                  </a:cubicBezTo>
                  <a:cubicBezTo>
                    <a:pt x="0" y="43"/>
                    <a:pt x="0" y="42"/>
                    <a:pt x="0" y="42"/>
                  </a:cubicBezTo>
                  <a:close/>
                </a:path>
              </a:pathLst>
            </a:custGeom>
            <a:solidFill>
              <a:srgbClr val="228F56"/>
            </a:solidFill>
            <a:ln w="9525">
              <a:noFill/>
              <a:round/>
              <a:headEnd/>
              <a:tailEnd/>
            </a:ln>
          </p:spPr>
          <p:txBody>
            <a:bodyPr/>
            <a:lstStyle/>
            <a:p>
              <a:pPr>
                <a:defRPr/>
              </a:pPr>
              <a:endParaRPr lang="es-MX"/>
            </a:p>
          </p:txBody>
        </p:sp>
        <p:sp>
          <p:nvSpPr>
            <p:cNvPr id="1104" name="Freeform 80"/>
            <p:cNvSpPr>
              <a:spLocks/>
            </p:cNvSpPr>
            <p:nvPr/>
          </p:nvSpPr>
          <p:spPr bwMode="auto">
            <a:xfrm>
              <a:off x="5319" y="1906"/>
              <a:ext cx="133" cy="182"/>
            </a:xfrm>
            <a:custGeom>
              <a:avLst/>
              <a:gdLst/>
              <a:ahLst/>
              <a:cxnLst>
                <a:cxn ang="0">
                  <a:pos x="14" y="7"/>
                </a:cxn>
                <a:cxn ang="0">
                  <a:pos x="4" y="17"/>
                </a:cxn>
                <a:cxn ang="0">
                  <a:pos x="2" y="21"/>
                </a:cxn>
                <a:cxn ang="0">
                  <a:pos x="1" y="33"/>
                </a:cxn>
                <a:cxn ang="0">
                  <a:pos x="1" y="39"/>
                </a:cxn>
                <a:cxn ang="0">
                  <a:pos x="0" y="50"/>
                </a:cxn>
                <a:cxn ang="0">
                  <a:pos x="1" y="53"/>
                </a:cxn>
                <a:cxn ang="0">
                  <a:pos x="6" y="47"/>
                </a:cxn>
                <a:cxn ang="0">
                  <a:pos x="31" y="29"/>
                </a:cxn>
                <a:cxn ang="0">
                  <a:pos x="37" y="12"/>
                </a:cxn>
                <a:cxn ang="0">
                  <a:pos x="26" y="15"/>
                </a:cxn>
                <a:cxn ang="0">
                  <a:pos x="26" y="8"/>
                </a:cxn>
                <a:cxn ang="0">
                  <a:pos x="26" y="0"/>
                </a:cxn>
                <a:cxn ang="0">
                  <a:pos x="13" y="20"/>
                </a:cxn>
                <a:cxn ang="0">
                  <a:pos x="15" y="7"/>
                </a:cxn>
                <a:cxn ang="0">
                  <a:pos x="14" y="7"/>
                </a:cxn>
              </a:cxnLst>
              <a:rect l="0" t="0" r="r" b="b"/>
              <a:pathLst>
                <a:path w="37" h="53">
                  <a:moveTo>
                    <a:pt x="14" y="7"/>
                  </a:moveTo>
                  <a:cubicBezTo>
                    <a:pt x="11" y="6"/>
                    <a:pt x="6" y="14"/>
                    <a:pt x="4" y="17"/>
                  </a:cubicBezTo>
                  <a:cubicBezTo>
                    <a:pt x="4" y="18"/>
                    <a:pt x="3" y="20"/>
                    <a:pt x="2" y="21"/>
                  </a:cubicBezTo>
                  <a:cubicBezTo>
                    <a:pt x="1" y="25"/>
                    <a:pt x="0" y="30"/>
                    <a:pt x="1" y="33"/>
                  </a:cubicBezTo>
                  <a:cubicBezTo>
                    <a:pt x="1" y="36"/>
                    <a:pt x="0" y="38"/>
                    <a:pt x="1" y="39"/>
                  </a:cubicBezTo>
                  <a:cubicBezTo>
                    <a:pt x="2" y="45"/>
                    <a:pt x="4" y="45"/>
                    <a:pt x="0" y="50"/>
                  </a:cubicBezTo>
                  <a:cubicBezTo>
                    <a:pt x="0" y="52"/>
                    <a:pt x="1" y="53"/>
                    <a:pt x="1" y="53"/>
                  </a:cubicBezTo>
                  <a:cubicBezTo>
                    <a:pt x="3" y="51"/>
                    <a:pt x="4" y="48"/>
                    <a:pt x="6" y="47"/>
                  </a:cubicBezTo>
                  <a:cubicBezTo>
                    <a:pt x="15" y="42"/>
                    <a:pt x="29" y="40"/>
                    <a:pt x="31" y="29"/>
                  </a:cubicBezTo>
                  <a:cubicBezTo>
                    <a:pt x="32" y="24"/>
                    <a:pt x="36" y="17"/>
                    <a:pt x="37" y="12"/>
                  </a:cubicBezTo>
                  <a:cubicBezTo>
                    <a:pt x="35" y="13"/>
                    <a:pt x="27" y="16"/>
                    <a:pt x="26" y="15"/>
                  </a:cubicBezTo>
                  <a:cubicBezTo>
                    <a:pt x="24" y="14"/>
                    <a:pt x="27" y="10"/>
                    <a:pt x="26" y="8"/>
                  </a:cubicBezTo>
                  <a:cubicBezTo>
                    <a:pt x="25" y="6"/>
                    <a:pt x="25" y="3"/>
                    <a:pt x="26" y="0"/>
                  </a:cubicBezTo>
                  <a:cubicBezTo>
                    <a:pt x="18" y="4"/>
                    <a:pt x="16" y="12"/>
                    <a:pt x="13" y="20"/>
                  </a:cubicBezTo>
                  <a:cubicBezTo>
                    <a:pt x="10" y="16"/>
                    <a:pt x="17" y="11"/>
                    <a:pt x="15" y="7"/>
                  </a:cubicBezTo>
                  <a:cubicBezTo>
                    <a:pt x="15" y="7"/>
                    <a:pt x="15" y="7"/>
                    <a:pt x="14" y="7"/>
                  </a:cubicBezTo>
                  <a:close/>
                </a:path>
              </a:pathLst>
            </a:custGeom>
            <a:solidFill>
              <a:srgbClr val="00643F"/>
            </a:solidFill>
            <a:ln w="9525">
              <a:noFill/>
              <a:round/>
              <a:headEnd/>
              <a:tailEnd/>
            </a:ln>
          </p:spPr>
          <p:txBody>
            <a:bodyPr/>
            <a:lstStyle/>
            <a:p>
              <a:pPr>
                <a:defRPr/>
              </a:pPr>
              <a:endParaRPr lang="es-MX"/>
            </a:p>
          </p:txBody>
        </p:sp>
        <p:sp>
          <p:nvSpPr>
            <p:cNvPr id="1105" name="Freeform 81"/>
            <p:cNvSpPr>
              <a:spLocks/>
            </p:cNvSpPr>
            <p:nvPr/>
          </p:nvSpPr>
          <p:spPr bwMode="auto">
            <a:xfrm>
              <a:off x="5328" y="1934"/>
              <a:ext cx="92" cy="137"/>
            </a:xfrm>
            <a:custGeom>
              <a:avLst/>
              <a:gdLst/>
              <a:ahLst/>
              <a:cxnLst>
                <a:cxn ang="0">
                  <a:pos x="1" y="36"/>
                </a:cxn>
                <a:cxn ang="0">
                  <a:pos x="1" y="37"/>
                </a:cxn>
                <a:cxn ang="0">
                  <a:pos x="2" y="35"/>
                </a:cxn>
                <a:cxn ang="0">
                  <a:pos x="7" y="23"/>
                </a:cxn>
                <a:cxn ang="0">
                  <a:pos x="10" y="20"/>
                </a:cxn>
                <a:cxn ang="0">
                  <a:pos x="16" y="10"/>
                </a:cxn>
                <a:cxn ang="0">
                  <a:pos x="21" y="2"/>
                </a:cxn>
                <a:cxn ang="0">
                  <a:pos x="23" y="0"/>
                </a:cxn>
                <a:cxn ang="0">
                  <a:pos x="23" y="7"/>
                </a:cxn>
                <a:cxn ang="0">
                  <a:pos x="19" y="16"/>
                </a:cxn>
                <a:cxn ang="0">
                  <a:pos x="16" y="24"/>
                </a:cxn>
                <a:cxn ang="0">
                  <a:pos x="5" y="36"/>
                </a:cxn>
                <a:cxn ang="0">
                  <a:pos x="0" y="39"/>
                </a:cxn>
                <a:cxn ang="0">
                  <a:pos x="1" y="37"/>
                </a:cxn>
                <a:cxn ang="0">
                  <a:pos x="1" y="36"/>
                </a:cxn>
              </a:cxnLst>
              <a:rect l="0" t="0" r="r" b="b"/>
              <a:pathLst>
                <a:path w="25" h="39">
                  <a:moveTo>
                    <a:pt x="1" y="36"/>
                  </a:moveTo>
                  <a:cubicBezTo>
                    <a:pt x="1" y="36"/>
                    <a:pt x="1" y="36"/>
                    <a:pt x="1" y="37"/>
                  </a:cubicBezTo>
                  <a:cubicBezTo>
                    <a:pt x="1" y="36"/>
                    <a:pt x="2" y="35"/>
                    <a:pt x="2" y="35"/>
                  </a:cubicBezTo>
                  <a:cubicBezTo>
                    <a:pt x="4" y="31"/>
                    <a:pt x="5" y="27"/>
                    <a:pt x="7" y="23"/>
                  </a:cubicBezTo>
                  <a:cubicBezTo>
                    <a:pt x="8" y="22"/>
                    <a:pt x="9" y="21"/>
                    <a:pt x="10" y="20"/>
                  </a:cubicBezTo>
                  <a:cubicBezTo>
                    <a:pt x="12" y="17"/>
                    <a:pt x="14" y="13"/>
                    <a:pt x="16" y="10"/>
                  </a:cubicBezTo>
                  <a:cubicBezTo>
                    <a:pt x="18" y="8"/>
                    <a:pt x="19" y="4"/>
                    <a:pt x="21" y="2"/>
                  </a:cubicBezTo>
                  <a:cubicBezTo>
                    <a:pt x="22" y="1"/>
                    <a:pt x="23" y="0"/>
                    <a:pt x="23" y="0"/>
                  </a:cubicBezTo>
                  <a:cubicBezTo>
                    <a:pt x="24" y="2"/>
                    <a:pt x="21" y="6"/>
                    <a:pt x="23" y="7"/>
                  </a:cubicBezTo>
                  <a:cubicBezTo>
                    <a:pt x="25" y="9"/>
                    <a:pt x="20" y="13"/>
                    <a:pt x="19" y="16"/>
                  </a:cubicBezTo>
                  <a:cubicBezTo>
                    <a:pt x="18" y="19"/>
                    <a:pt x="18" y="21"/>
                    <a:pt x="16" y="24"/>
                  </a:cubicBezTo>
                  <a:cubicBezTo>
                    <a:pt x="12" y="28"/>
                    <a:pt x="8" y="32"/>
                    <a:pt x="5" y="36"/>
                  </a:cubicBezTo>
                  <a:cubicBezTo>
                    <a:pt x="3" y="37"/>
                    <a:pt x="2" y="39"/>
                    <a:pt x="0" y="39"/>
                  </a:cubicBezTo>
                  <a:cubicBezTo>
                    <a:pt x="1" y="39"/>
                    <a:pt x="1" y="38"/>
                    <a:pt x="1" y="37"/>
                  </a:cubicBezTo>
                  <a:cubicBezTo>
                    <a:pt x="1" y="37"/>
                    <a:pt x="1" y="36"/>
                    <a:pt x="1" y="36"/>
                  </a:cubicBezTo>
                  <a:close/>
                </a:path>
              </a:pathLst>
            </a:custGeom>
            <a:solidFill>
              <a:srgbClr val="228F56"/>
            </a:solidFill>
            <a:ln w="9525">
              <a:noFill/>
              <a:round/>
              <a:headEnd/>
              <a:tailEnd/>
            </a:ln>
          </p:spPr>
          <p:txBody>
            <a:bodyPr/>
            <a:lstStyle/>
            <a:p>
              <a:pPr>
                <a:defRPr/>
              </a:pPr>
              <a:endParaRPr lang="es-MX"/>
            </a:p>
          </p:txBody>
        </p:sp>
        <p:sp>
          <p:nvSpPr>
            <p:cNvPr id="1106" name="Freeform 82"/>
            <p:cNvSpPr>
              <a:spLocks/>
            </p:cNvSpPr>
            <p:nvPr/>
          </p:nvSpPr>
          <p:spPr bwMode="auto">
            <a:xfrm>
              <a:off x="5333" y="1929"/>
              <a:ext cx="46" cy="128"/>
            </a:xfrm>
            <a:custGeom>
              <a:avLst/>
              <a:gdLst/>
              <a:ahLst/>
              <a:cxnLst>
                <a:cxn ang="0">
                  <a:pos x="0" y="36"/>
                </a:cxn>
                <a:cxn ang="0">
                  <a:pos x="0" y="30"/>
                </a:cxn>
                <a:cxn ang="0">
                  <a:pos x="0" y="28"/>
                </a:cxn>
                <a:cxn ang="0">
                  <a:pos x="0" y="25"/>
                </a:cxn>
                <a:cxn ang="0">
                  <a:pos x="1" y="22"/>
                </a:cxn>
                <a:cxn ang="0">
                  <a:pos x="1" y="20"/>
                </a:cxn>
                <a:cxn ang="0">
                  <a:pos x="1" y="18"/>
                </a:cxn>
                <a:cxn ang="0">
                  <a:pos x="11" y="0"/>
                </a:cxn>
                <a:cxn ang="0">
                  <a:pos x="9" y="13"/>
                </a:cxn>
                <a:cxn ang="0">
                  <a:pos x="3" y="23"/>
                </a:cxn>
                <a:cxn ang="0">
                  <a:pos x="0" y="36"/>
                </a:cxn>
              </a:cxnLst>
              <a:rect l="0" t="0" r="r" b="b"/>
              <a:pathLst>
                <a:path w="13" h="36">
                  <a:moveTo>
                    <a:pt x="0" y="36"/>
                  </a:moveTo>
                  <a:cubicBezTo>
                    <a:pt x="0" y="34"/>
                    <a:pt x="0" y="32"/>
                    <a:pt x="0" y="30"/>
                  </a:cubicBezTo>
                  <a:cubicBezTo>
                    <a:pt x="0" y="29"/>
                    <a:pt x="0" y="29"/>
                    <a:pt x="0" y="28"/>
                  </a:cubicBezTo>
                  <a:cubicBezTo>
                    <a:pt x="0" y="27"/>
                    <a:pt x="0" y="26"/>
                    <a:pt x="0" y="25"/>
                  </a:cubicBezTo>
                  <a:cubicBezTo>
                    <a:pt x="0" y="24"/>
                    <a:pt x="1" y="23"/>
                    <a:pt x="1" y="22"/>
                  </a:cubicBezTo>
                  <a:cubicBezTo>
                    <a:pt x="1" y="22"/>
                    <a:pt x="0" y="21"/>
                    <a:pt x="1" y="20"/>
                  </a:cubicBezTo>
                  <a:cubicBezTo>
                    <a:pt x="1" y="19"/>
                    <a:pt x="1" y="19"/>
                    <a:pt x="1" y="18"/>
                  </a:cubicBezTo>
                  <a:cubicBezTo>
                    <a:pt x="2" y="12"/>
                    <a:pt x="13" y="6"/>
                    <a:pt x="11" y="0"/>
                  </a:cubicBezTo>
                  <a:cubicBezTo>
                    <a:pt x="13" y="4"/>
                    <a:pt x="6" y="9"/>
                    <a:pt x="9" y="13"/>
                  </a:cubicBezTo>
                  <a:cubicBezTo>
                    <a:pt x="10" y="15"/>
                    <a:pt x="5" y="20"/>
                    <a:pt x="3" y="23"/>
                  </a:cubicBezTo>
                  <a:cubicBezTo>
                    <a:pt x="1" y="27"/>
                    <a:pt x="0" y="32"/>
                    <a:pt x="0" y="36"/>
                  </a:cubicBezTo>
                  <a:close/>
                </a:path>
              </a:pathLst>
            </a:custGeom>
            <a:solidFill>
              <a:srgbClr val="228F56"/>
            </a:solidFill>
            <a:ln w="9525">
              <a:noFill/>
              <a:round/>
              <a:headEnd/>
              <a:tailEnd/>
            </a:ln>
          </p:spPr>
          <p:txBody>
            <a:bodyPr/>
            <a:lstStyle/>
            <a:p>
              <a:pPr>
                <a:defRPr/>
              </a:pPr>
              <a:endParaRPr lang="es-MX"/>
            </a:p>
          </p:txBody>
        </p:sp>
        <p:sp>
          <p:nvSpPr>
            <p:cNvPr id="1107" name="Freeform 83"/>
            <p:cNvSpPr>
              <a:spLocks/>
            </p:cNvSpPr>
            <p:nvPr/>
          </p:nvSpPr>
          <p:spPr bwMode="auto">
            <a:xfrm>
              <a:off x="5324" y="1947"/>
              <a:ext cx="129" cy="141"/>
            </a:xfrm>
            <a:custGeom>
              <a:avLst/>
              <a:gdLst/>
              <a:ahLst/>
              <a:cxnLst>
                <a:cxn ang="0">
                  <a:pos x="1" y="40"/>
                </a:cxn>
                <a:cxn ang="0">
                  <a:pos x="7" y="32"/>
                </a:cxn>
                <a:cxn ang="0">
                  <a:pos x="23" y="18"/>
                </a:cxn>
                <a:cxn ang="0">
                  <a:pos x="24" y="16"/>
                </a:cxn>
                <a:cxn ang="0">
                  <a:pos x="36" y="0"/>
                </a:cxn>
                <a:cxn ang="0">
                  <a:pos x="30" y="17"/>
                </a:cxn>
                <a:cxn ang="0">
                  <a:pos x="5" y="35"/>
                </a:cxn>
                <a:cxn ang="0">
                  <a:pos x="0" y="41"/>
                </a:cxn>
                <a:cxn ang="0">
                  <a:pos x="1" y="40"/>
                </a:cxn>
              </a:cxnLst>
              <a:rect l="0" t="0" r="r" b="b"/>
              <a:pathLst>
                <a:path w="36" h="41">
                  <a:moveTo>
                    <a:pt x="1" y="40"/>
                  </a:moveTo>
                  <a:cubicBezTo>
                    <a:pt x="2" y="37"/>
                    <a:pt x="4" y="34"/>
                    <a:pt x="7" y="32"/>
                  </a:cubicBezTo>
                  <a:cubicBezTo>
                    <a:pt x="14" y="29"/>
                    <a:pt x="20" y="25"/>
                    <a:pt x="23" y="18"/>
                  </a:cubicBezTo>
                  <a:cubicBezTo>
                    <a:pt x="23" y="17"/>
                    <a:pt x="24" y="17"/>
                    <a:pt x="24" y="16"/>
                  </a:cubicBezTo>
                  <a:cubicBezTo>
                    <a:pt x="25" y="13"/>
                    <a:pt x="35" y="4"/>
                    <a:pt x="36" y="0"/>
                  </a:cubicBezTo>
                  <a:cubicBezTo>
                    <a:pt x="35" y="5"/>
                    <a:pt x="31" y="12"/>
                    <a:pt x="30" y="17"/>
                  </a:cubicBezTo>
                  <a:cubicBezTo>
                    <a:pt x="28" y="28"/>
                    <a:pt x="14" y="30"/>
                    <a:pt x="5" y="35"/>
                  </a:cubicBezTo>
                  <a:cubicBezTo>
                    <a:pt x="3" y="36"/>
                    <a:pt x="2" y="39"/>
                    <a:pt x="0" y="41"/>
                  </a:cubicBezTo>
                  <a:cubicBezTo>
                    <a:pt x="0" y="41"/>
                    <a:pt x="1" y="40"/>
                    <a:pt x="1" y="40"/>
                  </a:cubicBezTo>
                  <a:close/>
                </a:path>
              </a:pathLst>
            </a:custGeom>
            <a:solidFill>
              <a:srgbClr val="228F56"/>
            </a:solidFill>
            <a:ln w="9525">
              <a:noFill/>
              <a:round/>
              <a:headEnd/>
              <a:tailEnd/>
            </a:ln>
          </p:spPr>
          <p:txBody>
            <a:bodyPr/>
            <a:lstStyle/>
            <a:p>
              <a:pPr>
                <a:defRPr/>
              </a:pPr>
              <a:endParaRPr lang="es-MX"/>
            </a:p>
          </p:txBody>
        </p:sp>
        <p:sp>
          <p:nvSpPr>
            <p:cNvPr id="1108" name="Freeform 84"/>
            <p:cNvSpPr>
              <a:spLocks/>
            </p:cNvSpPr>
            <p:nvPr/>
          </p:nvSpPr>
          <p:spPr bwMode="auto">
            <a:xfrm>
              <a:off x="5158" y="2075"/>
              <a:ext cx="165" cy="146"/>
            </a:xfrm>
            <a:custGeom>
              <a:avLst/>
              <a:gdLst/>
              <a:ahLst/>
              <a:cxnLst>
                <a:cxn ang="0">
                  <a:pos x="27" y="3"/>
                </a:cxn>
                <a:cxn ang="0">
                  <a:pos x="19" y="13"/>
                </a:cxn>
                <a:cxn ang="0">
                  <a:pos x="15" y="15"/>
                </a:cxn>
                <a:cxn ang="0">
                  <a:pos x="11" y="23"/>
                </a:cxn>
                <a:cxn ang="0">
                  <a:pos x="10" y="25"/>
                </a:cxn>
                <a:cxn ang="0">
                  <a:pos x="2" y="39"/>
                </a:cxn>
                <a:cxn ang="0">
                  <a:pos x="2" y="42"/>
                </a:cxn>
                <a:cxn ang="0">
                  <a:pos x="8" y="39"/>
                </a:cxn>
                <a:cxn ang="0">
                  <a:pos x="39" y="33"/>
                </a:cxn>
                <a:cxn ang="0">
                  <a:pos x="45" y="16"/>
                </a:cxn>
                <a:cxn ang="0">
                  <a:pos x="40" y="19"/>
                </a:cxn>
                <a:cxn ang="0">
                  <a:pos x="43" y="13"/>
                </a:cxn>
                <a:cxn ang="0">
                  <a:pos x="46" y="6"/>
                </a:cxn>
                <a:cxn ang="0">
                  <a:pos x="26" y="18"/>
                </a:cxn>
                <a:cxn ang="0">
                  <a:pos x="28" y="2"/>
                </a:cxn>
                <a:cxn ang="0">
                  <a:pos x="27" y="3"/>
                </a:cxn>
              </a:cxnLst>
              <a:rect l="0" t="0" r="r" b="b"/>
              <a:pathLst>
                <a:path w="46" h="42">
                  <a:moveTo>
                    <a:pt x="27" y="3"/>
                  </a:moveTo>
                  <a:cubicBezTo>
                    <a:pt x="25" y="0"/>
                    <a:pt x="22" y="10"/>
                    <a:pt x="19" y="13"/>
                  </a:cubicBezTo>
                  <a:cubicBezTo>
                    <a:pt x="18" y="14"/>
                    <a:pt x="16" y="14"/>
                    <a:pt x="15" y="15"/>
                  </a:cubicBezTo>
                  <a:cubicBezTo>
                    <a:pt x="13" y="17"/>
                    <a:pt x="12" y="20"/>
                    <a:pt x="11" y="23"/>
                  </a:cubicBezTo>
                  <a:cubicBezTo>
                    <a:pt x="11" y="24"/>
                    <a:pt x="10" y="24"/>
                    <a:pt x="10" y="25"/>
                  </a:cubicBezTo>
                  <a:cubicBezTo>
                    <a:pt x="9" y="31"/>
                    <a:pt x="8" y="36"/>
                    <a:pt x="2" y="39"/>
                  </a:cubicBezTo>
                  <a:cubicBezTo>
                    <a:pt x="0" y="40"/>
                    <a:pt x="1" y="42"/>
                    <a:pt x="2" y="42"/>
                  </a:cubicBezTo>
                  <a:cubicBezTo>
                    <a:pt x="4" y="41"/>
                    <a:pt x="6" y="39"/>
                    <a:pt x="8" y="39"/>
                  </a:cubicBezTo>
                  <a:cubicBezTo>
                    <a:pt x="19" y="38"/>
                    <a:pt x="32" y="42"/>
                    <a:pt x="39" y="33"/>
                  </a:cubicBezTo>
                  <a:cubicBezTo>
                    <a:pt x="42" y="29"/>
                    <a:pt x="42" y="21"/>
                    <a:pt x="45" y="16"/>
                  </a:cubicBezTo>
                  <a:cubicBezTo>
                    <a:pt x="43" y="17"/>
                    <a:pt x="41" y="21"/>
                    <a:pt x="40" y="19"/>
                  </a:cubicBezTo>
                  <a:cubicBezTo>
                    <a:pt x="39" y="17"/>
                    <a:pt x="43" y="15"/>
                    <a:pt x="43" y="13"/>
                  </a:cubicBezTo>
                  <a:cubicBezTo>
                    <a:pt x="43" y="10"/>
                    <a:pt x="44" y="8"/>
                    <a:pt x="46" y="6"/>
                  </a:cubicBezTo>
                  <a:cubicBezTo>
                    <a:pt x="28" y="8"/>
                    <a:pt x="32" y="13"/>
                    <a:pt x="26" y="18"/>
                  </a:cubicBezTo>
                  <a:cubicBezTo>
                    <a:pt x="25" y="13"/>
                    <a:pt x="28" y="7"/>
                    <a:pt x="28" y="2"/>
                  </a:cubicBezTo>
                  <a:cubicBezTo>
                    <a:pt x="28" y="3"/>
                    <a:pt x="27" y="3"/>
                    <a:pt x="27" y="3"/>
                  </a:cubicBezTo>
                  <a:close/>
                </a:path>
              </a:pathLst>
            </a:custGeom>
            <a:solidFill>
              <a:srgbClr val="00643F"/>
            </a:solidFill>
            <a:ln w="9525">
              <a:noFill/>
              <a:round/>
              <a:headEnd/>
              <a:tailEnd/>
            </a:ln>
          </p:spPr>
          <p:txBody>
            <a:bodyPr/>
            <a:lstStyle/>
            <a:p>
              <a:pPr>
                <a:defRPr/>
              </a:pPr>
              <a:endParaRPr lang="es-MX"/>
            </a:p>
          </p:txBody>
        </p:sp>
        <p:sp>
          <p:nvSpPr>
            <p:cNvPr id="1109" name="Freeform 85"/>
            <p:cNvSpPr>
              <a:spLocks/>
            </p:cNvSpPr>
            <p:nvPr/>
          </p:nvSpPr>
          <p:spPr bwMode="auto">
            <a:xfrm>
              <a:off x="5177" y="2121"/>
              <a:ext cx="133" cy="87"/>
            </a:xfrm>
            <a:custGeom>
              <a:avLst/>
              <a:gdLst/>
              <a:ahLst/>
              <a:cxnLst>
                <a:cxn ang="0">
                  <a:pos x="3" y="23"/>
                </a:cxn>
                <a:cxn ang="0">
                  <a:pos x="3" y="23"/>
                </a:cxn>
                <a:cxn ang="0">
                  <a:pos x="4" y="22"/>
                </a:cxn>
                <a:cxn ang="0">
                  <a:pos x="14" y="13"/>
                </a:cxn>
                <a:cxn ang="0">
                  <a:pos x="17" y="12"/>
                </a:cxn>
                <a:cxn ang="0">
                  <a:pos x="28" y="6"/>
                </a:cxn>
                <a:cxn ang="0">
                  <a:pos x="36" y="1"/>
                </a:cxn>
                <a:cxn ang="0">
                  <a:pos x="38" y="0"/>
                </a:cxn>
                <a:cxn ang="0">
                  <a:pos x="35" y="6"/>
                </a:cxn>
                <a:cxn ang="0">
                  <a:pos x="28" y="13"/>
                </a:cxn>
                <a:cxn ang="0">
                  <a:pos x="22" y="18"/>
                </a:cxn>
                <a:cxn ang="0">
                  <a:pos x="6" y="24"/>
                </a:cxn>
                <a:cxn ang="0">
                  <a:pos x="0" y="25"/>
                </a:cxn>
                <a:cxn ang="0">
                  <a:pos x="2" y="23"/>
                </a:cxn>
                <a:cxn ang="0">
                  <a:pos x="3" y="23"/>
                </a:cxn>
              </a:cxnLst>
              <a:rect l="0" t="0" r="r" b="b"/>
              <a:pathLst>
                <a:path w="38" h="25">
                  <a:moveTo>
                    <a:pt x="3" y="23"/>
                  </a:moveTo>
                  <a:cubicBezTo>
                    <a:pt x="3" y="23"/>
                    <a:pt x="3" y="23"/>
                    <a:pt x="3" y="23"/>
                  </a:cubicBezTo>
                  <a:cubicBezTo>
                    <a:pt x="3" y="22"/>
                    <a:pt x="4" y="22"/>
                    <a:pt x="4" y="22"/>
                  </a:cubicBezTo>
                  <a:cubicBezTo>
                    <a:pt x="8" y="19"/>
                    <a:pt x="10" y="16"/>
                    <a:pt x="14" y="13"/>
                  </a:cubicBezTo>
                  <a:cubicBezTo>
                    <a:pt x="15" y="13"/>
                    <a:pt x="16" y="13"/>
                    <a:pt x="17" y="12"/>
                  </a:cubicBezTo>
                  <a:cubicBezTo>
                    <a:pt x="21" y="10"/>
                    <a:pt x="24" y="8"/>
                    <a:pt x="28" y="6"/>
                  </a:cubicBezTo>
                  <a:cubicBezTo>
                    <a:pt x="30" y="5"/>
                    <a:pt x="33" y="2"/>
                    <a:pt x="36" y="1"/>
                  </a:cubicBezTo>
                  <a:cubicBezTo>
                    <a:pt x="36" y="0"/>
                    <a:pt x="38" y="0"/>
                    <a:pt x="38" y="0"/>
                  </a:cubicBezTo>
                  <a:cubicBezTo>
                    <a:pt x="38" y="2"/>
                    <a:pt x="34" y="4"/>
                    <a:pt x="35" y="6"/>
                  </a:cubicBezTo>
                  <a:cubicBezTo>
                    <a:pt x="36" y="8"/>
                    <a:pt x="30" y="11"/>
                    <a:pt x="28" y="13"/>
                  </a:cubicBezTo>
                  <a:cubicBezTo>
                    <a:pt x="26" y="15"/>
                    <a:pt x="25" y="17"/>
                    <a:pt x="22" y="18"/>
                  </a:cubicBezTo>
                  <a:cubicBezTo>
                    <a:pt x="17" y="20"/>
                    <a:pt x="11" y="22"/>
                    <a:pt x="6" y="24"/>
                  </a:cubicBezTo>
                  <a:cubicBezTo>
                    <a:pt x="4" y="24"/>
                    <a:pt x="2" y="25"/>
                    <a:pt x="0" y="25"/>
                  </a:cubicBezTo>
                  <a:cubicBezTo>
                    <a:pt x="1" y="24"/>
                    <a:pt x="2" y="24"/>
                    <a:pt x="2" y="23"/>
                  </a:cubicBezTo>
                  <a:cubicBezTo>
                    <a:pt x="2" y="23"/>
                    <a:pt x="3" y="23"/>
                    <a:pt x="3" y="23"/>
                  </a:cubicBezTo>
                  <a:close/>
                </a:path>
              </a:pathLst>
            </a:custGeom>
            <a:solidFill>
              <a:srgbClr val="228F56"/>
            </a:solidFill>
            <a:ln w="9525">
              <a:noFill/>
              <a:round/>
              <a:headEnd/>
              <a:tailEnd/>
            </a:ln>
          </p:spPr>
          <p:txBody>
            <a:bodyPr/>
            <a:lstStyle/>
            <a:p>
              <a:pPr>
                <a:defRPr/>
              </a:pPr>
              <a:endParaRPr lang="es-MX"/>
            </a:p>
          </p:txBody>
        </p:sp>
        <p:sp>
          <p:nvSpPr>
            <p:cNvPr id="1110" name="Freeform 86"/>
            <p:cNvSpPr>
              <a:spLocks/>
            </p:cNvSpPr>
            <p:nvPr/>
          </p:nvSpPr>
          <p:spPr bwMode="auto">
            <a:xfrm>
              <a:off x="5186" y="2080"/>
              <a:ext cx="73" cy="114"/>
            </a:xfrm>
            <a:custGeom>
              <a:avLst/>
              <a:gdLst/>
              <a:ahLst/>
              <a:cxnLst>
                <a:cxn ang="0">
                  <a:pos x="0" y="32"/>
                </a:cxn>
                <a:cxn ang="0">
                  <a:pos x="3" y="27"/>
                </a:cxn>
                <a:cxn ang="0">
                  <a:pos x="4" y="25"/>
                </a:cxn>
                <a:cxn ang="0">
                  <a:pos x="5" y="23"/>
                </a:cxn>
                <a:cxn ang="0">
                  <a:pos x="6" y="21"/>
                </a:cxn>
                <a:cxn ang="0">
                  <a:pos x="7" y="19"/>
                </a:cxn>
                <a:cxn ang="0">
                  <a:pos x="8" y="17"/>
                </a:cxn>
                <a:cxn ang="0">
                  <a:pos x="20" y="0"/>
                </a:cxn>
                <a:cxn ang="0">
                  <a:pos x="18" y="16"/>
                </a:cxn>
                <a:cxn ang="0">
                  <a:pos x="8" y="23"/>
                </a:cxn>
                <a:cxn ang="0">
                  <a:pos x="0" y="32"/>
                </a:cxn>
              </a:cxnLst>
              <a:rect l="0" t="0" r="r" b="b"/>
              <a:pathLst>
                <a:path w="20" h="32">
                  <a:moveTo>
                    <a:pt x="0" y="32"/>
                  </a:moveTo>
                  <a:cubicBezTo>
                    <a:pt x="1" y="31"/>
                    <a:pt x="2" y="29"/>
                    <a:pt x="3" y="27"/>
                  </a:cubicBezTo>
                  <a:cubicBezTo>
                    <a:pt x="3" y="27"/>
                    <a:pt x="3" y="26"/>
                    <a:pt x="4" y="25"/>
                  </a:cubicBezTo>
                  <a:cubicBezTo>
                    <a:pt x="4" y="24"/>
                    <a:pt x="4" y="24"/>
                    <a:pt x="5" y="23"/>
                  </a:cubicBezTo>
                  <a:cubicBezTo>
                    <a:pt x="5" y="22"/>
                    <a:pt x="6" y="21"/>
                    <a:pt x="6" y="21"/>
                  </a:cubicBezTo>
                  <a:cubicBezTo>
                    <a:pt x="7" y="20"/>
                    <a:pt x="7" y="19"/>
                    <a:pt x="7" y="19"/>
                  </a:cubicBezTo>
                  <a:cubicBezTo>
                    <a:pt x="8" y="18"/>
                    <a:pt x="8" y="17"/>
                    <a:pt x="8" y="17"/>
                  </a:cubicBezTo>
                  <a:cubicBezTo>
                    <a:pt x="12" y="12"/>
                    <a:pt x="20" y="6"/>
                    <a:pt x="20" y="0"/>
                  </a:cubicBezTo>
                  <a:cubicBezTo>
                    <a:pt x="20" y="5"/>
                    <a:pt x="17" y="11"/>
                    <a:pt x="18" y="16"/>
                  </a:cubicBezTo>
                  <a:cubicBezTo>
                    <a:pt x="18" y="18"/>
                    <a:pt x="11" y="20"/>
                    <a:pt x="8" y="23"/>
                  </a:cubicBezTo>
                  <a:cubicBezTo>
                    <a:pt x="4" y="25"/>
                    <a:pt x="2" y="29"/>
                    <a:pt x="0" y="32"/>
                  </a:cubicBezTo>
                  <a:close/>
                </a:path>
              </a:pathLst>
            </a:custGeom>
            <a:solidFill>
              <a:srgbClr val="228F56"/>
            </a:solidFill>
            <a:ln w="9525">
              <a:noFill/>
              <a:round/>
              <a:headEnd/>
              <a:tailEnd/>
            </a:ln>
          </p:spPr>
          <p:txBody>
            <a:bodyPr/>
            <a:lstStyle/>
            <a:p>
              <a:pPr>
                <a:defRPr/>
              </a:pPr>
              <a:endParaRPr lang="es-MX"/>
            </a:p>
          </p:txBody>
        </p:sp>
        <p:sp>
          <p:nvSpPr>
            <p:cNvPr id="1111" name="Freeform 87"/>
            <p:cNvSpPr>
              <a:spLocks/>
            </p:cNvSpPr>
            <p:nvPr/>
          </p:nvSpPr>
          <p:spPr bwMode="auto">
            <a:xfrm>
              <a:off x="5163" y="2130"/>
              <a:ext cx="156" cy="91"/>
            </a:xfrm>
            <a:custGeom>
              <a:avLst/>
              <a:gdLst/>
              <a:ahLst/>
              <a:cxnLst>
                <a:cxn ang="0">
                  <a:pos x="0" y="25"/>
                </a:cxn>
                <a:cxn ang="0">
                  <a:pos x="10" y="21"/>
                </a:cxn>
                <a:cxn ang="0">
                  <a:pos x="30" y="15"/>
                </a:cxn>
                <a:cxn ang="0">
                  <a:pos x="32" y="14"/>
                </a:cxn>
                <a:cxn ang="0">
                  <a:pos x="43" y="0"/>
                </a:cxn>
                <a:cxn ang="0">
                  <a:pos x="37" y="17"/>
                </a:cxn>
                <a:cxn ang="0">
                  <a:pos x="6" y="23"/>
                </a:cxn>
                <a:cxn ang="0">
                  <a:pos x="0" y="26"/>
                </a:cxn>
                <a:cxn ang="0">
                  <a:pos x="0" y="25"/>
                </a:cxn>
              </a:cxnLst>
              <a:rect l="0" t="0" r="r" b="b"/>
              <a:pathLst>
                <a:path w="43" h="26">
                  <a:moveTo>
                    <a:pt x="0" y="25"/>
                  </a:moveTo>
                  <a:cubicBezTo>
                    <a:pt x="3" y="23"/>
                    <a:pt x="6" y="21"/>
                    <a:pt x="10" y="21"/>
                  </a:cubicBezTo>
                  <a:cubicBezTo>
                    <a:pt x="17" y="21"/>
                    <a:pt x="24" y="21"/>
                    <a:pt x="30" y="15"/>
                  </a:cubicBezTo>
                  <a:cubicBezTo>
                    <a:pt x="30" y="15"/>
                    <a:pt x="31" y="15"/>
                    <a:pt x="32" y="14"/>
                  </a:cubicBezTo>
                  <a:cubicBezTo>
                    <a:pt x="34" y="12"/>
                    <a:pt x="41" y="3"/>
                    <a:pt x="43" y="0"/>
                  </a:cubicBezTo>
                  <a:cubicBezTo>
                    <a:pt x="40" y="5"/>
                    <a:pt x="40" y="13"/>
                    <a:pt x="37" y="17"/>
                  </a:cubicBezTo>
                  <a:cubicBezTo>
                    <a:pt x="30" y="26"/>
                    <a:pt x="17" y="22"/>
                    <a:pt x="6" y="23"/>
                  </a:cubicBezTo>
                  <a:cubicBezTo>
                    <a:pt x="4" y="23"/>
                    <a:pt x="2" y="25"/>
                    <a:pt x="0" y="26"/>
                  </a:cubicBezTo>
                  <a:cubicBezTo>
                    <a:pt x="0" y="26"/>
                    <a:pt x="0" y="25"/>
                    <a:pt x="0" y="25"/>
                  </a:cubicBezTo>
                  <a:close/>
                </a:path>
              </a:pathLst>
            </a:custGeom>
            <a:solidFill>
              <a:srgbClr val="228F56"/>
            </a:solidFill>
            <a:ln w="9525">
              <a:noFill/>
              <a:round/>
              <a:headEnd/>
              <a:tailEnd/>
            </a:ln>
          </p:spPr>
          <p:txBody>
            <a:bodyPr/>
            <a:lstStyle/>
            <a:p>
              <a:pPr>
                <a:defRPr/>
              </a:pPr>
              <a:endParaRPr lang="es-MX"/>
            </a:p>
          </p:txBody>
        </p:sp>
        <p:sp>
          <p:nvSpPr>
            <p:cNvPr id="1112" name="Freeform 88"/>
            <p:cNvSpPr>
              <a:spLocks/>
            </p:cNvSpPr>
            <p:nvPr/>
          </p:nvSpPr>
          <p:spPr bwMode="auto">
            <a:xfrm>
              <a:off x="4897" y="2203"/>
              <a:ext cx="253" cy="123"/>
            </a:xfrm>
            <a:custGeom>
              <a:avLst/>
              <a:gdLst/>
              <a:ahLst/>
              <a:cxnLst>
                <a:cxn ang="0">
                  <a:pos x="59" y="3"/>
                </a:cxn>
                <a:cxn ang="0">
                  <a:pos x="39" y="5"/>
                </a:cxn>
                <a:cxn ang="0">
                  <a:pos x="28" y="13"/>
                </a:cxn>
                <a:cxn ang="0">
                  <a:pos x="23" y="15"/>
                </a:cxn>
                <a:cxn ang="0">
                  <a:pos x="16" y="15"/>
                </a:cxn>
                <a:cxn ang="0">
                  <a:pos x="2" y="16"/>
                </a:cxn>
                <a:cxn ang="0">
                  <a:pos x="1" y="18"/>
                </a:cxn>
                <a:cxn ang="0">
                  <a:pos x="8" y="19"/>
                </a:cxn>
                <a:cxn ang="0">
                  <a:pos x="46" y="32"/>
                </a:cxn>
                <a:cxn ang="0">
                  <a:pos x="67" y="22"/>
                </a:cxn>
                <a:cxn ang="0">
                  <a:pos x="55" y="20"/>
                </a:cxn>
                <a:cxn ang="0">
                  <a:pos x="64" y="15"/>
                </a:cxn>
                <a:cxn ang="0">
                  <a:pos x="71" y="9"/>
                </a:cxn>
                <a:cxn ang="0">
                  <a:pos x="34" y="13"/>
                </a:cxn>
                <a:cxn ang="0">
                  <a:pos x="60" y="4"/>
                </a:cxn>
                <a:cxn ang="0">
                  <a:pos x="59" y="3"/>
                </a:cxn>
              </a:cxnLst>
              <a:rect l="0" t="0" r="r" b="b"/>
              <a:pathLst>
                <a:path w="71" h="35">
                  <a:moveTo>
                    <a:pt x="59" y="3"/>
                  </a:moveTo>
                  <a:cubicBezTo>
                    <a:pt x="59" y="0"/>
                    <a:pt x="42" y="5"/>
                    <a:pt x="39" y="5"/>
                  </a:cubicBezTo>
                  <a:cubicBezTo>
                    <a:pt x="35" y="5"/>
                    <a:pt x="27" y="13"/>
                    <a:pt x="28" y="13"/>
                  </a:cubicBezTo>
                  <a:cubicBezTo>
                    <a:pt x="25" y="13"/>
                    <a:pt x="27" y="15"/>
                    <a:pt x="23" y="15"/>
                  </a:cubicBezTo>
                  <a:cubicBezTo>
                    <a:pt x="22" y="15"/>
                    <a:pt x="17" y="15"/>
                    <a:pt x="16" y="15"/>
                  </a:cubicBezTo>
                  <a:cubicBezTo>
                    <a:pt x="14" y="13"/>
                    <a:pt x="9" y="17"/>
                    <a:pt x="2" y="16"/>
                  </a:cubicBezTo>
                  <a:cubicBezTo>
                    <a:pt x="1" y="16"/>
                    <a:pt x="0" y="18"/>
                    <a:pt x="1" y="18"/>
                  </a:cubicBezTo>
                  <a:cubicBezTo>
                    <a:pt x="3" y="19"/>
                    <a:pt x="6" y="18"/>
                    <a:pt x="8" y="19"/>
                  </a:cubicBezTo>
                  <a:cubicBezTo>
                    <a:pt x="16" y="25"/>
                    <a:pt x="35" y="35"/>
                    <a:pt x="46" y="32"/>
                  </a:cubicBezTo>
                  <a:cubicBezTo>
                    <a:pt x="51" y="31"/>
                    <a:pt x="62" y="23"/>
                    <a:pt x="67" y="22"/>
                  </a:cubicBezTo>
                  <a:cubicBezTo>
                    <a:pt x="65" y="21"/>
                    <a:pt x="55" y="22"/>
                    <a:pt x="55" y="20"/>
                  </a:cubicBezTo>
                  <a:cubicBezTo>
                    <a:pt x="55" y="18"/>
                    <a:pt x="63" y="17"/>
                    <a:pt x="64" y="15"/>
                  </a:cubicBezTo>
                  <a:cubicBezTo>
                    <a:pt x="66" y="13"/>
                    <a:pt x="68" y="10"/>
                    <a:pt x="71" y="9"/>
                  </a:cubicBezTo>
                  <a:cubicBezTo>
                    <a:pt x="55" y="5"/>
                    <a:pt x="42" y="13"/>
                    <a:pt x="34" y="13"/>
                  </a:cubicBezTo>
                  <a:cubicBezTo>
                    <a:pt x="37" y="10"/>
                    <a:pt x="57" y="7"/>
                    <a:pt x="60" y="4"/>
                  </a:cubicBezTo>
                  <a:cubicBezTo>
                    <a:pt x="60" y="4"/>
                    <a:pt x="59" y="4"/>
                    <a:pt x="59" y="3"/>
                  </a:cubicBezTo>
                  <a:close/>
                </a:path>
              </a:pathLst>
            </a:custGeom>
            <a:solidFill>
              <a:srgbClr val="00643F"/>
            </a:solidFill>
            <a:ln w="9525">
              <a:noFill/>
              <a:round/>
              <a:headEnd/>
              <a:tailEnd/>
            </a:ln>
          </p:spPr>
          <p:txBody>
            <a:bodyPr/>
            <a:lstStyle/>
            <a:p>
              <a:pPr>
                <a:defRPr/>
              </a:pPr>
              <a:endParaRPr lang="es-MX"/>
            </a:p>
          </p:txBody>
        </p:sp>
        <p:sp>
          <p:nvSpPr>
            <p:cNvPr id="1113" name="Freeform 89"/>
            <p:cNvSpPr>
              <a:spLocks/>
            </p:cNvSpPr>
            <p:nvPr/>
          </p:nvSpPr>
          <p:spPr bwMode="auto">
            <a:xfrm>
              <a:off x="4920" y="2235"/>
              <a:ext cx="230" cy="55"/>
            </a:xfrm>
            <a:custGeom>
              <a:avLst/>
              <a:gdLst/>
              <a:ahLst/>
              <a:cxnLst>
                <a:cxn ang="0">
                  <a:pos x="3" y="8"/>
                </a:cxn>
                <a:cxn ang="0">
                  <a:pos x="3" y="8"/>
                </a:cxn>
                <a:cxn ang="0">
                  <a:pos x="5" y="8"/>
                </a:cxn>
                <a:cxn ang="0">
                  <a:pos x="18" y="12"/>
                </a:cxn>
                <a:cxn ang="0">
                  <a:pos x="22" y="13"/>
                </a:cxn>
                <a:cxn ang="0">
                  <a:pos x="32" y="13"/>
                </a:cxn>
                <a:cxn ang="0">
                  <a:pos x="56" y="1"/>
                </a:cxn>
                <a:cxn ang="0">
                  <a:pos x="65" y="0"/>
                </a:cxn>
                <a:cxn ang="0">
                  <a:pos x="49" y="11"/>
                </a:cxn>
                <a:cxn ang="0">
                  <a:pos x="29" y="15"/>
                </a:cxn>
                <a:cxn ang="0">
                  <a:pos x="21" y="15"/>
                </a:cxn>
                <a:cxn ang="0">
                  <a:pos x="5" y="10"/>
                </a:cxn>
                <a:cxn ang="0">
                  <a:pos x="0" y="8"/>
                </a:cxn>
                <a:cxn ang="0">
                  <a:pos x="3" y="8"/>
                </a:cxn>
                <a:cxn ang="0">
                  <a:pos x="3" y="8"/>
                </a:cxn>
              </a:cxnLst>
              <a:rect l="0" t="0" r="r" b="b"/>
              <a:pathLst>
                <a:path w="65" h="16">
                  <a:moveTo>
                    <a:pt x="3" y="8"/>
                  </a:moveTo>
                  <a:cubicBezTo>
                    <a:pt x="3" y="8"/>
                    <a:pt x="3" y="8"/>
                    <a:pt x="3" y="8"/>
                  </a:cubicBezTo>
                  <a:cubicBezTo>
                    <a:pt x="4" y="8"/>
                    <a:pt x="4" y="8"/>
                    <a:pt x="5" y="8"/>
                  </a:cubicBezTo>
                  <a:cubicBezTo>
                    <a:pt x="9" y="8"/>
                    <a:pt x="14" y="12"/>
                    <a:pt x="18" y="12"/>
                  </a:cubicBezTo>
                  <a:cubicBezTo>
                    <a:pt x="20" y="12"/>
                    <a:pt x="21" y="13"/>
                    <a:pt x="22" y="13"/>
                  </a:cubicBezTo>
                  <a:cubicBezTo>
                    <a:pt x="26" y="14"/>
                    <a:pt x="28" y="12"/>
                    <a:pt x="32" y="13"/>
                  </a:cubicBezTo>
                  <a:cubicBezTo>
                    <a:pt x="35" y="13"/>
                    <a:pt x="53" y="1"/>
                    <a:pt x="56" y="1"/>
                  </a:cubicBezTo>
                  <a:cubicBezTo>
                    <a:pt x="57" y="2"/>
                    <a:pt x="65" y="0"/>
                    <a:pt x="65" y="0"/>
                  </a:cubicBezTo>
                  <a:cubicBezTo>
                    <a:pt x="64" y="5"/>
                    <a:pt x="49" y="9"/>
                    <a:pt x="49" y="11"/>
                  </a:cubicBezTo>
                  <a:cubicBezTo>
                    <a:pt x="49" y="14"/>
                    <a:pt x="32" y="15"/>
                    <a:pt x="29" y="15"/>
                  </a:cubicBezTo>
                  <a:cubicBezTo>
                    <a:pt x="26" y="15"/>
                    <a:pt x="24" y="16"/>
                    <a:pt x="21" y="15"/>
                  </a:cubicBezTo>
                  <a:cubicBezTo>
                    <a:pt x="16" y="14"/>
                    <a:pt x="11" y="12"/>
                    <a:pt x="5" y="10"/>
                  </a:cubicBezTo>
                  <a:cubicBezTo>
                    <a:pt x="3" y="10"/>
                    <a:pt x="1" y="10"/>
                    <a:pt x="0" y="8"/>
                  </a:cubicBezTo>
                  <a:cubicBezTo>
                    <a:pt x="1" y="8"/>
                    <a:pt x="2" y="8"/>
                    <a:pt x="3" y="8"/>
                  </a:cubicBezTo>
                  <a:cubicBezTo>
                    <a:pt x="3" y="8"/>
                    <a:pt x="3" y="8"/>
                    <a:pt x="3" y="8"/>
                  </a:cubicBezTo>
                  <a:close/>
                </a:path>
              </a:pathLst>
            </a:custGeom>
            <a:solidFill>
              <a:srgbClr val="228F56"/>
            </a:solidFill>
            <a:ln w="9525">
              <a:noFill/>
              <a:round/>
              <a:headEnd/>
              <a:tailEnd/>
            </a:ln>
          </p:spPr>
          <p:txBody>
            <a:bodyPr/>
            <a:lstStyle/>
            <a:p>
              <a:pPr>
                <a:defRPr/>
              </a:pPr>
              <a:endParaRPr lang="es-MX"/>
            </a:p>
          </p:txBody>
        </p:sp>
        <p:sp>
          <p:nvSpPr>
            <p:cNvPr id="1114" name="Freeform 90"/>
            <p:cNvSpPr>
              <a:spLocks/>
            </p:cNvSpPr>
            <p:nvPr/>
          </p:nvSpPr>
          <p:spPr bwMode="auto">
            <a:xfrm>
              <a:off x="4933" y="2198"/>
              <a:ext cx="179" cy="73"/>
            </a:xfrm>
            <a:custGeom>
              <a:avLst/>
              <a:gdLst/>
              <a:ahLst/>
              <a:cxnLst>
                <a:cxn ang="0">
                  <a:pos x="0" y="16"/>
                </a:cxn>
                <a:cxn ang="0">
                  <a:pos x="6" y="16"/>
                </a:cxn>
                <a:cxn ang="0">
                  <a:pos x="9" y="17"/>
                </a:cxn>
                <a:cxn ang="0">
                  <a:pos x="11" y="17"/>
                </a:cxn>
                <a:cxn ang="0">
                  <a:pos x="14" y="17"/>
                </a:cxn>
                <a:cxn ang="0">
                  <a:pos x="16" y="17"/>
                </a:cxn>
                <a:cxn ang="0">
                  <a:pos x="19" y="14"/>
                </a:cxn>
                <a:cxn ang="0">
                  <a:pos x="50" y="5"/>
                </a:cxn>
                <a:cxn ang="0">
                  <a:pos x="24" y="14"/>
                </a:cxn>
                <a:cxn ang="0">
                  <a:pos x="11" y="19"/>
                </a:cxn>
                <a:cxn ang="0">
                  <a:pos x="0" y="16"/>
                </a:cxn>
              </a:cxnLst>
              <a:rect l="0" t="0" r="r" b="b"/>
              <a:pathLst>
                <a:path w="50" h="20">
                  <a:moveTo>
                    <a:pt x="0" y="16"/>
                  </a:moveTo>
                  <a:cubicBezTo>
                    <a:pt x="2" y="16"/>
                    <a:pt x="5" y="17"/>
                    <a:pt x="6" y="16"/>
                  </a:cubicBezTo>
                  <a:cubicBezTo>
                    <a:pt x="7" y="16"/>
                    <a:pt x="8" y="18"/>
                    <a:pt x="9" y="17"/>
                  </a:cubicBezTo>
                  <a:cubicBezTo>
                    <a:pt x="10" y="17"/>
                    <a:pt x="10" y="18"/>
                    <a:pt x="11" y="17"/>
                  </a:cubicBezTo>
                  <a:cubicBezTo>
                    <a:pt x="11" y="17"/>
                    <a:pt x="13" y="17"/>
                    <a:pt x="14" y="17"/>
                  </a:cubicBezTo>
                  <a:cubicBezTo>
                    <a:pt x="15" y="16"/>
                    <a:pt x="16" y="17"/>
                    <a:pt x="16" y="17"/>
                  </a:cubicBezTo>
                  <a:cubicBezTo>
                    <a:pt x="17" y="16"/>
                    <a:pt x="18" y="15"/>
                    <a:pt x="19" y="14"/>
                  </a:cubicBezTo>
                  <a:cubicBezTo>
                    <a:pt x="44" y="0"/>
                    <a:pt x="46" y="9"/>
                    <a:pt x="50" y="5"/>
                  </a:cubicBezTo>
                  <a:cubicBezTo>
                    <a:pt x="47" y="8"/>
                    <a:pt x="27" y="11"/>
                    <a:pt x="24" y="14"/>
                  </a:cubicBezTo>
                  <a:cubicBezTo>
                    <a:pt x="21" y="20"/>
                    <a:pt x="19" y="19"/>
                    <a:pt x="11" y="19"/>
                  </a:cubicBezTo>
                  <a:cubicBezTo>
                    <a:pt x="6" y="19"/>
                    <a:pt x="4" y="15"/>
                    <a:pt x="0" y="16"/>
                  </a:cubicBezTo>
                  <a:close/>
                </a:path>
              </a:pathLst>
            </a:custGeom>
            <a:solidFill>
              <a:srgbClr val="228F56"/>
            </a:solidFill>
            <a:ln w="9525">
              <a:noFill/>
              <a:round/>
              <a:headEnd/>
              <a:tailEnd/>
            </a:ln>
          </p:spPr>
          <p:txBody>
            <a:bodyPr/>
            <a:lstStyle/>
            <a:p>
              <a:pPr>
                <a:defRPr/>
              </a:pPr>
              <a:endParaRPr lang="es-MX"/>
            </a:p>
          </p:txBody>
        </p:sp>
        <p:sp>
          <p:nvSpPr>
            <p:cNvPr id="1115" name="Freeform 91"/>
            <p:cNvSpPr>
              <a:spLocks/>
            </p:cNvSpPr>
            <p:nvPr/>
          </p:nvSpPr>
          <p:spPr bwMode="auto">
            <a:xfrm>
              <a:off x="4901" y="2262"/>
              <a:ext cx="234" cy="64"/>
            </a:xfrm>
            <a:custGeom>
              <a:avLst/>
              <a:gdLst/>
              <a:ahLst/>
              <a:cxnLst>
                <a:cxn ang="0">
                  <a:pos x="0" y="1"/>
                </a:cxn>
                <a:cxn ang="0">
                  <a:pos x="10" y="3"/>
                </a:cxn>
                <a:cxn ang="0">
                  <a:pos x="30" y="11"/>
                </a:cxn>
                <a:cxn ang="0">
                  <a:pos x="32" y="11"/>
                </a:cxn>
                <a:cxn ang="0">
                  <a:pos x="66" y="5"/>
                </a:cxn>
                <a:cxn ang="0">
                  <a:pos x="45" y="15"/>
                </a:cxn>
                <a:cxn ang="0">
                  <a:pos x="7" y="2"/>
                </a:cxn>
                <a:cxn ang="0">
                  <a:pos x="0" y="1"/>
                </a:cxn>
                <a:cxn ang="0">
                  <a:pos x="0" y="1"/>
                </a:cxn>
              </a:cxnLst>
              <a:rect l="0" t="0" r="r" b="b"/>
              <a:pathLst>
                <a:path w="66" h="18">
                  <a:moveTo>
                    <a:pt x="0" y="1"/>
                  </a:moveTo>
                  <a:cubicBezTo>
                    <a:pt x="4" y="0"/>
                    <a:pt x="7" y="1"/>
                    <a:pt x="10" y="3"/>
                  </a:cubicBezTo>
                  <a:cubicBezTo>
                    <a:pt x="16" y="7"/>
                    <a:pt x="22" y="12"/>
                    <a:pt x="30" y="11"/>
                  </a:cubicBezTo>
                  <a:cubicBezTo>
                    <a:pt x="31" y="11"/>
                    <a:pt x="31" y="11"/>
                    <a:pt x="32" y="11"/>
                  </a:cubicBezTo>
                  <a:cubicBezTo>
                    <a:pt x="36" y="11"/>
                    <a:pt x="62" y="6"/>
                    <a:pt x="66" y="5"/>
                  </a:cubicBezTo>
                  <a:cubicBezTo>
                    <a:pt x="61" y="6"/>
                    <a:pt x="50" y="14"/>
                    <a:pt x="45" y="15"/>
                  </a:cubicBezTo>
                  <a:cubicBezTo>
                    <a:pt x="34" y="18"/>
                    <a:pt x="15" y="8"/>
                    <a:pt x="7" y="2"/>
                  </a:cubicBezTo>
                  <a:cubicBezTo>
                    <a:pt x="5" y="1"/>
                    <a:pt x="2" y="2"/>
                    <a:pt x="0" y="1"/>
                  </a:cubicBezTo>
                  <a:cubicBezTo>
                    <a:pt x="0" y="1"/>
                    <a:pt x="0" y="1"/>
                    <a:pt x="0" y="1"/>
                  </a:cubicBezTo>
                  <a:close/>
                </a:path>
              </a:pathLst>
            </a:custGeom>
            <a:solidFill>
              <a:srgbClr val="228F56"/>
            </a:solidFill>
            <a:ln w="9525">
              <a:noFill/>
              <a:round/>
              <a:headEnd/>
              <a:tailEnd/>
            </a:ln>
          </p:spPr>
          <p:txBody>
            <a:bodyPr/>
            <a:lstStyle/>
            <a:p>
              <a:pPr>
                <a:defRPr/>
              </a:pPr>
              <a:endParaRPr lang="es-MX"/>
            </a:p>
          </p:txBody>
        </p:sp>
        <p:sp>
          <p:nvSpPr>
            <p:cNvPr id="1116" name="Freeform 92"/>
            <p:cNvSpPr>
              <a:spLocks/>
            </p:cNvSpPr>
            <p:nvPr/>
          </p:nvSpPr>
          <p:spPr bwMode="auto">
            <a:xfrm>
              <a:off x="4249" y="1729"/>
              <a:ext cx="106" cy="150"/>
            </a:xfrm>
            <a:custGeom>
              <a:avLst/>
              <a:gdLst/>
              <a:ahLst/>
              <a:cxnLst>
                <a:cxn ang="0">
                  <a:pos x="20" y="42"/>
                </a:cxn>
                <a:cxn ang="0">
                  <a:pos x="21" y="36"/>
                </a:cxn>
                <a:cxn ang="0">
                  <a:pos x="22" y="35"/>
                </a:cxn>
                <a:cxn ang="0">
                  <a:pos x="28" y="24"/>
                </a:cxn>
                <a:cxn ang="0">
                  <a:pos x="21" y="22"/>
                </a:cxn>
                <a:cxn ang="0">
                  <a:pos x="20" y="21"/>
                </a:cxn>
                <a:cxn ang="0">
                  <a:pos x="28" y="9"/>
                </a:cxn>
                <a:cxn ang="0">
                  <a:pos x="23" y="10"/>
                </a:cxn>
                <a:cxn ang="0">
                  <a:pos x="26" y="4"/>
                </a:cxn>
                <a:cxn ang="0">
                  <a:pos x="27" y="3"/>
                </a:cxn>
                <a:cxn ang="0">
                  <a:pos x="25" y="1"/>
                </a:cxn>
                <a:cxn ang="0">
                  <a:pos x="15" y="3"/>
                </a:cxn>
                <a:cxn ang="0">
                  <a:pos x="13" y="13"/>
                </a:cxn>
                <a:cxn ang="0">
                  <a:pos x="8" y="9"/>
                </a:cxn>
                <a:cxn ang="0">
                  <a:pos x="5" y="17"/>
                </a:cxn>
                <a:cxn ang="0">
                  <a:pos x="8" y="22"/>
                </a:cxn>
                <a:cxn ang="0">
                  <a:pos x="8" y="23"/>
                </a:cxn>
                <a:cxn ang="0">
                  <a:pos x="6" y="23"/>
                </a:cxn>
                <a:cxn ang="0">
                  <a:pos x="1" y="23"/>
                </a:cxn>
                <a:cxn ang="0">
                  <a:pos x="9" y="33"/>
                </a:cxn>
                <a:cxn ang="0">
                  <a:pos x="12" y="37"/>
                </a:cxn>
                <a:cxn ang="0">
                  <a:pos x="17" y="42"/>
                </a:cxn>
                <a:cxn ang="0">
                  <a:pos x="18" y="42"/>
                </a:cxn>
                <a:cxn ang="0">
                  <a:pos x="19" y="44"/>
                </a:cxn>
                <a:cxn ang="0">
                  <a:pos x="20" y="42"/>
                </a:cxn>
              </a:cxnLst>
              <a:rect l="0" t="0" r="r" b="b"/>
              <a:pathLst>
                <a:path w="30" h="44">
                  <a:moveTo>
                    <a:pt x="20" y="42"/>
                  </a:moveTo>
                  <a:cubicBezTo>
                    <a:pt x="20" y="40"/>
                    <a:pt x="21" y="38"/>
                    <a:pt x="21" y="36"/>
                  </a:cubicBezTo>
                  <a:cubicBezTo>
                    <a:pt x="21" y="36"/>
                    <a:pt x="22" y="35"/>
                    <a:pt x="22" y="35"/>
                  </a:cubicBezTo>
                  <a:cubicBezTo>
                    <a:pt x="22" y="30"/>
                    <a:pt x="26" y="27"/>
                    <a:pt x="28" y="24"/>
                  </a:cubicBezTo>
                  <a:cubicBezTo>
                    <a:pt x="30" y="19"/>
                    <a:pt x="24" y="23"/>
                    <a:pt x="21" y="22"/>
                  </a:cubicBezTo>
                  <a:cubicBezTo>
                    <a:pt x="20" y="22"/>
                    <a:pt x="20" y="21"/>
                    <a:pt x="20" y="21"/>
                  </a:cubicBezTo>
                  <a:cubicBezTo>
                    <a:pt x="26" y="19"/>
                    <a:pt x="30" y="15"/>
                    <a:pt x="28" y="9"/>
                  </a:cubicBezTo>
                  <a:cubicBezTo>
                    <a:pt x="27" y="11"/>
                    <a:pt x="23" y="12"/>
                    <a:pt x="23" y="10"/>
                  </a:cubicBezTo>
                  <a:cubicBezTo>
                    <a:pt x="23" y="8"/>
                    <a:pt x="27" y="7"/>
                    <a:pt x="26" y="4"/>
                  </a:cubicBezTo>
                  <a:cubicBezTo>
                    <a:pt x="26" y="3"/>
                    <a:pt x="27" y="3"/>
                    <a:pt x="27" y="3"/>
                  </a:cubicBezTo>
                  <a:cubicBezTo>
                    <a:pt x="28" y="2"/>
                    <a:pt x="26" y="0"/>
                    <a:pt x="25" y="1"/>
                  </a:cubicBezTo>
                  <a:cubicBezTo>
                    <a:pt x="22" y="3"/>
                    <a:pt x="18" y="0"/>
                    <a:pt x="15" y="3"/>
                  </a:cubicBezTo>
                  <a:cubicBezTo>
                    <a:pt x="12" y="6"/>
                    <a:pt x="15" y="11"/>
                    <a:pt x="13" y="13"/>
                  </a:cubicBezTo>
                  <a:cubicBezTo>
                    <a:pt x="11" y="15"/>
                    <a:pt x="9" y="10"/>
                    <a:pt x="8" y="9"/>
                  </a:cubicBezTo>
                  <a:cubicBezTo>
                    <a:pt x="5" y="8"/>
                    <a:pt x="5" y="15"/>
                    <a:pt x="5" y="17"/>
                  </a:cubicBezTo>
                  <a:cubicBezTo>
                    <a:pt x="5" y="19"/>
                    <a:pt x="7" y="20"/>
                    <a:pt x="8" y="22"/>
                  </a:cubicBezTo>
                  <a:cubicBezTo>
                    <a:pt x="8" y="22"/>
                    <a:pt x="9" y="23"/>
                    <a:pt x="8" y="23"/>
                  </a:cubicBezTo>
                  <a:cubicBezTo>
                    <a:pt x="8" y="24"/>
                    <a:pt x="7" y="24"/>
                    <a:pt x="6" y="23"/>
                  </a:cubicBezTo>
                  <a:cubicBezTo>
                    <a:pt x="4" y="22"/>
                    <a:pt x="1" y="21"/>
                    <a:pt x="1" y="23"/>
                  </a:cubicBezTo>
                  <a:cubicBezTo>
                    <a:pt x="0" y="28"/>
                    <a:pt x="5" y="31"/>
                    <a:pt x="9" y="33"/>
                  </a:cubicBezTo>
                  <a:cubicBezTo>
                    <a:pt x="10" y="33"/>
                    <a:pt x="11" y="35"/>
                    <a:pt x="12" y="37"/>
                  </a:cubicBezTo>
                  <a:cubicBezTo>
                    <a:pt x="13" y="38"/>
                    <a:pt x="17" y="39"/>
                    <a:pt x="17" y="42"/>
                  </a:cubicBezTo>
                  <a:cubicBezTo>
                    <a:pt x="18" y="42"/>
                    <a:pt x="18" y="42"/>
                    <a:pt x="18" y="42"/>
                  </a:cubicBezTo>
                  <a:cubicBezTo>
                    <a:pt x="18" y="43"/>
                    <a:pt x="19" y="44"/>
                    <a:pt x="19" y="44"/>
                  </a:cubicBezTo>
                  <a:cubicBezTo>
                    <a:pt x="20" y="44"/>
                    <a:pt x="19" y="43"/>
                    <a:pt x="20" y="42"/>
                  </a:cubicBezTo>
                  <a:close/>
                </a:path>
              </a:pathLst>
            </a:custGeom>
            <a:solidFill>
              <a:srgbClr val="00893A"/>
            </a:solidFill>
            <a:ln w="9525">
              <a:noFill/>
              <a:round/>
              <a:headEnd/>
              <a:tailEnd/>
            </a:ln>
          </p:spPr>
          <p:txBody>
            <a:bodyPr/>
            <a:lstStyle/>
            <a:p>
              <a:pPr>
                <a:defRPr/>
              </a:pPr>
              <a:endParaRPr lang="es-MX"/>
            </a:p>
          </p:txBody>
        </p:sp>
        <p:sp>
          <p:nvSpPr>
            <p:cNvPr id="1117" name="Freeform 93"/>
            <p:cNvSpPr>
              <a:spLocks/>
            </p:cNvSpPr>
            <p:nvPr/>
          </p:nvSpPr>
          <p:spPr bwMode="auto">
            <a:xfrm>
              <a:off x="4249" y="1729"/>
              <a:ext cx="96" cy="150"/>
            </a:xfrm>
            <a:custGeom>
              <a:avLst/>
              <a:gdLst/>
              <a:ahLst/>
              <a:cxnLst>
                <a:cxn ang="0">
                  <a:pos x="19" y="44"/>
                </a:cxn>
                <a:cxn ang="0">
                  <a:pos x="18" y="42"/>
                </a:cxn>
                <a:cxn ang="0">
                  <a:pos x="17" y="42"/>
                </a:cxn>
                <a:cxn ang="0">
                  <a:pos x="12" y="37"/>
                </a:cxn>
                <a:cxn ang="0">
                  <a:pos x="9" y="33"/>
                </a:cxn>
                <a:cxn ang="0">
                  <a:pos x="1" y="23"/>
                </a:cxn>
                <a:cxn ang="0">
                  <a:pos x="6" y="23"/>
                </a:cxn>
                <a:cxn ang="0">
                  <a:pos x="8" y="23"/>
                </a:cxn>
                <a:cxn ang="0">
                  <a:pos x="8" y="22"/>
                </a:cxn>
                <a:cxn ang="0">
                  <a:pos x="5" y="17"/>
                </a:cxn>
                <a:cxn ang="0">
                  <a:pos x="8" y="9"/>
                </a:cxn>
                <a:cxn ang="0">
                  <a:pos x="13" y="13"/>
                </a:cxn>
                <a:cxn ang="0">
                  <a:pos x="15" y="3"/>
                </a:cxn>
                <a:cxn ang="0">
                  <a:pos x="25" y="1"/>
                </a:cxn>
                <a:cxn ang="0">
                  <a:pos x="27" y="3"/>
                </a:cxn>
                <a:cxn ang="0">
                  <a:pos x="22" y="9"/>
                </a:cxn>
                <a:cxn ang="0">
                  <a:pos x="17" y="4"/>
                </a:cxn>
                <a:cxn ang="0">
                  <a:pos x="15" y="19"/>
                </a:cxn>
                <a:cxn ang="0">
                  <a:pos x="14" y="18"/>
                </a:cxn>
                <a:cxn ang="0">
                  <a:pos x="13" y="16"/>
                </a:cxn>
                <a:cxn ang="0">
                  <a:pos x="8" y="14"/>
                </a:cxn>
                <a:cxn ang="0">
                  <a:pos x="7" y="16"/>
                </a:cxn>
                <a:cxn ang="0">
                  <a:pos x="14" y="28"/>
                </a:cxn>
                <a:cxn ang="0">
                  <a:pos x="2" y="23"/>
                </a:cxn>
                <a:cxn ang="0">
                  <a:pos x="9" y="30"/>
                </a:cxn>
                <a:cxn ang="0">
                  <a:pos x="15" y="33"/>
                </a:cxn>
                <a:cxn ang="0">
                  <a:pos x="13" y="36"/>
                </a:cxn>
                <a:cxn ang="0">
                  <a:pos x="16" y="36"/>
                </a:cxn>
                <a:cxn ang="0">
                  <a:pos x="14" y="38"/>
                </a:cxn>
                <a:cxn ang="0">
                  <a:pos x="19" y="44"/>
                </a:cxn>
              </a:cxnLst>
              <a:rect l="0" t="0" r="r" b="b"/>
              <a:pathLst>
                <a:path w="28" h="44">
                  <a:moveTo>
                    <a:pt x="19" y="44"/>
                  </a:moveTo>
                  <a:cubicBezTo>
                    <a:pt x="20" y="44"/>
                    <a:pt x="18" y="42"/>
                    <a:pt x="18" y="42"/>
                  </a:cubicBezTo>
                  <a:cubicBezTo>
                    <a:pt x="18" y="42"/>
                    <a:pt x="18" y="42"/>
                    <a:pt x="17" y="42"/>
                  </a:cubicBezTo>
                  <a:cubicBezTo>
                    <a:pt x="17" y="39"/>
                    <a:pt x="13" y="38"/>
                    <a:pt x="12" y="37"/>
                  </a:cubicBezTo>
                  <a:cubicBezTo>
                    <a:pt x="11" y="35"/>
                    <a:pt x="10" y="33"/>
                    <a:pt x="9" y="33"/>
                  </a:cubicBezTo>
                  <a:cubicBezTo>
                    <a:pt x="5" y="31"/>
                    <a:pt x="0" y="28"/>
                    <a:pt x="1" y="23"/>
                  </a:cubicBezTo>
                  <a:cubicBezTo>
                    <a:pt x="1" y="21"/>
                    <a:pt x="4" y="22"/>
                    <a:pt x="6" y="23"/>
                  </a:cubicBezTo>
                  <a:cubicBezTo>
                    <a:pt x="7" y="24"/>
                    <a:pt x="8" y="24"/>
                    <a:pt x="8" y="23"/>
                  </a:cubicBezTo>
                  <a:cubicBezTo>
                    <a:pt x="9" y="23"/>
                    <a:pt x="8" y="22"/>
                    <a:pt x="8" y="22"/>
                  </a:cubicBezTo>
                  <a:cubicBezTo>
                    <a:pt x="7" y="20"/>
                    <a:pt x="5" y="19"/>
                    <a:pt x="5" y="17"/>
                  </a:cubicBezTo>
                  <a:cubicBezTo>
                    <a:pt x="5" y="15"/>
                    <a:pt x="5" y="8"/>
                    <a:pt x="8" y="9"/>
                  </a:cubicBezTo>
                  <a:cubicBezTo>
                    <a:pt x="9" y="10"/>
                    <a:pt x="11" y="15"/>
                    <a:pt x="13" y="13"/>
                  </a:cubicBezTo>
                  <a:cubicBezTo>
                    <a:pt x="15" y="11"/>
                    <a:pt x="12" y="6"/>
                    <a:pt x="15" y="3"/>
                  </a:cubicBezTo>
                  <a:cubicBezTo>
                    <a:pt x="18" y="0"/>
                    <a:pt x="22" y="3"/>
                    <a:pt x="25" y="1"/>
                  </a:cubicBezTo>
                  <a:cubicBezTo>
                    <a:pt x="26" y="0"/>
                    <a:pt x="28" y="2"/>
                    <a:pt x="27" y="3"/>
                  </a:cubicBezTo>
                  <a:cubicBezTo>
                    <a:pt x="27" y="3"/>
                    <a:pt x="22" y="5"/>
                    <a:pt x="22" y="9"/>
                  </a:cubicBezTo>
                  <a:cubicBezTo>
                    <a:pt x="22" y="5"/>
                    <a:pt x="19" y="2"/>
                    <a:pt x="17" y="4"/>
                  </a:cubicBezTo>
                  <a:cubicBezTo>
                    <a:pt x="13" y="7"/>
                    <a:pt x="17" y="14"/>
                    <a:pt x="15" y="19"/>
                  </a:cubicBezTo>
                  <a:cubicBezTo>
                    <a:pt x="15" y="19"/>
                    <a:pt x="14" y="18"/>
                    <a:pt x="14" y="18"/>
                  </a:cubicBezTo>
                  <a:cubicBezTo>
                    <a:pt x="13" y="17"/>
                    <a:pt x="13" y="16"/>
                    <a:pt x="13" y="16"/>
                  </a:cubicBezTo>
                  <a:cubicBezTo>
                    <a:pt x="10" y="15"/>
                    <a:pt x="11" y="14"/>
                    <a:pt x="8" y="14"/>
                  </a:cubicBezTo>
                  <a:cubicBezTo>
                    <a:pt x="6" y="14"/>
                    <a:pt x="6" y="15"/>
                    <a:pt x="7" y="16"/>
                  </a:cubicBezTo>
                  <a:cubicBezTo>
                    <a:pt x="8" y="20"/>
                    <a:pt x="15" y="25"/>
                    <a:pt x="14" y="28"/>
                  </a:cubicBezTo>
                  <a:cubicBezTo>
                    <a:pt x="13" y="31"/>
                    <a:pt x="5" y="24"/>
                    <a:pt x="2" y="23"/>
                  </a:cubicBezTo>
                  <a:cubicBezTo>
                    <a:pt x="1" y="27"/>
                    <a:pt x="6" y="27"/>
                    <a:pt x="9" y="30"/>
                  </a:cubicBezTo>
                  <a:cubicBezTo>
                    <a:pt x="10" y="31"/>
                    <a:pt x="13" y="32"/>
                    <a:pt x="15" y="33"/>
                  </a:cubicBezTo>
                  <a:cubicBezTo>
                    <a:pt x="16" y="34"/>
                    <a:pt x="12" y="36"/>
                    <a:pt x="13" y="36"/>
                  </a:cubicBezTo>
                  <a:cubicBezTo>
                    <a:pt x="13" y="36"/>
                    <a:pt x="15" y="36"/>
                    <a:pt x="16" y="36"/>
                  </a:cubicBezTo>
                  <a:cubicBezTo>
                    <a:pt x="16" y="37"/>
                    <a:pt x="15" y="37"/>
                    <a:pt x="14" y="38"/>
                  </a:cubicBezTo>
                  <a:cubicBezTo>
                    <a:pt x="14" y="39"/>
                    <a:pt x="21" y="44"/>
                    <a:pt x="19" y="44"/>
                  </a:cubicBezTo>
                  <a:close/>
                </a:path>
              </a:pathLst>
            </a:custGeom>
            <a:solidFill>
              <a:srgbClr val="006D5A"/>
            </a:solidFill>
            <a:ln w="9525">
              <a:noFill/>
              <a:round/>
              <a:headEnd/>
              <a:tailEnd/>
            </a:ln>
          </p:spPr>
          <p:txBody>
            <a:bodyPr/>
            <a:lstStyle/>
            <a:p>
              <a:pPr>
                <a:defRPr/>
              </a:pPr>
              <a:endParaRPr lang="es-MX"/>
            </a:p>
          </p:txBody>
        </p:sp>
        <p:sp>
          <p:nvSpPr>
            <p:cNvPr id="1118" name="Freeform 94"/>
            <p:cNvSpPr>
              <a:spLocks/>
            </p:cNvSpPr>
            <p:nvPr/>
          </p:nvSpPr>
          <p:spPr bwMode="auto">
            <a:xfrm>
              <a:off x="4281" y="1733"/>
              <a:ext cx="73" cy="146"/>
            </a:xfrm>
            <a:custGeom>
              <a:avLst/>
              <a:gdLst/>
              <a:ahLst/>
              <a:cxnLst>
                <a:cxn ang="0">
                  <a:pos x="9" y="42"/>
                </a:cxn>
                <a:cxn ang="0">
                  <a:pos x="10" y="40"/>
                </a:cxn>
                <a:cxn ang="0">
                  <a:pos x="11" y="34"/>
                </a:cxn>
                <a:cxn ang="0">
                  <a:pos x="12" y="33"/>
                </a:cxn>
                <a:cxn ang="0">
                  <a:pos x="18" y="22"/>
                </a:cxn>
                <a:cxn ang="0">
                  <a:pos x="11" y="20"/>
                </a:cxn>
                <a:cxn ang="0">
                  <a:pos x="10" y="19"/>
                </a:cxn>
                <a:cxn ang="0">
                  <a:pos x="18" y="7"/>
                </a:cxn>
                <a:cxn ang="0">
                  <a:pos x="13" y="8"/>
                </a:cxn>
                <a:cxn ang="0">
                  <a:pos x="16" y="2"/>
                </a:cxn>
                <a:cxn ang="0">
                  <a:pos x="17" y="1"/>
                </a:cxn>
                <a:cxn ang="0">
                  <a:pos x="17" y="0"/>
                </a:cxn>
                <a:cxn ang="0">
                  <a:pos x="10" y="11"/>
                </a:cxn>
                <a:cxn ang="0">
                  <a:pos x="17" y="11"/>
                </a:cxn>
                <a:cxn ang="0">
                  <a:pos x="11" y="14"/>
                </a:cxn>
                <a:cxn ang="0">
                  <a:pos x="5" y="24"/>
                </a:cxn>
                <a:cxn ang="0">
                  <a:pos x="16" y="22"/>
                </a:cxn>
                <a:cxn ang="0">
                  <a:pos x="9" y="42"/>
                </a:cxn>
                <a:cxn ang="0">
                  <a:pos x="9" y="42"/>
                </a:cxn>
              </a:cxnLst>
              <a:rect l="0" t="0" r="r" b="b"/>
              <a:pathLst>
                <a:path w="20" h="42">
                  <a:moveTo>
                    <a:pt x="9" y="42"/>
                  </a:moveTo>
                  <a:cubicBezTo>
                    <a:pt x="10" y="42"/>
                    <a:pt x="9" y="41"/>
                    <a:pt x="10" y="40"/>
                  </a:cubicBezTo>
                  <a:cubicBezTo>
                    <a:pt x="10" y="38"/>
                    <a:pt x="11" y="36"/>
                    <a:pt x="11" y="34"/>
                  </a:cubicBezTo>
                  <a:cubicBezTo>
                    <a:pt x="11" y="34"/>
                    <a:pt x="12" y="33"/>
                    <a:pt x="12" y="33"/>
                  </a:cubicBezTo>
                  <a:cubicBezTo>
                    <a:pt x="12" y="28"/>
                    <a:pt x="16" y="25"/>
                    <a:pt x="18" y="22"/>
                  </a:cubicBezTo>
                  <a:cubicBezTo>
                    <a:pt x="20" y="17"/>
                    <a:pt x="14" y="21"/>
                    <a:pt x="11" y="20"/>
                  </a:cubicBezTo>
                  <a:cubicBezTo>
                    <a:pt x="10" y="20"/>
                    <a:pt x="10" y="19"/>
                    <a:pt x="10" y="19"/>
                  </a:cubicBezTo>
                  <a:cubicBezTo>
                    <a:pt x="16" y="17"/>
                    <a:pt x="20" y="13"/>
                    <a:pt x="18" y="7"/>
                  </a:cubicBezTo>
                  <a:cubicBezTo>
                    <a:pt x="17" y="9"/>
                    <a:pt x="13" y="10"/>
                    <a:pt x="13" y="8"/>
                  </a:cubicBezTo>
                  <a:cubicBezTo>
                    <a:pt x="13" y="6"/>
                    <a:pt x="17" y="5"/>
                    <a:pt x="16" y="2"/>
                  </a:cubicBezTo>
                  <a:cubicBezTo>
                    <a:pt x="16" y="1"/>
                    <a:pt x="17" y="1"/>
                    <a:pt x="17" y="1"/>
                  </a:cubicBezTo>
                  <a:cubicBezTo>
                    <a:pt x="17" y="0"/>
                    <a:pt x="17" y="0"/>
                    <a:pt x="17" y="0"/>
                  </a:cubicBezTo>
                  <a:cubicBezTo>
                    <a:pt x="13" y="3"/>
                    <a:pt x="10" y="7"/>
                    <a:pt x="10" y="11"/>
                  </a:cubicBezTo>
                  <a:cubicBezTo>
                    <a:pt x="9" y="13"/>
                    <a:pt x="16" y="9"/>
                    <a:pt x="17" y="11"/>
                  </a:cubicBezTo>
                  <a:cubicBezTo>
                    <a:pt x="18" y="13"/>
                    <a:pt x="14" y="13"/>
                    <a:pt x="11" y="14"/>
                  </a:cubicBezTo>
                  <a:cubicBezTo>
                    <a:pt x="0" y="16"/>
                    <a:pt x="4" y="23"/>
                    <a:pt x="5" y="24"/>
                  </a:cubicBezTo>
                  <a:cubicBezTo>
                    <a:pt x="7" y="25"/>
                    <a:pt x="13" y="23"/>
                    <a:pt x="16" y="22"/>
                  </a:cubicBezTo>
                  <a:cubicBezTo>
                    <a:pt x="5" y="29"/>
                    <a:pt x="7" y="35"/>
                    <a:pt x="9" y="42"/>
                  </a:cubicBezTo>
                  <a:cubicBezTo>
                    <a:pt x="9" y="42"/>
                    <a:pt x="9" y="42"/>
                    <a:pt x="9" y="42"/>
                  </a:cubicBezTo>
                  <a:close/>
                </a:path>
              </a:pathLst>
            </a:custGeom>
            <a:solidFill>
              <a:srgbClr val="69C34E"/>
            </a:solidFill>
            <a:ln w="9525">
              <a:noFill/>
              <a:round/>
              <a:headEnd/>
              <a:tailEnd/>
            </a:ln>
          </p:spPr>
          <p:txBody>
            <a:bodyPr/>
            <a:lstStyle/>
            <a:p>
              <a:pPr>
                <a:defRPr/>
              </a:pPr>
              <a:endParaRPr lang="es-MX"/>
            </a:p>
          </p:txBody>
        </p:sp>
        <p:sp>
          <p:nvSpPr>
            <p:cNvPr id="1119" name="Freeform 95"/>
            <p:cNvSpPr>
              <a:spLocks noEditPoints="1"/>
            </p:cNvSpPr>
            <p:nvPr/>
          </p:nvSpPr>
          <p:spPr bwMode="auto">
            <a:xfrm>
              <a:off x="4254" y="1738"/>
              <a:ext cx="92" cy="141"/>
            </a:xfrm>
            <a:custGeom>
              <a:avLst/>
              <a:gdLst/>
              <a:ahLst/>
              <a:cxnLst>
                <a:cxn ang="0">
                  <a:pos x="14" y="14"/>
                </a:cxn>
                <a:cxn ang="0">
                  <a:pos x="26" y="8"/>
                </a:cxn>
                <a:cxn ang="0">
                  <a:pos x="13" y="25"/>
                </a:cxn>
                <a:cxn ang="0">
                  <a:pos x="25" y="20"/>
                </a:cxn>
                <a:cxn ang="0">
                  <a:pos x="13" y="29"/>
                </a:cxn>
                <a:cxn ang="0">
                  <a:pos x="0" y="20"/>
                </a:cxn>
                <a:cxn ang="0">
                  <a:pos x="13" y="19"/>
                </a:cxn>
                <a:cxn ang="0">
                  <a:pos x="5" y="10"/>
                </a:cxn>
                <a:cxn ang="0">
                  <a:pos x="21" y="0"/>
                </a:cxn>
                <a:cxn ang="0">
                  <a:pos x="17" y="40"/>
                </a:cxn>
              </a:cxnLst>
              <a:rect l="0" t="0" r="r" b="b"/>
              <a:pathLst>
                <a:path w="26" h="40">
                  <a:moveTo>
                    <a:pt x="14" y="14"/>
                  </a:moveTo>
                  <a:cubicBezTo>
                    <a:pt x="14" y="14"/>
                    <a:pt x="19" y="16"/>
                    <a:pt x="26" y="8"/>
                  </a:cubicBezTo>
                  <a:moveTo>
                    <a:pt x="13" y="25"/>
                  </a:moveTo>
                  <a:cubicBezTo>
                    <a:pt x="13" y="25"/>
                    <a:pt x="22" y="23"/>
                    <a:pt x="25" y="20"/>
                  </a:cubicBezTo>
                  <a:moveTo>
                    <a:pt x="13" y="29"/>
                  </a:moveTo>
                  <a:cubicBezTo>
                    <a:pt x="13" y="29"/>
                    <a:pt x="2" y="26"/>
                    <a:pt x="0" y="20"/>
                  </a:cubicBezTo>
                  <a:moveTo>
                    <a:pt x="13" y="19"/>
                  </a:moveTo>
                  <a:cubicBezTo>
                    <a:pt x="13" y="19"/>
                    <a:pt x="5" y="13"/>
                    <a:pt x="5" y="10"/>
                  </a:cubicBezTo>
                  <a:moveTo>
                    <a:pt x="21" y="0"/>
                  </a:moveTo>
                  <a:cubicBezTo>
                    <a:pt x="21" y="0"/>
                    <a:pt x="6" y="15"/>
                    <a:pt x="17" y="40"/>
                  </a:cubicBezTo>
                </a:path>
              </a:pathLst>
            </a:custGeom>
            <a:noFill/>
            <a:ln w="0">
              <a:solidFill>
                <a:srgbClr val="004838"/>
              </a:solidFill>
              <a:prstDash val="solid"/>
              <a:round/>
              <a:headEnd/>
              <a:tailEnd/>
            </a:ln>
          </p:spPr>
          <p:txBody>
            <a:bodyPr/>
            <a:lstStyle/>
            <a:p>
              <a:pPr>
                <a:defRPr/>
              </a:pPr>
              <a:endParaRPr lang="es-MX"/>
            </a:p>
          </p:txBody>
        </p:sp>
        <p:sp>
          <p:nvSpPr>
            <p:cNvPr id="1120" name="Freeform 96"/>
            <p:cNvSpPr>
              <a:spLocks/>
            </p:cNvSpPr>
            <p:nvPr/>
          </p:nvSpPr>
          <p:spPr bwMode="auto">
            <a:xfrm>
              <a:off x="4295" y="1925"/>
              <a:ext cx="106" cy="146"/>
            </a:xfrm>
            <a:custGeom>
              <a:avLst/>
              <a:gdLst/>
              <a:ahLst/>
              <a:cxnLst>
                <a:cxn ang="0">
                  <a:pos x="30" y="39"/>
                </a:cxn>
                <a:cxn ang="0">
                  <a:pos x="29" y="34"/>
                </a:cxn>
                <a:cxn ang="0">
                  <a:pos x="29" y="32"/>
                </a:cxn>
                <a:cxn ang="0">
                  <a:pos x="27" y="19"/>
                </a:cxn>
                <a:cxn ang="0">
                  <a:pos x="20" y="22"/>
                </a:cxn>
                <a:cxn ang="0">
                  <a:pos x="20" y="21"/>
                </a:cxn>
                <a:cxn ang="0">
                  <a:pos x="20" y="7"/>
                </a:cxn>
                <a:cxn ang="0">
                  <a:pos x="16" y="11"/>
                </a:cxn>
                <a:cxn ang="0">
                  <a:pos x="15" y="4"/>
                </a:cxn>
                <a:cxn ang="0">
                  <a:pos x="16" y="2"/>
                </a:cxn>
                <a:cxn ang="0">
                  <a:pos x="13" y="2"/>
                </a:cxn>
                <a:cxn ang="0">
                  <a:pos x="6" y="8"/>
                </a:cxn>
                <a:cxn ang="0">
                  <a:pos x="9" y="19"/>
                </a:cxn>
                <a:cxn ang="0">
                  <a:pos x="3" y="18"/>
                </a:cxn>
                <a:cxn ang="0">
                  <a:pos x="5" y="26"/>
                </a:cxn>
                <a:cxn ang="0">
                  <a:pos x="10" y="28"/>
                </a:cxn>
                <a:cxn ang="0">
                  <a:pos x="11" y="29"/>
                </a:cxn>
                <a:cxn ang="0">
                  <a:pos x="9" y="31"/>
                </a:cxn>
                <a:cxn ang="0">
                  <a:pos x="4" y="33"/>
                </a:cxn>
                <a:cxn ang="0">
                  <a:pos x="16" y="37"/>
                </a:cxn>
                <a:cxn ang="0">
                  <a:pos x="21" y="39"/>
                </a:cxn>
                <a:cxn ang="0">
                  <a:pos x="28" y="40"/>
                </a:cxn>
                <a:cxn ang="0">
                  <a:pos x="29" y="40"/>
                </a:cxn>
                <a:cxn ang="0">
                  <a:pos x="31" y="41"/>
                </a:cxn>
                <a:cxn ang="0">
                  <a:pos x="30" y="39"/>
                </a:cxn>
              </a:cxnLst>
              <a:rect l="0" t="0" r="r" b="b"/>
              <a:pathLst>
                <a:path w="31" h="42">
                  <a:moveTo>
                    <a:pt x="30" y="39"/>
                  </a:moveTo>
                  <a:cubicBezTo>
                    <a:pt x="29" y="37"/>
                    <a:pt x="29" y="36"/>
                    <a:pt x="29" y="34"/>
                  </a:cubicBezTo>
                  <a:cubicBezTo>
                    <a:pt x="29" y="33"/>
                    <a:pt x="28" y="32"/>
                    <a:pt x="29" y="32"/>
                  </a:cubicBezTo>
                  <a:cubicBezTo>
                    <a:pt x="25" y="28"/>
                    <a:pt x="28" y="23"/>
                    <a:pt x="27" y="19"/>
                  </a:cubicBezTo>
                  <a:cubicBezTo>
                    <a:pt x="27" y="14"/>
                    <a:pt x="23" y="21"/>
                    <a:pt x="20" y="22"/>
                  </a:cubicBezTo>
                  <a:cubicBezTo>
                    <a:pt x="20" y="22"/>
                    <a:pt x="20" y="21"/>
                    <a:pt x="20" y="21"/>
                  </a:cubicBezTo>
                  <a:cubicBezTo>
                    <a:pt x="24" y="17"/>
                    <a:pt x="25" y="11"/>
                    <a:pt x="20" y="7"/>
                  </a:cubicBezTo>
                  <a:cubicBezTo>
                    <a:pt x="20" y="9"/>
                    <a:pt x="17" y="12"/>
                    <a:pt x="16" y="11"/>
                  </a:cubicBezTo>
                  <a:cubicBezTo>
                    <a:pt x="15" y="9"/>
                    <a:pt x="18" y="6"/>
                    <a:pt x="15" y="4"/>
                  </a:cubicBezTo>
                  <a:cubicBezTo>
                    <a:pt x="15" y="3"/>
                    <a:pt x="16" y="3"/>
                    <a:pt x="16" y="2"/>
                  </a:cubicBezTo>
                  <a:cubicBezTo>
                    <a:pt x="16" y="1"/>
                    <a:pt x="13" y="0"/>
                    <a:pt x="13" y="2"/>
                  </a:cubicBezTo>
                  <a:cubicBezTo>
                    <a:pt x="11" y="5"/>
                    <a:pt x="7" y="5"/>
                    <a:pt x="6" y="8"/>
                  </a:cubicBezTo>
                  <a:cubicBezTo>
                    <a:pt x="5" y="12"/>
                    <a:pt x="10" y="15"/>
                    <a:pt x="9" y="19"/>
                  </a:cubicBezTo>
                  <a:cubicBezTo>
                    <a:pt x="9" y="21"/>
                    <a:pt x="4" y="18"/>
                    <a:pt x="3" y="18"/>
                  </a:cubicBezTo>
                  <a:cubicBezTo>
                    <a:pt x="0" y="18"/>
                    <a:pt x="4" y="24"/>
                    <a:pt x="5" y="26"/>
                  </a:cubicBezTo>
                  <a:cubicBezTo>
                    <a:pt x="6" y="27"/>
                    <a:pt x="8" y="28"/>
                    <a:pt x="10" y="28"/>
                  </a:cubicBezTo>
                  <a:cubicBezTo>
                    <a:pt x="10" y="28"/>
                    <a:pt x="11" y="29"/>
                    <a:pt x="11" y="29"/>
                  </a:cubicBezTo>
                  <a:cubicBezTo>
                    <a:pt x="11" y="31"/>
                    <a:pt x="9" y="31"/>
                    <a:pt x="9" y="31"/>
                  </a:cubicBezTo>
                  <a:cubicBezTo>
                    <a:pt x="7" y="30"/>
                    <a:pt x="3" y="31"/>
                    <a:pt x="4" y="33"/>
                  </a:cubicBezTo>
                  <a:cubicBezTo>
                    <a:pt x="6" y="37"/>
                    <a:pt x="12" y="38"/>
                    <a:pt x="16" y="37"/>
                  </a:cubicBezTo>
                  <a:cubicBezTo>
                    <a:pt x="18" y="37"/>
                    <a:pt x="19" y="38"/>
                    <a:pt x="21" y="39"/>
                  </a:cubicBezTo>
                  <a:cubicBezTo>
                    <a:pt x="23" y="40"/>
                    <a:pt x="26" y="39"/>
                    <a:pt x="28" y="40"/>
                  </a:cubicBezTo>
                  <a:cubicBezTo>
                    <a:pt x="29" y="41"/>
                    <a:pt x="29" y="40"/>
                    <a:pt x="29" y="40"/>
                  </a:cubicBezTo>
                  <a:cubicBezTo>
                    <a:pt x="29" y="41"/>
                    <a:pt x="31" y="42"/>
                    <a:pt x="31" y="41"/>
                  </a:cubicBezTo>
                  <a:cubicBezTo>
                    <a:pt x="31" y="41"/>
                    <a:pt x="31" y="40"/>
                    <a:pt x="30" y="39"/>
                  </a:cubicBezTo>
                  <a:close/>
                </a:path>
              </a:pathLst>
            </a:custGeom>
            <a:solidFill>
              <a:srgbClr val="00893A"/>
            </a:solidFill>
            <a:ln w="9525">
              <a:noFill/>
              <a:round/>
              <a:headEnd/>
              <a:tailEnd/>
            </a:ln>
          </p:spPr>
          <p:txBody>
            <a:bodyPr/>
            <a:lstStyle/>
            <a:p>
              <a:pPr>
                <a:defRPr/>
              </a:pPr>
              <a:endParaRPr lang="es-MX"/>
            </a:p>
          </p:txBody>
        </p:sp>
        <p:sp>
          <p:nvSpPr>
            <p:cNvPr id="1121" name="Freeform 97"/>
            <p:cNvSpPr>
              <a:spLocks/>
            </p:cNvSpPr>
            <p:nvPr/>
          </p:nvSpPr>
          <p:spPr bwMode="auto">
            <a:xfrm>
              <a:off x="4295" y="1925"/>
              <a:ext cx="110" cy="141"/>
            </a:xfrm>
            <a:custGeom>
              <a:avLst/>
              <a:gdLst/>
              <a:ahLst/>
              <a:cxnLst>
                <a:cxn ang="0">
                  <a:pos x="31" y="41"/>
                </a:cxn>
                <a:cxn ang="0">
                  <a:pos x="29" y="40"/>
                </a:cxn>
                <a:cxn ang="0">
                  <a:pos x="28" y="40"/>
                </a:cxn>
                <a:cxn ang="0">
                  <a:pos x="21" y="39"/>
                </a:cxn>
                <a:cxn ang="0">
                  <a:pos x="16" y="37"/>
                </a:cxn>
                <a:cxn ang="0">
                  <a:pos x="4" y="33"/>
                </a:cxn>
                <a:cxn ang="0">
                  <a:pos x="9" y="31"/>
                </a:cxn>
                <a:cxn ang="0">
                  <a:pos x="11" y="29"/>
                </a:cxn>
                <a:cxn ang="0">
                  <a:pos x="10" y="28"/>
                </a:cxn>
                <a:cxn ang="0">
                  <a:pos x="5" y="26"/>
                </a:cxn>
                <a:cxn ang="0">
                  <a:pos x="3" y="18"/>
                </a:cxn>
                <a:cxn ang="0">
                  <a:pos x="9" y="19"/>
                </a:cxn>
                <a:cxn ang="0">
                  <a:pos x="6" y="8"/>
                </a:cxn>
                <a:cxn ang="0">
                  <a:pos x="13" y="2"/>
                </a:cxn>
                <a:cxn ang="0">
                  <a:pos x="16" y="2"/>
                </a:cxn>
                <a:cxn ang="0">
                  <a:pos x="15" y="10"/>
                </a:cxn>
                <a:cxn ang="0">
                  <a:pos x="8" y="8"/>
                </a:cxn>
                <a:cxn ang="0">
                  <a:pos x="14" y="22"/>
                </a:cxn>
                <a:cxn ang="0">
                  <a:pos x="13" y="22"/>
                </a:cxn>
                <a:cxn ang="0">
                  <a:pos x="10" y="21"/>
                </a:cxn>
                <a:cxn ang="0">
                  <a:pos x="6" y="21"/>
                </a:cxn>
                <a:cxn ang="0">
                  <a:pos x="6" y="24"/>
                </a:cxn>
                <a:cxn ang="0">
                  <a:pos x="18" y="30"/>
                </a:cxn>
                <a:cxn ang="0">
                  <a:pos x="5" y="32"/>
                </a:cxn>
                <a:cxn ang="0">
                  <a:pos x="15" y="35"/>
                </a:cxn>
                <a:cxn ang="0">
                  <a:pos x="22" y="34"/>
                </a:cxn>
                <a:cxn ang="0">
                  <a:pos x="21" y="38"/>
                </a:cxn>
                <a:cxn ang="0">
                  <a:pos x="24" y="37"/>
                </a:cxn>
                <a:cxn ang="0">
                  <a:pos x="23" y="39"/>
                </a:cxn>
                <a:cxn ang="0">
                  <a:pos x="31" y="41"/>
                </a:cxn>
              </a:cxnLst>
              <a:rect l="0" t="0" r="r" b="b"/>
              <a:pathLst>
                <a:path w="32" h="41">
                  <a:moveTo>
                    <a:pt x="31" y="41"/>
                  </a:moveTo>
                  <a:cubicBezTo>
                    <a:pt x="31" y="41"/>
                    <a:pt x="29" y="40"/>
                    <a:pt x="29" y="40"/>
                  </a:cubicBezTo>
                  <a:cubicBezTo>
                    <a:pt x="29" y="40"/>
                    <a:pt x="29" y="41"/>
                    <a:pt x="28" y="40"/>
                  </a:cubicBezTo>
                  <a:cubicBezTo>
                    <a:pt x="26" y="39"/>
                    <a:pt x="23" y="40"/>
                    <a:pt x="21" y="39"/>
                  </a:cubicBezTo>
                  <a:cubicBezTo>
                    <a:pt x="19" y="38"/>
                    <a:pt x="18" y="37"/>
                    <a:pt x="16" y="37"/>
                  </a:cubicBezTo>
                  <a:cubicBezTo>
                    <a:pt x="12" y="38"/>
                    <a:pt x="6" y="37"/>
                    <a:pt x="4" y="33"/>
                  </a:cubicBezTo>
                  <a:cubicBezTo>
                    <a:pt x="3" y="31"/>
                    <a:pt x="7" y="30"/>
                    <a:pt x="9" y="31"/>
                  </a:cubicBezTo>
                  <a:cubicBezTo>
                    <a:pt x="9" y="31"/>
                    <a:pt x="11" y="31"/>
                    <a:pt x="11" y="29"/>
                  </a:cubicBezTo>
                  <a:cubicBezTo>
                    <a:pt x="11" y="29"/>
                    <a:pt x="10" y="28"/>
                    <a:pt x="10" y="28"/>
                  </a:cubicBezTo>
                  <a:cubicBezTo>
                    <a:pt x="8" y="28"/>
                    <a:pt x="6" y="27"/>
                    <a:pt x="5" y="26"/>
                  </a:cubicBezTo>
                  <a:cubicBezTo>
                    <a:pt x="4" y="24"/>
                    <a:pt x="0" y="18"/>
                    <a:pt x="3" y="18"/>
                  </a:cubicBezTo>
                  <a:cubicBezTo>
                    <a:pt x="4" y="18"/>
                    <a:pt x="9" y="21"/>
                    <a:pt x="9" y="19"/>
                  </a:cubicBezTo>
                  <a:cubicBezTo>
                    <a:pt x="10" y="15"/>
                    <a:pt x="5" y="12"/>
                    <a:pt x="6" y="8"/>
                  </a:cubicBezTo>
                  <a:cubicBezTo>
                    <a:pt x="7" y="5"/>
                    <a:pt x="11" y="5"/>
                    <a:pt x="13" y="2"/>
                  </a:cubicBezTo>
                  <a:cubicBezTo>
                    <a:pt x="13" y="0"/>
                    <a:pt x="16" y="1"/>
                    <a:pt x="16" y="2"/>
                  </a:cubicBezTo>
                  <a:cubicBezTo>
                    <a:pt x="16" y="3"/>
                    <a:pt x="13" y="7"/>
                    <a:pt x="15" y="10"/>
                  </a:cubicBezTo>
                  <a:cubicBezTo>
                    <a:pt x="13" y="7"/>
                    <a:pt x="9" y="5"/>
                    <a:pt x="8" y="8"/>
                  </a:cubicBezTo>
                  <a:cubicBezTo>
                    <a:pt x="6" y="14"/>
                    <a:pt x="13" y="17"/>
                    <a:pt x="14" y="22"/>
                  </a:cubicBezTo>
                  <a:cubicBezTo>
                    <a:pt x="14" y="22"/>
                    <a:pt x="13" y="22"/>
                    <a:pt x="13" y="22"/>
                  </a:cubicBezTo>
                  <a:cubicBezTo>
                    <a:pt x="12" y="22"/>
                    <a:pt x="11" y="21"/>
                    <a:pt x="10" y="21"/>
                  </a:cubicBezTo>
                  <a:cubicBezTo>
                    <a:pt x="8" y="21"/>
                    <a:pt x="8" y="20"/>
                    <a:pt x="6" y="21"/>
                  </a:cubicBezTo>
                  <a:cubicBezTo>
                    <a:pt x="4" y="23"/>
                    <a:pt x="5" y="23"/>
                    <a:pt x="6" y="24"/>
                  </a:cubicBezTo>
                  <a:cubicBezTo>
                    <a:pt x="8" y="26"/>
                    <a:pt x="17" y="28"/>
                    <a:pt x="18" y="30"/>
                  </a:cubicBezTo>
                  <a:cubicBezTo>
                    <a:pt x="19" y="33"/>
                    <a:pt x="8" y="32"/>
                    <a:pt x="5" y="32"/>
                  </a:cubicBezTo>
                  <a:cubicBezTo>
                    <a:pt x="6" y="36"/>
                    <a:pt x="11" y="34"/>
                    <a:pt x="15" y="35"/>
                  </a:cubicBezTo>
                  <a:cubicBezTo>
                    <a:pt x="16" y="35"/>
                    <a:pt x="19" y="35"/>
                    <a:pt x="22" y="34"/>
                  </a:cubicBezTo>
                  <a:cubicBezTo>
                    <a:pt x="22" y="34"/>
                    <a:pt x="21" y="38"/>
                    <a:pt x="21" y="38"/>
                  </a:cubicBezTo>
                  <a:cubicBezTo>
                    <a:pt x="22" y="38"/>
                    <a:pt x="24" y="37"/>
                    <a:pt x="24" y="37"/>
                  </a:cubicBezTo>
                  <a:cubicBezTo>
                    <a:pt x="24" y="37"/>
                    <a:pt x="23" y="38"/>
                    <a:pt x="23" y="39"/>
                  </a:cubicBezTo>
                  <a:cubicBezTo>
                    <a:pt x="24" y="39"/>
                    <a:pt x="32" y="40"/>
                    <a:pt x="31" y="41"/>
                  </a:cubicBezTo>
                  <a:close/>
                </a:path>
              </a:pathLst>
            </a:custGeom>
            <a:solidFill>
              <a:srgbClr val="006D5A"/>
            </a:solidFill>
            <a:ln w="9525">
              <a:noFill/>
              <a:round/>
              <a:headEnd/>
              <a:tailEnd/>
            </a:ln>
          </p:spPr>
          <p:txBody>
            <a:bodyPr/>
            <a:lstStyle/>
            <a:p>
              <a:pPr>
                <a:defRPr/>
              </a:pPr>
              <a:endParaRPr lang="es-MX"/>
            </a:p>
          </p:txBody>
        </p:sp>
        <p:sp>
          <p:nvSpPr>
            <p:cNvPr id="1122" name="Freeform 98"/>
            <p:cNvSpPr>
              <a:spLocks/>
            </p:cNvSpPr>
            <p:nvPr/>
          </p:nvSpPr>
          <p:spPr bwMode="auto">
            <a:xfrm>
              <a:off x="4327" y="1929"/>
              <a:ext cx="73" cy="137"/>
            </a:xfrm>
            <a:custGeom>
              <a:avLst/>
              <a:gdLst/>
              <a:ahLst/>
              <a:cxnLst>
                <a:cxn ang="0">
                  <a:pos x="22" y="39"/>
                </a:cxn>
                <a:cxn ang="0">
                  <a:pos x="21" y="37"/>
                </a:cxn>
                <a:cxn ang="0">
                  <a:pos x="20" y="32"/>
                </a:cxn>
                <a:cxn ang="0">
                  <a:pos x="20" y="30"/>
                </a:cxn>
                <a:cxn ang="0">
                  <a:pos x="18" y="17"/>
                </a:cxn>
                <a:cxn ang="0">
                  <a:pos x="11" y="20"/>
                </a:cxn>
                <a:cxn ang="0">
                  <a:pos x="11" y="19"/>
                </a:cxn>
                <a:cxn ang="0">
                  <a:pos x="11" y="5"/>
                </a:cxn>
                <a:cxn ang="0">
                  <a:pos x="7" y="9"/>
                </a:cxn>
                <a:cxn ang="0">
                  <a:pos x="6" y="2"/>
                </a:cxn>
                <a:cxn ang="0">
                  <a:pos x="7" y="0"/>
                </a:cxn>
                <a:cxn ang="0">
                  <a:pos x="7" y="0"/>
                </a:cxn>
                <a:cxn ang="0">
                  <a:pos x="6" y="12"/>
                </a:cxn>
                <a:cxn ang="0">
                  <a:pos x="12" y="9"/>
                </a:cxn>
                <a:cxn ang="0">
                  <a:pos x="8" y="14"/>
                </a:cxn>
                <a:cxn ang="0">
                  <a:pos x="9" y="26"/>
                </a:cxn>
                <a:cxn ang="0">
                  <a:pos x="17" y="19"/>
                </a:cxn>
                <a:cxn ang="0">
                  <a:pos x="22" y="39"/>
                </a:cxn>
                <a:cxn ang="0">
                  <a:pos x="22" y="39"/>
                </a:cxn>
              </a:cxnLst>
              <a:rect l="0" t="0" r="r" b="b"/>
              <a:pathLst>
                <a:path w="22" h="39">
                  <a:moveTo>
                    <a:pt x="22" y="39"/>
                  </a:moveTo>
                  <a:cubicBezTo>
                    <a:pt x="22" y="39"/>
                    <a:pt x="22" y="38"/>
                    <a:pt x="21" y="37"/>
                  </a:cubicBezTo>
                  <a:cubicBezTo>
                    <a:pt x="20" y="35"/>
                    <a:pt x="20" y="34"/>
                    <a:pt x="20" y="32"/>
                  </a:cubicBezTo>
                  <a:cubicBezTo>
                    <a:pt x="20" y="31"/>
                    <a:pt x="19" y="30"/>
                    <a:pt x="20" y="30"/>
                  </a:cubicBezTo>
                  <a:cubicBezTo>
                    <a:pt x="16" y="26"/>
                    <a:pt x="19" y="21"/>
                    <a:pt x="18" y="17"/>
                  </a:cubicBezTo>
                  <a:cubicBezTo>
                    <a:pt x="18" y="12"/>
                    <a:pt x="14" y="19"/>
                    <a:pt x="11" y="20"/>
                  </a:cubicBezTo>
                  <a:cubicBezTo>
                    <a:pt x="11" y="20"/>
                    <a:pt x="11" y="19"/>
                    <a:pt x="11" y="19"/>
                  </a:cubicBezTo>
                  <a:cubicBezTo>
                    <a:pt x="15" y="15"/>
                    <a:pt x="16" y="9"/>
                    <a:pt x="11" y="5"/>
                  </a:cubicBezTo>
                  <a:cubicBezTo>
                    <a:pt x="11" y="7"/>
                    <a:pt x="8" y="10"/>
                    <a:pt x="7" y="9"/>
                  </a:cubicBezTo>
                  <a:cubicBezTo>
                    <a:pt x="6" y="7"/>
                    <a:pt x="9" y="4"/>
                    <a:pt x="6" y="2"/>
                  </a:cubicBezTo>
                  <a:cubicBezTo>
                    <a:pt x="6" y="1"/>
                    <a:pt x="7" y="1"/>
                    <a:pt x="7" y="0"/>
                  </a:cubicBezTo>
                  <a:cubicBezTo>
                    <a:pt x="7" y="0"/>
                    <a:pt x="7" y="0"/>
                    <a:pt x="7" y="0"/>
                  </a:cubicBezTo>
                  <a:cubicBezTo>
                    <a:pt x="5" y="4"/>
                    <a:pt x="4" y="9"/>
                    <a:pt x="6" y="12"/>
                  </a:cubicBezTo>
                  <a:cubicBezTo>
                    <a:pt x="7" y="15"/>
                    <a:pt x="10" y="8"/>
                    <a:pt x="12" y="9"/>
                  </a:cubicBezTo>
                  <a:cubicBezTo>
                    <a:pt x="14" y="10"/>
                    <a:pt x="10" y="13"/>
                    <a:pt x="8" y="14"/>
                  </a:cubicBezTo>
                  <a:cubicBezTo>
                    <a:pt x="0" y="22"/>
                    <a:pt x="7" y="26"/>
                    <a:pt x="9" y="26"/>
                  </a:cubicBezTo>
                  <a:cubicBezTo>
                    <a:pt x="11" y="26"/>
                    <a:pt x="15" y="21"/>
                    <a:pt x="17" y="19"/>
                  </a:cubicBezTo>
                  <a:cubicBezTo>
                    <a:pt x="12" y="30"/>
                    <a:pt x="16" y="35"/>
                    <a:pt x="22" y="39"/>
                  </a:cubicBezTo>
                  <a:cubicBezTo>
                    <a:pt x="22" y="39"/>
                    <a:pt x="22" y="39"/>
                    <a:pt x="22" y="39"/>
                  </a:cubicBezTo>
                  <a:close/>
                </a:path>
              </a:pathLst>
            </a:custGeom>
            <a:solidFill>
              <a:srgbClr val="69C34E"/>
            </a:solidFill>
            <a:ln w="9525">
              <a:noFill/>
              <a:round/>
              <a:headEnd/>
              <a:tailEnd/>
            </a:ln>
          </p:spPr>
          <p:txBody>
            <a:bodyPr/>
            <a:lstStyle/>
            <a:p>
              <a:pPr>
                <a:defRPr/>
              </a:pPr>
              <a:endParaRPr lang="es-MX"/>
            </a:p>
          </p:txBody>
        </p:sp>
        <p:sp>
          <p:nvSpPr>
            <p:cNvPr id="1123" name="Freeform 99"/>
            <p:cNvSpPr>
              <a:spLocks noEditPoints="1"/>
            </p:cNvSpPr>
            <p:nvPr/>
          </p:nvSpPr>
          <p:spPr bwMode="auto">
            <a:xfrm>
              <a:off x="4309" y="1943"/>
              <a:ext cx="92" cy="123"/>
            </a:xfrm>
            <a:custGeom>
              <a:avLst/>
              <a:gdLst/>
              <a:ahLst/>
              <a:cxnLst>
                <a:cxn ang="0">
                  <a:pos x="10" y="15"/>
                </a:cxn>
                <a:cxn ang="0">
                  <a:pos x="16" y="4"/>
                </a:cxn>
                <a:cxn ang="0">
                  <a:pos x="15" y="25"/>
                </a:cxn>
                <a:cxn ang="0">
                  <a:pos x="22" y="14"/>
                </a:cxn>
                <a:cxn ang="0">
                  <a:pos x="17" y="28"/>
                </a:cxn>
                <a:cxn ang="0">
                  <a:pos x="1" y="27"/>
                </a:cxn>
                <a:cxn ang="0">
                  <a:pos x="12" y="20"/>
                </a:cxn>
                <a:cxn ang="0">
                  <a:pos x="0" y="16"/>
                </a:cxn>
                <a:cxn ang="0">
                  <a:pos x="9" y="0"/>
                </a:cxn>
                <a:cxn ang="0">
                  <a:pos x="26" y="36"/>
                </a:cxn>
              </a:cxnLst>
              <a:rect l="0" t="0" r="r" b="b"/>
              <a:pathLst>
                <a:path w="26" h="36">
                  <a:moveTo>
                    <a:pt x="10" y="15"/>
                  </a:moveTo>
                  <a:cubicBezTo>
                    <a:pt x="10" y="15"/>
                    <a:pt x="15" y="14"/>
                    <a:pt x="16" y="4"/>
                  </a:cubicBezTo>
                  <a:moveTo>
                    <a:pt x="15" y="25"/>
                  </a:moveTo>
                  <a:cubicBezTo>
                    <a:pt x="15" y="25"/>
                    <a:pt x="21" y="18"/>
                    <a:pt x="22" y="14"/>
                  </a:cubicBezTo>
                  <a:moveTo>
                    <a:pt x="17" y="28"/>
                  </a:moveTo>
                  <a:cubicBezTo>
                    <a:pt x="17" y="28"/>
                    <a:pt x="5" y="32"/>
                    <a:pt x="1" y="27"/>
                  </a:cubicBezTo>
                  <a:moveTo>
                    <a:pt x="12" y="20"/>
                  </a:moveTo>
                  <a:cubicBezTo>
                    <a:pt x="12" y="20"/>
                    <a:pt x="2" y="19"/>
                    <a:pt x="0" y="16"/>
                  </a:cubicBezTo>
                  <a:moveTo>
                    <a:pt x="9" y="0"/>
                  </a:moveTo>
                  <a:cubicBezTo>
                    <a:pt x="9" y="0"/>
                    <a:pt x="3" y="21"/>
                    <a:pt x="26" y="36"/>
                  </a:cubicBezTo>
                </a:path>
              </a:pathLst>
            </a:custGeom>
            <a:noFill/>
            <a:ln w="0">
              <a:solidFill>
                <a:srgbClr val="004838"/>
              </a:solidFill>
              <a:prstDash val="solid"/>
              <a:round/>
              <a:headEnd/>
              <a:tailEnd/>
            </a:ln>
          </p:spPr>
          <p:txBody>
            <a:bodyPr/>
            <a:lstStyle/>
            <a:p>
              <a:pPr>
                <a:defRPr/>
              </a:pPr>
              <a:endParaRPr lang="es-MX"/>
            </a:p>
          </p:txBody>
        </p:sp>
        <p:sp>
          <p:nvSpPr>
            <p:cNvPr id="1124" name="Freeform 100"/>
            <p:cNvSpPr>
              <a:spLocks/>
            </p:cNvSpPr>
            <p:nvPr/>
          </p:nvSpPr>
          <p:spPr bwMode="auto">
            <a:xfrm>
              <a:off x="4414" y="2089"/>
              <a:ext cx="133" cy="137"/>
            </a:xfrm>
            <a:custGeom>
              <a:avLst/>
              <a:gdLst/>
              <a:ahLst/>
              <a:cxnLst>
                <a:cxn ang="0">
                  <a:pos x="36" y="31"/>
                </a:cxn>
                <a:cxn ang="0">
                  <a:pos x="32" y="26"/>
                </a:cxn>
                <a:cxn ang="0">
                  <a:pos x="32" y="24"/>
                </a:cxn>
                <a:cxn ang="0">
                  <a:pos x="26" y="13"/>
                </a:cxn>
                <a:cxn ang="0">
                  <a:pos x="20" y="18"/>
                </a:cxn>
                <a:cxn ang="0">
                  <a:pos x="20" y="18"/>
                </a:cxn>
                <a:cxn ang="0">
                  <a:pos x="14" y="4"/>
                </a:cxn>
                <a:cxn ang="0">
                  <a:pos x="13" y="9"/>
                </a:cxn>
                <a:cxn ang="0">
                  <a:pos x="9" y="3"/>
                </a:cxn>
                <a:cxn ang="0">
                  <a:pos x="9" y="1"/>
                </a:cxn>
                <a:cxn ang="0">
                  <a:pos x="6" y="2"/>
                </a:cxn>
                <a:cxn ang="0">
                  <a:pos x="2" y="11"/>
                </a:cxn>
                <a:cxn ang="0">
                  <a:pos x="9" y="19"/>
                </a:cxn>
                <a:cxn ang="0">
                  <a:pos x="3" y="21"/>
                </a:cxn>
                <a:cxn ang="0">
                  <a:pos x="8" y="27"/>
                </a:cxn>
                <a:cxn ang="0">
                  <a:pos x="13" y="28"/>
                </a:cxn>
                <a:cxn ang="0">
                  <a:pos x="14" y="29"/>
                </a:cxn>
                <a:cxn ang="0">
                  <a:pos x="13" y="31"/>
                </a:cxn>
                <a:cxn ang="0">
                  <a:pos x="10" y="34"/>
                </a:cxn>
                <a:cxn ang="0">
                  <a:pos x="22" y="34"/>
                </a:cxn>
                <a:cxn ang="0">
                  <a:pos x="27" y="34"/>
                </a:cxn>
                <a:cxn ang="0">
                  <a:pos x="35" y="33"/>
                </a:cxn>
                <a:cxn ang="0">
                  <a:pos x="35" y="32"/>
                </a:cxn>
                <a:cxn ang="0">
                  <a:pos x="37" y="33"/>
                </a:cxn>
                <a:cxn ang="0">
                  <a:pos x="36" y="31"/>
                </a:cxn>
              </a:cxnLst>
              <a:rect l="0" t="0" r="r" b="b"/>
              <a:pathLst>
                <a:path w="38" h="38">
                  <a:moveTo>
                    <a:pt x="36" y="31"/>
                  </a:moveTo>
                  <a:cubicBezTo>
                    <a:pt x="35" y="29"/>
                    <a:pt x="34" y="28"/>
                    <a:pt x="32" y="26"/>
                  </a:cubicBezTo>
                  <a:cubicBezTo>
                    <a:pt x="32" y="26"/>
                    <a:pt x="32" y="25"/>
                    <a:pt x="32" y="24"/>
                  </a:cubicBezTo>
                  <a:cubicBezTo>
                    <a:pt x="28" y="22"/>
                    <a:pt x="28" y="17"/>
                    <a:pt x="26" y="13"/>
                  </a:cubicBezTo>
                  <a:cubicBezTo>
                    <a:pt x="24" y="9"/>
                    <a:pt x="23" y="16"/>
                    <a:pt x="20" y="18"/>
                  </a:cubicBezTo>
                  <a:cubicBezTo>
                    <a:pt x="20" y="18"/>
                    <a:pt x="20" y="18"/>
                    <a:pt x="20" y="18"/>
                  </a:cubicBezTo>
                  <a:cubicBezTo>
                    <a:pt x="22" y="12"/>
                    <a:pt x="21" y="6"/>
                    <a:pt x="14" y="4"/>
                  </a:cubicBezTo>
                  <a:cubicBezTo>
                    <a:pt x="16" y="6"/>
                    <a:pt x="14" y="10"/>
                    <a:pt x="13" y="9"/>
                  </a:cubicBezTo>
                  <a:cubicBezTo>
                    <a:pt x="11" y="8"/>
                    <a:pt x="12" y="4"/>
                    <a:pt x="9" y="3"/>
                  </a:cubicBezTo>
                  <a:cubicBezTo>
                    <a:pt x="9" y="3"/>
                    <a:pt x="9" y="2"/>
                    <a:pt x="9" y="1"/>
                  </a:cubicBezTo>
                  <a:cubicBezTo>
                    <a:pt x="9" y="0"/>
                    <a:pt x="6" y="0"/>
                    <a:pt x="6" y="2"/>
                  </a:cubicBezTo>
                  <a:cubicBezTo>
                    <a:pt x="6" y="6"/>
                    <a:pt x="2" y="7"/>
                    <a:pt x="2" y="11"/>
                  </a:cubicBezTo>
                  <a:cubicBezTo>
                    <a:pt x="3" y="15"/>
                    <a:pt x="9" y="16"/>
                    <a:pt x="9" y="19"/>
                  </a:cubicBezTo>
                  <a:cubicBezTo>
                    <a:pt x="9" y="22"/>
                    <a:pt x="4" y="20"/>
                    <a:pt x="3" y="21"/>
                  </a:cubicBezTo>
                  <a:cubicBezTo>
                    <a:pt x="0" y="22"/>
                    <a:pt x="6" y="26"/>
                    <a:pt x="8" y="27"/>
                  </a:cubicBezTo>
                  <a:cubicBezTo>
                    <a:pt x="9" y="28"/>
                    <a:pt x="11" y="28"/>
                    <a:pt x="13" y="28"/>
                  </a:cubicBezTo>
                  <a:cubicBezTo>
                    <a:pt x="13" y="28"/>
                    <a:pt x="14" y="28"/>
                    <a:pt x="14" y="29"/>
                  </a:cubicBezTo>
                  <a:cubicBezTo>
                    <a:pt x="15" y="30"/>
                    <a:pt x="14" y="30"/>
                    <a:pt x="13" y="31"/>
                  </a:cubicBezTo>
                  <a:cubicBezTo>
                    <a:pt x="11" y="31"/>
                    <a:pt x="8" y="33"/>
                    <a:pt x="10" y="34"/>
                  </a:cubicBezTo>
                  <a:cubicBezTo>
                    <a:pt x="13" y="38"/>
                    <a:pt x="18" y="36"/>
                    <a:pt x="22" y="34"/>
                  </a:cubicBezTo>
                  <a:cubicBezTo>
                    <a:pt x="23" y="33"/>
                    <a:pt x="25" y="34"/>
                    <a:pt x="27" y="34"/>
                  </a:cubicBezTo>
                  <a:cubicBezTo>
                    <a:pt x="29" y="34"/>
                    <a:pt x="32" y="32"/>
                    <a:pt x="35" y="33"/>
                  </a:cubicBezTo>
                  <a:cubicBezTo>
                    <a:pt x="35" y="33"/>
                    <a:pt x="35" y="32"/>
                    <a:pt x="35" y="32"/>
                  </a:cubicBezTo>
                  <a:cubicBezTo>
                    <a:pt x="36" y="33"/>
                    <a:pt x="37" y="33"/>
                    <a:pt x="37" y="33"/>
                  </a:cubicBezTo>
                  <a:cubicBezTo>
                    <a:pt x="38" y="32"/>
                    <a:pt x="37" y="32"/>
                    <a:pt x="36" y="31"/>
                  </a:cubicBezTo>
                  <a:close/>
                </a:path>
              </a:pathLst>
            </a:custGeom>
            <a:solidFill>
              <a:srgbClr val="00893A"/>
            </a:solidFill>
            <a:ln w="9525">
              <a:noFill/>
              <a:round/>
              <a:headEnd/>
              <a:tailEnd/>
            </a:ln>
          </p:spPr>
          <p:txBody>
            <a:bodyPr/>
            <a:lstStyle/>
            <a:p>
              <a:pPr>
                <a:defRPr/>
              </a:pPr>
              <a:endParaRPr lang="es-MX"/>
            </a:p>
          </p:txBody>
        </p:sp>
        <p:sp>
          <p:nvSpPr>
            <p:cNvPr id="1125" name="Freeform 101"/>
            <p:cNvSpPr>
              <a:spLocks/>
            </p:cNvSpPr>
            <p:nvPr/>
          </p:nvSpPr>
          <p:spPr bwMode="auto">
            <a:xfrm>
              <a:off x="4414" y="2089"/>
              <a:ext cx="133" cy="137"/>
            </a:xfrm>
            <a:custGeom>
              <a:avLst/>
              <a:gdLst/>
              <a:ahLst/>
              <a:cxnLst>
                <a:cxn ang="0">
                  <a:pos x="37" y="33"/>
                </a:cxn>
                <a:cxn ang="0">
                  <a:pos x="35" y="32"/>
                </a:cxn>
                <a:cxn ang="0">
                  <a:pos x="35" y="33"/>
                </a:cxn>
                <a:cxn ang="0">
                  <a:pos x="27" y="34"/>
                </a:cxn>
                <a:cxn ang="0">
                  <a:pos x="22" y="34"/>
                </a:cxn>
                <a:cxn ang="0">
                  <a:pos x="10" y="34"/>
                </a:cxn>
                <a:cxn ang="0">
                  <a:pos x="13" y="31"/>
                </a:cxn>
                <a:cxn ang="0">
                  <a:pos x="14" y="29"/>
                </a:cxn>
                <a:cxn ang="0">
                  <a:pos x="13" y="28"/>
                </a:cxn>
                <a:cxn ang="0">
                  <a:pos x="8" y="27"/>
                </a:cxn>
                <a:cxn ang="0">
                  <a:pos x="3" y="21"/>
                </a:cxn>
                <a:cxn ang="0">
                  <a:pos x="9" y="19"/>
                </a:cxn>
                <a:cxn ang="0">
                  <a:pos x="2" y="11"/>
                </a:cxn>
                <a:cxn ang="0">
                  <a:pos x="6" y="2"/>
                </a:cxn>
                <a:cxn ang="0">
                  <a:pos x="9" y="1"/>
                </a:cxn>
                <a:cxn ang="0">
                  <a:pos x="11" y="9"/>
                </a:cxn>
                <a:cxn ang="0">
                  <a:pos x="4" y="10"/>
                </a:cxn>
                <a:cxn ang="0">
                  <a:pos x="15" y="21"/>
                </a:cxn>
                <a:cxn ang="0">
                  <a:pos x="13" y="21"/>
                </a:cxn>
                <a:cxn ang="0">
                  <a:pos x="11" y="21"/>
                </a:cxn>
                <a:cxn ang="0">
                  <a:pos x="7" y="23"/>
                </a:cxn>
                <a:cxn ang="0">
                  <a:pos x="8" y="26"/>
                </a:cxn>
                <a:cxn ang="0">
                  <a:pos x="21" y="27"/>
                </a:cxn>
                <a:cxn ang="0">
                  <a:pos x="10" y="33"/>
                </a:cxn>
                <a:cxn ang="0">
                  <a:pos x="20" y="32"/>
                </a:cxn>
                <a:cxn ang="0">
                  <a:pos x="26" y="29"/>
                </a:cxn>
                <a:cxn ang="0">
                  <a:pos x="27" y="33"/>
                </a:cxn>
                <a:cxn ang="0">
                  <a:pos x="29" y="31"/>
                </a:cxn>
                <a:cxn ang="0">
                  <a:pos x="30" y="33"/>
                </a:cxn>
                <a:cxn ang="0">
                  <a:pos x="37" y="33"/>
                </a:cxn>
              </a:cxnLst>
              <a:rect l="0" t="0" r="r" b="b"/>
              <a:pathLst>
                <a:path w="38" h="38">
                  <a:moveTo>
                    <a:pt x="37" y="33"/>
                  </a:moveTo>
                  <a:cubicBezTo>
                    <a:pt x="38" y="32"/>
                    <a:pt x="36" y="32"/>
                    <a:pt x="35" y="32"/>
                  </a:cubicBezTo>
                  <a:cubicBezTo>
                    <a:pt x="35" y="32"/>
                    <a:pt x="35" y="33"/>
                    <a:pt x="35" y="33"/>
                  </a:cubicBezTo>
                  <a:cubicBezTo>
                    <a:pt x="32" y="32"/>
                    <a:pt x="29" y="34"/>
                    <a:pt x="27" y="34"/>
                  </a:cubicBezTo>
                  <a:cubicBezTo>
                    <a:pt x="25" y="34"/>
                    <a:pt x="23" y="33"/>
                    <a:pt x="22" y="34"/>
                  </a:cubicBezTo>
                  <a:cubicBezTo>
                    <a:pt x="18" y="36"/>
                    <a:pt x="13" y="38"/>
                    <a:pt x="10" y="34"/>
                  </a:cubicBezTo>
                  <a:cubicBezTo>
                    <a:pt x="8" y="33"/>
                    <a:pt x="11" y="31"/>
                    <a:pt x="13" y="31"/>
                  </a:cubicBezTo>
                  <a:cubicBezTo>
                    <a:pt x="14" y="30"/>
                    <a:pt x="15" y="30"/>
                    <a:pt x="14" y="29"/>
                  </a:cubicBezTo>
                  <a:cubicBezTo>
                    <a:pt x="14" y="28"/>
                    <a:pt x="13" y="28"/>
                    <a:pt x="13" y="28"/>
                  </a:cubicBezTo>
                  <a:cubicBezTo>
                    <a:pt x="11" y="28"/>
                    <a:pt x="9" y="28"/>
                    <a:pt x="8" y="27"/>
                  </a:cubicBezTo>
                  <a:cubicBezTo>
                    <a:pt x="6" y="26"/>
                    <a:pt x="0" y="22"/>
                    <a:pt x="3" y="21"/>
                  </a:cubicBezTo>
                  <a:cubicBezTo>
                    <a:pt x="4" y="20"/>
                    <a:pt x="9" y="22"/>
                    <a:pt x="9" y="19"/>
                  </a:cubicBezTo>
                  <a:cubicBezTo>
                    <a:pt x="9" y="16"/>
                    <a:pt x="3" y="15"/>
                    <a:pt x="2" y="11"/>
                  </a:cubicBezTo>
                  <a:cubicBezTo>
                    <a:pt x="2" y="7"/>
                    <a:pt x="6" y="6"/>
                    <a:pt x="6" y="2"/>
                  </a:cubicBezTo>
                  <a:cubicBezTo>
                    <a:pt x="6" y="0"/>
                    <a:pt x="9" y="0"/>
                    <a:pt x="9" y="1"/>
                  </a:cubicBezTo>
                  <a:cubicBezTo>
                    <a:pt x="9" y="2"/>
                    <a:pt x="8" y="7"/>
                    <a:pt x="11" y="9"/>
                  </a:cubicBezTo>
                  <a:cubicBezTo>
                    <a:pt x="8" y="7"/>
                    <a:pt x="4" y="7"/>
                    <a:pt x="4" y="10"/>
                  </a:cubicBezTo>
                  <a:cubicBezTo>
                    <a:pt x="4" y="16"/>
                    <a:pt x="12" y="16"/>
                    <a:pt x="15" y="21"/>
                  </a:cubicBezTo>
                  <a:cubicBezTo>
                    <a:pt x="15" y="21"/>
                    <a:pt x="14" y="21"/>
                    <a:pt x="13" y="21"/>
                  </a:cubicBezTo>
                  <a:cubicBezTo>
                    <a:pt x="13" y="21"/>
                    <a:pt x="11" y="21"/>
                    <a:pt x="11" y="21"/>
                  </a:cubicBezTo>
                  <a:cubicBezTo>
                    <a:pt x="8" y="22"/>
                    <a:pt x="8" y="21"/>
                    <a:pt x="7" y="23"/>
                  </a:cubicBezTo>
                  <a:cubicBezTo>
                    <a:pt x="5" y="25"/>
                    <a:pt x="6" y="25"/>
                    <a:pt x="8" y="26"/>
                  </a:cubicBezTo>
                  <a:cubicBezTo>
                    <a:pt x="11" y="27"/>
                    <a:pt x="20" y="25"/>
                    <a:pt x="21" y="27"/>
                  </a:cubicBezTo>
                  <a:cubicBezTo>
                    <a:pt x="23" y="30"/>
                    <a:pt x="13" y="32"/>
                    <a:pt x="10" y="33"/>
                  </a:cubicBezTo>
                  <a:cubicBezTo>
                    <a:pt x="13" y="37"/>
                    <a:pt x="16" y="33"/>
                    <a:pt x="20" y="32"/>
                  </a:cubicBezTo>
                  <a:cubicBezTo>
                    <a:pt x="22" y="32"/>
                    <a:pt x="24" y="30"/>
                    <a:pt x="26" y="29"/>
                  </a:cubicBezTo>
                  <a:cubicBezTo>
                    <a:pt x="27" y="29"/>
                    <a:pt x="27" y="33"/>
                    <a:pt x="27" y="33"/>
                  </a:cubicBezTo>
                  <a:cubicBezTo>
                    <a:pt x="28" y="33"/>
                    <a:pt x="29" y="31"/>
                    <a:pt x="29" y="31"/>
                  </a:cubicBezTo>
                  <a:cubicBezTo>
                    <a:pt x="30" y="31"/>
                    <a:pt x="29" y="32"/>
                    <a:pt x="30" y="33"/>
                  </a:cubicBezTo>
                  <a:cubicBezTo>
                    <a:pt x="30" y="33"/>
                    <a:pt x="38" y="31"/>
                    <a:pt x="37" y="33"/>
                  </a:cubicBezTo>
                  <a:close/>
                </a:path>
              </a:pathLst>
            </a:custGeom>
            <a:solidFill>
              <a:srgbClr val="006D5A"/>
            </a:solidFill>
            <a:ln w="9525">
              <a:noFill/>
              <a:round/>
              <a:headEnd/>
              <a:tailEnd/>
            </a:ln>
          </p:spPr>
          <p:txBody>
            <a:bodyPr/>
            <a:lstStyle/>
            <a:p>
              <a:pPr>
                <a:defRPr/>
              </a:pPr>
              <a:endParaRPr lang="es-MX"/>
            </a:p>
          </p:txBody>
        </p:sp>
        <p:sp>
          <p:nvSpPr>
            <p:cNvPr id="1126" name="Freeform 102"/>
            <p:cNvSpPr>
              <a:spLocks/>
            </p:cNvSpPr>
            <p:nvPr/>
          </p:nvSpPr>
          <p:spPr bwMode="auto">
            <a:xfrm>
              <a:off x="4442" y="2093"/>
              <a:ext cx="106" cy="114"/>
            </a:xfrm>
            <a:custGeom>
              <a:avLst/>
              <a:gdLst/>
              <a:ahLst/>
              <a:cxnLst>
                <a:cxn ang="0">
                  <a:pos x="29" y="32"/>
                </a:cxn>
                <a:cxn ang="0">
                  <a:pos x="28" y="30"/>
                </a:cxn>
                <a:cxn ang="0">
                  <a:pos x="24" y="25"/>
                </a:cxn>
                <a:cxn ang="0">
                  <a:pos x="24" y="23"/>
                </a:cxn>
                <a:cxn ang="0">
                  <a:pos x="18" y="12"/>
                </a:cxn>
                <a:cxn ang="0">
                  <a:pos x="12" y="17"/>
                </a:cxn>
                <a:cxn ang="0">
                  <a:pos x="12" y="17"/>
                </a:cxn>
                <a:cxn ang="0">
                  <a:pos x="6" y="3"/>
                </a:cxn>
                <a:cxn ang="0">
                  <a:pos x="5" y="8"/>
                </a:cxn>
                <a:cxn ang="0">
                  <a:pos x="1" y="2"/>
                </a:cxn>
                <a:cxn ang="0">
                  <a:pos x="1" y="0"/>
                </a:cxn>
                <a:cxn ang="0">
                  <a:pos x="1" y="0"/>
                </a:cxn>
                <a:cxn ang="0">
                  <a:pos x="4" y="12"/>
                </a:cxn>
                <a:cxn ang="0">
                  <a:pos x="9" y="7"/>
                </a:cxn>
                <a:cxn ang="0">
                  <a:pos x="8" y="13"/>
                </a:cxn>
                <a:cxn ang="0">
                  <a:pos x="12" y="24"/>
                </a:cxn>
                <a:cxn ang="0">
                  <a:pos x="17" y="15"/>
                </a:cxn>
                <a:cxn ang="0">
                  <a:pos x="29" y="31"/>
                </a:cxn>
                <a:cxn ang="0">
                  <a:pos x="29" y="32"/>
                </a:cxn>
              </a:cxnLst>
              <a:rect l="0" t="0" r="r" b="b"/>
              <a:pathLst>
                <a:path w="30" h="32">
                  <a:moveTo>
                    <a:pt x="29" y="32"/>
                  </a:moveTo>
                  <a:cubicBezTo>
                    <a:pt x="30" y="31"/>
                    <a:pt x="29" y="31"/>
                    <a:pt x="28" y="30"/>
                  </a:cubicBezTo>
                  <a:cubicBezTo>
                    <a:pt x="27" y="28"/>
                    <a:pt x="26" y="27"/>
                    <a:pt x="24" y="25"/>
                  </a:cubicBezTo>
                  <a:cubicBezTo>
                    <a:pt x="24" y="25"/>
                    <a:pt x="24" y="24"/>
                    <a:pt x="24" y="23"/>
                  </a:cubicBezTo>
                  <a:cubicBezTo>
                    <a:pt x="20" y="21"/>
                    <a:pt x="20" y="16"/>
                    <a:pt x="18" y="12"/>
                  </a:cubicBezTo>
                  <a:cubicBezTo>
                    <a:pt x="16" y="8"/>
                    <a:pt x="15" y="15"/>
                    <a:pt x="12" y="17"/>
                  </a:cubicBezTo>
                  <a:cubicBezTo>
                    <a:pt x="12" y="17"/>
                    <a:pt x="12" y="17"/>
                    <a:pt x="12" y="17"/>
                  </a:cubicBezTo>
                  <a:cubicBezTo>
                    <a:pt x="14" y="11"/>
                    <a:pt x="13" y="5"/>
                    <a:pt x="6" y="3"/>
                  </a:cubicBezTo>
                  <a:cubicBezTo>
                    <a:pt x="8" y="5"/>
                    <a:pt x="6" y="9"/>
                    <a:pt x="5" y="8"/>
                  </a:cubicBezTo>
                  <a:cubicBezTo>
                    <a:pt x="3" y="7"/>
                    <a:pt x="4" y="3"/>
                    <a:pt x="1" y="2"/>
                  </a:cubicBezTo>
                  <a:cubicBezTo>
                    <a:pt x="1" y="2"/>
                    <a:pt x="1" y="1"/>
                    <a:pt x="1" y="0"/>
                  </a:cubicBezTo>
                  <a:cubicBezTo>
                    <a:pt x="1" y="0"/>
                    <a:pt x="1" y="0"/>
                    <a:pt x="1" y="0"/>
                  </a:cubicBezTo>
                  <a:cubicBezTo>
                    <a:pt x="0" y="4"/>
                    <a:pt x="2" y="10"/>
                    <a:pt x="4" y="12"/>
                  </a:cubicBezTo>
                  <a:cubicBezTo>
                    <a:pt x="6" y="14"/>
                    <a:pt x="7" y="6"/>
                    <a:pt x="9" y="7"/>
                  </a:cubicBezTo>
                  <a:cubicBezTo>
                    <a:pt x="11" y="7"/>
                    <a:pt x="9" y="11"/>
                    <a:pt x="8" y="13"/>
                  </a:cubicBezTo>
                  <a:cubicBezTo>
                    <a:pt x="3" y="23"/>
                    <a:pt x="11" y="25"/>
                    <a:pt x="12" y="24"/>
                  </a:cubicBezTo>
                  <a:cubicBezTo>
                    <a:pt x="15" y="23"/>
                    <a:pt x="16" y="17"/>
                    <a:pt x="17" y="15"/>
                  </a:cubicBezTo>
                  <a:cubicBezTo>
                    <a:pt x="16" y="27"/>
                    <a:pt x="22" y="30"/>
                    <a:pt x="29" y="31"/>
                  </a:cubicBezTo>
                  <a:cubicBezTo>
                    <a:pt x="29" y="31"/>
                    <a:pt x="29" y="32"/>
                    <a:pt x="29" y="32"/>
                  </a:cubicBezTo>
                  <a:close/>
                </a:path>
              </a:pathLst>
            </a:custGeom>
            <a:solidFill>
              <a:srgbClr val="69C34E"/>
            </a:solidFill>
            <a:ln w="9525">
              <a:noFill/>
              <a:round/>
              <a:headEnd/>
              <a:tailEnd/>
            </a:ln>
          </p:spPr>
          <p:txBody>
            <a:bodyPr/>
            <a:lstStyle/>
            <a:p>
              <a:pPr>
                <a:defRPr/>
              </a:pPr>
              <a:endParaRPr lang="es-MX"/>
            </a:p>
          </p:txBody>
        </p:sp>
        <p:sp>
          <p:nvSpPr>
            <p:cNvPr id="1127" name="Freeform 103"/>
            <p:cNvSpPr>
              <a:spLocks noEditPoints="1"/>
            </p:cNvSpPr>
            <p:nvPr/>
          </p:nvSpPr>
          <p:spPr bwMode="auto">
            <a:xfrm>
              <a:off x="4433" y="2107"/>
              <a:ext cx="110" cy="109"/>
            </a:xfrm>
            <a:custGeom>
              <a:avLst/>
              <a:gdLst/>
              <a:ahLst/>
              <a:cxnLst>
                <a:cxn ang="0">
                  <a:pos x="9" y="14"/>
                </a:cxn>
                <a:cxn ang="0">
                  <a:pos x="11" y="1"/>
                </a:cxn>
                <a:cxn ang="0">
                  <a:pos x="17" y="21"/>
                </a:cxn>
                <a:cxn ang="0">
                  <a:pos x="20" y="8"/>
                </a:cxn>
                <a:cxn ang="0">
                  <a:pos x="20" y="23"/>
                </a:cxn>
                <a:cxn ang="0">
                  <a:pos x="5" y="28"/>
                </a:cxn>
                <a:cxn ang="0">
                  <a:pos x="13" y="18"/>
                </a:cxn>
                <a:cxn ang="0">
                  <a:pos x="0" y="18"/>
                </a:cxn>
                <a:cxn ang="0">
                  <a:pos x="3" y="0"/>
                </a:cxn>
                <a:cxn ang="0">
                  <a:pos x="31" y="27"/>
                </a:cxn>
              </a:cxnLst>
              <a:rect l="0" t="0" r="r" b="b"/>
              <a:pathLst>
                <a:path w="31" h="31">
                  <a:moveTo>
                    <a:pt x="9" y="14"/>
                  </a:moveTo>
                  <a:cubicBezTo>
                    <a:pt x="9" y="14"/>
                    <a:pt x="13" y="11"/>
                    <a:pt x="11" y="1"/>
                  </a:cubicBezTo>
                  <a:moveTo>
                    <a:pt x="17" y="21"/>
                  </a:moveTo>
                  <a:cubicBezTo>
                    <a:pt x="17" y="21"/>
                    <a:pt x="21" y="13"/>
                    <a:pt x="20" y="8"/>
                  </a:cubicBezTo>
                  <a:moveTo>
                    <a:pt x="20" y="23"/>
                  </a:moveTo>
                  <a:cubicBezTo>
                    <a:pt x="20" y="23"/>
                    <a:pt x="11" y="31"/>
                    <a:pt x="5" y="28"/>
                  </a:cubicBezTo>
                  <a:moveTo>
                    <a:pt x="13" y="18"/>
                  </a:moveTo>
                  <a:cubicBezTo>
                    <a:pt x="13" y="18"/>
                    <a:pt x="3" y="21"/>
                    <a:pt x="0" y="18"/>
                  </a:cubicBezTo>
                  <a:moveTo>
                    <a:pt x="3" y="0"/>
                  </a:moveTo>
                  <a:cubicBezTo>
                    <a:pt x="3" y="0"/>
                    <a:pt x="5" y="21"/>
                    <a:pt x="31" y="27"/>
                  </a:cubicBezTo>
                </a:path>
              </a:pathLst>
            </a:custGeom>
            <a:noFill/>
            <a:ln w="0">
              <a:solidFill>
                <a:srgbClr val="004838"/>
              </a:solidFill>
              <a:prstDash val="solid"/>
              <a:round/>
              <a:headEnd/>
              <a:tailEnd/>
            </a:ln>
          </p:spPr>
          <p:txBody>
            <a:bodyPr/>
            <a:lstStyle/>
            <a:p>
              <a:pPr>
                <a:defRPr/>
              </a:pPr>
              <a:endParaRPr lang="es-MX"/>
            </a:p>
          </p:txBody>
        </p:sp>
        <p:sp>
          <p:nvSpPr>
            <p:cNvPr id="1128" name="Freeform 104"/>
            <p:cNvSpPr>
              <a:spLocks/>
            </p:cNvSpPr>
            <p:nvPr/>
          </p:nvSpPr>
          <p:spPr bwMode="auto">
            <a:xfrm>
              <a:off x="4594" y="2212"/>
              <a:ext cx="207" cy="137"/>
            </a:xfrm>
            <a:custGeom>
              <a:avLst/>
              <a:gdLst/>
              <a:ahLst/>
              <a:cxnLst>
                <a:cxn ang="0">
                  <a:pos x="55" y="16"/>
                </a:cxn>
                <a:cxn ang="0">
                  <a:pos x="48" y="13"/>
                </a:cxn>
                <a:cxn ang="0">
                  <a:pos x="46" y="12"/>
                </a:cxn>
                <a:cxn ang="0">
                  <a:pos x="31" y="3"/>
                </a:cxn>
                <a:cxn ang="0">
                  <a:pos x="29" y="13"/>
                </a:cxn>
                <a:cxn ang="0">
                  <a:pos x="28" y="13"/>
                </a:cxn>
                <a:cxn ang="0">
                  <a:pos x="12" y="2"/>
                </a:cxn>
                <a:cxn ang="0">
                  <a:pos x="14" y="9"/>
                </a:cxn>
                <a:cxn ang="0">
                  <a:pos x="5" y="4"/>
                </a:cxn>
                <a:cxn ang="0">
                  <a:pos x="4" y="3"/>
                </a:cxn>
                <a:cxn ang="0">
                  <a:pos x="1" y="6"/>
                </a:cxn>
                <a:cxn ang="0">
                  <a:pos x="3" y="18"/>
                </a:cxn>
                <a:cxn ang="0">
                  <a:pos x="17" y="23"/>
                </a:cxn>
                <a:cxn ang="0">
                  <a:pos x="11" y="29"/>
                </a:cxn>
                <a:cxn ang="0">
                  <a:pos x="21" y="33"/>
                </a:cxn>
                <a:cxn ang="0">
                  <a:pos x="27" y="30"/>
                </a:cxn>
                <a:cxn ang="0">
                  <a:pos x="30" y="29"/>
                </a:cxn>
                <a:cxn ang="0">
                  <a:pos x="29" y="32"/>
                </a:cxn>
                <a:cxn ang="0">
                  <a:pos x="28" y="39"/>
                </a:cxn>
                <a:cxn ang="0">
                  <a:pos x="42" y="29"/>
                </a:cxn>
                <a:cxn ang="0">
                  <a:pos x="48" y="26"/>
                </a:cxn>
                <a:cxn ang="0">
                  <a:pos x="55" y="19"/>
                </a:cxn>
                <a:cxn ang="0">
                  <a:pos x="56" y="18"/>
                </a:cxn>
                <a:cxn ang="0">
                  <a:pos x="58" y="17"/>
                </a:cxn>
                <a:cxn ang="0">
                  <a:pos x="55" y="16"/>
                </a:cxn>
              </a:cxnLst>
              <a:rect l="0" t="0" r="r" b="b"/>
              <a:pathLst>
                <a:path w="58" h="40">
                  <a:moveTo>
                    <a:pt x="55" y="16"/>
                  </a:moveTo>
                  <a:cubicBezTo>
                    <a:pt x="52" y="15"/>
                    <a:pt x="50" y="14"/>
                    <a:pt x="48" y="13"/>
                  </a:cubicBezTo>
                  <a:cubicBezTo>
                    <a:pt x="47" y="13"/>
                    <a:pt x="46" y="13"/>
                    <a:pt x="46" y="12"/>
                  </a:cubicBezTo>
                  <a:cubicBezTo>
                    <a:pt x="39" y="12"/>
                    <a:pt x="36" y="6"/>
                    <a:pt x="31" y="3"/>
                  </a:cubicBezTo>
                  <a:cubicBezTo>
                    <a:pt x="25" y="0"/>
                    <a:pt x="30" y="9"/>
                    <a:pt x="29" y="13"/>
                  </a:cubicBezTo>
                  <a:cubicBezTo>
                    <a:pt x="28" y="13"/>
                    <a:pt x="28" y="14"/>
                    <a:pt x="28" y="13"/>
                  </a:cubicBezTo>
                  <a:cubicBezTo>
                    <a:pt x="26" y="5"/>
                    <a:pt x="20" y="0"/>
                    <a:pt x="12" y="2"/>
                  </a:cubicBezTo>
                  <a:cubicBezTo>
                    <a:pt x="14" y="3"/>
                    <a:pt x="15" y="9"/>
                    <a:pt x="14" y="9"/>
                  </a:cubicBezTo>
                  <a:cubicBezTo>
                    <a:pt x="11" y="9"/>
                    <a:pt x="10" y="4"/>
                    <a:pt x="5" y="4"/>
                  </a:cubicBezTo>
                  <a:cubicBezTo>
                    <a:pt x="5" y="4"/>
                    <a:pt x="4" y="3"/>
                    <a:pt x="4" y="3"/>
                  </a:cubicBezTo>
                  <a:cubicBezTo>
                    <a:pt x="2" y="2"/>
                    <a:pt x="0" y="4"/>
                    <a:pt x="1" y="6"/>
                  </a:cubicBezTo>
                  <a:cubicBezTo>
                    <a:pt x="4" y="10"/>
                    <a:pt x="0" y="14"/>
                    <a:pt x="3" y="18"/>
                  </a:cubicBezTo>
                  <a:cubicBezTo>
                    <a:pt x="6" y="23"/>
                    <a:pt x="14" y="19"/>
                    <a:pt x="17" y="23"/>
                  </a:cubicBezTo>
                  <a:cubicBezTo>
                    <a:pt x="19" y="25"/>
                    <a:pt x="12" y="27"/>
                    <a:pt x="11" y="29"/>
                  </a:cubicBezTo>
                  <a:cubicBezTo>
                    <a:pt x="9" y="33"/>
                    <a:pt x="18" y="33"/>
                    <a:pt x="21" y="33"/>
                  </a:cubicBezTo>
                  <a:cubicBezTo>
                    <a:pt x="23" y="33"/>
                    <a:pt x="25" y="31"/>
                    <a:pt x="27" y="30"/>
                  </a:cubicBezTo>
                  <a:cubicBezTo>
                    <a:pt x="28" y="29"/>
                    <a:pt x="29" y="29"/>
                    <a:pt x="30" y="29"/>
                  </a:cubicBezTo>
                  <a:cubicBezTo>
                    <a:pt x="31" y="30"/>
                    <a:pt x="30" y="32"/>
                    <a:pt x="29" y="32"/>
                  </a:cubicBezTo>
                  <a:cubicBezTo>
                    <a:pt x="27" y="34"/>
                    <a:pt x="25" y="39"/>
                    <a:pt x="28" y="39"/>
                  </a:cubicBezTo>
                  <a:cubicBezTo>
                    <a:pt x="35" y="40"/>
                    <a:pt x="39" y="35"/>
                    <a:pt x="42" y="29"/>
                  </a:cubicBezTo>
                  <a:cubicBezTo>
                    <a:pt x="43" y="28"/>
                    <a:pt x="46" y="27"/>
                    <a:pt x="48" y="26"/>
                  </a:cubicBezTo>
                  <a:cubicBezTo>
                    <a:pt x="50" y="24"/>
                    <a:pt x="52" y="20"/>
                    <a:pt x="55" y="19"/>
                  </a:cubicBezTo>
                  <a:cubicBezTo>
                    <a:pt x="55" y="19"/>
                    <a:pt x="55" y="18"/>
                    <a:pt x="56" y="18"/>
                  </a:cubicBezTo>
                  <a:cubicBezTo>
                    <a:pt x="56" y="18"/>
                    <a:pt x="58" y="17"/>
                    <a:pt x="58" y="17"/>
                  </a:cubicBezTo>
                  <a:cubicBezTo>
                    <a:pt x="58" y="16"/>
                    <a:pt x="56" y="16"/>
                    <a:pt x="55" y="16"/>
                  </a:cubicBezTo>
                  <a:close/>
                </a:path>
              </a:pathLst>
            </a:custGeom>
            <a:solidFill>
              <a:srgbClr val="00893A"/>
            </a:solidFill>
            <a:ln w="9525">
              <a:noFill/>
              <a:round/>
              <a:headEnd/>
              <a:tailEnd/>
            </a:ln>
          </p:spPr>
          <p:txBody>
            <a:bodyPr/>
            <a:lstStyle/>
            <a:p>
              <a:pPr>
                <a:defRPr/>
              </a:pPr>
              <a:endParaRPr lang="es-MX"/>
            </a:p>
          </p:txBody>
        </p:sp>
        <p:sp>
          <p:nvSpPr>
            <p:cNvPr id="1129" name="Freeform 105"/>
            <p:cNvSpPr>
              <a:spLocks/>
            </p:cNvSpPr>
            <p:nvPr/>
          </p:nvSpPr>
          <p:spPr bwMode="auto">
            <a:xfrm>
              <a:off x="4594" y="2217"/>
              <a:ext cx="207" cy="132"/>
            </a:xfrm>
            <a:custGeom>
              <a:avLst/>
              <a:gdLst/>
              <a:ahLst/>
              <a:cxnLst>
                <a:cxn ang="0">
                  <a:pos x="58" y="15"/>
                </a:cxn>
                <a:cxn ang="0">
                  <a:pos x="56" y="16"/>
                </a:cxn>
                <a:cxn ang="0">
                  <a:pos x="55" y="17"/>
                </a:cxn>
                <a:cxn ang="0">
                  <a:pos x="48" y="24"/>
                </a:cxn>
                <a:cxn ang="0">
                  <a:pos x="42" y="27"/>
                </a:cxn>
                <a:cxn ang="0">
                  <a:pos x="28" y="37"/>
                </a:cxn>
                <a:cxn ang="0">
                  <a:pos x="29" y="30"/>
                </a:cxn>
                <a:cxn ang="0">
                  <a:pos x="30" y="27"/>
                </a:cxn>
                <a:cxn ang="0">
                  <a:pos x="27" y="28"/>
                </a:cxn>
                <a:cxn ang="0">
                  <a:pos x="21" y="31"/>
                </a:cxn>
                <a:cxn ang="0">
                  <a:pos x="11" y="27"/>
                </a:cxn>
                <a:cxn ang="0">
                  <a:pos x="17" y="21"/>
                </a:cxn>
                <a:cxn ang="0">
                  <a:pos x="3" y="16"/>
                </a:cxn>
                <a:cxn ang="0">
                  <a:pos x="1" y="4"/>
                </a:cxn>
                <a:cxn ang="0">
                  <a:pos x="4" y="1"/>
                </a:cxn>
                <a:cxn ang="0">
                  <a:pos x="11" y="8"/>
                </a:cxn>
                <a:cxn ang="0">
                  <a:pos x="4" y="14"/>
                </a:cxn>
                <a:cxn ang="0">
                  <a:pos x="24" y="18"/>
                </a:cxn>
                <a:cxn ang="0">
                  <a:pos x="23" y="19"/>
                </a:cxn>
                <a:cxn ang="0">
                  <a:pos x="20" y="21"/>
                </a:cxn>
                <a:cxn ang="0">
                  <a:pos x="17" y="27"/>
                </a:cxn>
                <a:cxn ang="0">
                  <a:pos x="20" y="29"/>
                </a:cxn>
                <a:cxn ang="0">
                  <a:pos x="36" y="20"/>
                </a:cxn>
                <a:cxn ang="0">
                  <a:pos x="28" y="36"/>
                </a:cxn>
                <a:cxn ang="0">
                  <a:pos x="38" y="27"/>
                </a:cxn>
                <a:cxn ang="0">
                  <a:pos x="43" y="19"/>
                </a:cxn>
                <a:cxn ang="0">
                  <a:pos x="47" y="23"/>
                </a:cxn>
                <a:cxn ang="0">
                  <a:pos x="48" y="18"/>
                </a:cxn>
                <a:cxn ang="0">
                  <a:pos x="49" y="21"/>
                </a:cxn>
                <a:cxn ang="0">
                  <a:pos x="58" y="15"/>
                </a:cxn>
              </a:cxnLst>
              <a:rect l="0" t="0" r="r" b="b"/>
              <a:pathLst>
                <a:path w="58" h="38">
                  <a:moveTo>
                    <a:pt x="58" y="15"/>
                  </a:moveTo>
                  <a:cubicBezTo>
                    <a:pt x="58" y="14"/>
                    <a:pt x="56" y="16"/>
                    <a:pt x="56" y="16"/>
                  </a:cubicBezTo>
                  <a:cubicBezTo>
                    <a:pt x="55" y="16"/>
                    <a:pt x="55" y="17"/>
                    <a:pt x="55" y="17"/>
                  </a:cubicBezTo>
                  <a:cubicBezTo>
                    <a:pt x="52" y="18"/>
                    <a:pt x="50" y="22"/>
                    <a:pt x="48" y="24"/>
                  </a:cubicBezTo>
                  <a:cubicBezTo>
                    <a:pt x="46" y="25"/>
                    <a:pt x="43" y="26"/>
                    <a:pt x="42" y="27"/>
                  </a:cubicBezTo>
                  <a:cubicBezTo>
                    <a:pt x="39" y="33"/>
                    <a:pt x="35" y="38"/>
                    <a:pt x="28" y="37"/>
                  </a:cubicBezTo>
                  <a:cubicBezTo>
                    <a:pt x="25" y="37"/>
                    <a:pt x="27" y="32"/>
                    <a:pt x="29" y="30"/>
                  </a:cubicBezTo>
                  <a:cubicBezTo>
                    <a:pt x="30" y="30"/>
                    <a:pt x="31" y="28"/>
                    <a:pt x="30" y="27"/>
                  </a:cubicBezTo>
                  <a:cubicBezTo>
                    <a:pt x="29" y="27"/>
                    <a:pt x="28" y="27"/>
                    <a:pt x="27" y="28"/>
                  </a:cubicBezTo>
                  <a:cubicBezTo>
                    <a:pt x="25" y="29"/>
                    <a:pt x="23" y="31"/>
                    <a:pt x="21" y="31"/>
                  </a:cubicBezTo>
                  <a:cubicBezTo>
                    <a:pt x="18" y="31"/>
                    <a:pt x="9" y="31"/>
                    <a:pt x="11" y="27"/>
                  </a:cubicBezTo>
                  <a:cubicBezTo>
                    <a:pt x="12" y="25"/>
                    <a:pt x="19" y="23"/>
                    <a:pt x="17" y="21"/>
                  </a:cubicBezTo>
                  <a:cubicBezTo>
                    <a:pt x="14" y="17"/>
                    <a:pt x="6" y="21"/>
                    <a:pt x="3" y="16"/>
                  </a:cubicBezTo>
                  <a:cubicBezTo>
                    <a:pt x="0" y="12"/>
                    <a:pt x="4" y="8"/>
                    <a:pt x="1" y="4"/>
                  </a:cubicBezTo>
                  <a:cubicBezTo>
                    <a:pt x="0" y="2"/>
                    <a:pt x="2" y="0"/>
                    <a:pt x="4" y="1"/>
                  </a:cubicBezTo>
                  <a:cubicBezTo>
                    <a:pt x="5" y="2"/>
                    <a:pt x="7" y="8"/>
                    <a:pt x="11" y="8"/>
                  </a:cubicBezTo>
                  <a:cubicBezTo>
                    <a:pt x="7" y="7"/>
                    <a:pt x="2" y="11"/>
                    <a:pt x="4" y="14"/>
                  </a:cubicBezTo>
                  <a:cubicBezTo>
                    <a:pt x="9" y="20"/>
                    <a:pt x="18" y="15"/>
                    <a:pt x="24" y="18"/>
                  </a:cubicBezTo>
                  <a:cubicBezTo>
                    <a:pt x="25" y="18"/>
                    <a:pt x="23" y="19"/>
                    <a:pt x="23" y="19"/>
                  </a:cubicBezTo>
                  <a:cubicBezTo>
                    <a:pt x="22" y="20"/>
                    <a:pt x="20" y="21"/>
                    <a:pt x="20" y="21"/>
                  </a:cubicBezTo>
                  <a:cubicBezTo>
                    <a:pt x="18" y="24"/>
                    <a:pt x="17" y="24"/>
                    <a:pt x="17" y="27"/>
                  </a:cubicBezTo>
                  <a:cubicBezTo>
                    <a:pt x="17" y="30"/>
                    <a:pt x="18" y="30"/>
                    <a:pt x="20" y="29"/>
                  </a:cubicBezTo>
                  <a:cubicBezTo>
                    <a:pt x="24" y="28"/>
                    <a:pt x="32" y="19"/>
                    <a:pt x="36" y="20"/>
                  </a:cubicBezTo>
                  <a:cubicBezTo>
                    <a:pt x="40" y="22"/>
                    <a:pt x="31" y="32"/>
                    <a:pt x="28" y="36"/>
                  </a:cubicBezTo>
                  <a:cubicBezTo>
                    <a:pt x="33" y="37"/>
                    <a:pt x="35" y="31"/>
                    <a:pt x="38" y="27"/>
                  </a:cubicBezTo>
                  <a:cubicBezTo>
                    <a:pt x="40" y="26"/>
                    <a:pt x="42" y="22"/>
                    <a:pt x="43" y="19"/>
                  </a:cubicBezTo>
                  <a:cubicBezTo>
                    <a:pt x="44" y="19"/>
                    <a:pt x="46" y="23"/>
                    <a:pt x="47" y="23"/>
                  </a:cubicBezTo>
                  <a:cubicBezTo>
                    <a:pt x="47" y="22"/>
                    <a:pt x="47" y="19"/>
                    <a:pt x="48" y="18"/>
                  </a:cubicBezTo>
                  <a:cubicBezTo>
                    <a:pt x="48" y="19"/>
                    <a:pt x="49" y="20"/>
                    <a:pt x="49" y="21"/>
                  </a:cubicBezTo>
                  <a:cubicBezTo>
                    <a:pt x="50" y="21"/>
                    <a:pt x="57" y="12"/>
                    <a:pt x="58" y="15"/>
                  </a:cubicBezTo>
                  <a:close/>
                </a:path>
              </a:pathLst>
            </a:custGeom>
            <a:solidFill>
              <a:srgbClr val="006D5A"/>
            </a:solidFill>
            <a:ln w="9525">
              <a:noFill/>
              <a:round/>
              <a:headEnd/>
              <a:tailEnd/>
            </a:ln>
          </p:spPr>
          <p:txBody>
            <a:bodyPr/>
            <a:lstStyle/>
            <a:p>
              <a:pPr>
                <a:defRPr/>
              </a:pPr>
              <a:endParaRPr lang="es-MX"/>
            </a:p>
          </p:txBody>
        </p:sp>
        <p:sp>
          <p:nvSpPr>
            <p:cNvPr id="1130" name="Freeform 106"/>
            <p:cNvSpPr>
              <a:spLocks/>
            </p:cNvSpPr>
            <p:nvPr/>
          </p:nvSpPr>
          <p:spPr bwMode="auto">
            <a:xfrm>
              <a:off x="4603" y="2212"/>
              <a:ext cx="197" cy="91"/>
            </a:xfrm>
            <a:custGeom>
              <a:avLst/>
              <a:gdLst/>
              <a:ahLst/>
              <a:cxnLst>
                <a:cxn ang="0">
                  <a:pos x="55" y="17"/>
                </a:cxn>
                <a:cxn ang="0">
                  <a:pos x="52" y="16"/>
                </a:cxn>
                <a:cxn ang="0">
                  <a:pos x="45" y="13"/>
                </a:cxn>
                <a:cxn ang="0">
                  <a:pos x="43" y="12"/>
                </a:cxn>
                <a:cxn ang="0">
                  <a:pos x="28" y="3"/>
                </a:cxn>
                <a:cxn ang="0">
                  <a:pos x="26" y="13"/>
                </a:cxn>
                <a:cxn ang="0">
                  <a:pos x="25" y="13"/>
                </a:cxn>
                <a:cxn ang="0">
                  <a:pos x="9" y="2"/>
                </a:cxn>
                <a:cxn ang="0">
                  <a:pos x="11" y="9"/>
                </a:cxn>
                <a:cxn ang="0">
                  <a:pos x="2" y="4"/>
                </a:cxn>
                <a:cxn ang="0">
                  <a:pos x="1" y="3"/>
                </a:cxn>
                <a:cxn ang="0">
                  <a:pos x="0" y="3"/>
                </a:cxn>
                <a:cxn ang="0">
                  <a:pos x="13" y="14"/>
                </a:cxn>
                <a:cxn ang="0">
                  <a:pos x="14" y="4"/>
                </a:cxn>
                <a:cxn ang="0">
                  <a:pos x="18" y="12"/>
                </a:cxn>
                <a:cxn ang="0">
                  <a:pos x="31" y="21"/>
                </a:cxn>
                <a:cxn ang="0">
                  <a:pos x="29" y="7"/>
                </a:cxn>
                <a:cxn ang="0">
                  <a:pos x="54" y="16"/>
                </a:cxn>
                <a:cxn ang="0">
                  <a:pos x="55" y="17"/>
                </a:cxn>
              </a:cxnLst>
              <a:rect l="0" t="0" r="r" b="b"/>
              <a:pathLst>
                <a:path w="55" h="26">
                  <a:moveTo>
                    <a:pt x="55" y="17"/>
                  </a:moveTo>
                  <a:cubicBezTo>
                    <a:pt x="55" y="16"/>
                    <a:pt x="53" y="16"/>
                    <a:pt x="52" y="16"/>
                  </a:cubicBezTo>
                  <a:cubicBezTo>
                    <a:pt x="49" y="15"/>
                    <a:pt x="47" y="14"/>
                    <a:pt x="45" y="13"/>
                  </a:cubicBezTo>
                  <a:cubicBezTo>
                    <a:pt x="44" y="13"/>
                    <a:pt x="43" y="13"/>
                    <a:pt x="43" y="12"/>
                  </a:cubicBezTo>
                  <a:cubicBezTo>
                    <a:pt x="36" y="12"/>
                    <a:pt x="33" y="6"/>
                    <a:pt x="28" y="3"/>
                  </a:cubicBezTo>
                  <a:cubicBezTo>
                    <a:pt x="22" y="0"/>
                    <a:pt x="27" y="9"/>
                    <a:pt x="26" y="13"/>
                  </a:cubicBezTo>
                  <a:cubicBezTo>
                    <a:pt x="25" y="13"/>
                    <a:pt x="25" y="14"/>
                    <a:pt x="25" y="13"/>
                  </a:cubicBezTo>
                  <a:cubicBezTo>
                    <a:pt x="23" y="5"/>
                    <a:pt x="17" y="0"/>
                    <a:pt x="9" y="2"/>
                  </a:cubicBezTo>
                  <a:cubicBezTo>
                    <a:pt x="11" y="3"/>
                    <a:pt x="12" y="9"/>
                    <a:pt x="11" y="9"/>
                  </a:cubicBezTo>
                  <a:cubicBezTo>
                    <a:pt x="8" y="9"/>
                    <a:pt x="7" y="4"/>
                    <a:pt x="2" y="4"/>
                  </a:cubicBezTo>
                  <a:cubicBezTo>
                    <a:pt x="2" y="4"/>
                    <a:pt x="1" y="3"/>
                    <a:pt x="1" y="3"/>
                  </a:cubicBezTo>
                  <a:cubicBezTo>
                    <a:pt x="0" y="3"/>
                    <a:pt x="0" y="3"/>
                    <a:pt x="0" y="3"/>
                  </a:cubicBezTo>
                  <a:cubicBezTo>
                    <a:pt x="3" y="8"/>
                    <a:pt x="8" y="13"/>
                    <a:pt x="13" y="14"/>
                  </a:cubicBezTo>
                  <a:cubicBezTo>
                    <a:pt x="17" y="14"/>
                    <a:pt x="11" y="5"/>
                    <a:pt x="14" y="4"/>
                  </a:cubicBezTo>
                  <a:cubicBezTo>
                    <a:pt x="17" y="3"/>
                    <a:pt x="17" y="9"/>
                    <a:pt x="18" y="12"/>
                  </a:cubicBezTo>
                  <a:cubicBezTo>
                    <a:pt x="19" y="26"/>
                    <a:pt x="29" y="23"/>
                    <a:pt x="31" y="21"/>
                  </a:cubicBezTo>
                  <a:cubicBezTo>
                    <a:pt x="32" y="18"/>
                    <a:pt x="29" y="10"/>
                    <a:pt x="29" y="7"/>
                  </a:cubicBezTo>
                  <a:cubicBezTo>
                    <a:pt x="37" y="21"/>
                    <a:pt x="46" y="20"/>
                    <a:pt x="54" y="16"/>
                  </a:cubicBezTo>
                  <a:cubicBezTo>
                    <a:pt x="54" y="16"/>
                    <a:pt x="55" y="17"/>
                    <a:pt x="55" y="17"/>
                  </a:cubicBezTo>
                  <a:close/>
                </a:path>
              </a:pathLst>
            </a:custGeom>
            <a:solidFill>
              <a:srgbClr val="69C34E"/>
            </a:solidFill>
            <a:ln w="9525">
              <a:noFill/>
              <a:round/>
              <a:headEnd/>
              <a:tailEnd/>
            </a:ln>
          </p:spPr>
          <p:txBody>
            <a:bodyPr/>
            <a:lstStyle/>
            <a:p>
              <a:pPr>
                <a:defRPr/>
              </a:pPr>
              <a:endParaRPr lang="es-MX"/>
            </a:p>
          </p:txBody>
        </p:sp>
        <p:sp>
          <p:nvSpPr>
            <p:cNvPr id="1131" name="Freeform 107"/>
            <p:cNvSpPr>
              <a:spLocks noEditPoints="1"/>
            </p:cNvSpPr>
            <p:nvPr/>
          </p:nvSpPr>
          <p:spPr bwMode="auto">
            <a:xfrm>
              <a:off x="4607" y="2221"/>
              <a:ext cx="188" cy="123"/>
            </a:xfrm>
            <a:custGeom>
              <a:avLst/>
              <a:gdLst/>
              <a:ahLst/>
              <a:cxnLst>
                <a:cxn ang="0">
                  <a:pos x="18" y="16"/>
                </a:cxn>
                <a:cxn ang="0">
                  <a:pos x="10" y="0"/>
                </a:cxn>
                <a:cxn ang="0">
                  <a:pos x="32" y="18"/>
                </a:cxn>
                <a:cxn ang="0">
                  <a:pos x="26" y="1"/>
                </a:cxn>
                <a:cxn ang="0">
                  <a:pos x="37" y="18"/>
                </a:cxn>
                <a:cxn ang="0">
                  <a:pos x="24" y="35"/>
                </a:cxn>
                <a:cxn ang="0">
                  <a:pos x="25" y="18"/>
                </a:cxn>
                <a:cxn ang="0">
                  <a:pos x="11" y="27"/>
                </a:cxn>
                <a:cxn ang="0">
                  <a:pos x="0" y="5"/>
                </a:cxn>
                <a:cxn ang="0">
                  <a:pos x="53" y="14"/>
                </a:cxn>
              </a:cxnLst>
              <a:rect l="0" t="0" r="r" b="b"/>
              <a:pathLst>
                <a:path w="53" h="35">
                  <a:moveTo>
                    <a:pt x="18" y="16"/>
                  </a:moveTo>
                  <a:cubicBezTo>
                    <a:pt x="18" y="16"/>
                    <a:pt x="20" y="10"/>
                    <a:pt x="10" y="0"/>
                  </a:cubicBezTo>
                  <a:moveTo>
                    <a:pt x="32" y="18"/>
                  </a:moveTo>
                  <a:cubicBezTo>
                    <a:pt x="32" y="18"/>
                    <a:pt x="30" y="6"/>
                    <a:pt x="26" y="1"/>
                  </a:cubicBezTo>
                  <a:moveTo>
                    <a:pt x="37" y="18"/>
                  </a:moveTo>
                  <a:cubicBezTo>
                    <a:pt x="37" y="18"/>
                    <a:pt x="32" y="33"/>
                    <a:pt x="24" y="35"/>
                  </a:cubicBezTo>
                  <a:moveTo>
                    <a:pt x="25" y="18"/>
                  </a:moveTo>
                  <a:cubicBezTo>
                    <a:pt x="25" y="18"/>
                    <a:pt x="16" y="28"/>
                    <a:pt x="11" y="27"/>
                  </a:cubicBezTo>
                  <a:moveTo>
                    <a:pt x="0" y="5"/>
                  </a:moveTo>
                  <a:cubicBezTo>
                    <a:pt x="0" y="5"/>
                    <a:pt x="19" y="27"/>
                    <a:pt x="53" y="14"/>
                  </a:cubicBezTo>
                </a:path>
              </a:pathLst>
            </a:custGeom>
            <a:noFill/>
            <a:ln w="0">
              <a:solidFill>
                <a:srgbClr val="004838"/>
              </a:solidFill>
              <a:prstDash val="solid"/>
              <a:round/>
              <a:headEnd/>
              <a:tailEnd/>
            </a:ln>
          </p:spPr>
          <p:txBody>
            <a:bodyPr/>
            <a:lstStyle/>
            <a:p>
              <a:pPr>
                <a:defRPr/>
              </a:pPr>
              <a:endParaRPr lang="es-MX"/>
            </a:p>
          </p:txBody>
        </p:sp>
        <p:sp>
          <p:nvSpPr>
            <p:cNvPr id="1132" name="Freeform 108"/>
            <p:cNvSpPr>
              <a:spLocks/>
            </p:cNvSpPr>
            <p:nvPr/>
          </p:nvSpPr>
          <p:spPr bwMode="auto">
            <a:xfrm>
              <a:off x="4897" y="2271"/>
              <a:ext cx="73" cy="41"/>
            </a:xfrm>
            <a:custGeom>
              <a:avLst/>
              <a:gdLst/>
              <a:ahLst/>
              <a:cxnLst>
                <a:cxn ang="0">
                  <a:pos x="20" y="9"/>
                </a:cxn>
                <a:cxn ang="0">
                  <a:pos x="19" y="11"/>
                </a:cxn>
                <a:cxn ang="0">
                  <a:pos x="0" y="1"/>
                </a:cxn>
                <a:cxn ang="0">
                  <a:pos x="0" y="0"/>
                </a:cxn>
                <a:cxn ang="0">
                  <a:pos x="20" y="9"/>
                </a:cxn>
              </a:cxnLst>
              <a:rect l="0" t="0" r="r" b="b"/>
              <a:pathLst>
                <a:path w="20" h="11">
                  <a:moveTo>
                    <a:pt x="20" y="9"/>
                  </a:moveTo>
                  <a:cubicBezTo>
                    <a:pt x="20" y="9"/>
                    <a:pt x="19" y="11"/>
                    <a:pt x="19" y="11"/>
                  </a:cubicBezTo>
                  <a:cubicBezTo>
                    <a:pt x="10" y="5"/>
                    <a:pt x="9" y="5"/>
                    <a:pt x="0" y="1"/>
                  </a:cubicBezTo>
                  <a:cubicBezTo>
                    <a:pt x="0" y="1"/>
                    <a:pt x="0" y="0"/>
                    <a:pt x="0" y="0"/>
                  </a:cubicBezTo>
                  <a:cubicBezTo>
                    <a:pt x="5" y="1"/>
                    <a:pt x="13" y="4"/>
                    <a:pt x="20" y="9"/>
                  </a:cubicBezTo>
                  <a:close/>
                </a:path>
              </a:pathLst>
            </a:custGeom>
            <a:solidFill>
              <a:srgbClr val="69C34E"/>
            </a:solidFill>
            <a:ln w="9525">
              <a:noFill/>
              <a:round/>
              <a:headEnd/>
              <a:tailEnd/>
            </a:ln>
          </p:spPr>
          <p:txBody>
            <a:bodyPr/>
            <a:lstStyle/>
            <a:p>
              <a:pPr>
                <a:defRPr/>
              </a:pPr>
              <a:endParaRPr lang="es-MX"/>
            </a:p>
          </p:txBody>
        </p:sp>
        <p:sp>
          <p:nvSpPr>
            <p:cNvPr id="1133" name="Freeform 109"/>
            <p:cNvSpPr>
              <a:spLocks/>
            </p:cNvSpPr>
            <p:nvPr/>
          </p:nvSpPr>
          <p:spPr bwMode="auto">
            <a:xfrm>
              <a:off x="4897" y="2271"/>
              <a:ext cx="73" cy="41"/>
            </a:xfrm>
            <a:custGeom>
              <a:avLst/>
              <a:gdLst/>
              <a:ahLst/>
              <a:cxnLst>
                <a:cxn ang="0">
                  <a:pos x="20" y="9"/>
                </a:cxn>
                <a:cxn ang="0">
                  <a:pos x="19" y="11"/>
                </a:cxn>
                <a:cxn ang="0">
                  <a:pos x="0" y="1"/>
                </a:cxn>
                <a:cxn ang="0">
                  <a:pos x="0" y="0"/>
                </a:cxn>
                <a:cxn ang="0">
                  <a:pos x="20" y="9"/>
                </a:cxn>
              </a:cxnLst>
              <a:rect l="0" t="0" r="r" b="b"/>
              <a:pathLst>
                <a:path w="20" h="11">
                  <a:moveTo>
                    <a:pt x="20" y="9"/>
                  </a:moveTo>
                  <a:cubicBezTo>
                    <a:pt x="20" y="9"/>
                    <a:pt x="19" y="11"/>
                    <a:pt x="19" y="11"/>
                  </a:cubicBezTo>
                  <a:cubicBezTo>
                    <a:pt x="10" y="5"/>
                    <a:pt x="9" y="5"/>
                    <a:pt x="0" y="1"/>
                  </a:cubicBezTo>
                  <a:cubicBezTo>
                    <a:pt x="0" y="1"/>
                    <a:pt x="0" y="0"/>
                    <a:pt x="0" y="0"/>
                  </a:cubicBezTo>
                  <a:cubicBezTo>
                    <a:pt x="5" y="1"/>
                    <a:pt x="13" y="4"/>
                    <a:pt x="20" y="9"/>
                  </a:cubicBezTo>
                  <a:close/>
                </a:path>
              </a:pathLst>
            </a:custGeom>
            <a:noFill/>
            <a:ln w="0">
              <a:solidFill>
                <a:srgbClr val="69C34E"/>
              </a:solidFill>
              <a:prstDash val="solid"/>
              <a:round/>
              <a:headEnd/>
              <a:tailEnd/>
            </a:ln>
          </p:spPr>
          <p:txBody>
            <a:bodyPr/>
            <a:lstStyle/>
            <a:p>
              <a:pPr>
                <a:defRPr/>
              </a:pPr>
              <a:endParaRPr lang="es-MX"/>
            </a:p>
          </p:txBody>
        </p:sp>
        <p:sp>
          <p:nvSpPr>
            <p:cNvPr id="1134" name="Freeform 110"/>
            <p:cNvSpPr>
              <a:spLocks/>
            </p:cNvSpPr>
            <p:nvPr/>
          </p:nvSpPr>
          <p:spPr bwMode="auto">
            <a:xfrm>
              <a:off x="4897" y="2271"/>
              <a:ext cx="69" cy="36"/>
            </a:xfrm>
            <a:custGeom>
              <a:avLst/>
              <a:gdLst/>
              <a:ahLst/>
              <a:cxnLst>
                <a:cxn ang="0">
                  <a:pos x="0" y="0"/>
                </a:cxn>
                <a:cxn ang="0">
                  <a:pos x="19" y="10"/>
                </a:cxn>
              </a:cxnLst>
              <a:rect l="0" t="0" r="r" b="b"/>
              <a:pathLst>
                <a:path w="19" h="10">
                  <a:moveTo>
                    <a:pt x="0" y="0"/>
                  </a:moveTo>
                  <a:cubicBezTo>
                    <a:pt x="6" y="2"/>
                    <a:pt x="12" y="5"/>
                    <a:pt x="19" y="10"/>
                  </a:cubicBezTo>
                </a:path>
              </a:pathLst>
            </a:custGeom>
            <a:noFill/>
            <a:ln w="0">
              <a:solidFill>
                <a:srgbClr val="005531"/>
              </a:solidFill>
              <a:prstDash val="solid"/>
              <a:round/>
              <a:headEnd/>
              <a:tailEnd/>
            </a:ln>
          </p:spPr>
          <p:txBody>
            <a:bodyPr/>
            <a:lstStyle/>
            <a:p>
              <a:pPr>
                <a:defRPr/>
              </a:pPr>
              <a:endParaRPr lang="es-MX"/>
            </a:p>
          </p:txBody>
        </p:sp>
        <p:sp>
          <p:nvSpPr>
            <p:cNvPr id="1135" name="Freeform 111"/>
            <p:cNvSpPr>
              <a:spLocks/>
            </p:cNvSpPr>
            <p:nvPr/>
          </p:nvSpPr>
          <p:spPr bwMode="auto">
            <a:xfrm>
              <a:off x="4768" y="2276"/>
              <a:ext cx="69" cy="41"/>
            </a:xfrm>
            <a:custGeom>
              <a:avLst/>
              <a:gdLst/>
              <a:ahLst/>
              <a:cxnLst>
                <a:cxn ang="0">
                  <a:pos x="0" y="10"/>
                </a:cxn>
                <a:cxn ang="0">
                  <a:pos x="1" y="12"/>
                </a:cxn>
                <a:cxn ang="0">
                  <a:pos x="19" y="1"/>
                </a:cxn>
                <a:cxn ang="0">
                  <a:pos x="19" y="0"/>
                </a:cxn>
                <a:cxn ang="0">
                  <a:pos x="0" y="10"/>
                </a:cxn>
              </a:cxnLst>
              <a:rect l="0" t="0" r="r" b="b"/>
              <a:pathLst>
                <a:path w="19" h="12">
                  <a:moveTo>
                    <a:pt x="0" y="10"/>
                  </a:moveTo>
                  <a:cubicBezTo>
                    <a:pt x="0" y="10"/>
                    <a:pt x="1" y="12"/>
                    <a:pt x="1" y="12"/>
                  </a:cubicBezTo>
                  <a:cubicBezTo>
                    <a:pt x="10" y="5"/>
                    <a:pt x="10" y="5"/>
                    <a:pt x="19" y="1"/>
                  </a:cubicBezTo>
                  <a:cubicBezTo>
                    <a:pt x="19" y="1"/>
                    <a:pt x="19" y="0"/>
                    <a:pt x="19" y="0"/>
                  </a:cubicBezTo>
                  <a:cubicBezTo>
                    <a:pt x="13" y="1"/>
                    <a:pt x="7" y="5"/>
                    <a:pt x="0" y="10"/>
                  </a:cubicBezTo>
                  <a:close/>
                </a:path>
              </a:pathLst>
            </a:custGeom>
            <a:solidFill>
              <a:srgbClr val="69C34E"/>
            </a:solidFill>
            <a:ln w="9525">
              <a:noFill/>
              <a:round/>
              <a:headEnd/>
              <a:tailEnd/>
            </a:ln>
          </p:spPr>
          <p:txBody>
            <a:bodyPr/>
            <a:lstStyle/>
            <a:p>
              <a:pPr>
                <a:defRPr/>
              </a:pPr>
              <a:endParaRPr lang="es-MX"/>
            </a:p>
          </p:txBody>
        </p:sp>
        <p:sp>
          <p:nvSpPr>
            <p:cNvPr id="1136" name="Freeform 112"/>
            <p:cNvSpPr>
              <a:spLocks/>
            </p:cNvSpPr>
            <p:nvPr/>
          </p:nvSpPr>
          <p:spPr bwMode="auto">
            <a:xfrm>
              <a:off x="4768" y="2276"/>
              <a:ext cx="69" cy="41"/>
            </a:xfrm>
            <a:custGeom>
              <a:avLst/>
              <a:gdLst/>
              <a:ahLst/>
              <a:cxnLst>
                <a:cxn ang="0">
                  <a:pos x="0" y="10"/>
                </a:cxn>
                <a:cxn ang="0">
                  <a:pos x="1" y="12"/>
                </a:cxn>
                <a:cxn ang="0">
                  <a:pos x="19" y="1"/>
                </a:cxn>
                <a:cxn ang="0">
                  <a:pos x="19" y="0"/>
                </a:cxn>
                <a:cxn ang="0">
                  <a:pos x="0" y="10"/>
                </a:cxn>
              </a:cxnLst>
              <a:rect l="0" t="0" r="r" b="b"/>
              <a:pathLst>
                <a:path w="19" h="12">
                  <a:moveTo>
                    <a:pt x="0" y="10"/>
                  </a:moveTo>
                  <a:cubicBezTo>
                    <a:pt x="0" y="10"/>
                    <a:pt x="1" y="12"/>
                    <a:pt x="1" y="12"/>
                  </a:cubicBezTo>
                  <a:cubicBezTo>
                    <a:pt x="10" y="5"/>
                    <a:pt x="10" y="5"/>
                    <a:pt x="19" y="1"/>
                  </a:cubicBezTo>
                  <a:cubicBezTo>
                    <a:pt x="19" y="1"/>
                    <a:pt x="19" y="0"/>
                    <a:pt x="19" y="0"/>
                  </a:cubicBezTo>
                  <a:cubicBezTo>
                    <a:pt x="13" y="1"/>
                    <a:pt x="7" y="5"/>
                    <a:pt x="0" y="10"/>
                  </a:cubicBezTo>
                  <a:close/>
                </a:path>
              </a:pathLst>
            </a:custGeom>
            <a:noFill/>
            <a:ln w="0">
              <a:solidFill>
                <a:srgbClr val="69C34E"/>
              </a:solidFill>
              <a:prstDash val="solid"/>
              <a:round/>
              <a:headEnd/>
              <a:tailEnd/>
            </a:ln>
          </p:spPr>
          <p:txBody>
            <a:bodyPr/>
            <a:lstStyle/>
            <a:p>
              <a:pPr>
                <a:defRPr/>
              </a:pPr>
              <a:endParaRPr lang="es-MX"/>
            </a:p>
          </p:txBody>
        </p:sp>
        <p:sp>
          <p:nvSpPr>
            <p:cNvPr id="1137" name="Freeform 113"/>
            <p:cNvSpPr>
              <a:spLocks/>
            </p:cNvSpPr>
            <p:nvPr/>
          </p:nvSpPr>
          <p:spPr bwMode="auto">
            <a:xfrm>
              <a:off x="4773" y="2276"/>
              <a:ext cx="64" cy="36"/>
            </a:xfrm>
            <a:custGeom>
              <a:avLst/>
              <a:gdLst/>
              <a:ahLst/>
              <a:cxnLst>
                <a:cxn ang="0">
                  <a:pos x="18" y="0"/>
                </a:cxn>
                <a:cxn ang="0">
                  <a:pos x="0" y="10"/>
                </a:cxn>
              </a:cxnLst>
              <a:rect l="0" t="0" r="r" b="b"/>
              <a:pathLst>
                <a:path w="18" h="10">
                  <a:moveTo>
                    <a:pt x="18" y="0"/>
                  </a:moveTo>
                  <a:cubicBezTo>
                    <a:pt x="12" y="2"/>
                    <a:pt x="7" y="5"/>
                    <a:pt x="0" y="10"/>
                  </a:cubicBezTo>
                </a:path>
              </a:pathLst>
            </a:custGeom>
            <a:noFill/>
            <a:ln w="0">
              <a:solidFill>
                <a:srgbClr val="005531"/>
              </a:solidFill>
              <a:prstDash val="solid"/>
              <a:round/>
              <a:headEnd/>
              <a:tailEnd/>
            </a:ln>
          </p:spPr>
          <p:txBody>
            <a:bodyPr/>
            <a:lstStyle/>
            <a:p>
              <a:pPr>
                <a:defRPr/>
              </a:pPr>
              <a:endParaRPr lang="es-MX"/>
            </a:p>
          </p:txBody>
        </p:sp>
        <p:sp>
          <p:nvSpPr>
            <p:cNvPr id="1138" name="Freeform 114"/>
            <p:cNvSpPr>
              <a:spLocks/>
            </p:cNvSpPr>
            <p:nvPr/>
          </p:nvSpPr>
          <p:spPr bwMode="auto">
            <a:xfrm>
              <a:off x="4782" y="2285"/>
              <a:ext cx="83" cy="68"/>
            </a:xfrm>
            <a:custGeom>
              <a:avLst/>
              <a:gdLst/>
              <a:ahLst/>
              <a:cxnLst>
                <a:cxn ang="0">
                  <a:pos x="22" y="2"/>
                </a:cxn>
                <a:cxn ang="0">
                  <a:pos x="19" y="5"/>
                </a:cxn>
                <a:cxn ang="0">
                  <a:pos x="18" y="6"/>
                </a:cxn>
                <a:cxn ang="0">
                  <a:pos x="16" y="8"/>
                </a:cxn>
                <a:cxn ang="0">
                  <a:pos x="12" y="10"/>
                </a:cxn>
                <a:cxn ang="0">
                  <a:pos x="10" y="11"/>
                </a:cxn>
                <a:cxn ang="0">
                  <a:pos x="6" y="17"/>
                </a:cxn>
                <a:cxn ang="0">
                  <a:pos x="1" y="19"/>
                </a:cxn>
                <a:cxn ang="0">
                  <a:pos x="0" y="19"/>
                </a:cxn>
                <a:cxn ang="0">
                  <a:pos x="2" y="15"/>
                </a:cxn>
                <a:cxn ang="0">
                  <a:pos x="15" y="3"/>
                </a:cxn>
                <a:cxn ang="0">
                  <a:pos x="18" y="0"/>
                </a:cxn>
                <a:cxn ang="0">
                  <a:pos x="22" y="2"/>
                </a:cxn>
              </a:cxnLst>
              <a:rect l="0" t="0" r="r" b="b"/>
              <a:pathLst>
                <a:path w="22" h="19">
                  <a:moveTo>
                    <a:pt x="22" y="2"/>
                  </a:moveTo>
                  <a:cubicBezTo>
                    <a:pt x="21" y="3"/>
                    <a:pt x="20" y="4"/>
                    <a:pt x="19" y="5"/>
                  </a:cubicBezTo>
                  <a:cubicBezTo>
                    <a:pt x="19" y="6"/>
                    <a:pt x="18" y="6"/>
                    <a:pt x="18" y="6"/>
                  </a:cubicBezTo>
                  <a:cubicBezTo>
                    <a:pt x="17" y="7"/>
                    <a:pt x="17" y="7"/>
                    <a:pt x="16" y="8"/>
                  </a:cubicBezTo>
                  <a:cubicBezTo>
                    <a:pt x="15" y="8"/>
                    <a:pt x="13" y="9"/>
                    <a:pt x="12" y="10"/>
                  </a:cubicBezTo>
                  <a:cubicBezTo>
                    <a:pt x="11" y="11"/>
                    <a:pt x="10" y="11"/>
                    <a:pt x="10" y="11"/>
                  </a:cubicBezTo>
                  <a:cubicBezTo>
                    <a:pt x="8" y="13"/>
                    <a:pt x="8" y="16"/>
                    <a:pt x="6" y="17"/>
                  </a:cubicBezTo>
                  <a:cubicBezTo>
                    <a:pt x="5" y="18"/>
                    <a:pt x="3" y="18"/>
                    <a:pt x="1" y="19"/>
                  </a:cubicBezTo>
                  <a:cubicBezTo>
                    <a:pt x="1" y="19"/>
                    <a:pt x="0" y="19"/>
                    <a:pt x="0" y="19"/>
                  </a:cubicBezTo>
                  <a:cubicBezTo>
                    <a:pt x="1" y="18"/>
                    <a:pt x="1" y="16"/>
                    <a:pt x="2" y="15"/>
                  </a:cubicBezTo>
                  <a:cubicBezTo>
                    <a:pt x="4" y="9"/>
                    <a:pt x="10" y="6"/>
                    <a:pt x="15" y="3"/>
                  </a:cubicBezTo>
                  <a:cubicBezTo>
                    <a:pt x="16" y="3"/>
                    <a:pt x="17" y="1"/>
                    <a:pt x="18" y="0"/>
                  </a:cubicBezTo>
                  <a:cubicBezTo>
                    <a:pt x="19" y="0"/>
                    <a:pt x="20" y="2"/>
                    <a:pt x="22" y="2"/>
                  </a:cubicBezTo>
                  <a:close/>
                </a:path>
              </a:pathLst>
            </a:custGeom>
            <a:solidFill>
              <a:srgbClr val="00643F"/>
            </a:solidFill>
            <a:ln w="9525">
              <a:noFill/>
              <a:round/>
              <a:headEnd/>
              <a:tailEnd/>
            </a:ln>
          </p:spPr>
          <p:txBody>
            <a:bodyPr/>
            <a:lstStyle/>
            <a:p>
              <a:pPr>
                <a:defRPr/>
              </a:pPr>
              <a:endParaRPr lang="es-MX"/>
            </a:p>
          </p:txBody>
        </p:sp>
        <p:sp>
          <p:nvSpPr>
            <p:cNvPr id="1139" name="Freeform 115"/>
            <p:cNvSpPr>
              <a:spLocks/>
            </p:cNvSpPr>
            <p:nvPr/>
          </p:nvSpPr>
          <p:spPr bwMode="auto">
            <a:xfrm>
              <a:off x="4782" y="2285"/>
              <a:ext cx="83" cy="68"/>
            </a:xfrm>
            <a:custGeom>
              <a:avLst/>
              <a:gdLst/>
              <a:ahLst/>
              <a:cxnLst>
                <a:cxn ang="0">
                  <a:pos x="22" y="2"/>
                </a:cxn>
                <a:cxn ang="0">
                  <a:pos x="19" y="5"/>
                </a:cxn>
                <a:cxn ang="0">
                  <a:pos x="18" y="6"/>
                </a:cxn>
                <a:cxn ang="0">
                  <a:pos x="16" y="8"/>
                </a:cxn>
                <a:cxn ang="0">
                  <a:pos x="12" y="10"/>
                </a:cxn>
                <a:cxn ang="0">
                  <a:pos x="10" y="11"/>
                </a:cxn>
                <a:cxn ang="0">
                  <a:pos x="6" y="17"/>
                </a:cxn>
                <a:cxn ang="0">
                  <a:pos x="1" y="19"/>
                </a:cxn>
                <a:cxn ang="0">
                  <a:pos x="0" y="19"/>
                </a:cxn>
                <a:cxn ang="0">
                  <a:pos x="2" y="15"/>
                </a:cxn>
                <a:cxn ang="0">
                  <a:pos x="15" y="3"/>
                </a:cxn>
                <a:cxn ang="0">
                  <a:pos x="18" y="0"/>
                </a:cxn>
                <a:cxn ang="0">
                  <a:pos x="22" y="2"/>
                </a:cxn>
              </a:cxnLst>
              <a:rect l="0" t="0" r="r" b="b"/>
              <a:pathLst>
                <a:path w="22" h="19">
                  <a:moveTo>
                    <a:pt x="22" y="2"/>
                  </a:moveTo>
                  <a:cubicBezTo>
                    <a:pt x="21" y="3"/>
                    <a:pt x="20" y="4"/>
                    <a:pt x="19" y="5"/>
                  </a:cubicBezTo>
                  <a:cubicBezTo>
                    <a:pt x="19" y="6"/>
                    <a:pt x="18" y="6"/>
                    <a:pt x="18" y="6"/>
                  </a:cubicBezTo>
                  <a:cubicBezTo>
                    <a:pt x="17" y="7"/>
                    <a:pt x="17" y="7"/>
                    <a:pt x="16" y="8"/>
                  </a:cubicBezTo>
                  <a:cubicBezTo>
                    <a:pt x="15" y="8"/>
                    <a:pt x="13" y="9"/>
                    <a:pt x="12" y="10"/>
                  </a:cubicBezTo>
                  <a:cubicBezTo>
                    <a:pt x="11" y="11"/>
                    <a:pt x="10" y="11"/>
                    <a:pt x="10" y="11"/>
                  </a:cubicBezTo>
                  <a:cubicBezTo>
                    <a:pt x="8" y="13"/>
                    <a:pt x="8" y="16"/>
                    <a:pt x="6" y="17"/>
                  </a:cubicBezTo>
                  <a:cubicBezTo>
                    <a:pt x="5" y="18"/>
                    <a:pt x="3" y="18"/>
                    <a:pt x="1" y="19"/>
                  </a:cubicBezTo>
                  <a:cubicBezTo>
                    <a:pt x="1" y="19"/>
                    <a:pt x="0" y="19"/>
                    <a:pt x="0" y="19"/>
                  </a:cubicBezTo>
                  <a:cubicBezTo>
                    <a:pt x="1" y="18"/>
                    <a:pt x="1" y="16"/>
                    <a:pt x="2" y="15"/>
                  </a:cubicBezTo>
                  <a:cubicBezTo>
                    <a:pt x="4" y="9"/>
                    <a:pt x="10" y="6"/>
                    <a:pt x="15" y="3"/>
                  </a:cubicBezTo>
                  <a:cubicBezTo>
                    <a:pt x="16" y="3"/>
                    <a:pt x="17" y="1"/>
                    <a:pt x="18" y="0"/>
                  </a:cubicBezTo>
                  <a:cubicBezTo>
                    <a:pt x="19" y="0"/>
                    <a:pt x="20" y="2"/>
                    <a:pt x="22" y="2"/>
                  </a:cubicBezTo>
                  <a:close/>
                </a:path>
              </a:pathLst>
            </a:custGeom>
            <a:noFill/>
            <a:ln w="0">
              <a:solidFill>
                <a:srgbClr val="24211D"/>
              </a:solidFill>
              <a:prstDash val="solid"/>
              <a:round/>
              <a:headEnd/>
              <a:tailEnd/>
            </a:ln>
          </p:spPr>
          <p:txBody>
            <a:bodyPr/>
            <a:lstStyle/>
            <a:p>
              <a:pPr>
                <a:defRPr/>
              </a:pPr>
              <a:endParaRPr lang="es-MX"/>
            </a:p>
          </p:txBody>
        </p:sp>
        <p:sp>
          <p:nvSpPr>
            <p:cNvPr id="1140" name="Freeform 116"/>
            <p:cNvSpPr>
              <a:spLocks/>
            </p:cNvSpPr>
            <p:nvPr/>
          </p:nvSpPr>
          <p:spPr bwMode="auto">
            <a:xfrm>
              <a:off x="4832" y="2244"/>
              <a:ext cx="28" cy="46"/>
            </a:xfrm>
            <a:custGeom>
              <a:avLst/>
              <a:gdLst/>
              <a:ahLst/>
              <a:cxnLst>
                <a:cxn ang="0">
                  <a:pos x="7" y="13"/>
                </a:cxn>
                <a:cxn ang="0">
                  <a:pos x="1" y="7"/>
                </a:cxn>
                <a:cxn ang="0">
                  <a:pos x="6" y="0"/>
                </a:cxn>
                <a:cxn ang="0">
                  <a:pos x="7" y="13"/>
                </a:cxn>
              </a:cxnLst>
              <a:rect l="0" t="0" r="r" b="b"/>
              <a:pathLst>
                <a:path w="7" h="13">
                  <a:moveTo>
                    <a:pt x="7" y="13"/>
                  </a:moveTo>
                  <a:cubicBezTo>
                    <a:pt x="4" y="13"/>
                    <a:pt x="1" y="12"/>
                    <a:pt x="1" y="7"/>
                  </a:cubicBezTo>
                  <a:cubicBezTo>
                    <a:pt x="1" y="7"/>
                    <a:pt x="0" y="1"/>
                    <a:pt x="6" y="0"/>
                  </a:cubicBezTo>
                  <a:cubicBezTo>
                    <a:pt x="6" y="0"/>
                    <a:pt x="6" y="12"/>
                    <a:pt x="7" y="13"/>
                  </a:cubicBezTo>
                  <a:close/>
                </a:path>
              </a:pathLst>
            </a:custGeom>
            <a:solidFill>
              <a:srgbClr val="00643F"/>
            </a:solidFill>
            <a:ln w="9525">
              <a:noFill/>
              <a:round/>
              <a:headEnd/>
              <a:tailEnd/>
            </a:ln>
          </p:spPr>
          <p:txBody>
            <a:bodyPr/>
            <a:lstStyle/>
            <a:p>
              <a:pPr>
                <a:defRPr/>
              </a:pPr>
              <a:endParaRPr lang="es-MX"/>
            </a:p>
          </p:txBody>
        </p:sp>
        <p:sp>
          <p:nvSpPr>
            <p:cNvPr id="1141" name="Freeform 117"/>
            <p:cNvSpPr>
              <a:spLocks/>
            </p:cNvSpPr>
            <p:nvPr/>
          </p:nvSpPr>
          <p:spPr bwMode="auto">
            <a:xfrm>
              <a:off x="4832" y="2244"/>
              <a:ext cx="28" cy="46"/>
            </a:xfrm>
            <a:custGeom>
              <a:avLst/>
              <a:gdLst/>
              <a:ahLst/>
              <a:cxnLst>
                <a:cxn ang="0">
                  <a:pos x="7" y="13"/>
                </a:cxn>
                <a:cxn ang="0">
                  <a:pos x="1" y="7"/>
                </a:cxn>
                <a:cxn ang="0">
                  <a:pos x="6" y="0"/>
                </a:cxn>
                <a:cxn ang="0">
                  <a:pos x="7" y="13"/>
                </a:cxn>
              </a:cxnLst>
              <a:rect l="0" t="0" r="r" b="b"/>
              <a:pathLst>
                <a:path w="7" h="13">
                  <a:moveTo>
                    <a:pt x="7" y="13"/>
                  </a:moveTo>
                  <a:cubicBezTo>
                    <a:pt x="4" y="13"/>
                    <a:pt x="1" y="12"/>
                    <a:pt x="1" y="7"/>
                  </a:cubicBezTo>
                  <a:cubicBezTo>
                    <a:pt x="1" y="7"/>
                    <a:pt x="0" y="1"/>
                    <a:pt x="6" y="0"/>
                  </a:cubicBezTo>
                  <a:cubicBezTo>
                    <a:pt x="6" y="0"/>
                    <a:pt x="6" y="12"/>
                    <a:pt x="7" y="13"/>
                  </a:cubicBezTo>
                  <a:close/>
                </a:path>
              </a:pathLst>
            </a:custGeom>
            <a:noFill/>
            <a:ln w="0">
              <a:solidFill>
                <a:srgbClr val="24211D"/>
              </a:solidFill>
              <a:prstDash val="solid"/>
              <a:round/>
              <a:headEnd/>
              <a:tailEnd/>
            </a:ln>
          </p:spPr>
          <p:txBody>
            <a:bodyPr/>
            <a:lstStyle/>
            <a:p>
              <a:pPr>
                <a:defRPr/>
              </a:pPr>
              <a:endParaRPr lang="es-MX"/>
            </a:p>
          </p:txBody>
        </p:sp>
        <p:sp>
          <p:nvSpPr>
            <p:cNvPr id="1142" name="Freeform 118"/>
            <p:cNvSpPr>
              <a:spLocks/>
            </p:cNvSpPr>
            <p:nvPr/>
          </p:nvSpPr>
          <p:spPr bwMode="auto">
            <a:xfrm>
              <a:off x="4878" y="2244"/>
              <a:ext cx="23" cy="46"/>
            </a:xfrm>
            <a:custGeom>
              <a:avLst/>
              <a:gdLst/>
              <a:ahLst/>
              <a:cxnLst>
                <a:cxn ang="0">
                  <a:pos x="0" y="13"/>
                </a:cxn>
                <a:cxn ang="0">
                  <a:pos x="5" y="7"/>
                </a:cxn>
                <a:cxn ang="0">
                  <a:pos x="0" y="0"/>
                </a:cxn>
                <a:cxn ang="0">
                  <a:pos x="0" y="13"/>
                </a:cxn>
              </a:cxnLst>
              <a:rect l="0" t="0" r="r" b="b"/>
              <a:pathLst>
                <a:path w="6" h="13">
                  <a:moveTo>
                    <a:pt x="0" y="13"/>
                  </a:moveTo>
                  <a:cubicBezTo>
                    <a:pt x="2" y="13"/>
                    <a:pt x="6" y="11"/>
                    <a:pt x="5" y="7"/>
                  </a:cubicBezTo>
                  <a:cubicBezTo>
                    <a:pt x="5" y="7"/>
                    <a:pt x="6" y="1"/>
                    <a:pt x="0" y="0"/>
                  </a:cubicBezTo>
                  <a:cubicBezTo>
                    <a:pt x="0" y="0"/>
                    <a:pt x="0" y="11"/>
                    <a:pt x="0" y="13"/>
                  </a:cubicBezTo>
                  <a:close/>
                </a:path>
              </a:pathLst>
            </a:custGeom>
            <a:solidFill>
              <a:srgbClr val="C63900"/>
            </a:solidFill>
            <a:ln w="9525">
              <a:noFill/>
              <a:round/>
              <a:headEnd/>
              <a:tailEnd/>
            </a:ln>
          </p:spPr>
          <p:txBody>
            <a:bodyPr/>
            <a:lstStyle/>
            <a:p>
              <a:pPr>
                <a:defRPr/>
              </a:pPr>
              <a:endParaRPr lang="es-MX"/>
            </a:p>
          </p:txBody>
        </p:sp>
        <p:sp>
          <p:nvSpPr>
            <p:cNvPr id="1143" name="Freeform 119"/>
            <p:cNvSpPr>
              <a:spLocks/>
            </p:cNvSpPr>
            <p:nvPr/>
          </p:nvSpPr>
          <p:spPr bwMode="auto">
            <a:xfrm>
              <a:off x="4878" y="2244"/>
              <a:ext cx="23" cy="46"/>
            </a:xfrm>
            <a:custGeom>
              <a:avLst/>
              <a:gdLst/>
              <a:ahLst/>
              <a:cxnLst>
                <a:cxn ang="0">
                  <a:pos x="0" y="13"/>
                </a:cxn>
                <a:cxn ang="0">
                  <a:pos x="5" y="7"/>
                </a:cxn>
                <a:cxn ang="0">
                  <a:pos x="0" y="0"/>
                </a:cxn>
                <a:cxn ang="0">
                  <a:pos x="0" y="13"/>
                </a:cxn>
              </a:cxnLst>
              <a:rect l="0" t="0" r="r" b="b"/>
              <a:pathLst>
                <a:path w="6" h="13">
                  <a:moveTo>
                    <a:pt x="0" y="13"/>
                  </a:moveTo>
                  <a:cubicBezTo>
                    <a:pt x="2" y="13"/>
                    <a:pt x="6" y="11"/>
                    <a:pt x="5" y="7"/>
                  </a:cubicBezTo>
                  <a:cubicBezTo>
                    <a:pt x="5" y="7"/>
                    <a:pt x="6" y="1"/>
                    <a:pt x="0" y="0"/>
                  </a:cubicBezTo>
                  <a:cubicBezTo>
                    <a:pt x="0" y="0"/>
                    <a:pt x="0" y="11"/>
                    <a:pt x="0" y="13"/>
                  </a:cubicBezTo>
                  <a:close/>
                </a:path>
              </a:pathLst>
            </a:custGeom>
            <a:noFill/>
            <a:ln w="0">
              <a:solidFill>
                <a:srgbClr val="24211D"/>
              </a:solidFill>
              <a:prstDash val="solid"/>
              <a:round/>
              <a:headEnd/>
              <a:tailEnd/>
            </a:ln>
          </p:spPr>
          <p:txBody>
            <a:bodyPr/>
            <a:lstStyle/>
            <a:p>
              <a:pPr>
                <a:defRPr/>
              </a:pPr>
              <a:endParaRPr lang="es-MX"/>
            </a:p>
          </p:txBody>
        </p:sp>
        <p:sp>
          <p:nvSpPr>
            <p:cNvPr id="1144" name="Freeform 120"/>
            <p:cNvSpPr>
              <a:spLocks/>
            </p:cNvSpPr>
            <p:nvPr/>
          </p:nvSpPr>
          <p:spPr bwMode="auto">
            <a:xfrm>
              <a:off x="4823" y="2289"/>
              <a:ext cx="55" cy="55"/>
            </a:xfrm>
            <a:custGeom>
              <a:avLst/>
              <a:gdLst/>
              <a:ahLst/>
              <a:cxnLst>
                <a:cxn ang="0">
                  <a:pos x="0" y="16"/>
                </a:cxn>
                <a:cxn ang="0">
                  <a:pos x="4" y="13"/>
                </a:cxn>
                <a:cxn ang="0">
                  <a:pos x="15" y="0"/>
                </a:cxn>
                <a:cxn ang="0">
                  <a:pos x="0" y="16"/>
                </a:cxn>
              </a:cxnLst>
              <a:rect l="0" t="0" r="r" b="b"/>
              <a:pathLst>
                <a:path w="16" h="16">
                  <a:moveTo>
                    <a:pt x="0" y="16"/>
                  </a:moveTo>
                  <a:cubicBezTo>
                    <a:pt x="1" y="15"/>
                    <a:pt x="2" y="14"/>
                    <a:pt x="4" y="13"/>
                  </a:cubicBezTo>
                  <a:cubicBezTo>
                    <a:pt x="5" y="12"/>
                    <a:pt x="16" y="5"/>
                    <a:pt x="15" y="0"/>
                  </a:cubicBezTo>
                  <a:cubicBezTo>
                    <a:pt x="15" y="0"/>
                    <a:pt x="0" y="16"/>
                    <a:pt x="0" y="16"/>
                  </a:cubicBezTo>
                  <a:close/>
                </a:path>
              </a:pathLst>
            </a:custGeom>
            <a:solidFill>
              <a:srgbClr val="C63900"/>
            </a:solidFill>
            <a:ln w="9525">
              <a:noFill/>
              <a:round/>
              <a:headEnd/>
              <a:tailEnd/>
            </a:ln>
          </p:spPr>
          <p:txBody>
            <a:bodyPr/>
            <a:lstStyle/>
            <a:p>
              <a:pPr>
                <a:defRPr/>
              </a:pPr>
              <a:endParaRPr lang="es-MX"/>
            </a:p>
          </p:txBody>
        </p:sp>
        <p:sp>
          <p:nvSpPr>
            <p:cNvPr id="1145" name="Freeform 121"/>
            <p:cNvSpPr>
              <a:spLocks/>
            </p:cNvSpPr>
            <p:nvPr/>
          </p:nvSpPr>
          <p:spPr bwMode="auto">
            <a:xfrm>
              <a:off x="4823" y="2289"/>
              <a:ext cx="55" cy="55"/>
            </a:xfrm>
            <a:custGeom>
              <a:avLst/>
              <a:gdLst/>
              <a:ahLst/>
              <a:cxnLst>
                <a:cxn ang="0">
                  <a:pos x="0" y="16"/>
                </a:cxn>
                <a:cxn ang="0">
                  <a:pos x="4" y="13"/>
                </a:cxn>
                <a:cxn ang="0">
                  <a:pos x="15" y="0"/>
                </a:cxn>
              </a:cxnLst>
              <a:rect l="0" t="0" r="r" b="b"/>
              <a:pathLst>
                <a:path w="16" h="16">
                  <a:moveTo>
                    <a:pt x="0" y="16"/>
                  </a:moveTo>
                  <a:cubicBezTo>
                    <a:pt x="1" y="15"/>
                    <a:pt x="2" y="14"/>
                    <a:pt x="4" y="13"/>
                  </a:cubicBezTo>
                  <a:cubicBezTo>
                    <a:pt x="5" y="12"/>
                    <a:pt x="16" y="5"/>
                    <a:pt x="15" y="0"/>
                  </a:cubicBezTo>
                </a:path>
              </a:pathLst>
            </a:custGeom>
            <a:noFill/>
            <a:ln w="0">
              <a:solidFill>
                <a:srgbClr val="24211D"/>
              </a:solidFill>
              <a:prstDash val="solid"/>
              <a:round/>
              <a:headEnd/>
              <a:tailEnd/>
            </a:ln>
          </p:spPr>
          <p:txBody>
            <a:bodyPr/>
            <a:lstStyle/>
            <a:p>
              <a:pPr>
                <a:defRPr/>
              </a:pPr>
              <a:endParaRPr lang="es-MX"/>
            </a:p>
          </p:txBody>
        </p:sp>
        <p:sp>
          <p:nvSpPr>
            <p:cNvPr id="1146" name="Freeform 122"/>
            <p:cNvSpPr>
              <a:spLocks/>
            </p:cNvSpPr>
            <p:nvPr/>
          </p:nvSpPr>
          <p:spPr bwMode="auto">
            <a:xfrm>
              <a:off x="4855" y="2244"/>
              <a:ext cx="23" cy="50"/>
            </a:xfrm>
            <a:custGeom>
              <a:avLst/>
              <a:gdLst/>
              <a:ahLst/>
              <a:cxnLst>
                <a:cxn ang="0">
                  <a:pos x="7" y="13"/>
                </a:cxn>
                <a:cxn ang="0">
                  <a:pos x="7" y="0"/>
                </a:cxn>
                <a:cxn ang="0">
                  <a:pos x="3" y="0"/>
                </a:cxn>
                <a:cxn ang="0">
                  <a:pos x="0" y="0"/>
                </a:cxn>
                <a:cxn ang="0">
                  <a:pos x="1" y="13"/>
                </a:cxn>
                <a:cxn ang="0">
                  <a:pos x="4" y="14"/>
                </a:cxn>
                <a:cxn ang="0">
                  <a:pos x="7" y="13"/>
                </a:cxn>
              </a:cxnLst>
              <a:rect l="0" t="0" r="r" b="b"/>
              <a:pathLst>
                <a:path w="7" h="14">
                  <a:moveTo>
                    <a:pt x="7" y="13"/>
                  </a:moveTo>
                  <a:cubicBezTo>
                    <a:pt x="7" y="12"/>
                    <a:pt x="7" y="0"/>
                    <a:pt x="7" y="0"/>
                  </a:cubicBezTo>
                  <a:cubicBezTo>
                    <a:pt x="7" y="0"/>
                    <a:pt x="4" y="0"/>
                    <a:pt x="3" y="0"/>
                  </a:cubicBezTo>
                  <a:cubicBezTo>
                    <a:pt x="1" y="0"/>
                    <a:pt x="0" y="0"/>
                    <a:pt x="0" y="0"/>
                  </a:cubicBezTo>
                  <a:cubicBezTo>
                    <a:pt x="0" y="0"/>
                    <a:pt x="0" y="12"/>
                    <a:pt x="1" y="13"/>
                  </a:cubicBezTo>
                  <a:cubicBezTo>
                    <a:pt x="1" y="13"/>
                    <a:pt x="2" y="14"/>
                    <a:pt x="4" y="14"/>
                  </a:cubicBezTo>
                  <a:cubicBezTo>
                    <a:pt x="5" y="13"/>
                    <a:pt x="7" y="13"/>
                    <a:pt x="7" y="13"/>
                  </a:cubicBezTo>
                  <a:close/>
                </a:path>
              </a:pathLst>
            </a:custGeom>
            <a:solidFill>
              <a:srgbClr val="FFFFFF"/>
            </a:solidFill>
            <a:ln w="9525">
              <a:noFill/>
              <a:round/>
              <a:headEnd/>
              <a:tailEnd/>
            </a:ln>
          </p:spPr>
          <p:txBody>
            <a:bodyPr/>
            <a:lstStyle/>
            <a:p>
              <a:pPr>
                <a:defRPr/>
              </a:pPr>
              <a:endParaRPr lang="es-MX"/>
            </a:p>
          </p:txBody>
        </p:sp>
        <p:sp>
          <p:nvSpPr>
            <p:cNvPr id="1147" name="Freeform 123"/>
            <p:cNvSpPr>
              <a:spLocks/>
            </p:cNvSpPr>
            <p:nvPr/>
          </p:nvSpPr>
          <p:spPr bwMode="auto">
            <a:xfrm>
              <a:off x="4855" y="2244"/>
              <a:ext cx="23" cy="50"/>
            </a:xfrm>
            <a:custGeom>
              <a:avLst/>
              <a:gdLst/>
              <a:ahLst/>
              <a:cxnLst>
                <a:cxn ang="0">
                  <a:pos x="7" y="13"/>
                </a:cxn>
                <a:cxn ang="0">
                  <a:pos x="7" y="0"/>
                </a:cxn>
                <a:cxn ang="0">
                  <a:pos x="3" y="0"/>
                </a:cxn>
                <a:cxn ang="0">
                  <a:pos x="0" y="0"/>
                </a:cxn>
                <a:cxn ang="0">
                  <a:pos x="1" y="13"/>
                </a:cxn>
                <a:cxn ang="0">
                  <a:pos x="4" y="14"/>
                </a:cxn>
                <a:cxn ang="0">
                  <a:pos x="7" y="13"/>
                </a:cxn>
              </a:cxnLst>
              <a:rect l="0" t="0" r="r" b="b"/>
              <a:pathLst>
                <a:path w="7" h="14">
                  <a:moveTo>
                    <a:pt x="7" y="13"/>
                  </a:moveTo>
                  <a:cubicBezTo>
                    <a:pt x="7" y="12"/>
                    <a:pt x="7" y="0"/>
                    <a:pt x="7" y="0"/>
                  </a:cubicBezTo>
                  <a:cubicBezTo>
                    <a:pt x="7" y="0"/>
                    <a:pt x="4" y="0"/>
                    <a:pt x="3" y="0"/>
                  </a:cubicBezTo>
                  <a:cubicBezTo>
                    <a:pt x="1" y="0"/>
                    <a:pt x="0" y="0"/>
                    <a:pt x="0" y="0"/>
                  </a:cubicBezTo>
                  <a:cubicBezTo>
                    <a:pt x="0" y="0"/>
                    <a:pt x="0" y="12"/>
                    <a:pt x="1" y="13"/>
                  </a:cubicBezTo>
                  <a:cubicBezTo>
                    <a:pt x="1" y="13"/>
                    <a:pt x="2" y="14"/>
                    <a:pt x="4" y="14"/>
                  </a:cubicBezTo>
                  <a:cubicBezTo>
                    <a:pt x="5" y="13"/>
                    <a:pt x="7" y="13"/>
                    <a:pt x="7" y="13"/>
                  </a:cubicBezTo>
                  <a:close/>
                </a:path>
              </a:pathLst>
            </a:custGeom>
            <a:noFill/>
            <a:ln w="0">
              <a:solidFill>
                <a:srgbClr val="24211D"/>
              </a:solidFill>
              <a:prstDash val="solid"/>
              <a:round/>
              <a:headEnd/>
              <a:tailEnd/>
            </a:ln>
          </p:spPr>
          <p:txBody>
            <a:bodyPr/>
            <a:lstStyle/>
            <a:p>
              <a:pPr>
                <a:defRPr/>
              </a:pPr>
              <a:endParaRPr lang="es-MX"/>
            </a:p>
          </p:txBody>
        </p:sp>
        <p:sp>
          <p:nvSpPr>
            <p:cNvPr id="1148" name="Freeform 124"/>
            <p:cNvSpPr>
              <a:spLocks/>
            </p:cNvSpPr>
            <p:nvPr/>
          </p:nvSpPr>
          <p:spPr bwMode="auto">
            <a:xfrm>
              <a:off x="4869" y="2326"/>
              <a:ext cx="55" cy="36"/>
            </a:xfrm>
            <a:custGeom>
              <a:avLst/>
              <a:gdLst/>
              <a:ahLst/>
              <a:cxnLst>
                <a:cxn ang="0">
                  <a:pos x="3" y="0"/>
                </a:cxn>
                <a:cxn ang="0">
                  <a:pos x="15" y="6"/>
                </a:cxn>
                <a:cxn ang="0">
                  <a:pos x="13" y="11"/>
                </a:cxn>
                <a:cxn ang="0">
                  <a:pos x="5" y="8"/>
                </a:cxn>
                <a:cxn ang="0">
                  <a:pos x="0" y="3"/>
                </a:cxn>
                <a:cxn ang="0">
                  <a:pos x="3" y="0"/>
                </a:cxn>
              </a:cxnLst>
              <a:rect l="0" t="0" r="r" b="b"/>
              <a:pathLst>
                <a:path w="15" h="11">
                  <a:moveTo>
                    <a:pt x="3" y="0"/>
                  </a:moveTo>
                  <a:cubicBezTo>
                    <a:pt x="3" y="0"/>
                    <a:pt x="6" y="4"/>
                    <a:pt x="15" y="6"/>
                  </a:cubicBezTo>
                  <a:cubicBezTo>
                    <a:pt x="15" y="6"/>
                    <a:pt x="13" y="11"/>
                    <a:pt x="13" y="11"/>
                  </a:cubicBezTo>
                  <a:cubicBezTo>
                    <a:pt x="13" y="11"/>
                    <a:pt x="8" y="9"/>
                    <a:pt x="5" y="8"/>
                  </a:cubicBezTo>
                  <a:cubicBezTo>
                    <a:pt x="2" y="6"/>
                    <a:pt x="0" y="3"/>
                    <a:pt x="0" y="3"/>
                  </a:cubicBezTo>
                  <a:cubicBezTo>
                    <a:pt x="0" y="3"/>
                    <a:pt x="2" y="1"/>
                    <a:pt x="3" y="0"/>
                  </a:cubicBezTo>
                  <a:close/>
                </a:path>
              </a:pathLst>
            </a:custGeom>
            <a:solidFill>
              <a:srgbClr val="00643F"/>
            </a:solidFill>
            <a:ln w="9525">
              <a:noFill/>
              <a:round/>
              <a:headEnd/>
              <a:tailEnd/>
            </a:ln>
          </p:spPr>
          <p:txBody>
            <a:bodyPr/>
            <a:lstStyle/>
            <a:p>
              <a:pPr>
                <a:defRPr/>
              </a:pPr>
              <a:endParaRPr lang="es-MX"/>
            </a:p>
          </p:txBody>
        </p:sp>
        <p:sp>
          <p:nvSpPr>
            <p:cNvPr id="1149" name="Freeform 125"/>
            <p:cNvSpPr>
              <a:spLocks/>
            </p:cNvSpPr>
            <p:nvPr/>
          </p:nvSpPr>
          <p:spPr bwMode="auto">
            <a:xfrm>
              <a:off x="4869" y="2326"/>
              <a:ext cx="55" cy="36"/>
            </a:xfrm>
            <a:custGeom>
              <a:avLst/>
              <a:gdLst/>
              <a:ahLst/>
              <a:cxnLst>
                <a:cxn ang="0">
                  <a:pos x="3" y="0"/>
                </a:cxn>
                <a:cxn ang="0">
                  <a:pos x="15" y="6"/>
                </a:cxn>
                <a:cxn ang="0">
                  <a:pos x="13" y="11"/>
                </a:cxn>
                <a:cxn ang="0">
                  <a:pos x="5" y="8"/>
                </a:cxn>
                <a:cxn ang="0">
                  <a:pos x="0" y="3"/>
                </a:cxn>
                <a:cxn ang="0">
                  <a:pos x="3" y="0"/>
                </a:cxn>
              </a:cxnLst>
              <a:rect l="0" t="0" r="r" b="b"/>
              <a:pathLst>
                <a:path w="15" h="11">
                  <a:moveTo>
                    <a:pt x="3" y="0"/>
                  </a:moveTo>
                  <a:cubicBezTo>
                    <a:pt x="3" y="0"/>
                    <a:pt x="6" y="4"/>
                    <a:pt x="15" y="6"/>
                  </a:cubicBezTo>
                  <a:cubicBezTo>
                    <a:pt x="15" y="6"/>
                    <a:pt x="13" y="11"/>
                    <a:pt x="13" y="11"/>
                  </a:cubicBezTo>
                  <a:cubicBezTo>
                    <a:pt x="13" y="11"/>
                    <a:pt x="8" y="9"/>
                    <a:pt x="5" y="8"/>
                  </a:cubicBezTo>
                  <a:cubicBezTo>
                    <a:pt x="2" y="6"/>
                    <a:pt x="0" y="3"/>
                    <a:pt x="0" y="3"/>
                  </a:cubicBezTo>
                  <a:cubicBezTo>
                    <a:pt x="0" y="3"/>
                    <a:pt x="2" y="1"/>
                    <a:pt x="3" y="0"/>
                  </a:cubicBezTo>
                  <a:close/>
                </a:path>
              </a:pathLst>
            </a:custGeom>
            <a:noFill/>
            <a:ln w="0">
              <a:solidFill>
                <a:srgbClr val="24211D"/>
              </a:solidFill>
              <a:prstDash val="solid"/>
              <a:round/>
              <a:headEnd/>
              <a:tailEnd/>
            </a:ln>
          </p:spPr>
          <p:txBody>
            <a:bodyPr/>
            <a:lstStyle/>
            <a:p>
              <a:pPr>
                <a:defRPr/>
              </a:pPr>
              <a:endParaRPr lang="es-MX"/>
            </a:p>
          </p:txBody>
        </p:sp>
        <p:sp>
          <p:nvSpPr>
            <p:cNvPr id="1150" name="Freeform 126"/>
            <p:cNvSpPr>
              <a:spLocks/>
            </p:cNvSpPr>
            <p:nvPr/>
          </p:nvSpPr>
          <p:spPr bwMode="auto">
            <a:xfrm>
              <a:off x="4878" y="2312"/>
              <a:ext cx="69" cy="32"/>
            </a:xfrm>
            <a:custGeom>
              <a:avLst/>
              <a:gdLst/>
              <a:ahLst/>
              <a:cxnLst>
                <a:cxn ang="0">
                  <a:pos x="0" y="4"/>
                </a:cxn>
                <a:cxn ang="0">
                  <a:pos x="12" y="10"/>
                </a:cxn>
                <a:cxn ang="0">
                  <a:pos x="13" y="10"/>
                </a:cxn>
                <a:cxn ang="0">
                  <a:pos x="18" y="10"/>
                </a:cxn>
                <a:cxn ang="0">
                  <a:pos x="13" y="7"/>
                </a:cxn>
                <a:cxn ang="0">
                  <a:pos x="10" y="6"/>
                </a:cxn>
                <a:cxn ang="0">
                  <a:pos x="4" y="1"/>
                </a:cxn>
                <a:cxn ang="0">
                  <a:pos x="2" y="0"/>
                </a:cxn>
                <a:cxn ang="0">
                  <a:pos x="0" y="4"/>
                </a:cxn>
              </a:cxnLst>
              <a:rect l="0" t="0" r="r" b="b"/>
              <a:pathLst>
                <a:path w="18" h="10">
                  <a:moveTo>
                    <a:pt x="0" y="4"/>
                  </a:moveTo>
                  <a:cubicBezTo>
                    <a:pt x="0" y="4"/>
                    <a:pt x="3" y="8"/>
                    <a:pt x="12" y="10"/>
                  </a:cubicBezTo>
                  <a:cubicBezTo>
                    <a:pt x="12" y="10"/>
                    <a:pt x="13" y="10"/>
                    <a:pt x="13" y="10"/>
                  </a:cubicBezTo>
                  <a:cubicBezTo>
                    <a:pt x="13" y="10"/>
                    <a:pt x="18" y="10"/>
                    <a:pt x="18" y="10"/>
                  </a:cubicBezTo>
                  <a:cubicBezTo>
                    <a:pt x="17" y="10"/>
                    <a:pt x="15" y="8"/>
                    <a:pt x="13" y="7"/>
                  </a:cubicBezTo>
                  <a:cubicBezTo>
                    <a:pt x="12" y="7"/>
                    <a:pt x="11" y="6"/>
                    <a:pt x="10" y="6"/>
                  </a:cubicBezTo>
                  <a:cubicBezTo>
                    <a:pt x="10" y="6"/>
                    <a:pt x="6" y="4"/>
                    <a:pt x="4" y="1"/>
                  </a:cubicBezTo>
                  <a:cubicBezTo>
                    <a:pt x="3" y="1"/>
                    <a:pt x="3" y="0"/>
                    <a:pt x="2" y="0"/>
                  </a:cubicBezTo>
                  <a:cubicBezTo>
                    <a:pt x="1" y="0"/>
                    <a:pt x="1" y="2"/>
                    <a:pt x="0" y="4"/>
                  </a:cubicBezTo>
                  <a:close/>
                </a:path>
              </a:pathLst>
            </a:custGeom>
            <a:solidFill>
              <a:srgbClr val="FFFFFF"/>
            </a:solidFill>
            <a:ln w="9525">
              <a:noFill/>
              <a:round/>
              <a:headEnd/>
              <a:tailEnd/>
            </a:ln>
          </p:spPr>
          <p:txBody>
            <a:bodyPr/>
            <a:lstStyle/>
            <a:p>
              <a:pPr>
                <a:defRPr/>
              </a:pPr>
              <a:endParaRPr lang="es-MX"/>
            </a:p>
          </p:txBody>
        </p:sp>
        <p:sp>
          <p:nvSpPr>
            <p:cNvPr id="1151" name="Freeform 127"/>
            <p:cNvSpPr>
              <a:spLocks/>
            </p:cNvSpPr>
            <p:nvPr/>
          </p:nvSpPr>
          <p:spPr bwMode="auto">
            <a:xfrm>
              <a:off x="4878" y="2312"/>
              <a:ext cx="69" cy="32"/>
            </a:xfrm>
            <a:custGeom>
              <a:avLst/>
              <a:gdLst/>
              <a:ahLst/>
              <a:cxnLst>
                <a:cxn ang="0">
                  <a:pos x="0" y="4"/>
                </a:cxn>
                <a:cxn ang="0">
                  <a:pos x="12" y="10"/>
                </a:cxn>
                <a:cxn ang="0">
                  <a:pos x="13" y="10"/>
                </a:cxn>
                <a:cxn ang="0">
                  <a:pos x="18" y="10"/>
                </a:cxn>
                <a:cxn ang="0">
                  <a:pos x="13" y="7"/>
                </a:cxn>
                <a:cxn ang="0">
                  <a:pos x="10" y="6"/>
                </a:cxn>
                <a:cxn ang="0">
                  <a:pos x="4" y="1"/>
                </a:cxn>
                <a:cxn ang="0">
                  <a:pos x="2" y="0"/>
                </a:cxn>
                <a:cxn ang="0">
                  <a:pos x="0" y="4"/>
                </a:cxn>
              </a:cxnLst>
              <a:rect l="0" t="0" r="r" b="b"/>
              <a:pathLst>
                <a:path w="18" h="10">
                  <a:moveTo>
                    <a:pt x="0" y="4"/>
                  </a:moveTo>
                  <a:cubicBezTo>
                    <a:pt x="0" y="4"/>
                    <a:pt x="3" y="8"/>
                    <a:pt x="12" y="10"/>
                  </a:cubicBezTo>
                  <a:cubicBezTo>
                    <a:pt x="12" y="10"/>
                    <a:pt x="13" y="10"/>
                    <a:pt x="13" y="10"/>
                  </a:cubicBezTo>
                  <a:cubicBezTo>
                    <a:pt x="13" y="10"/>
                    <a:pt x="18" y="10"/>
                    <a:pt x="18" y="10"/>
                  </a:cubicBezTo>
                  <a:cubicBezTo>
                    <a:pt x="17" y="10"/>
                    <a:pt x="15" y="8"/>
                    <a:pt x="13" y="7"/>
                  </a:cubicBezTo>
                  <a:cubicBezTo>
                    <a:pt x="12" y="7"/>
                    <a:pt x="11" y="6"/>
                    <a:pt x="10" y="6"/>
                  </a:cubicBezTo>
                  <a:cubicBezTo>
                    <a:pt x="10" y="6"/>
                    <a:pt x="6" y="4"/>
                    <a:pt x="4" y="1"/>
                  </a:cubicBezTo>
                  <a:cubicBezTo>
                    <a:pt x="3" y="1"/>
                    <a:pt x="3" y="0"/>
                    <a:pt x="2" y="0"/>
                  </a:cubicBezTo>
                  <a:cubicBezTo>
                    <a:pt x="1" y="0"/>
                    <a:pt x="1" y="2"/>
                    <a:pt x="0" y="4"/>
                  </a:cubicBezTo>
                  <a:close/>
                </a:path>
              </a:pathLst>
            </a:custGeom>
            <a:noFill/>
            <a:ln w="0">
              <a:solidFill>
                <a:srgbClr val="24211D"/>
              </a:solidFill>
              <a:prstDash val="solid"/>
              <a:round/>
              <a:headEnd/>
              <a:tailEnd/>
            </a:ln>
          </p:spPr>
          <p:txBody>
            <a:bodyPr/>
            <a:lstStyle/>
            <a:p>
              <a:pPr>
                <a:defRPr/>
              </a:pPr>
              <a:endParaRPr lang="es-MX"/>
            </a:p>
          </p:txBody>
        </p:sp>
        <p:sp>
          <p:nvSpPr>
            <p:cNvPr id="1152" name="Freeform 128"/>
            <p:cNvSpPr>
              <a:spLocks/>
            </p:cNvSpPr>
            <p:nvPr/>
          </p:nvSpPr>
          <p:spPr bwMode="auto">
            <a:xfrm>
              <a:off x="4805" y="2289"/>
              <a:ext cx="73" cy="55"/>
            </a:xfrm>
            <a:custGeom>
              <a:avLst/>
              <a:gdLst/>
              <a:ahLst/>
              <a:cxnLst>
                <a:cxn ang="0">
                  <a:pos x="5" y="16"/>
                </a:cxn>
                <a:cxn ang="0">
                  <a:pos x="9" y="13"/>
                </a:cxn>
                <a:cxn ang="0">
                  <a:pos x="20" y="0"/>
                </a:cxn>
                <a:cxn ang="0">
                  <a:pos x="18" y="1"/>
                </a:cxn>
                <a:cxn ang="0">
                  <a:pos x="16" y="1"/>
                </a:cxn>
                <a:cxn ang="0">
                  <a:pos x="13" y="4"/>
                </a:cxn>
                <a:cxn ang="0">
                  <a:pos x="12" y="5"/>
                </a:cxn>
                <a:cxn ang="0">
                  <a:pos x="10" y="7"/>
                </a:cxn>
                <a:cxn ang="0">
                  <a:pos x="6" y="9"/>
                </a:cxn>
                <a:cxn ang="0">
                  <a:pos x="4" y="10"/>
                </a:cxn>
                <a:cxn ang="0">
                  <a:pos x="0" y="16"/>
                </a:cxn>
                <a:cxn ang="0">
                  <a:pos x="3" y="15"/>
                </a:cxn>
                <a:cxn ang="0">
                  <a:pos x="5" y="16"/>
                </a:cxn>
              </a:cxnLst>
              <a:rect l="0" t="0" r="r" b="b"/>
              <a:pathLst>
                <a:path w="21" h="16">
                  <a:moveTo>
                    <a:pt x="5" y="16"/>
                  </a:moveTo>
                  <a:cubicBezTo>
                    <a:pt x="6" y="15"/>
                    <a:pt x="7" y="14"/>
                    <a:pt x="9" y="13"/>
                  </a:cubicBezTo>
                  <a:cubicBezTo>
                    <a:pt x="10" y="12"/>
                    <a:pt x="21" y="5"/>
                    <a:pt x="20" y="0"/>
                  </a:cubicBezTo>
                  <a:cubicBezTo>
                    <a:pt x="20" y="0"/>
                    <a:pt x="19" y="1"/>
                    <a:pt x="18" y="1"/>
                  </a:cubicBezTo>
                  <a:cubicBezTo>
                    <a:pt x="17" y="1"/>
                    <a:pt x="16" y="1"/>
                    <a:pt x="16" y="1"/>
                  </a:cubicBezTo>
                  <a:cubicBezTo>
                    <a:pt x="15" y="2"/>
                    <a:pt x="14" y="3"/>
                    <a:pt x="13" y="4"/>
                  </a:cubicBezTo>
                  <a:cubicBezTo>
                    <a:pt x="13" y="5"/>
                    <a:pt x="12" y="5"/>
                    <a:pt x="12" y="5"/>
                  </a:cubicBezTo>
                  <a:cubicBezTo>
                    <a:pt x="11" y="6"/>
                    <a:pt x="11" y="6"/>
                    <a:pt x="10" y="7"/>
                  </a:cubicBezTo>
                  <a:cubicBezTo>
                    <a:pt x="9" y="7"/>
                    <a:pt x="7" y="8"/>
                    <a:pt x="6" y="9"/>
                  </a:cubicBezTo>
                  <a:cubicBezTo>
                    <a:pt x="5" y="10"/>
                    <a:pt x="4" y="10"/>
                    <a:pt x="4" y="10"/>
                  </a:cubicBezTo>
                  <a:cubicBezTo>
                    <a:pt x="2" y="12"/>
                    <a:pt x="2" y="15"/>
                    <a:pt x="0" y="16"/>
                  </a:cubicBezTo>
                  <a:cubicBezTo>
                    <a:pt x="0" y="16"/>
                    <a:pt x="3" y="15"/>
                    <a:pt x="3" y="15"/>
                  </a:cubicBezTo>
                  <a:cubicBezTo>
                    <a:pt x="3" y="15"/>
                    <a:pt x="5" y="16"/>
                    <a:pt x="5" y="16"/>
                  </a:cubicBezTo>
                  <a:close/>
                </a:path>
              </a:pathLst>
            </a:custGeom>
            <a:solidFill>
              <a:srgbClr val="FFFFFF"/>
            </a:solidFill>
            <a:ln w="9525">
              <a:noFill/>
              <a:round/>
              <a:headEnd/>
              <a:tailEnd/>
            </a:ln>
          </p:spPr>
          <p:txBody>
            <a:bodyPr/>
            <a:lstStyle/>
            <a:p>
              <a:pPr>
                <a:defRPr/>
              </a:pPr>
              <a:endParaRPr lang="es-MX"/>
            </a:p>
          </p:txBody>
        </p:sp>
        <p:sp>
          <p:nvSpPr>
            <p:cNvPr id="1153" name="Freeform 129"/>
            <p:cNvSpPr>
              <a:spLocks/>
            </p:cNvSpPr>
            <p:nvPr/>
          </p:nvSpPr>
          <p:spPr bwMode="auto">
            <a:xfrm>
              <a:off x="4805" y="2289"/>
              <a:ext cx="73" cy="55"/>
            </a:xfrm>
            <a:custGeom>
              <a:avLst/>
              <a:gdLst/>
              <a:ahLst/>
              <a:cxnLst>
                <a:cxn ang="0">
                  <a:pos x="5" y="16"/>
                </a:cxn>
                <a:cxn ang="0">
                  <a:pos x="9" y="13"/>
                </a:cxn>
                <a:cxn ang="0">
                  <a:pos x="20" y="0"/>
                </a:cxn>
                <a:cxn ang="0">
                  <a:pos x="18" y="1"/>
                </a:cxn>
                <a:cxn ang="0">
                  <a:pos x="16" y="1"/>
                </a:cxn>
                <a:cxn ang="0">
                  <a:pos x="13" y="4"/>
                </a:cxn>
                <a:cxn ang="0">
                  <a:pos x="12" y="5"/>
                </a:cxn>
                <a:cxn ang="0">
                  <a:pos x="10" y="7"/>
                </a:cxn>
                <a:cxn ang="0">
                  <a:pos x="6" y="9"/>
                </a:cxn>
                <a:cxn ang="0">
                  <a:pos x="4" y="10"/>
                </a:cxn>
                <a:cxn ang="0">
                  <a:pos x="0" y="16"/>
                </a:cxn>
                <a:cxn ang="0">
                  <a:pos x="3" y="15"/>
                </a:cxn>
                <a:cxn ang="0">
                  <a:pos x="5" y="16"/>
                </a:cxn>
              </a:cxnLst>
              <a:rect l="0" t="0" r="r" b="b"/>
              <a:pathLst>
                <a:path w="21" h="16">
                  <a:moveTo>
                    <a:pt x="5" y="16"/>
                  </a:moveTo>
                  <a:cubicBezTo>
                    <a:pt x="6" y="15"/>
                    <a:pt x="7" y="14"/>
                    <a:pt x="9" y="13"/>
                  </a:cubicBezTo>
                  <a:cubicBezTo>
                    <a:pt x="10" y="12"/>
                    <a:pt x="21" y="5"/>
                    <a:pt x="20" y="0"/>
                  </a:cubicBezTo>
                  <a:cubicBezTo>
                    <a:pt x="20" y="0"/>
                    <a:pt x="19" y="1"/>
                    <a:pt x="18" y="1"/>
                  </a:cubicBezTo>
                  <a:cubicBezTo>
                    <a:pt x="17" y="1"/>
                    <a:pt x="16" y="1"/>
                    <a:pt x="16" y="1"/>
                  </a:cubicBezTo>
                  <a:cubicBezTo>
                    <a:pt x="15" y="2"/>
                    <a:pt x="14" y="3"/>
                    <a:pt x="13" y="4"/>
                  </a:cubicBezTo>
                  <a:cubicBezTo>
                    <a:pt x="13" y="5"/>
                    <a:pt x="12" y="5"/>
                    <a:pt x="12" y="5"/>
                  </a:cubicBezTo>
                  <a:cubicBezTo>
                    <a:pt x="11" y="6"/>
                    <a:pt x="11" y="6"/>
                    <a:pt x="10" y="7"/>
                  </a:cubicBezTo>
                  <a:cubicBezTo>
                    <a:pt x="9" y="7"/>
                    <a:pt x="7" y="8"/>
                    <a:pt x="6" y="9"/>
                  </a:cubicBezTo>
                  <a:cubicBezTo>
                    <a:pt x="5" y="10"/>
                    <a:pt x="4" y="10"/>
                    <a:pt x="4" y="10"/>
                  </a:cubicBezTo>
                  <a:cubicBezTo>
                    <a:pt x="2" y="12"/>
                    <a:pt x="2" y="15"/>
                    <a:pt x="0" y="16"/>
                  </a:cubicBezTo>
                  <a:cubicBezTo>
                    <a:pt x="0" y="16"/>
                    <a:pt x="3" y="15"/>
                    <a:pt x="3" y="15"/>
                  </a:cubicBezTo>
                  <a:cubicBezTo>
                    <a:pt x="3" y="15"/>
                    <a:pt x="5" y="16"/>
                    <a:pt x="5" y="16"/>
                  </a:cubicBezTo>
                  <a:close/>
                </a:path>
              </a:pathLst>
            </a:custGeom>
            <a:noFill/>
            <a:ln w="0">
              <a:solidFill>
                <a:srgbClr val="24211D"/>
              </a:solidFill>
              <a:prstDash val="solid"/>
              <a:round/>
              <a:headEnd/>
              <a:tailEnd/>
            </a:ln>
          </p:spPr>
          <p:txBody>
            <a:bodyPr/>
            <a:lstStyle/>
            <a:p>
              <a:pPr>
                <a:defRPr/>
              </a:pPr>
              <a:endParaRPr lang="es-MX"/>
            </a:p>
          </p:txBody>
        </p:sp>
        <p:sp>
          <p:nvSpPr>
            <p:cNvPr id="1154" name="Freeform 130"/>
            <p:cNvSpPr>
              <a:spLocks/>
            </p:cNvSpPr>
            <p:nvPr/>
          </p:nvSpPr>
          <p:spPr bwMode="auto">
            <a:xfrm>
              <a:off x="4823" y="2285"/>
              <a:ext cx="142" cy="82"/>
            </a:xfrm>
            <a:custGeom>
              <a:avLst/>
              <a:gdLst/>
              <a:ahLst/>
              <a:cxnLst>
                <a:cxn ang="0">
                  <a:pos x="0" y="18"/>
                </a:cxn>
                <a:cxn ang="0">
                  <a:pos x="4" y="15"/>
                </a:cxn>
                <a:cxn ang="0">
                  <a:pos x="15" y="2"/>
                </a:cxn>
                <a:cxn ang="0">
                  <a:pos x="20" y="0"/>
                </a:cxn>
                <a:cxn ang="0">
                  <a:pos x="22" y="6"/>
                </a:cxn>
                <a:cxn ang="0">
                  <a:pos x="23" y="7"/>
                </a:cxn>
                <a:cxn ang="0">
                  <a:pos x="26" y="9"/>
                </a:cxn>
                <a:cxn ang="0">
                  <a:pos x="27" y="10"/>
                </a:cxn>
                <a:cxn ang="0">
                  <a:pos x="31" y="12"/>
                </a:cxn>
                <a:cxn ang="0">
                  <a:pos x="38" y="16"/>
                </a:cxn>
                <a:cxn ang="0">
                  <a:pos x="38" y="16"/>
                </a:cxn>
                <a:cxn ang="0">
                  <a:pos x="40" y="18"/>
                </a:cxn>
                <a:cxn ang="0">
                  <a:pos x="34" y="18"/>
                </a:cxn>
                <a:cxn ang="0">
                  <a:pos x="29" y="15"/>
                </a:cxn>
                <a:cxn ang="0">
                  <a:pos x="26" y="14"/>
                </a:cxn>
                <a:cxn ang="0">
                  <a:pos x="20" y="9"/>
                </a:cxn>
                <a:cxn ang="0">
                  <a:pos x="18" y="8"/>
                </a:cxn>
                <a:cxn ang="0">
                  <a:pos x="14" y="14"/>
                </a:cxn>
                <a:cxn ang="0">
                  <a:pos x="3" y="24"/>
                </a:cxn>
                <a:cxn ang="0">
                  <a:pos x="0" y="19"/>
                </a:cxn>
                <a:cxn ang="0">
                  <a:pos x="0" y="18"/>
                </a:cxn>
              </a:cxnLst>
              <a:rect l="0" t="0" r="r" b="b"/>
              <a:pathLst>
                <a:path w="40" h="24">
                  <a:moveTo>
                    <a:pt x="0" y="18"/>
                  </a:moveTo>
                  <a:cubicBezTo>
                    <a:pt x="1" y="17"/>
                    <a:pt x="2" y="16"/>
                    <a:pt x="4" y="15"/>
                  </a:cubicBezTo>
                  <a:cubicBezTo>
                    <a:pt x="5" y="14"/>
                    <a:pt x="16" y="7"/>
                    <a:pt x="15" y="2"/>
                  </a:cubicBezTo>
                  <a:cubicBezTo>
                    <a:pt x="18" y="2"/>
                    <a:pt x="18" y="2"/>
                    <a:pt x="20" y="0"/>
                  </a:cubicBezTo>
                  <a:cubicBezTo>
                    <a:pt x="20" y="2"/>
                    <a:pt x="21" y="5"/>
                    <a:pt x="22" y="6"/>
                  </a:cubicBezTo>
                  <a:cubicBezTo>
                    <a:pt x="22" y="6"/>
                    <a:pt x="23" y="7"/>
                    <a:pt x="23" y="7"/>
                  </a:cubicBezTo>
                  <a:cubicBezTo>
                    <a:pt x="24" y="8"/>
                    <a:pt x="25" y="8"/>
                    <a:pt x="26" y="9"/>
                  </a:cubicBezTo>
                  <a:cubicBezTo>
                    <a:pt x="26" y="9"/>
                    <a:pt x="26" y="9"/>
                    <a:pt x="27" y="10"/>
                  </a:cubicBezTo>
                  <a:cubicBezTo>
                    <a:pt x="28" y="11"/>
                    <a:pt x="30" y="11"/>
                    <a:pt x="31" y="12"/>
                  </a:cubicBezTo>
                  <a:cubicBezTo>
                    <a:pt x="33" y="13"/>
                    <a:pt x="36" y="15"/>
                    <a:pt x="38" y="16"/>
                  </a:cubicBezTo>
                  <a:cubicBezTo>
                    <a:pt x="38" y="16"/>
                    <a:pt x="38" y="16"/>
                    <a:pt x="38" y="16"/>
                  </a:cubicBezTo>
                  <a:cubicBezTo>
                    <a:pt x="39" y="16"/>
                    <a:pt x="39" y="18"/>
                    <a:pt x="40" y="18"/>
                  </a:cubicBezTo>
                  <a:cubicBezTo>
                    <a:pt x="38" y="18"/>
                    <a:pt x="36" y="19"/>
                    <a:pt x="34" y="18"/>
                  </a:cubicBezTo>
                  <a:cubicBezTo>
                    <a:pt x="33" y="18"/>
                    <a:pt x="31" y="16"/>
                    <a:pt x="29" y="15"/>
                  </a:cubicBezTo>
                  <a:cubicBezTo>
                    <a:pt x="28" y="15"/>
                    <a:pt x="27" y="14"/>
                    <a:pt x="26" y="14"/>
                  </a:cubicBezTo>
                  <a:cubicBezTo>
                    <a:pt x="26" y="14"/>
                    <a:pt x="22" y="12"/>
                    <a:pt x="20" y="9"/>
                  </a:cubicBezTo>
                  <a:cubicBezTo>
                    <a:pt x="19" y="9"/>
                    <a:pt x="19" y="8"/>
                    <a:pt x="18" y="8"/>
                  </a:cubicBezTo>
                  <a:cubicBezTo>
                    <a:pt x="17" y="8"/>
                    <a:pt x="16" y="13"/>
                    <a:pt x="14" y="14"/>
                  </a:cubicBezTo>
                  <a:cubicBezTo>
                    <a:pt x="10" y="17"/>
                    <a:pt x="6" y="20"/>
                    <a:pt x="3" y="24"/>
                  </a:cubicBezTo>
                  <a:cubicBezTo>
                    <a:pt x="2" y="22"/>
                    <a:pt x="1" y="21"/>
                    <a:pt x="0" y="19"/>
                  </a:cubicBezTo>
                  <a:cubicBezTo>
                    <a:pt x="0" y="19"/>
                    <a:pt x="0" y="18"/>
                    <a:pt x="0" y="18"/>
                  </a:cubicBezTo>
                  <a:close/>
                </a:path>
              </a:pathLst>
            </a:custGeom>
            <a:solidFill>
              <a:srgbClr val="C63900"/>
            </a:solidFill>
            <a:ln w="9525">
              <a:noFill/>
              <a:round/>
              <a:headEnd/>
              <a:tailEnd/>
            </a:ln>
          </p:spPr>
          <p:txBody>
            <a:bodyPr/>
            <a:lstStyle/>
            <a:p>
              <a:pPr>
                <a:defRPr/>
              </a:pPr>
              <a:endParaRPr lang="es-MX"/>
            </a:p>
          </p:txBody>
        </p:sp>
        <p:sp>
          <p:nvSpPr>
            <p:cNvPr id="1155" name="Freeform 131"/>
            <p:cNvSpPr>
              <a:spLocks noEditPoints="1"/>
            </p:cNvSpPr>
            <p:nvPr/>
          </p:nvSpPr>
          <p:spPr bwMode="auto">
            <a:xfrm>
              <a:off x="4823" y="2285"/>
              <a:ext cx="142" cy="82"/>
            </a:xfrm>
            <a:custGeom>
              <a:avLst/>
              <a:gdLst/>
              <a:ahLst/>
              <a:cxnLst>
                <a:cxn ang="0">
                  <a:pos x="0" y="18"/>
                </a:cxn>
                <a:cxn ang="0">
                  <a:pos x="4" y="15"/>
                </a:cxn>
                <a:cxn ang="0">
                  <a:pos x="15" y="2"/>
                </a:cxn>
                <a:cxn ang="0">
                  <a:pos x="20" y="0"/>
                </a:cxn>
                <a:cxn ang="0">
                  <a:pos x="22" y="6"/>
                </a:cxn>
                <a:cxn ang="0">
                  <a:pos x="23" y="7"/>
                </a:cxn>
                <a:cxn ang="0">
                  <a:pos x="26" y="9"/>
                </a:cxn>
                <a:cxn ang="0">
                  <a:pos x="27" y="10"/>
                </a:cxn>
                <a:cxn ang="0">
                  <a:pos x="31" y="12"/>
                </a:cxn>
                <a:cxn ang="0">
                  <a:pos x="38" y="16"/>
                </a:cxn>
                <a:cxn ang="0">
                  <a:pos x="38" y="16"/>
                </a:cxn>
                <a:cxn ang="0">
                  <a:pos x="40" y="18"/>
                </a:cxn>
                <a:cxn ang="0">
                  <a:pos x="34" y="18"/>
                </a:cxn>
                <a:cxn ang="0">
                  <a:pos x="29" y="15"/>
                </a:cxn>
                <a:cxn ang="0">
                  <a:pos x="26" y="14"/>
                </a:cxn>
                <a:cxn ang="0">
                  <a:pos x="20" y="9"/>
                </a:cxn>
                <a:cxn ang="0">
                  <a:pos x="18" y="8"/>
                </a:cxn>
                <a:cxn ang="0">
                  <a:pos x="14" y="14"/>
                </a:cxn>
                <a:cxn ang="0">
                  <a:pos x="3" y="24"/>
                </a:cxn>
                <a:cxn ang="0">
                  <a:pos x="0" y="19"/>
                </a:cxn>
                <a:cxn ang="0">
                  <a:pos x="0" y="18"/>
                </a:cxn>
                <a:cxn ang="0">
                  <a:pos x="20" y="1"/>
                </a:cxn>
                <a:cxn ang="0">
                  <a:pos x="18" y="8"/>
                </a:cxn>
              </a:cxnLst>
              <a:rect l="0" t="0" r="r" b="b"/>
              <a:pathLst>
                <a:path w="40" h="24">
                  <a:moveTo>
                    <a:pt x="0" y="18"/>
                  </a:moveTo>
                  <a:cubicBezTo>
                    <a:pt x="1" y="17"/>
                    <a:pt x="2" y="16"/>
                    <a:pt x="4" y="15"/>
                  </a:cubicBezTo>
                  <a:cubicBezTo>
                    <a:pt x="5" y="14"/>
                    <a:pt x="16" y="7"/>
                    <a:pt x="15" y="2"/>
                  </a:cubicBezTo>
                  <a:cubicBezTo>
                    <a:pt x="18" y="2"/>
                    <a:pt x="18" y="2"/>
                    <a:pt x="20" y="0"/>
                  </a:cubicBezTo>
                  <a:cubicBezTo>
                    <a:pt x="20" y="2"/>
                    <a:pt x="21" y="5"/>
                    <a:pt x="22" y="6"/>
                  </a:cubicBezTo>
                  <a:cubicBezTo>
                    <a:pt x="22" y="6"/>
                    <a:pt x="23" y="7"/>
                    <a:pt x="23" y="7"/>
                  </a:cubicBezTo>
                  <a:cubicBezTo>
                    <a:pt x="24" y="8"/>
                    <a:pt x="25" y="8"/>
                    <a:pt x="26" y="9"/>
                  </a:cubicBezTo>
                  <a:cubicBezTo>
                    <a:pt x="26" y="9"/>
                    <a:pt x="26" y="9"/>
                    <a:pt x="27" y="10"/>
                  </a:cubicBezTo>
                  <a:cubicBezTo>
                    <a:pt x="28" y="11"/>
                    <a:pt x="30" y="11"/>
                    <a:pt x="31" y="12"/>
                  </a:cubicBezTo>
                  <a:cubicBezTo>
                    <a:pt x="33" y="13"/>
                    <a:pt x="36" y="15"/>
                    <a:pt x="38" y="16"/>
                  </a:cubicBezTo>
                  <a:cubicBezTo>
                    <a:pt x="38" y="16"/>
                    <a:pt x="38" y="16"/>
                    <a:pt x="38" y="16"/>
                  </a:cubicBezTo>
                  <a:cubicBezTo>
                    <a:pt x="39" y="16"/>
                    <a:pt x="39" y="18"/>
                    <a:pt x="40" y="18"/>
                  </a:cubicBezTo>
                  <a:cubicBezTo>
                    <a:pt x="38" y="18"/>
                    <a:pt x="36" y="19"/>
                    <a:pt x="34" y="18"/>
                  </a:cubicBezTo>
                  <a:cubicBezTo>
                    <a:pt x="33" y="18"/>
                    <a:pt x="31" y="16"/>
                    <a:pt x="29" y="15"/>
                  </a:cubicBezTo>
                  <a:cubicBezTo>
                    <a:pt x="28" y="15"/>
                    <a:pt x="27" y="14"/>
                    <a:pt x="26" y="14"/>
                  </a:cubicBezTo>
                  <a:cubicBezTo>
                    <a:pt x="26" y="14"/>
                    <a:pt x="22" y="12"/>
                    <a:pt x="20" y="9"/>
                  </a:cubicBezTo>
                  <a:cubicBezTo>
                    <a:pt x="19" y="9"/>
                    <a:pt x="19" y="8"/>
                    <a:pt x="18" y="8"/>
                  </a:cubicBezTo>
                  <a:cubicBezTo>
                    <a:pt x="17" y="8"/>
                    <a:pt x="16" y="13"/>
                    <a:pt x="14" y="14"/>
                  </a:cubicBezTo>
                  <a:cubicBezTo>
                    <a:pt x="10" y="17"/>
                    <a:pt x="6" y="20"/>
                    <a:pt x="3" y="24"/>
                  </a:cubicBezTo>
                  <a:cubicBezTo>
                    <a:pt x="2" y="22"/>
                    <a:pt x="1" y="21"/>
                    <a:pt x="0" y="19"/>
                  </a:cubicBezTo>
                  <a:cubicBezTo>
                    <a:pt x="0" y="19"/>
                    <a:pt x="0" y="18"/>
                    <a:pt x="0" y="18"/>
                  </a:cubicBezTo>
                  <a:close/>
                  <a:moveTo>
                    <a:pt x="20" y="1"/>
                  </a:moveTo>
                  <a:cubicBezTo>
                    <a:pt x="20" y="1"/>
                    <a:pt x="20" y="6"/>
                    <a:pt x="18" y="8"/>
                  </a:cubicBezTo>
                </a:path>
              </a:pathLst>
            </a:custGeom>
            <a:noFill/>
            <a:ln w="0">
              <a:solidFill>
                <a:srgbClr val="24211D"/>
              </a:solidFill>
              <a:prstDash val="solid"/>
              <a:round/>
              <a:headEnd/>
              <a:tailEnd/>
            </a:ln>
          </p:spPr>
          <p:txBody>
            <a:bodyPr/>
            <a:lstStyle/>
            <a:p>
              <a:pPr>
                <a:defRPr/>
              </a:pPr>
              <a:endParaRPr lang="es-MX"/>
            </a:p>
          </p:txBody>
        </p:sp>
        <p:sp>
          <p:nvSpPr>
            <p:cNvPr id="1156" name="Freeform 132"/>
            <p:cNvSpPr>
              <a:spLocks noEditPoints="1"/>
            </p:cNvSpPr>
            <p:nvPr/>
          </p:nvSpPr>
          <p:spPr bwMode="auto">
            <a:xfrm>
              <a:off x="4864" y="1122"/>
              <a:ext cx="83" cy="91"/>
            </a:xfrm>
            <a:custGeom>
              <a:avLst/>
              <a:gdLst/>
              <a:ahLst/>
              <a:cxnLst>
                <a:cxn ang="0">
                  <a:pos x="9" y="0"/>
                </a:cxn>
                <a:cxn ang="0">
                  <a:pos x="15" y="0"/>
                </a:cxn>
                <a:cxn ang="0">
                  <a:pos x="19" y="3"/>
                </a:cxn>
                <a:cxn ang="0">
                  <a:pos x="19" y="5"/>
                </a:cxn>
                <a:cxn ang="0">
                  <a:pos x="21" y="11"/>
                </a:cxn>
                <a:cxn ang="0">
                  <a:pos x="19" y="20"/>
                </a:cxn>
                <a:cxn ang="0">
                  <a:pos x="18" y="22"/>
                </a:cxn>
                <a:cxn ang="0">
                  <a:pos x="11" y="26"/>
                </a:cxn>
                <a:cxn ang="0">
                  <a:pos x="9" y="26"/>
                </a:cxn>
                <a:cxn ang="0">
                  <a:pos x="4" y="24"/>
                </a:cxn>
                <a:cxn ang="0">
                  <a:pos x="4" y="23"/>
                </a:cxn>
                <a:cxn ang="0">
                  <a:pos x="1" y="18"/>
                </a:cxn>
                <a:cxn ang="0">
                  <a:pos x="0" y="16"/>
                </a:cxn>
                <a:cxn ang="0">
                  <a:pos x="0" y="10"/>
                </a:cxn>
                <a:cxn ang="0">
                  <a:pos x="1" y="8"/>
                </a:cxn>
                <a:cxn ang="0">
                  <a:pos x="1" y="7"/>
                </a:cxn>
                <a:cxn ang="0">
                  <a:pos x="7" y="0"/>
                </a:cxn>
                <a:cxn ang="0">
                  <a:pos x="9" y="0"/>
                </a:cxn>
                <a:cxn ang="0">
                  <a:pos x="10" y="2"/>
                </a:cxn>
                <a:cxn ang="0">
                  <a:pos x="9" y="3"/>
                </a:cxn>
                <a:cxn ang="0">
                  <a:pos x="6" y="6"/>
                </a:cxn>
                <a:cxn ang="0">
                  <a:pos x="5" y="12"/>
                </a:cxn>
                <a:cxn ang="0">
                  <a:pos x="5" y="16"/>
                </a:cxn>
                <a:cxn ang="0">
                  <a:pos x="6" y="19"/>
                </a:cxn>
                <a:cxn ang="0">
                  <a:pos x="10" y="23"/>
                </a:cxn>
                <a:cxn ang="0">
                  <a:pos x="15" y="18"/>
                </a:cxn>
                <a:cxn ang="0">
                  <a:pos x="16" y="17"/>
                </a:cxn>
                <a:cxn ang="0">
                  <a:pos x="16" y="8"/>
                </a:cxn>
                <a:cxn ang="0">
                  <a:pos x="14" y="4"/>
                </a:cxn>
                <a:cxn ang="0">
                  <a:pos x="13" y="3"/>
                </a:cxn>
                <a:cxn ang="0">
                  <a:pos x="10" y="2"/>
                </a:cxn>
              </a:cxnLst>
              <a:rect l="0" t="0" r="r" b="b"/>
              <a:pathLst>
                <a:path w="22" h="26">
                  <a:moveTo>
                    <a:pt x="9" y="0"/>
                  </a:moveTo>
                  <a:cubicBezTo>
                    <a:pt x="11" y="0"/>
                    <a:pt x="13" y="0"/>
                    <a:pt x="15" y="0"/>
                  </a:cubicBezTo>
                  <a:cubicBezTo>
                    <a:pt x="16" y="1"/>
                    <a:pt x="18" y="2"/>
                    <a:pt x="19" y="3"/>
                  </a:cubicBezTo>
                  <a:cubicBezTo>
                    <a:pt x="19" y="4"/>
                    <a:pt x="19" y="4"/>
                    <a:pt x="19" y="5"/>
                  </a:cubicBezTo>
                  <a:cubicBezTo>
                    <a:pt x="20" y="7"/>
                    <a:pt x="21" y="9"/>
                    <a:pt x="21" y="11"/>
                  </a:cubicBezTo>
                  <a:cubicBezTo>
                    <a:pt x="22" y="15"/>
                    <a:pt x="20" y="18"/>
                    <a:pt x="19" y="20"/>
                  </a:cubicBezTo>
                  <a:cubicBezTo>
                    <a:pt x="19" y="21"/>
                    <a:pt x="18" y="21"/>
                    <a:pt x="18" y="22"/>
                  </a:cubicBezTo>
                  <a:cubicBezTo>
                    <a:pt x="16" y="24"/>
                    <a:pt x="14" y="26"/>
                    <a:pt x="11" y="26"/>
                  </a:cubicBezTo>
                  <a:cubicBezTo>
                    <a:pt x="10" y="26"/>
                    <a:pt x="9" y="26"/>
                    <a:pt x="9" y="26"/>
                  </a:cubicBezTo>
                  <a:cubicBezTo>
                    <a:pt x="7" y="25"/>
                    <a:pt x="5" y="25"/>
                    <a:pt x="4" y="24"/>
                  </a:cubicBezTo>
                  <a:cubicBezTo>
                    <a:pt x="4" y="23"/>
                    <a:pt x="4" y="23"/>
                    <a:pt x="4" y="23"/>
                  </a:cubicBezTo>
                  <a:cubicBezTo>
                    <a:pt x="2" y="21"/>
                    <a:pt x="2" y="20"/>
                    <a:pt x="1" y="18"/>
                  </a:cubicBezTo>
                  <a:cubicBezTo>
                    <a:pt x="1" y="17"/>
                    <a:pt x="1" y="17"/>
                    <a:pt x="0" y="16"/>
                  </a:cubicBezTo>
                  <a:cubicBezTo>
                    <a:pt x="0" y="14"/>
                    <a:pt x="0" y="12"/>
                    <a:pt x="0" y="10"/>
                  </a:cubicBezTo>
                  <a:cubicBezTo>
                    <a:pt x="0" y="10"/>
                    <a:pt x="1" y="9"/>
                    <a:pt x="1" y="8"/>
                  </a:cubicBezTo>
                  <a:cubicBezTo>
                    <a:pt x="1" y="8"/>
                    <a:pt x="1" y="7"/>
                    <a:pt x="1" y="7"/>
                  </a:cubicBezTo>
                  <a:cubicBezTo>
                    <a:pt x="3" y="4"/>
                    <a:pt x="4" y="2"/>
                    <a:pt x="7" y="0"/>
                  </a:cubicBezTo>
                  <a:cubicBezTo>
                    <a:pt x="8" y="0"/>
                    <a:pt x="8" y="0"/>
                    <a:pt x="9" y="0"/>
                  </a:cubicBezTo>
                  <a:close/>
                  <a:moveTo>
                    <a:pt x="10" y="2"/>
                  </a:moveTo>
                  <a:cubicBezTo>
                    <a:pt x="10" y="2"/>
                    <a:pt x="10" y="2"/>
                    <a:pt x="9" y="3"/>
                  </a:cubicBezTo>
                  <a:cubicBezTo>
                    <a:pt x="8" y="3"/>
                    <a:pt x="7" y="5"/>
                    <a:pt x="6" y="6"/>
                  </a:cubicBezTo>
                  <a:cubicBezTo>
                    <a:pt x="6" y="6"/>
                    <a:pt x="5" y="12"/>
                    <a:pt x="5" y="12"/>
                  </a:cubicBezTo>
                  <a:cubicBezTo>
                    <a:pt x="5" y="14"/>
                    <a:pt x="5" y="15"/>
                    <a:pt x="5" y="16"/>
                  </a:cubicBezTo>
                  <a:cubicBezTo>
                    <a:pt x="5" y="17"/>
                    <a:pt x="6" y="18"/>
                    <a:pt x="6" y="19"/>
                  </a:cubicBezTo>
                  <a:cubicBezTo>
                    <a:pt x="6" y="21"/>
                    <a:pt x="8" y="23"/>
                    <a:pt x="10" y="23"/>
                  </a:cubicBezTo>
                  <a:cubicBezTo>
                    <a:pt x="13" y="23"/>
                    <a:pt x="14" y="20"/>
                    <a:pt x="15" y="18"/>
                  </a:cubicBezTo>
                  <a:cubicBezTo>
                    <a:pt x="15" y="18"/>
                    <a:pt x="16" y="17"/>
                    <a:pt x="16" y="17"/>
                  </a:cubicBezTo>
                  <a:cubicBezTo>
                    <a:pt x="16" y="14"/>
                    <a:pt x="16" y="11"/>
                    <a:pt x="16" y="8"/>
                  </a:cubicBezTo>
                  <a:cubicBezTo>
                    <a:pt x="16" y="7"/>
                    <a:pt x="15" y="5"/>
                    <a:pt x="14" y="4"/>
                  </a:cubicBezTo>
                  <a:cubicBezTo>
                    <a:pt x="14" y="3"/>
                    <a:pt x="13" y="3"/>
                    <a:pt x="13" y="3"/>
                  </a:cubicBezTo>
                  <a:cubicBezTo>
                    <a:pt x="12" y="2"/>
                    <a:pt x="11" y="2"/>
                    <a:pt x="10" y="2"/>
                  </a:cubicBezTo>
                  <a:close/>
                </a:path>
              </a:pathLst>
            </a:custGeom>
            <a:solidFill>
              <a:srgbClr val="716F6E"/>
            </a:solidFill>
            <a:ln w="9525">
              <a:noFill/>
              <a:round/>
              <a:headEnd/>
              <a:tailEnd/>
            </a:ln>
          </p:spPr>
          <p:txBody>
            <a:bodyPr/>
            <a:lstStyle/>
            <a:p>
              <a:pPr>
                <a:defRPr/>
              </a:pPr>
              <a:endParaRPr lang="es-MX"/>
            </a:p>
          </p:txBody>
        </p:sp>
        <p:sp>
          <p:nvSpPr>
            <p:cNvPr id="1157" name="Freeform 133"/>
            <p:cNvSpPr>
              <a:spLocks noEditPoints="1"/>
            </p:cNvSpPr>
            <p:nvPr/>
          </p:nvSpPr>
          <p:spPr bwMode="auto">
            <a:xfrm>
              <a:off x="4777" y="1122"/>
              <a:ext cx="83" cy="96"/>
            </a:xfrm>
            <a:custGeom>
              <a:avLst/>
              <a:gdLst/>
              <a:ahLst/>
              <a:cxnLst>
                <a:cxn ang="0">
                  <a:pos x="10" y="0"/>
                </a:cxn>
                <a:cxn ang="0">
                  <a:pos x="16" y="2"/>
                </a:cxn>
                <a:cxn ang="0">
                  <a:pos x="17" y="2"/>
                </a:cxn>
                <a:cxn ang="0">
                  <a:pos x="23" y="13"/>
                </a:cxn>
                <a:cxn ang="0">
                  <a:pos x="23" y="15"/>
                </a:cxn>
                <a:cxn ang="0">
                  <a:pos x="22" y="17"/>
                </a:cxn>
                <a:cxn ang="0">
                  <a:pos x="17" y="24"/>
                </a:cxn>
                <a:cxn ang="0">
                  <a:pos x="13" y="26"/>
                </a:cxn>
                <a:cxn ang="0">
                  <a:pos x="10" y="26"/>
                </a:cxn>
                <a:cxn ang="0">
                  <a:pos x="4" y="26"/>
                </a:cxn>
                <a:cxn ang="0">
                  <a:pos x="3" y="25"/>
                </a:cxn>
                <a:cxn ang="0">
                  <a:pos x="5" y="23"/>
                </a:cxn>
                <a:cxn ang="0">
                  <a:pos x="4" y="19"/>
                </a:cxn>
                <a:cxn ang="0">
                  <a:pos x="4" y="13"/>
                </a:cxn>
                <a:cxn ang="0">
                  <a:pos x="3" y="9"/>
                </a:cxn>
                <a:cxn ang="0">
                  <a:pos x="3" y="5"/>
                </a:cxn>
                <a:cxn ang="0">
                  <a:pos x="2" y="4"/>
                </a:cxn>
                <a:cxn ang="0">
                  <a:pos x="1" y="2"/>
                </a:cxn>
                <a:cxn ang="0">
                  <a:pos x="5" y="0"/>
                </a:cxn>
                <a:cxn ang="0">
                  <a:pos x="7" y="0"/>
                </a:cxn>
                <a:cxn ang="0">
                  <a:pos x="8" y="0"/>
                </a:cxn>
                <a:cxn ang="0">
                  <a:pos x="10" y="0"/>
                </a:cxn>
                <a:cxn ang="0">
                  <a:pos x="9" y="3"/>
                </a:cxn>
                <a:cxn ang="0">
                  <a:pos x="8" y="5"/>
                </a:cxn>
                <a:cxn ang="0">
                  <a:pos x="9" y="7"/>
                </a:cxn>
                <a:cxn ang="0">
                  <a:pos x="9" y="9"/>
                </a:cxn>
                <a:cxn ang="0">
                  <a:pos x="9" y="13"/>
                </a:cxn>
                <a:cxn ang="0">
                  <a:pos x="9" y="16"/>
                </a:cxn>
                <a:cxn ang="0">
                  <a:pos x="10" y="18"/>
                </a:cxn>
                <a:cxn ang="0">
                  <a:pos x="10" y="23"/>
                </a:cxn>
                <a:cxn ang="0">
                  <a:pos x="11" y="23"/>
                </a:cxn>
                <a:cxn ang="0">
                  <a:pos x="15" y="20"/>
                </a:cxn>
                <a:cxn ang="0">
                  <a:pos x="16" y="19"/>
                </a:cxn>
                <a:cxn ang="0">
                  <a:pos x="17" y="17"/>
                </a:cxn>
                <a:cxn ang="0">
                  <a:pos x="17" y="16"/>
                </a:cxn>
                <a:cxn ang="0">
                  <a:pos x="17" y="14"/>
                </a:cxn>
                <a:cxn ang="0">
                  <a:pos x="17" y="11"/>
                </a:cxn>
                <a:cxn ang="0">
                  <a:pos x="9" y="3"/>
                </a:cxn>
              </a:cxnLst>
              <a:rect l="0" t="0" r="r" b="b"/>
              <a:pathLst>
                <a:path w="23" h="27">
                  <a:moveTo>
                    <a:pt x="10" y="0"/>
                  </a:moveTo>
                  <a:cubicBezTo>
                    <a:pt x="12" y="0"/>
                    <a:pt x="14" y="1"/>
                    <a:pt x="16" y="2"/>
                  </a:cubicBezTo>
                  <a:cubicBezTo>
                    <a:pt x="17" y="2"/>
                    <a:pt x="17" y="2"/>
                    <a:pt x="17" y="2"/>
                  </a:cubicBezTo>
                  <a:cubicBezTo>
                    <a:pt x="21" y="5"/>
                    <a:pt x="23" y="9"/>
                    <a:pt x="23" y="13"/>
                  </a:cubicBezTo>
                  <a:cubicBezTo>
                    <a:pt x="23" y="13"/>
                    <a:pt x="23" y="15"/>
                    <a:pt x="23" y="15"/>
                  </a:cubicBezTo>
                  <a:cubicBezTo>
                    <a:pt x="23" y="15"/>
                    <a:pt x="22" y="17"/>
                    <a:pt x="22" y="17"/>
                  </a:cubicBezTo>
                  <a:cubicBezTo>
                    <a:pt x="21" y="19"/>
                    <a:pt x="19" y="22"/>
                    <a:pt x="17" y="24"/>
                  </a:cubicBezTo>
                  <a:cubicBezTo>
                    <a:pt x="16" y="25"/>
                    <a:pt x="14" y="25"/>
                    <a:pt x="13" y="26"/>
                  </a:cubicBezTo>
                  <a:cubicBezTo>
                    <a:pt x="12" y="26"/>
                    <a:pt x="11" y="26"/>
                    <a:pt x="10" y="26"/>
                  </a:cubicBezTo>
                  <a:cubicBezTo>
                    <a:pt x="8" y="26"/>
                    <a:pt x="6" y="27"/>
                    <a:pt x="4" y="26"/>
                  </a:cubicBezTo>
                  <a:cubicBezTo>
                    <a:pt x="3" y="26"/>
                    <a:pt x="2" y="26"/>
                    <a:pt x="3" y="25"/>
                  </a:cubicBezTo>
                  <a:cubicBezTo>
                    <a:pt x="4" y="24"/>
                    <a:pt x="5" y="24"/>
                    <a:pt x="5" y="23"/>
                  </a:cubicBezTo>
                  <a:cubicBezTo>
                    <a:pt x="5" y="22"/>
                    <a:pt x="4" y="20"/>
                    <a:pt x="4" y="19"/>
                  </a:cubicBezTo>
                  <a:cubicBezTo>
                    <a:pt x="4" y="17"/>
                    <a:pt x="4" y="15"/>
                    <a:pt x="4" y="13"/>
                  </a:cubicBezTo>
                  <a:cubicBezTo>
                    <a:pt x="4" y="13"/>
                    <a:pt x="3" y="9"/>
                    <a:pt x="3" y="9"/>
                  </a:cubicBezTo>
                  <a:cubicBezTo>
                    <a:pt x="3" y="8"/>
                    <a:pt x="3" y="6"/>
                    <a:pt x="3" y="5"/>
                  </a:cubicBezTo>
                  <a:cubicBezTo>
                    <a:pt x="3" y="4"/>
                    <a:pt x="3" y="4"/>
                    <a:pt x="2" y="4"/>
                  </a:cubicBezTo>
                  <a:cubicBezTo>
                    <a:pt x="2" y="3"/>
                    <a:pt x="0" y="3"/>
                    <a:pt x="1" y="2"/>
                  </a:cubicBezTo>
                  <a:cubicBezTo>
                    <a:pt x="1" y="0"/>
                    <a:pt x="4" y="0"/>
                    <a:pt x="5" y="0"/>
                  </a:cubicBezTo>
                  <a:cubicBezTo>
                    <a:pt x="6" y="0"/>
                    <a:pt x="6" y="0"/>
                    <a:pt x="7" y="0"/>
                  </a:cubicBezTo>
                  <a:cubicBezTo>
                    <a:pt x="7" y="0"/>
                    <a:pt x="8" y="0"/>
                    <a:pt x="8" y="0"/>
                  </a:cubicBezTo>
                  <a:cubicBezTo>
                    <a:pt x="9" y="0"/>
                    <a:pt x="9" y="0"/>
                    <a:pt x="10" y="0"/>
                  </a:cubicBezTo>
                  <a:close/>
                  <a:moveTo>
                    <a:pt x="9" y="3"/>
                  </a:moveTo>
                  <a:cubicBezTo>
                    <a:pt x="9" y="4"/>
                    <a:pt x="8" y="4"/>
                    <a:pt x="8" y="5"/>
                  </a:cubicBezTo>
                  <a:cubicBezTo>
                    <a:pt x="8" y="5"/>
                    <a:pt x="9" y="7"/>
                    <a:pt x="9" y="7"/>
                  </a:cubicBezTo>
                  <a:cubicBezTo>
                    <a:pt x="9" y="8"/>
                    <a:pt x="9" y="9"/>
                    <a:pt x="9" y="9"/>
                  </a:cubicBezTo>
                  <a:cubicBezTo>
                    <a:pt x="9" y="11"/>
                    <a:pt x="9" y="12"/>
                    <a:pt x="9" y="13"/>
                  </a:cubicBezTo>
                  <a:cubicBezTo>
                    <a:pt x="9" y="14"/>
                    <a:pt x="9" y="15"/>
                    <a:pt x="9" y="16"/>
                  </a:cubicBezTo>
                  <a:cubicBezTo>
                    <a:pt x="9" y="16"/>
                    <a:pt x="10" y="17"/>
                    <a:pt x="10" y="18"/>
                  </a:cubicBezTo>
                  <a:cubicBezTo>
                    <a:pt x="10" y="19"/>
                    <a:pt x="9" y="21"/>
                    <a:pt x="10" y="23"/>
                  </a:cubicBezTo>
                  <a:cubicBezTo>
                    <a:pt x="10" y="23"/>
                    <a:pt x="11" y="23"/>
                    <a:pt x="11" y="23"/>
                  </a:cubicBezTo>
                  <a:cubicBezTo>
                    <a:pt x="12" y="23"/>
                    <a:pt x="14" y="21"/>
                    <a:pt x="15" y="20"/>
                  </a:cubicBezTo>
                  <a:cubicBezTo>
                    <a:pt x="15" y="20"/>
                    <a:pt x="15" y="20"/>
                    <a:pt x="16" y="19"/>
                  </a:cubicBezTo>
                  <a:cubicBezTo>
                    <a:pt x="16" y="19"/>
                    <a:pt x="17" y="17"/>
                    <a:pt x="17" y="17"/>
                  </a:cubicBezTo>
                  <a:cubicBezTo>
                    <a:pt x="17" y="17"/>
                    <a:pt x="17" y="17"/>
                    <a:pt x="17" y="16"/>
                  </a:cubicBezTo>
                  <a:cubicBezTo>
                    <a:pt x="17" y="16"/>
                    <a:pt x="17" y="15"/>
                    <a:pt x="17" y="14"/>
                  </a:cubicBezTo>
                  <a:cubicBezTo>
                    <a:pt x="17" y="13"/>
                    <a:pt x="17" y="12"/>
                    <a:pt x="17" y="11"/>
                  </a:cubicBezTo>
                  <a:cubicBezTo>
                    <a:pt x="16" y="8"/>
                    <a:pt x="13" y="3"/>
                    <a:pt x="9" y="3"/>
                  </a:cubicBezTo>
                  <a:close/>
                </a:path>
              </a:pathLst>
            </a:custGeom>
            <a:solidFill>
              <a:srgbClr val="716F6E"/>
            </a:solidFill>
            <a:ln w="9525">
              <a:noFill/>
              <a:round/>
              <a:headEnd/>
              <a:tailEnd/>
            </a:ln>
          </p:spPr>
          <p:txBody>
            <a:bodyPr/>
            <a:lstStyle/>
            <a:p>
              <a:pPr>
                <a:defRPr/>
              </a:pPr>
              <a:endParaRPr lang="es-MX"/>
            </a:p>
          </p:txBody>
        </p:sp>
        <p:sp>
          <p:nvSpPr>
            <p:cNvPr id="1158" name="Freeform 134"/>
            <p:cNvSpPr>
              <a:spLocks/>
            </p:cNvSpPr>
            <p:nvPr/>
          </p:nvSpPr>
          <p:spPr bwMode="auto">
            <a:xfrm>
              <a:off x="4943" y="1131"/>
              <a:ext cx="69" cy="91"/>
            </a:xfrm>
            <a:custGeom>
              <a:avLst/>
              <a:gdLst/>
              <a:ahLst/>
              <a:cxnLst>
                <a:cxn ang="0">
                  <a:pos x="10" y="0"/>
                </a:cxn>
                <a:cxn ang="0">
                  <a:pos x="13" y="0"/>
                </a:cxn>
                <a:cxn ang="0">
                  <a:pos x="16" y="1"/>
                </a:cxn>
                <a:cxn ang="0">
                  <a:pos x="18" y="2"/>
                </a:cxn>
                <a:cxn ang="0">
                  <a:pos x="18" y="7"/>
                </a:cxn>
                <a:cxn ang="0">
                  <a:pos x="16" y="7"/>
                </a:cxn>
                <a:cxn ang="0">
                  <a:pos x="15" y="5"/>
                </a:cxn>
                <a:cxn ang="0">
                  <a:pos x="10" y="3"/>
                </a:cxn>
                <a:cxn ang="0">
                  <a:pos x="8" y="6"/>
                </a:cxn>
                <a:cxn ang="0">
                  <a:pos x="14" y="11"/>
                </a:cxn>
                <a:cxn ang="0">
                  <a:pos x="17" y="15"/>
                </a:cxn>
                <a:cxn ang="0">
                  <a:pos x="9" y="26"/>
                </a:cxn>
                <a:cxn ang="0">
                  <a:pos x="5" y="25"/>
                </a:cxn>
                <a:cxn ang="0">
                  <a:pos x="3" y="24"/>
                </a:cxn>
                <a:cxn ang="0">
                  <a:pos x="2" y="24"/>
                </a:cxn>
                <a:cxn ang="0">
                  <a:pos x="0" y="24"/>
                </a:cxn>
                <a:cxn ang="0">
                  <a:pos x="3" y="16"/>
                </a:cxn>
                <a:cxn ang="0">
                  <a:pos x="4" y="20"/>
                </a:cxn>
                <a:cxn ang="0">
                  <a:pos x="10" y="24"/>
                </a:cxn>
                <a:cxn ang="0">
                  <a:pos x="11" y="23"/>
                </a:cxn>
                <a:cxn ang="0">
                  <a:pos x="14" y="19"/>
                </a:cxn>
                <a:cxn ang="0">
                  <a:pos x="7" y="13"/>
                </a:cxn>
                <a:cxn ang="0">
                  <a:pos x="4" y="6"/>
                </a:cxn>
                <a:cxn ang="0">
                  <a:pos x="5" y="4"/>
                </a:cxn>
                <a:cxn ang="0">
                  <a:pos x="6" y="2"/>
                </a:cxn>
                <a:cxn ang="0">
                  <a:pos x="10" y="0"/>
                </a:cxn>
              </a:cxnLst>
              <a:rect l="0" t="0" r="r" b="b"/>
              <a:pathLst>
                <a:path w="20" h="26">
                  <a:moveTo>
                    <a:pt x="10" y="0"/>
                  </a:moveTo>
                  <a:cubicBezTo>
                    <a:pt x="11" y="0"/>
                    <a:pt x="12" y="0"/>
                    <a:pt x="13" y="0"/>
                  </a:cubicBezTo>
                  <a:cubicBezTo>
                    <a:pt x="14" y="1"/>
                    <a:pt x="15" y="1"/>
                    <a:pt x="16" y="1"/>
                  </a:cubicBezTo>
                  <a:cubicBezTo>
                    <a:pt x="17" y="2"/>
                    <a:pt x="18" y="1"/>
                    <a:pt x="18" y="2"/>
                  </a:cubicBezTo>
                  <a:cubicBezTo>
                    <a:pt x="20" y="2"/>
                    <a:pt x="19" y="6"/>
                    <a:pt x="18" y="7"/>
                  </a:cubicBezTo>
                  <a:cubicBezTo>
                    <a:pt x="18" y="7"/>
                    <a:pt x="17" y="7"/>
                    <a:pt x="16" y="7"/>
                  </a:cubicBezTo>
                  <a:cubicBezTo>
                    <a:pt x="16" y="7"/>
                    <a:pt x="15" y="6"/>
                    <a:pt x="15" y="5"/>
                  </a:cubicBezTo>
                  <a:cubicBezTo>
                    <a:pt x="14" y="3"/>
                    <a:pt x="12" y="2"/>
                    <a:pt x="10" y="3"/>
                  </a:cubicBezTo>
                  <a:cubicBezTo>
                    <a:pt x="9" y="4"/>
                    <a:pt x="9" y="5"/>
                    <a:pt x="8" y="6"/>
                  </a:cubicBezTo>
                  <a:cubicBezTo>
                    <a:pt x="8" y="9"/>
                    <a:pt x="12" y="10"/>
                    <a:pt x="14" y="11"/>
                  </a:cubicBezTo>
                  <a:cubicBezTo>
                    <a:pt x="16" y="12"/>
                    <a:pt x="17" y="14"/>
                    <a:pt x="17" y="15"/>
                  </a:cubicBezTo>
                  <a:cubicBezTo>
                    <a:pt x="19" y="22"/>
                    <a:pt x="15" y="26"/>
                    <a:pt x="9" y="26"/>
                  </a:cubicBezTo>
                  <a:cubicBezTo>
                    <a:pt x="7" y="26"/>
                    <a:pt x="6" y="25"/>
                    <a:pt x="5" y="25"/>
                  </a:cubicBezTo>
                  <a:cubicBezTo>
                    <a:pt x="4" y="24"/>
                    <a:pt x="4" y="24"/>
                    <a:pt x="3" y="24"/>
                  </a:cubicBezTo>
                  <a:cubicBezTo>
                    <a:pt x="3" y="24"/>
                    <a:pt x="2" y="24"/>
                    <a:pt x="2" y="24"/>
                  </a:cubicBezTo>
                  <a:cubicBezTo>
                    <a:pt x="1" y="24"/>
                    <a:pt x="1" y="24"/>
                    <a:pt x="0" y="24"/>
                  </a:cubicBezTo>
                  <a:cubicBezTo>
                    <a:pt x="0" y="22"/>
                    <a:pt x="0" y="15"/>
                    <a:pt x="3" y="16"/>
                  </a:cubicBezTo>
                  <a:cubicBezTo>
                    <a:pt x="4" y="16"/>
                    <a:pt x="4" y="19"/>
                    <a:pt x="4" y="20"/>
                  </a:cubicBezTo>
                  <a:cubicBezTo>
                    <a:pt x="5" y="22"/>
                    <a:pt x="7" y="24"/>
                    <a:pt x="10" y="24"/>
                  </a:cubicBezTo>
                  <a:cubicBezTo>
                    <a:pt x="10" y="24"/>
                    <a:pt x="11" y="24"/>
                    <a:pt x="11" y="23"/>
                  </a:cubicBezTo>
                  <a:cubicBezTo>
                    <a:pt x="13" y="23"/>
                    <a:pt x="14" y="21"/>
                    <a:pt x="14" y="19"/>
                  </a:cubicBezTo>
                  <a:cubicBezTo>
                    <a:pt x="13" y="15"/>
                    <a:pt x="9" y="15"/>
                    <a:pt x="7" y="13"/>
                  </a:cubicBezTo>
                  <a:cubicBezTo>
                    <a:pt x="5" y="12"/>
                    <a:pt x="4" y="9"/>
                    <a:pt x="4" y="6"/>
                  </a:cubicBezTo>
                  <a:cubicBezTo>
                    <a:pt x="4" y="5"/>
                    <a:pt x="5" y="5"/>
                    <a:pt x="5" y="4"/>
                  </a:cubicBezTo>
                  <a:cubicBezTo>
                    <a:pt x="5" y="3"/>
                    <a:pt x="6" y="3"/>
                    <a:pt x="6" y="2"/>
                  </a:cubicBezTo>
                  <a:cubicBezTo>
                    <a:pt x="7" y="1"/>
                    <a:pt x="9" y="1"/>
                    <a:pt x="10" y="0"/>
                  </a:cubicBezTo>
                  <a:close/>
                </a:path>
              </a:pathLst>
            </a:custGeom>
            <a:solidFill>
              <a:srgbClr val="716F6E"/>
            </a:solidFill>
            <a:ln w="9525">
              <a:noFill/>
              <a:round/>
              <a:headEnd/>
              <a:tailEnd/>
            </a:ln>
          </p:spPr>
          <p:txBody>
            <a:bodyPr/>
            <a:lstStyle/>
            <a:p>
              <a:pPr>
                <a:defRPr/>
              </a:pPr>
              <a:endParaRPr lang="es-MX"/>
            </a:p>
          </p:txBody>
        </p:sp>
        <p:sp>
          <p:nvSpPr>
            <p:cNvPr id="1159" name="Freeform 135"/>
            <p:cNvSpPr>
              <a:spLocks/>
            </p:cNvSpPr>
            <p:nvPr/>
          </p:nvSpPr>
          <p:spPr bwMode="auto">
            <a:xfrm>
              <a:off x="4731" y="1131"/>
              <a:ext cx="46" cy="91"/>
            </a:xfrm>
            <a:custGeom>
              <a:avLst/>
              <a:gdLst/>
              <a:ahLst/>
              <a:cxnLst>
                <a:cxn ang="0">
                  <a:pos x="6" y="0"/>
                </a:cxn>
                <a:cxn ang="0">
                  <a:pos x="8" y="0"/>
                </a:cxn>
                <a:cxn ang="0">
                  <a:pos x="7" y="4"/>
                </a:cxn>
                <a:cxn ang="0">
                  <a:pos x="8" y="6"/>
                </a:cxn>
                <a:cxn ang="0">
                  <a:pos x="9" y="11"/>
                </a:cxn>
                <a:cxn ang="0">
                  <a:pos x="9" y="12"/>
                </a:cxn>
                <a:cxn ang="0">
                  <a:pos x="10" y="17"/>
                </a:cxn>
                <a:cxn ang="0">
                  <a:pos x="10" y="18"/>
                </a:cxn>
                <a:cxn ang="0">
                  <a:pos x="11" y="22"/>
                </a:cxn>
                <a:cxn ang="0">
                  <a:pos x="12" y="23"/>
                </a:cxn>
                <a:cxn ang="0">
                  <a:pos x="13" y="25"/>
                </a:cxn>
                <a:cxn ang="0">
                  <a:pos x="8" y="26"/>
                </a:cxn>
                <a:cxn ang="0">
                  <a:pos x="6" y="27"/>
                </a:cxn>
                <a:cxn ang="0">
                  <a:pos x="5" y="26"/>
                </a:cxn>
                <a:cxn ang="0">
                  <a:pos x="6" y="24"/>
                </a:cxn>
                <a:cxn ang="0">
                  <a:pos x="6" y="23"/>
                </a:cxn>
                <a:cxn ang="0">
                  <a:pos x="5" y="17"/>
                </a:cxn>
                <a:cxn ang="0">
                  <a:pos x="4" y="16"/>
                </a:cxn>
                <a:cxn ang="0">
                  <a:pos x="4" y="12"/>
                </a:cxn>
                <a:cxn ang="0">
                  <a:pos x="3" y="10"/>
                </a:cxn>
                <a:cxn ang="0">
                  <a:pos x="2" y="6"/>
                </a:cxn>
                <a:cxn ang="0">
                  <a:pos x="1" y="4"/>
                </a:cxn>
                <a:cxn ang="0">
                  <a:pos x="0" y="2"/>
                </a:cxn>
                <a:cxn ang="0">
                  <a:pos x="0" y="2"/>
                </a:cxn>
                <a:cxn ang="0">
                  <a:pos x="2" y="1"/>
                </a:cxn>
                <a:cxn ang="0">
                  <a:pos x="5" y="0"/>
                </a:cxn>
                <a:cxn ang="0">
                  <a:pos x="6" y="0"/>
                </a:cxn>
              </a:cxnLst>
              <a:rect l="0" t="0" r="r" b="b"/>
              <a:pathLst>
                <a:path w="13" h="27">
                  <a:moveTo>
                    <a:pt x="6" y="0"/>
                  </a:moveTo>
                  <a:cubicBezTo>
                    <a:pt x="7" y="0"/>
                    <a:pt x="8" y="0"/>
                    <a:pt x="8" y="0"/>
                  </a:cubicBezTo>
                  <a:cubicBezTo>
                    <a:pt x="9" y="2"/>
                    <a:pt x="7" y="2"/>
                    <a:pt x="7" y="4"/>
                  </a:cubicBezTo>
                  <a:cubicBezTo>
                    <a:pt x="7" y="5"/>
                    <a:pt x="8" y="5"/>
                    <a:pt x="8" y="6"/>
                  </a:cubicBezTo>
                  <a:cubicBezTo>
                    <a:pt x="8" y="8"/>
                    <a:pt x="8" y="9"/>
                    <a:pt x="9" y="11"/>
                  </a:cubicBezTo>
                  <a:cubicBezTo>
                    <a:pt x="9" y="11"/>
                    <a:pt x="9" y="12"/>
                    <a:pt x="9" y="12"/>
                  </a:cubicBezTo>
                  <a:cubicBezTo>
                    <a:pt x="9" y="14"/>
                    <a:pt x="9" y="15"/>
                    <a:pt x="10" y="17"/>
                  </a:cubicBezTo>
                  <a:cubicBezTo>
                    <a:pt x="10" y="17"/>
                    <a:pt x="10" y="17"/>
                    <a:pt x="10" y="18"/>
                  </a:cubicBezTo>
                  <a:cubicBezTo>
                    <a:pt x="10" y="20"/>
                    <a:pt x="10" y="21"/>
                    <a:pt x="11" y="22"/>
                  </a:cubicBezTo>
                  <a:cubicBezTo>
                    <a:pt x="11" y="23"/>
                    <a:pt x="12" y="23"/>
                    <a:pt x="12" y="23"/>
                  </a:cubicBezTo>
                  <a:cubicBezTo>
                    <a:pt x="13" y="24"/>
                    <a:pt x="13" y="24"/>
                    <a:pt x="13" y="25"/>
                  </a:cubicBezTo>
                  <a:cubicBezTo>
                    <a:pt x="13" y="26"/>
                    <a:pt x="9" y="26"/>
                    <a:pt x="8" y="26"/>
                  </a:cubicBezTo>
                  <a:cubicBezTo>
                    <a:pt x="7" y="26"/>
                    <a:pt x="7" y="26"/>
                    <a:pt x="6" y="27"/>
                  </a:cubicBezTo>
                  <a:cubicBezTo>
                    <a:pt x="6" y="27"/>
                    <a:pt x="5" y="27"/>
                    <a:pt x="5" y="26"/>
                  </a:cubicBezTo>
                  <a:cubicBezTo>
                    <a:pt x="4" y="25"/>
                    <a:pt x="5" y="25"/>
                    <a:pt x="6" y="24"/>
                  </a:cubicBezTo>
                  <a:cubicBezTo>
                    <a:pt x="6" y="24"/>
                    <a:pt x="6" y="23"/>
                    <a:pt x="6" y="23"/>
                  </a:cubicBezTo>
                  <a:cubicBezTo>
                    <a:pt x="5" y="21"/>
                    <a:pt x="5" y="19"/>
                    <a:pt x="5" y="17"/>
                  </a:cubicBezTo>
                  <a:cubicBezTo>
                    <a:pt x="5" y="16"/>
                    <a:pt x="4" y="16"/>
                    <a:pt x="4" y="16"/>
                  </a:cubicBezTo>
                  <a:cubicBezTo>
                    <a:pt x="4" y="14"/>
                    <a:pt x="4" y="13"/>
                    <a:pt x="4" y="12"/>
                  </a:cubicBezTo>
                  <a:cubicBezTo>
                    <a:pt x="3" y="11"/>
                    <a:pt x="3" y="11"/>
                    <a:pt x="3" y="10"/>
                  </a:cubicBezTo>
                  <a:cubicBezTo>
                    <a:pt x="3" y="9"/>
                    <a:pt x="3" y="7"/>
                    <a:pt x="2" y="6"/>
                  </a:cubicBezTo>
                  <a:cubicBezTo>
                    <a:pt x="2" y="5"/>
                    <a:pt x="2" y="5"/>
                    <a:pt x="1" y="4"/>
                  </a:cubicBezTo>
                  <a:cubicBezTo>
                    <a:pt x="1" y="3"/>
                    <a:pt x="0" y="3"/>
                    <a:pt x="0" y="2"/>
                  </a:cubicBezTo>
                  <a:cubicBezTo>
                    <a:pt x="0" y="2"/>
                    <a:pt x="0" y="2"/>
                    <a:pt x="0" y="2"/>
                  </a:cubicBezTo>
                  <a:cubicBezTo>
                    <a:pt x="0" y="1"/>
                    <a:pt x="1" y="1"/>
                    <a:pt x="2" y="1"/>
                  </a:cubicBezTo>
                  <a:cubicBezTo>
                    <a:pt x="3" y="0"/>
                    <a:pt x="4" y="0"/>
                    <a:pt x="5" y="0"/>
                  </a:cubicBezTo>
                  <a:cubicBezTo>
                    <a:pt x="5" y="0"/>
                    <a:pt x="6" y="0"/>
                    <a:pt x="6" y="0"/>
                  </a:cubicBezTo>
                  <a:close/>
                </a:path>
              </a:pathLst>
            </a:custGeom>
            <a:solidFill>
              <a:srgbClr val="716F6E"/>
            </a:solidFill>
            <a:ln w="9525">
              <a:noFill/>
              <a:round/>
              <a:headEnd/>
              <a:tailEnd/>
            </a:ln>
          </p:spPr>
          <p:txBody>
            <a:bodyPr/>
            <a:lstStyle/>
            <a:p>
              <a:pPr>
                <a:defRPr/>
              </a:pPr>
              <a:endParaRPr lang="es-MX"/>
            </a:p>
          </p:txBody>
        </p:sp>
        <p:sp>
          <p:nvSpPr>
            <p:cNvPr id="1160" name="Freeform 136"/>
            <p:cNvSpPr>
              <a:spLocks/>
            </p:cNvSpPr>
            <p:nvPr/>
          </p:nvSpPr>
          <p:spPr bwMode="auto">
            <a:xfrm>
              <a:off x="4649" y="1136"/>
              <a:ext cx="87" cy="109"/>
            </a:xfrm>
            <a:custGeom>
              <a:avLst/>
              <a:gdLst/>
              <a:ahLst/>
              <a:cxnLst>
                <a:cxn ang="0">
                  <a:pos x="17" y="0"/>
                </a:cxn>
                <a:cxn ang="0">
                  <a:pos x="19" y="1"/>
                </a:cxn>
                <a:cxn ang="0">
                  <a:pos x="19" y="3"/>
                </a:cxn>
                <a:cxn ang="0">
                  <a:pos x="18" y="4"/>
                </a:cxn>
                <a:cxn ang="0">
                  <a:pos x="19" y="6"/>
                </a:cxn>
                <a:cxn ang="0">
                  <a:pos x="20" y="8"/>
                </a:cxn>
                <a:cxn ang="0">
                  <a:pos x="20" y="9"/>
                </a:cxn>
                <a:cxn ang="0">
                  <a:pos x="21" y="13"/>
                </a:cxn>
                <a:cxn ang="0">
                  <a:pos x="21" y="14"/>
                </a:cxn>
                <a:cxn ang="0">
                  <a:pos x="22" y="16"/>
                </a:cxn>
                <a:cxn ang="0">
                  <a:pos x="22" y="17"/>
                </a:cxn>
                <a:cxn ang="0">
                  <a:pos x="23" y="20"/>
                </a:cxn>
                <a:cxn ang="0">
                  <a:pos x="24" y="25"/>
                </a:cxn>
                <a:cxn ang="0">
                  <a:pos x="24" y="25"/>
                </a:cxn>
                <a:cxn ang="0">
                  <a:pos x="24" y="26"/>
                </a:cxn>
                <a:cxn ang="0">
                  <a:pos x="23" y="26"/>
                </a:cxn>
                <a:cxn ang="0">
                  <a:pos x="19" y="23"/>
                </a:cxn>
                <a:cxn ang="0">
                  <a:pos x="17" y="21"/>
                </a:cxn>
                <a:cxn ang="0">
                  <a:pos x="15" y="19"/>
                </a:cxn>
                <a:cxn ang="0">
                  <a:pos x="10" y="16"/>
                </a:cxn>
                <a:cxn ang="0">
                  <a:pos x="8" y="14"/>
                </a:cxn>
                <a:cxn ang="0">
                  <a:pos x="8" y="17"/>
                </a:cxn>
                <a:cxn ang="0">
                  <a:pos x="9" y="19"/>
                </a:cxn>
                <a:cxn ang="0">
                  <a:pos x="9" y="20"/>
                </a:cxn>
                <a:cxn ang="0">
                  <a:pos x="10" y="22"/>
                </a:cxn>
                <a:cxn ang="0">
                  <a:pos x="10" y="24"/>
                </a:cxn>
                <a:cxn ang="0">
                  <a:pos x="11" y="25"/>
                </a:cxn>
                <a:cxn ang="0">
                  <a:pos x="11" y="26"/>
                </a:cxn>
                <a:cxn ang="0">
                  <a:pos x="13" y="27"/>
                </a:cxn>
                <a:cxn ang="0">
                  <a:pos x="13" y="28"/>
                </a:cxn>
                <a:cxn ang="0">
                  <a:pos x="7" y="30"/>
                </a:cxn>
                <a:cxn ang="0">
                  <a:pos x="7" y="29"/>
                </a:cxn>
                <a:cxn ang="0">
                  <a:pos x="8" y="27"/>
                </a:cxn>
                <a:cxn ang="0">
                  <a:pos x="7" y="22"/>
                </a:cxn>
                <a:cxn ang="0">
                  <a:pos x="3" y="10"/>
                </a:cxn>
                <a:cxn ang="0">
                  <a:pos x="2" y="8"/>
                </a:cxn>
                <a:cxn ang="0">
                  <a:pos x="0" y="6"/>
                </a:cxn>
                <a:cxn ang="0">
                  <a:pos x="4" y="5"/>
                </a:cxn>
                <a:cxn ang="0">
                  <a:pos x="7" y="7"/>
                </a:cxn>
                <a:cxn ang="0">
                  <a:pos x="10" y="9"/>
                </a:cxn>
                <a:cxn ang="0">
                  <a:pos x="12" y="11"/>
                </a:cxn>
                <a:cxn ang="0">
                  <a:pos x="13" y="12"/>
                </a:cxn>
                <a:cxn ang="0">
                  <a:pos x="18" y="16"/>
                </a:cxn>
                <a:cxn ang="0">
                  <a:pos x="19" y="16"/>
                </a:cxn>
                <a:cxn ang="0">
                  <a:pos x="19" y="15"/>
                </a:cxn>
                <a:cxn ang="0">
                  <a:pos x="18" y="12"/>
                </a:cxn>
                <a:cxn ang="0">
                  <a:pos x="16" y="7"/>
                </a:cxn>
                <a:cxn ang="0">
                  <a:pos x="15" y="4"/>
                </a:cxn>
                <a:cxn ang="0">
                  <a:pos x="13" y="3"/>
                </a:cxn>
                <a:cxn ang="0">
                  <a:pos x="17" y="0"/>
                </a:cxn>
              </a:cxnLst>
              <a:rect l="0" t="0" r="r" b="b"/>
              <a:pathLst>
                <a:path w="25" h="31">
                  <a:moveTo>
                    <a:pt x="17" y="0"/>
                  </a:moveTo>
                  <a:cubicBezTo>
                    <a:pt x="18" y="0"/>
                    <a:pt x="19" y="0"/>
                    <a:pt x="19" y="1"/>
                  </a:cubicBezTo>
                  <a:cubicBezTo>
                    <a:pt x="20" y="1"/>
                    <a:pt x="20" y="2"/>
                    <a:pt x="19" y="3"/>
                  </a:cubicBezTo>
                  <a:cubicBezTo>
                    <a:pt x="19" y="3"/>
                    <a:pt x="18" y="4"/>
                    <a:pt x="18" y="4"/>
                  </a:cubicBezTo>
                  <a:cubicBezTo>
                    <a:pt x="19" y="5"/>
                    <a:pt x="19" y="5"/>
                    <a:pt x="19" y="6"/>
                  </a:cubicBezTo>
                  <a:cubicBezTo>
                    <a:pt x="19" y="6"/>
                    <a:pt x="19" y="7"/>
                    <a:pt x="20" y="8"/>
                  </a:cubicBezTo>
                  <a:cubicBezTo>
                    <a:pt x="20" y="8"/>
                    <a:pt x="20" y="9"/>
                    <a:pt x="20" y="9"/>
                  </a:cubicBezTo>
                  <a:cubicBezTo>
                    <a:pt x="20" y="10"/>
                    <a:pt x="21" y="11"/>
                    <a:pt x="21" y="13"/>
                  </a:cubicBezTo>
                  <a:cubicBezTo>
                    <a:pt x="21" y="13"/>
                    <a:pt x="21" y="14"/>
                    <a:pt x="21" y="14"/>
                  </a:cubicBezTo>
                  <a:cubicBezTo>
                    <a:pt x="22" y="15"/>
                    <a:pt x="22" y="15"/>
                    <a:pt x="22" y="16"/>
                  </a:cubicBezTo>
                  <a:cubicBezTo>
                    <a:pt x="22" y="17"/>
                    <a:pt x="22" y="17"/>
                    <a:pt x="22" y="17"/>
                  </a:cubicBezTo>
                  <a:cubicBezTo>
                    <a:pt x="23" y="18"/>
                    <a:pt x="23" y="19"/>
                    <a:pt x="23" y="20"/>
                  </a:cubicBezTo>
                  <a:cubicBezTo>
                    <a:pt x="24" y="21"/>
                    <a:pt x="25" y="23"/>
                    <a:pt x="24" y="25"/>
                  </a:cubicBezTo>
                  <a:cubicBezTo>
                    <a:pt x="24" y="25"/>
                    <a:pt x="24" y="25"/>
                    <a:pt x="24" y="25"/>
                  </a:cubicBezTo>
                  <a:cubicBezTo>
                    <a:pt x="24" y="25"/>
                    <a:pt x="24" y="25"/>
                    <a:pt x="24" y="26"/>
                  </a:cubicBezTo>
                  <a:cubicBezTo>
                    <a:pt x="23" y="26"/>
                    <a:pt x="23" y="26"/>
                    <a:pt x="23" y="26"/>
                  </a:cubicBezTo>
                  <a:cubicBezTo>
                    <a:pt x="21" y="25"/>
                    <a:pt x="20" y="24"/>
                    <a:pt x="19" y="23"/>
                  </a:cubicBezTo>
                  <a:cubicBezTo>
                    <a:pt x="18" y="22"/>
                    <a:pt x="18" y="22"/>
                    <a:pt x="17" y="21"/>
                  </a:cubicBezTo>
                  <a:cubicBezTo>
                    <a:pt x="16" y="21"/>
                    <a:pt x="15" y="20"/>
                    <a:pt x="15" y="19"/>
                  </a:cubicBezTo>
                  <a:cubicBezTo>
                    <a:pt x="13" y="18"/>
                    <a:pt x="12" y="17"/>
                    <a:pt x="10" y="16"/>
                  </a:cubicBezTo>
                  <a:cubicBezTo>
                    <a:pt x="10" y="15"/>
                    <a:pt x="9" y="14"/>
                    <a:pt x="8" y="14"/>
                  </a:cubicBezTo>
                  <a:cubicBezTo>
                    <a:pt x="8" y="15"/>
                    <a:pt x="8" y="16"/>
                    <a:pt x="8" y="17"/>
                  </a:cubicBezTo>
                  <a:cubicBezTo>
                    <a:pt x="8" y="18"/>
                    <a:pt x="9" y="18"/>
                    <a:pt x="9" y="19"/>
                  </a:cubicBezTo>
                  <a:cubicBezTo>
                    <a:pt x="9" y="19"/>
                    <a:pt x="9" y="20"/>
                    <a:pt x="9" y="20"/>
                  </a:cubicBezTo>
                  <a:cubicBezTo>
                    <a:pt x="9" y="21"/>
                    <a:pt x="10" y="22"/>
                    <a:pt x="10" y="22"/>
                  </a:cubicBezTo>
                  <a:cubicBezTo>
                    <a:pt x="10" y="23"/>
                    <a:pt x="10" y="23"/>
                    <a:pt x="10" y="24"/>
                  </a:cubicBezTo>
                  <a:cubicBezTo>
                    <a:pt x="10" y="24"/>
                    <a:pt x="11" y="25"/>
                    <a:pt x="11" y="25"/>
                  </a:cubicBezTo>
                  <a:cubicBezTo>
                    <a:pt x="11" y="26"/>
                    <a:pt x="11" y="26"/>
                    <a:pt x="11" y="26"/>
                  </a:cubicBezTo>
                  <a:cubicBezTo>
                    <a:pt x="12" y="27"/>
                    <a:pt x="13" y="26"/>
                    <a:pt x="13" y="27"/>
                  </a:cubicBezTo>
                  <a:cubicBezTo>
                    <a:pt x="13" y="27"/>
                    <a:pt x="14" y="28"/>
                    <a:pt x="13" y="28"/>
                  </a:cubicBezTo>
                  <a:cubicBezTo>
                    <a:pt x="13" y="29"/>
                    <a:pt x="8" y="31"/>
                    <a:pt x="7" y="30"/>
                  </a:cubicBezTo>
                  <a:cubicBezTo>
                    <a:pt x="7" y="29"/>
                    <a:pt x="7" y="29"/>
                    <a:pt x="7" y="29"/>
                  </a:cubicBezTo>
                  <a:cubicBezTo>
                    <a:pt x="8" y="28"/>
                    <a:pt x="8" y="28"/>
                    <a:pt x="8" y="27"/>
                  </a:cubicBezTo>
                  <a:cubicBezTo>
                    <a:pt x="8" y="25"/>
                    <a:pt x="7" y="24"/>
                    <a:pt x="7" y="22"/>
                  </a:cubicBezTo>
                  <a:cubicBezTo>
                    <a:pt x="6" y="18"/>
                    <a:pt x="4" y="14"/>
                    <a:pt x="3" y="10"/>
                  </a:cubicBezTo>
                  <a:cubicBezTo>
                    <a:pt x="3" y="9"/>
                    <a:pt x="2" y="8"/>
                    <a:pt x="2" y="8"/>
                  </a:cubicBezTo>
                  <a:cubicBezTo>
                    <a:pt x="1" y="7"/>
                    <a:pt x="0" y="8"/>
                    <a:pt x="0" y="6"/>
                  </a:cubicBezTo>
                  <a:cubicBezTo>
                    <a:pt x="1" y="5"/>
                    <a:pt x="3" y="4"/>
                    <a:pt x="4" y="5"/>
                  </a:cubicBezTo>
                  <a:cubicBezTo>
                    <a:pt x="5" y="5"/>
                    <a:pt x="6" y="6"/>
                    <a:pt x="7" y="7"/>
                  </a:cubicBezTo>
                  <a:cubicBezTo>
                    <a:pt x="8" y="8"/>
                    <a:pt x="9" y="8"/>
                    <a:pt x="10" y="9"/>
                  </a:cubicBezTo>
                  <a:cubicBezTo>
                    <a:pt x="10" y="9"/>
                    <a:pt x="11" y="10"/>
                    <a:pt x="12" y="11"/>
                  </a:cubicBezTo>
                  <a:cubicBezTo>
                    <a:pt x="12" y="11"/>
                    <a:pt x="13" y="12"/>
                    <a:pt x="13" y="12"/>
                  </a:cubicBezTo>
                  <a:cubicBezTo>
                    <a:pt x="15" y="13"/>
                    <a:pt x="16" y="15"/>
                    <a:pt x="18" y="16"/>
                  </a:cubicBezTo>
                  <a:cubicBezTo>
                    <a:pt x="18" y="16"/>
                    <a:pt x="18" y="16"/>
                    <a:pt x="19" y="16"/>
                  </a:cubicBezTo>
                  <a:cubicBezTo>
                    <a:pt x="19" y="16"/>
                    <a:pt x="19" y="15"/>
                    <a:pt x="19" y="15"/>
                  </a:cubicBezTo>
                  <a:cubicBezTo>
                    <a:pt x="19" y="14"/>
                    <a:pt x="18" y="13"/>
                    <a:pt x="18" y="12"/>
                  </a:cubicBezTo>
                  <a:cubicBezTo>
                    <a:pt x="17" y="10"/>
                    <a:pt x="17" y="9"/>
                    <a:pt x="16" y="7"/>
                  </a:cubicBezTo>
                  <a:cubicBezTo>
                    <a:pt x="16" y="6"/>
                    <a:pt x="16" y="5"/>
                    <a:pt x="15" y="4"/>
                  </a:cubicBezTo>
                  <a:cubicBezTo>
                    <a:pt x="14" y="4"/>
                    <a:pt x="13" y="4"/>
                    <a:pt x="13" y="3"/>
                  </a:cubicBezTo>
                  <a:cubicBezTo>
                    <a:pt x="12" y="1"/>
                    <a:pt x="16" y="1"/>
                    <a:pt x="17" y="0"/>
                  </a:cubicBezTo>
                  <a:close/>
                </a:path>
              </a:pathLst>
            </a:custGeom>
            <a:solidFill>
              <a:srgbClr val="716F6E"/>
            </a:solidFill>
            <a:ln w="9525">
              <a:noFill/>
              <a:round/>
              <a:headEnd/>
              <a:tailEnd/>
            </a:ln>
          </p:spPr>
          <p:txBody>
            <a:bodyPr/>
            <a:lstStyle/>
            <a:p>
              <a:pPr>
                <a:defRPr/>
              </a:pPr>
              <a:endParaRPr lang="es-MX"/>
            </a:p>
          </p:txBody>
        </p:sp>
        <p:sp>
          <p:nvSpPr>
            <p:cNvPr id="1161" name="Freeform 137"/>
            <p:cNvSpPr>
              <a:spLocks/>
            </p:cNvSpPr>
            <p:nvPr/>
          </p:nvSpPr>
          <p:spPr bwMode="auto">
            <a:xfrm>
              <a:off x="5044" y="1163"/>
              <a:ext cx="115" cy="114"/>
            </a:xfrm>
            <a:custGeom>
              <a:avLst/>
              <a:gdLst/>
              <a:ahLst/>
              <a:cxnLst>
                <a:cxn ang="0">
                  <a:pos x="11" y="0"/>
                </a:cxn>
                <a:cxn ang="0">
                  <a:pos x="16" y="2"/>
                </a:cxn>
                <a:cxn ang="0">
                  <a:pos x="16" y="12"/>
                </a:cxn>
                <a:cxn ang="0">
                  <a:pos x="16" y="18"/>
                </a:cxn>
                <a:cxn ang="0">
                  <a:pos x="16" y="18"/>
                </a:cxn>
                <a:cxn ang="0">
                  <a:pos x="16" y="18"/>
                </a:cxn>
                <a:cxn ang="0">
                  <a:pos x="19" y="15"/>
                </a:cxn>
                <a:cxn ang="0">
                  <a:pos x="24" y="10"/>
                </a:cxn>
                <a:cxn ang="0">
                  <a:pos x="27" y="7"/>
                </a:cxn>
                <a:cxn ang="0">
                  <a:pos x="31" y="9"/>
                </a:cxn>
                <a:cxn ang="0">
                  <a:pos x="30" y="10"/>
                </a:cxn>
                <a:cxn ang="0">
                  <a:pos x="28" y="11"/>
                </a:cxn>
                <a:cxn ang="0">
                  <a:pos x="27" y="16"/>
                </a:cxn>
                <a:cxn ang="0">
                  <a:pos x="24" y="22"/>
                </a:cxn>
                <a:cxn ang="0">
                  <a:pos x="23" y="27"/>
                </a:cxn>
                <a:cxn ang="0">
                  <a:pos x="22" y="30"/>
                </a:cxn>
                <a:cxn ang="0">
                  <a:pos x="23" y="33"/>
                </a:cxn>
                <a:cxn ang="0">
                  <a:pos x="19" y="31"/>
                </a:cxn>
                <a:cxn ang="0">
                  <a:pos x="16" y="29"/>
                </a:cxn>
                <a:cxn ang="0">
                  <a:pos x="16" y="28"/>
                </a:cxn>
                <a:cxn ang="0">
                  <a:pos x="18" y="27"/>
                </a:cxn>
                <a:cxn ang="0">
                  <a:pos x="19" y="23"/>
                </a:cxn>
                <a:cxn ang="0">
                  <a:pos x="20" y="22"/>
                </a:cxn>
                <a:cxn ang="0">
                  <a:pos x="21" y="19"/>
                </a:cxn>
                <a:cxn ang="0">
                  <a:pos x="21" y="18"/>
                </a:cxn>
                <a:cxn ang="0">
                  <a:pos x="21" y="18"/>
                </a:cxn>
                <a:cxn ang="0">
                  <a:pos x="21" y="18"/>
                </a:cxn>
                <a:cxn ang="0">
                  <a:pos x="20" y="18"/>
                </a:cxn>
                <a:cxn ang="0">
                  <a:pos x="17" y="21"/>
                </a:cxn>
                <a:cxn ang="0">
                  <a:pos x="17" y="22"/>
                </a:cxn>
                <a:cxn ang="0">
                  <a:pos x="16" y="23"/>
                </a:cxn>
                <a:cxn ang="0">
                  <a:pos x="14" y="25"/>
                </a:cxn>
                <a:cxn ang="0">
                  <a:pos x="12" y="27"/>
                </a:cxn>
                <a:cxn ang="0">
                  <a:pos x="12" y="27"/>
                </a:cxn>
                <a:cxn ang="0">
                  <a:pos x="11" y="27"/>
                </a:cxn>
                <a:cxn ang="0">
                  <a:pos x="11" y="20"/>
                </a:cxn>
                <a:cxn ang="0">
                  <a:pos x="11" y="13"/>
                </a:cxn>
                <a:cxn ang="0">
                  <a:pos x="11" y="12"/>
                </a:cxn>
                <a:cxn ang="0">
                  <a:pos x="9" y="15"/>
                </a:cxn>
                <a:cxn ang="0">
                  <a:pos x="8" y="16"/>
                </a:cxn>
                <a:cxn ang="0">
                  <a:pos x="6" y="21"/>
                </a:cxn>
                <a:cxn ang="0">
                  <a:pos x="6" y="24"/>
                </a:cxn>
                <a:cxn ang="0">
                  <a:pos x="6" y="25"/>
                </a:cxn>
                <a:cxn ang="0">
                  <a:pos x="4" y="24"/>
                </a:cxn>
                <a:cxn ang="0">
                  <a:pos x="3" y="24"/>
                </a:cxn>
                <a:cxn ang="0">
                  <a:pos x="0" y="22"/>
                </a:cxn>
                <a:cxn ang="0">
                  <a:pos x="0" y="21"/>
                </a:cxn>
                <a:cxn ang="0">
                  <a:pos x="0" y="21"/>
                </a:cxn>
                <a:cxn ang="0">
                  <a:pos x="2" y="21"/>
                </a:cxn>
                <a:cxn ang="0">
                  <a:pos x="2" y="21"/>
                </a:cxn>
                <a:cxn ang="0">
                  <a:pos x="4" y="19"/>
                </a:cxn>
                <a:cxn ang="0">
                  <a:pos x="4" y="18"/>
                </a:cxn>
                <a:cxn ang="0">
                  <a:pos x="6" y="14"/>
                </a:cxn>
                <a:cxn ang="0">
                  <a:pos x="8" y="11"/>
                </a:cxn>
                <a:cxn ang="0">
                  <a:pos x="10" y="8"/>
                </a:cxn>
                <a:cxn ang="0">
                  <a:pos x="11" y="5"/>
                </a:cxn>
                <a:cxn ang="0">
                  <a:pos x="11" y="2"/>
                </a:cxn>
                <a:cxn ang="0">
                  <a:pos x="11" y="2"/>
                </a:cxn>
                <a:cxn ang="0">
                  <a:pos x="11" y="0"/>
                </a:cxn>
              </a:cxnLst>
              <a:rect l="0" t="0" r="r" b="b"/>
              <a:pathLst>
                <a:path w="32" h="33">
                  <a:moveTo>
                    <a:pt x="11" y="0"/>
                  </a:moveTo>
                  <a:cubicBezTo>
                    <a:pt x="12" y="0"/>
                    <a:pt x="15" y="1"/>
                    <a:pt x="16" y="2"/>
                  </a:cubicBezTo>
                  <a:cubicBezTo>
                    <a:pt x="16" y="3"/>
                    <a:pt x="16" y="10"/>
                    <a:pt x="16" y="12"/>
                  </a:cubicBezTo>
                  <a:cubicBezTo>
                    <a:pt x="16" y="14"/>
                    <a:pt x="16" y="16"/>
                    <a:pt x="16" y="18"/>
                  </a:cubicBezTo>
                  <a:cubicBezTo>
                    <a:pt x="16" y="18"/>
                    <a:pt x="16" y="18"/>
                    <a:pt x="16" y="18"/>
                  </a:cubicBezTo>
                  <a:cubicBezTo>
                    <a:pt x="16" y="18"/>
                    <a:pt x="16" y="18"/>
                    <a:pt x="16" y="18"/>
                  </a:cubicBezTo>
                  <a:cubicBezTo>
                    <a:pt x="18" y="17"/>
                    <a:pt x="18" y="16"/>
                    <a:pt x="19" y="15"/>
                  </a:cubicBezTo>
                  <a:cubicBezTo>
                    <a:pt x="21" y="13"/>
                    <a:pt x="23" y="12"/>
                    <a:pt x="24" y="10"/>
                  </a:cubicBezTo>
                  <a:cubicBezTo>
                    <a:pt x="24" y="9"/>
                    <a:pt x="26" y="7"/>
                    <a:pt x="27" y="7"/>
                  </a:cubicBezTo>
                  <a:cubicBezTo>
                    <a:pt x="28" y="6"/>
                    <a:pt x="30" y="8"/>
                    <a:pt x="31" y="9"/>
                  </a:cubicBezTo>
                  <a:cubicBezTo>
                    <a:pt x="32" y="9"/>
                    <a:pt x="31" y="10"/>
                    <a:pt x="30" y="10"/>
                  </a:cubicBezTo>
                  <a:cubicBezTo>
                    <a:pt x="30" y="10"/>
                    <a:pt x="29" y="10"/>
                    <a:pt x="28" y="11"/>
                  </a:cubicBezTo>
                  <a:cubicBezTo>
                    <a:pt x="28" y="12"/>
                    <a:pt x="27" y="15"/>
                    <a:pt x="27" y="16"/>
                  </a:cubicBezTo>
                  <a:cubicBezTo>
                    <a:pt x="26" y="18"/>
                    <a:pt x="25" y="20"/>
                    <a:pt x="24" y="22"/>
                  </a:cubicBezTo>
                  <a:cubicBezTo>
                    <a:pt x="24" y="24"/>
                    <a:pt x="23" y="26"/>
                    <a:pt x="23" y="27"/>
                  </a:cubicBezTo>
                  <a:cubicBezTo>
                    <a:pt x="22" y="28"/>
                    <a:pt x="22" y="29"/>
                    <a:pt x="22" y="30"/>
                  </a:cubicBezTo>
                  <a:cubicBezTo>
                    <a:pt x="23" y="30"/>
                    <a:pt x="25" y="32"/>
                    <a:pt x="23" y="33"/>
                  </a:cubicBezTo>
                  <a:cubicBezTo>
                    <a:pt x="22" y="33"/>
                    <a:pt x="20" y="31"/>
                    <a:pt x="19" y="31"/>
                  </a:cubicBezTo>
                  <a:cubicBezTo>
                    <a:pt x="18" y="31"/>
                    <a:pt x="16" y="30"/>
                    <a:pt x="16" y="29"/>
                  </a:cubicBezTo>
                  <a:cubicBezTo>
                    <a:pt x="15" y="29"/>
                    <a:pt x="15" y="28"/>
                    <a:pt x="16" y="28"/>
                  </a:cubicBezTo>
                  <a:cubicBezTo>
                    <a:pt x="16" y="27"/>
                    <a:pt x="17" y="28"/>
                    <a:pt x="18" y="27"/>
                  </a:cubicBezTo>
                  <a:cubicBezTo>
                    <a:pt x="18" y="26"/>
                    <a:pt x="19" y="24"/>
                    <a:pt x="19" y="23"/>
                  </a:cubicBezTo>
                  <a:cubicBezTo>
                    <a:pt x="19" y="23"/>
                    <a:pt x="19" y="23"/>
                    <a:pt x="20" y="22"/>
                  </a:cubicBezTo>
                  <a:cubicBezTo>
                    <a:pt x="20" y="21"/>
                    <a:pt x="20" y="20"/>
                    <a:pt x="21" y="19"/>
                  </a:cubicBezTo>
                  <a:cubicBezTo>
                    <a:pt x="21" y="19"/>
                    <a:pt x="21" y="18"/>
                    <a:pt x="21" y="18"/>
                  </a:cubicBezTo>
                  <a:cubicBezTo>
                    <a:pt x="21" y="18"/>
                    <a:pt x="21" y="18"/>
                    <a:pt x="21" y="18"/>
                  </a:cubicBezTo>
                  <a:cubicBezTo>
                    <a:pt x="21" y="18"/>
                    <a:pt x="21" y="18"/>
                    <a:pt x="21" y="18"/>
                  </a:cubicBezTo>
                  <a:cubicBezTo>
                    <a:pt x="21" y="18"/>
                    <a:pt x="20" y="18"/>
                    <a:pt x="20" y="18"/>
                  </a:cubicBezTo>
                  <a:cubicBezTo>
                    <a:pt x="19" y="19"/>
                    <a:pt x="18" y="20"/>
                    <a:pt x="17" y="21"/>
                  </a:cubicBezTo>
                  <a:cubicBezTo>
                    <a:pt x="17" y="21"/>
                    <a:pt x="17" y="22"/>
                    <a:pt x="17" y="22"/>
                  </a:cubicBezTo>
                  <a:cubicBezTo>
                    <a:pt x="16" y="22"/>
                    <a:pt x="16" y="23"/>
                    <a:pt x="16" y="23"/>
                  </a:cubicBezTo>
                  <a:cubicBezTo>
                    <a:pt x="15" y="24"/>
                    <a:pt x="14" y="25"/>
                    <a:pt x="14" y="25"/>
                  </a:cubicBezTo>
                  <a:cubicBezTo>
                    <a:pt x="13" y="26"/>
                    <a:pt x="13" y="27"/>
                    <a:pt x="12" y="27"/>
                  </a:cubicBezTo>
                  <a:cubicBezTo>
                    <a:pt x="12" y="27"/>
                    <a:pt x="12" y="27"/>
                    <a:pt x="12" y="27"/>
                  </a:cubicBezTo>
                  <a:cubicBezTo>
                    <a:pt x="11" y="27"/>
                    <a:pt x="11" y="27"/>
                    <a:pt x="11" y="27"/>
                  </a:cubicBezTo>
                  <a:cubicBezTo>
                    <a:pt x="11" y="24"/>
                    <a:pt x="11" y="22"/>
                    <a:pt x="11" y="20"/>
                  </a:cubicBezTo>
                  <a:cubicBezTo>
                    <a:pt x="11" y="17"/>
                    <a:pt x="11" y="15"/>
                    <a:pt x="11" y="13"/>
                  </a:cubicBezTo>
                  <a:cubicBezTo>
                    <a:pt x="11" y="13"/>
                    <a:pt x="11" y="12"/>
                    <a:pt x="11" y="12"/>
                  </a:cubicBezTo>
                  <a:cubicBezTo>
                    <a:pt x="10" y="12"/>
                    <a:pt x="9" y="14"/>
                    <a:pt x="9" y="15"/>
                  </a:cubicBezTo>
                  <a:cubicBezTo>
                    <a:pt x="9" y="15"/>
                    <a:pt x="8" y="16"/>
                    <a:pt x="8" y="16"/>
                  </a:cubicBezTo>
                  <a:cubicBezTo>
                    <a:pt x="7" y="18"/>
                    <a:pt x="6" y="19"/>
                    <a:pt x="6" y="21"/>
                  </a:cubicBezTo>
                  <a:cubicBezTo>
                    <a:pt x="5" y="22"/>
                    <a:pt x="7" y="23"/>
                    <a:pt x="6" y="24"/>
                  </a:cubicBezTo>
                  <a:cubicBezTo>
                    <a:pt x="6" y="25"/>
                    <a:pt x="6" y="25"/>
                    <a:pt x="6" y="25"/>
                  </a:cubicBezTo>
                  <a:cubicBezTo>
                    <a:pt x="5" y="25"/>
                    <a:pt x="5" y="25"/>
                    <a:pt x="4" y="24"/>
                  </a:cubicBezTo>
                  <a:cubicBezTo>
                    <a:pt x="4" y="24"/>
                    <a:pt x="4" y="24"/>
                    <a:pt x="3" y="24"/>
                  </a:cubicBezTo>
                  <a:cubicBezTo>
                    <a:pt x="2" y="23"/>
                    <a:pt x="1" y="23"/>
                    <a:pt x="0" y="22"/>
                  </a:cubicBezTo>
                  <a:cubicBezTo>
                    <a:pt x="0" y="22"/>
                    <a:pt x="0" y="22"/>
                    <a:pt x="0" y="21"/>
                  </a:cubicBezTo>
                  <a:cubicBezTo>
                    <a:pt x="0" y="21"/>
                    <a:pt x="0" y="21"/>
                    <a:pt x="0" y="21"/>
                  </a:cubicBezTo>
                  <a:cubicBezTo>
                    <a:pt x="1" y="21"/>
                    <a:pt x="1" y="21"/>
                    <a:pt x="2" y="21"/>
                  </a:cubicBezTo>
                  <a:cubicBezTo>
                    <a:pt x="2" y="21"/>
                    <a:pt x="2" y="21"/>
                    <a:pt x="2" y="21"/>
                  </a:cubicBezTo>
                  <a:cubicBezTo>
                    <a:pt x="3" y="21"/>
                    <a:pt x="3" y="20"/>
                    <a:pt x="4" y="19"/>
                  </a:cubicBezTo>
                  <a:cubicBezTo>
                    <a:pt x="4" y="19"/>
                    <a:pt x="4" y="18"/>
                    <a:pt x="4" y="18"/>
                  </a:cubicBezTo>
                  <a:cubicBezTo>
                    <a:pt x="5" y="17"/>
                    <a:pt x="5" y="16"/>
                    <a:pt x="6" y="14"/>
                  </a:cubicBezTo>
                  <a:cubicBezTo>
                    <a:pt x="7" y="13"/>
                    <a:pt x="7" y="12"/>
                    <a:pt x="8" y="11"/>
                  </a:cubicBezTo>
                  <a:cubicBezTo>
                    <a:pt x="8" y="10"/>
                    <a:pt x="9" y="9"/>
                    <a:pt x="10" y="8"/>
                  </a:cubicBezTo>
                  <a:cubicBezTo>
                    <a:pt x="10" y="7"/>
                    <a:pt x="11" y="6"/>
                    <a:pt x="11" y="5"/>
                  </a:cubicBezTo>
                  <a:cubicBezTo>
                    <a:pt x="11" y="4"/>
                    <a:pt x="11" y="3"/>
                    <a:pt x="11" y="2"/>
                  </a:cubicBezTo>
                  <a:cubicBezTo>
                    <a:pt x="11" y="2"/>
                    <a:pt x="11" y="2"/>
                    <a:pt x="11" y="2"/>
                  </a:cubicBezTo>
                  <a:cubicBezTo>
                    <a:pt x="10" y="1"/>
                    <a:pt x="11" y="0"/>
                    <a:pt x="11" y="0"/>
                  </a:cubicBezTo>
                  <a:close/>
                </a:path>
              </a:pathLst>
            </a:custGeom>
            <a:solidFill>
              <a:srgbClr val="716F6E"/>
            </a:solidFill>
            <a:ln w="9525">
              <a:noFill/>
              <a:round/>
              <a:headEnd/>
              <a:tailEnd/>
            </a:ln>
          </p:spPr>
          <p:txBody>
            <a:bodyPr/>
            <a:lstStyle/>
            <a:p>
              <a:pPr>
                <a:defRPr/>
              </a:pPr>
              <a:endParaRPr lang="es-MX"/>
            </a:p>
          </p:txBody>
        </p:sp>
        <p:sp>
          <p:nvSpPr>
            <p:cNvPr id="1162" name="Freeform 138"/>
            <p:cNvSpPr>
              <a:spLocks/>
            </p:cNvSpPr>
            <p:nvPr/>
          </p:nvSpPr>
          <p:spPr bwMode="auto">
            <a:xfrm>
              <a:off x="4566" y="1163"/>
              <a:ext cx="87" cy="100"/>
            </a:xfrm>
            <a:custGeom>
              <a:avLst/>
              <a:gdLst/>
              <a:ahLst/>
              <a:cxnLst>
                <a:cxn ang="0">
                  <a:pos x="17" y="0"/>
                </a:cxn>
                <a:cxn ang="0">
                  <a:pos x="18" y="2"/>
                </a:cxn>
                <a:cxn ang="0">
                  <a:pos x="18" y="3"/>
                </a:cxn>
                <a:cxn ang="0">
                  <a:pos x="19" y="6"/>
                </a:cxn>
                <a:cxn ang="0">
                  <a:pos x="23" y="14"/>
                </a:cxn>
                <a:cxn ang="0">
                  <a:pos x="24" y="18"/>
                </a:cxn>
                <a:cxn ang="0">
                  <a:pos x="24" y="23"/>
                </a:cxn>
                <a:cxn ang="0">
                  <a:pos x="20" y="27"/>
                </a:cxn>
                <a:cxn ang="0">
                  <a:pos x="18" y="28"/>
                </a:cxn>
                <a:cxn ang="0">
                  <a:pos x="17" y="28"/>
                </a:cxn>
                <a:cxn ang="0">
                  <a:pos x="14" y="28"/>
                </a:cxn>
                <a:cxn ang="0">
                  <a:pos x="11" y="26"/>
                </a:cxn>
                <a:cxn ang="0">
                  <a:pos x="7" y="20"/>
                </a:cxn>
                <a:cxn ang="0">
                  <a:pos x="5" y="17"/>
                </a:cxn>
                <a:cxn ang="0">
                  <a:pos x="4" y="13"/>
                </a:cxn>
                <a:cxn ang="0">
                  <a:pos x="3" y="12"/>
                </a:cxn>
                <a:cxn ang="0">
                  <a:pos x="2" y="10"/>
                </a:cxn>
                <a:cxn ang="0">
                  <a:pos x="0" y="9"/>
                </a:cxn>
                <a:cxn ang="0">
                  <a:pos x="0" y="8"/>
                </a:cxn>
                <a:cxn ang="0">
                  <a:pos x="8" y="5"/>
                </a:cxn>
                <a:cxn ang="0">
                  <a:pos x="7" y="8"/>
                </a:cxn>
                <a:cxn ang="0">
                  <a:pos x="8" y="9"/>
                </a:cxn>
                <a:cxn ang="0">
                  <a:pos x="10" y="14"/>
                </a:cxn>
                <a:cxn ang="0">
                  <a:pos x="10" y="16"/>
                </a:cxn>
                <a:cxn ang="0">
                  <a:pos x="12" y="20"/>
                </a:cxn>
                <a:cxn ang="0">
                  <a:pos x="15" y="24"/>
                </a:cxn>
                <a:cxn ang="0">
                  <a:pos x="19" y="25"/>
                </a:cxn>
                <a:cxn ang="0">
                  <a:pos x="22" y="21"/>
                </a:cxn>
                <a:cxn ang="0">
                  <a:pos x="18" y="12"/>
                </a:cxn>
                <a:cxn ang="0">
                  <a:pos x="17" y="8"/>
                </a:cxn>
                <a:cxn ang="0">
                  <a:pos x="16" y="7"/>
                </a:cxn>
                <a:cxn ang="0">
                  <a:pos x="15" y="4"/>
                </a:cxn>
                <a:cxn ang="0">
                  <a:pos x="12" y="3"/>
                </a:cxn>
                <a:cxn ang="0">
                  <a:pos x="17" y="0"/>
                </a:cxn>
              </a:cxnLst>
              <a:rect l="0" t="0" r="r" b="b"/>
              <a:pathLst>
                <a:path w="24" h="28">
                  <a:moveTo>
                    <a:pt x="17" y="0"/>
                  </a:moveTo>
                  <a:cubicBezTo>
                    <a:pt x="18" y="0"/>
                    <a:pt x="19" y="1"/>
                    <a:pt x="18" y="2"/>
                  </a:cubicBezTo>
                  <a:cubicBezTo>
                    <a:pt x="18" y="2"/>
                    <a:pt x="18" y="2"/>
                    <a:pt x="18" y="3"/>
                  </a:cubicBezTo>
                  <a:cubicBezTo>
                    <a:pt x="18" y="4"/>
                    <a:pt x="18" y="5"/>
                    <a:pt x="19" y="6"/>
                  </a:cubicBezTo>
                  <a:cubicBezTo>
                    <a:pt x="20" y="9"/>
                    <a:pt x="21" y="12"/>
                    <a:pt x="23" y="14"/>
                  </a:cubicBezTo>
                  <a:cubicBezTo>
                    <a:pt x="23" y="16"/>
                    <a:pt x="24" y="17"/>
                    <a:pt x="24" y="18"/>
                  </a:cubicBezTo>
                  <a:cubicBezTo>
                    <a:pt x="24" y="19"/>
                    <a:pt x="24" y="22"/>
                    <a:pt x="24" y="23"/>
                  </a:cubicBezTo>
                  <a:cubicBezTo>
                    <a:pt x="23" y="24"/>
                    <a:pt x="22" y="26"/>
                    <a:pt x="20" y="27"/>
                  </a:cubicBezTo>
                  <a:cubicBezTo>
                    <a:pt x="20" y="27"/>
                    <a:pt x="19" y="27"/>
                    <a:pt x="18" y="28"/>
                  </a:cubicBezTo>
                  <a:cubicBezTo>
                    <a:pt x="18" y="28"/>
                    <a:pt x="17" y="28"/>
                    <a:pt x="17" y="28"/>
                  </a:cubicBezTo>
                  <a:cubicBezTo>
                    <a:pt x="16" y="28"/>
                    <a:pt x="15" y="28"/>
                    <a:pt x="14" y="28"/>
                  </a:cubicBezTo>
                  <a:cubicBezTo>
                    <a:pt x="13" y="27"/>
                    <a:pt x="12" y="27"/>
                    <a:pt x="11" y="26"/>
                  </a:cubicBezTo>
                  <a:cubicBezTo>
                    <a:pt x="9" y="25"/>
                    <a:pt x="8" y="22"/>
                    <a:pt x="7" y="20"/>
                  </a:cubicBezTo>
                  <a:cubicBezTo>
                    <a:pt x="7" y="19"/>
                    <a:pt x="6" y="18"/>
                    <a:pt x="5" y="17"/>
                  </a:cubicBezTo>
                  <a:cubicBezTo>
                    <a:pt x="5" y="16"/>
                    <a:pt x="4" y="15"/>
                    <a:pt x="4" y="13"/>
                  </a:cubicBezTo>
                  <a:cubicBezTo>
                    <a:pt x="4" y="13"/>
                    <a:pt x="3" y="12"/>
                    <a:pt x="3" y="12"/>
                  </a:cubicBezTo>
                  <a:cubicBezTo>
                    <a:pt x="3" y="11"/>
                    <a:pt x="3" y="11"/>
                    <a:pt x="2" y="10"/>
                  </a:cubicBezTo>
                  <a:cubicBezTo>
                    <a:pt x="1" y="10"/>
                    <a:pt x="0" y="10"/>
                    <a:pt x="0" y="9"/>
                  </a:cubicBezTo>
                  <a:cubicBezTo>
                    <a:pt x="0" y="8"/>
                    <a:pt x="0" y="8"/>
                    <a:pt x="0" y="8"/>
                  </a:cubicBezTo>
                  <a:cubicBezTo>
                    <a:pt x="1" y="7"/>
                    <a:pt x="7" y="4"/>
                    <a:pt x="8" y="5"/>
                  </a:cubicBezTo>
                  <a:cubicBezTo>
                    <a:pt x="9" y="6"/>
                    <a:pt x="7" y="7"/>
                    <a:pt x="7" y="8"/>
                  </a:cubicBezTo>
                  <a:cubicBezTo>
                    <a:pt x="7" y="8"/>
                    <a:pt x="7" y="9"/>
                    <a:pt x="8" y="9"/>
                  </a:cubicBezTo>
                  <a:cubicBezTo>
                    <a:pt x="8" y="11"/>
                    <a:pt x="9" y="13"/>
                    <a:pt x="10" y="14"/>
                  </a:cubicBezTo>
                  <a:cubicBezTo>
                    <a:pt x="10" y="15"/>
                    <a:pt x="10" y="15"/>
                    <a:pt x="10" y="16"/>
                  </a:cubicBezTo>
                  <a:cubicBezTo>
                    <a:pt x="11" y="17"/>
                    <a:pt x="12" y="18"/>
                    <a:pt x="12" y="20"/>
                  </a:cubicBezTo>
                  <a:cubicBezTo>
                    <a:pt x="13" y="21"/>
                    <a:pt x="14" y="23"/>
                    <a:pt x="15" y="24"/>
                  </a:cubicBezTo>
                  <a:cubicBezTo>
                    <a:pt x="16" y="25"/>
                    <a:pt x="17" y="25"/>
                    <a:pt x="19" y="25"/>
                  </a:cubicBezTo>
                  <a:cubicBezTo>
                    <a:pt x="20" y="24"/>
                    <a:pt x="22" y="23"/>
                    <a:pt x="22" y="21"/>
                  </a:cubicBezTo>
                  <a:cubicBezTo>
                    <a:pt x="22" y="19"/>
                    <a:pt x="19" y="15"/>
                    <a:pt x="18" y="12"/>
                  </a:cubicBezTo>
                  <a:cubicBezTo>
                    <a:pt x="18" y="11"/>
                    <a:pt x="17" y="10"/>
                    <a:pt x="17" y="8"/>
                  </a:cubicBezTo>
                  <a:cubicBezTo>
                    <a:pt x="16" y="8"/>
                    <a:pt x="16" y="7"/>
                    <a:pt x="16" y="7"/>
                  </a:cubicBezTo>
                  <a:cubicBezTo>
                    <a:pt x="15" y="6"/>
                    <a:pt x="15" y="5"/>
                    <a:pt x="15" y="4"/>
                  </a:cubicBezTo>
                  <a:cubicBezTo>
                    <a:pt x="14" y="4"/>
                    <a:pt x="11" y="4"/>
                    <a:pt x="12" y="3"/>
                  </a:cubicBezTo>
                  <a:cubicBezTo>
                    <a:pt x="12" y="1"/>
                    <a:pt x="16" y="0"/>
                    <a:pt x="17" y="0"/>
                  </a:cubicBezTo>
                  <a:close/>
                </a:path>
              </a:pathLst>
            </a:custGeom>
            <a:solidFill>
              <a:srgbClr val="716F6E"/>
            </a:solidFill>
            <a:ln w="9525">
              <a:noFill/>
              <a:round/>
              <a:headEnd/>
              <a:tailEnd/>
            </a:ln>
          </p:spPr>
          <p:txBody>
            <a:bodyPr/>
            <a:lstStyle/>
            <a:p>
              <a:pPr>
                <a:defRPr/>
              </a:pPr>
              <a:endParaRPr lang="es-MX"/>
            </a:p>
          </p:txBody>
        </p:sp>
        <p:sp>
          <p:nvSpPr>
            <p:cNvPr id="1163" name="Freeform 139"/>
            <p:cNvSpPr>
              <a:spLocks/>
            </p:cNvSpPr>
            <p:nvPr/>
          </p:nvSpPr>
          <p:spPr bwMode="auto">
            <a:xfrm>
              <a:off x="5131" y="1204"/>
              <a:ext cx="92" cy="105"/>
            </a:xfrm>
            <a:custGeom>
              <a:avLst/>
              <a:gdLst/>
              <a:ahLst/>
              <a:cxnLst>
                <a:cxn ang="0">
                  <a:pos x="13" y="0"/>
                </a:cxn>
                <a:cxn ang="0">
                  <a:pos x="16" y="2"/>
                </a:cxn>
                <a:cxn ang="0">
                  <a:pos x="17" y="2"/>
                </a:cxn>
                <a:cxn ang="0">
                  <a:pos x="19" y="4"/>
                </a:cxn>
                <a:cxn ang="0">
                  <a:pos x="20" y="4"/>
                </a:cxn>
                <a:cxn ang="0">
                  <a:pos x="25" y="7"/>
                </a:cxn>
                <a:cxn ang="0">
                  <a:pos x="26" y="8"/>
                </a:cxn>
                <a:cxn ang="0">
                  <a:pos x="25" y="11"/>
                </a:cxn>
                <a:cxn ang="0">
                  <a:pos x="24" y="12"/>
                </a:cxn>
                <a:cxn ang="0">
                  <a:pos x="23" y="9"/>
                </a:cxn>
                <a:cxn ang="0">
                  <a:pos x="18" y="6"/>
                </a:cxn>
                <a:cxn ang="0">
                  <a:pos x="14" y="13"/>
                </a:cxn>
                <a:cxn ang="0">
                  <a:pos x="17" y="16"/>
                </a:cxn>
                <a:cxn ang="0">
                  <a:pos x="20" y="15"/>
                </a:cxn>
                <a:cxn ang="0">
                  <a:pos x="16" y="20"/>
                </a:cxn>
                <a:cxn ang="0">
                  <a:pos x="15" y="18"/>
                </a:cxn>
                <a:cxn ang="0">
                  <a:pos x="13" y="16"/>
                </a:cxn>
                <a:cxn ang="0">
                  <a:pos x="12" y="16"/>
                </a:cxn>
                <a:cxn ang="0">
                  <a:pos x="9" y="21"/>
                </a:cxn>
                <a:cxn ang="0">
                  <a:pos x="7" y="23"/>
                </a:cxn>
                <a:cxn ang="0">
                  <a:pos x="8" y="23"/>
                </a:cxn>
                <a:cxn ang="0">
                  <a:pos x="10" y="25"/>
                </a:cxn>
                <a:cxn ang="0">
                  <a:pos x="14" y="28"/>
                </a:cxn>
                <a:cxn ang="0">
                  <a:pos x="17" y="28"/>
                </a:cxn>
                <a:cxn ang="0">
                  <a:pos x="17" y="30"/>
                </a:cxn>
                <a:cxn ang="0">
                  <a:pos x="16" y="31"/>
                </a:cxn>
                <a:cxn ang="0">
                  <a:pos x="9" y="27"/>
                </a:cxn>
                <a:cxn ang="0">
                  <a:pos x="7" y="26"/>
                </a:cxn>
                <a:cxn ang="0">
                  <a:pos x="4" y="24"/>
                </a:cxn>
                <a:cxn ang="0">
                  <a:pos x="0" y="22"/>
                </a:cxn>
                <a:cxn ang="0">
                  <a:pos x="0" y="21"/>
                </a:cxn>
                <a:cxn ang="0">
                  <a:pos x="2" y="20"/>
                </a:cxn>
                <a:cxn ang="0">
                  <a:pos x="4" y="19"/>
                </a:cxn>
                <a:cxn ang="0">
                  <a:pos x="5" y="17"/>
                </a:cxn>
                <a:cxn ang="0">
                  <a:pos x="8" y="13"/>
                </a:cxn>
                <a:cxn ang="0">
                  <a:pos x="13" y="6"/>
                </a:cxn>
                <a:cxn ang="0">
                  <a:pos x="14" y="3"/>
                </a:cxn>
                <a:cxn ang="0">
                  <a:pos x="13" y="0"/>
                </a:cxn>
              </a:cxnLst>
              <a:rect l="0" t="0" r="r" b="b"/>
              <a:pathLst>
                <a:path w="26" h="31">
                  <a:moveTo>
                    <a:pt x="13" y="0"/>
                  </a:moveTo>
                  <a:cubicBezTo>
                    <a:pt x="14" y="1"/>
                    <a:pt x="15" y="1"/>
                    <a:pt x="16" y="2"/>
                  </a:cubicBezTo>
                  <a:cubicBezTo>
                    <a:pt x="16" y="2"/>
                    <a:pt x="17" y="2"/>
                    <a:pt x="17" y="2"/>
                  </a:cubicBezTo>
                  <a:cubicBezTo>
                    <a:pt x="18" y="3"/>
                    <a:pt x="18" y="3"/>
                    <a:pt x="19" y="4"/>
                  </a:cubicBezTo>
                  <a:cubicBezTo>
                    <a:pt x="19" y="4"/>
                    <a:pt x="20" y="4"/>
                    <a:pt x="20" y="4"/>
                  </a:cubicBezTo>
                  <a:cubicBezTo>
                    <a:pt x="22" y="5"/>
                    <a:pt x="23" y="6"/>
                    <a:pt x="25" y="7"/>
                  </a:cubicBezTo>
                  <a:cubicBezTo>
                    <a:pt x="25" y="8"/>
                    <a:pt x="26" y="8"/>
                    <a:pt x="26" y="8"/>
                  </a:cubicBezTo>
                  <a:cubicBezTo>
                    <a:pt x="26" y="9"/>
                    <a:pt x="25" y="11"/>
                    <a:pt x="25" y="11"/>
                  </a:cubicBezTo>
                  <a:cubicBezTo>
                    <a:pt x="24" y="11"/>
                    <a:pt x="24" y="12"/>
                    <a:pt x="24" y="12"/>
                  </a:cubicBezTo>
                  <a:cubicBezTo>
                    <a:pt x="23" y="11"/>
                    <a:pt x="23" y="9"/>
                    <a:pt x="23" y="9"/>
                  </a:cubicBezTo>
                  <a:cubicBezTo>
                    <a:pt x="22" y="8"/>
                    <a:pt x="19" y="6"/>
                    <a:pt x="18" y="6"/>
                  </a:cubicBezTo>
                  <a:cubicBezTo>
                    <a:pt x="17" y="6"/>
                    <a:pt x="14" y="12"/>
                    <a:pt x="14" y="13"/>
                  </a:cubicBezTo>
                  <a:cubicBezTo>
                    <a:pt x="14" y="14"/>
                    <a:pt x="16" y="16"/>
                    <a:pt x="17" y="16"/>
                  </a:cubicBezTo>
                  <a:cubicBezTo>
                    <a:pt x="17" y="15"/>
                    <a:pt x="19" y="14"/>
                    <a:pt x="20" y="15"/>
                  </a:cubicBezTo>
                  <a:cubicBezTo>
                    <a:pt x="20" y="16"/>
                    <a:pt x="17" y="20"/>
                    <a:pt x="16" y="20"/>
                  </a:cubicBezTo>
                  <a:cubicBezTo>
                    <a:pt x="14" y="21"/>
                    <a:pt x="15" y="19"/>
                    <a:pt x="15" y="18"/>
                  </a:cubicBezTo>
                  <a:cubicBezTo>
                    <a:pt x="15" y="17"/>
                    <a:pt x="13" y="16"/>
                    <a:pt x="13" y="16"/>
                  </a:cubicBezTo>
                  <a:cubicBezTo>
                    <a:pt x="12" y="16"/>
                    <a:pt x="12" y="16"/>
                    <a:pt x="12" y="16"/>
                  </a:cubicBezTo>
                  <a:cubicBezTo>
                    <a:pt x="10" y="17"/>
                    <a:pt x="10" y="19"/>
                    <a:pt x="9" y="21"/>
                  </a:cubicBezTo>
                  <a:cubicBezTo>
                    <a:pt x="8" y="21"/>
                    <a:pt x="8" y="22"/>
                    <a:pt x="7" y="23"/>
                  </a:cubicBezTo>
                  <a:cubicBezTo>
                    <a:pt x="7" y="23"/>
                    <a:pt x="7" y="23"/>
                    <a:pt x="8" y="23"/>
                  </a:cubicBezTo>
                  <a:cubicBezTo>
                    <a:pt x="8" y="24"/>
                    <a:pt x="9" y="24"/>
                    <a:pt x="10" y="25"/>
                  </a:cubicBezTo>
                  <a:cubicBezTo>
                    <a:pt x="11" y="26"/>
                    <a:pt x="13" y="27"/>
                    <a:pt x="14" y="28"/>
                  </a:cubicBezTo>
                  <a:cubicBezTo>
                    <a:pt x="15" y="28"/>
                    <a:pt x="17" y="27"/>
                    <a:pt x="17" y="28"/>
                  </a:cubicBezTo>
                  <a:cubicBezTo>
                    <a:pt x="18" y="28"/>
                    <a:pt x="18" y="29"/>
                    <a:pt x="17" y="30"/>
                  </a:cubicBezTo>
                  <a:cubicBezTo>
                    <a:pt x="17" y="30"/>
                    <a:pt x="16" y="31"/>
                    <a:pt x="16" y="31"/>
                  </a:cubicBezTo>
                  <a:cubicBezTo>
                    <a:pt x="15" y="31"/>
                    <a:pt x="10" y="28"/>
                    <a:pt x="9" y="27"/>
                  </a:cubicBezTo>
                  <a:cubicBezTo>
                    <a:pt x="9" y="27"/>
                    <a:pt x="8" y="27"/>
                    <a:pt x="7" y="26"/>
                  </a:cubicBezTo>
                  <a:cubicBezTo>
                    <a:pt x="6" y="25"/>
                    <a:pt x="5" y="25"/>
                    <a:pt x="4" y="24"/>
                  </a:cubicBezTo>
                  <a:cubicBezTo>
                    <a:pt x="3" y="23"/>
                    <a:pt x="1" y="23"/>
                    <a:pt x="0" y="22"/>
                  </a:cubicBezTo>
                  <a:cubicBezTo>
                    <a:pt x="0" y="21"/>
                    <a:pt x="0" y="21"/>
                    <a:pt x="0" y="21"/>
                  </a:cubicBezTo>
                  <a:cubicBezTo>
                    <a:pt x="0" y="20"/>
                    <a:pt x="1" y="20"/>
                    <a:pt x="2" y="20"/>
                  </a:cubicBezTo>
                  <a:cubicBezTo>
                    <a:pt x="2" y="20"/>
                    <a:pt x="3" y="20"/>
                    <a:pt x="4" y="19"/>
                  </a:cubicBezTo>
                  <a:cubicBezTo>
                    <a:pt x="4" y="19"/>
                    <a:pt x="4" y="18"/>
                    <a:pt x="5" y="17"/>
                  </a:cubicBezTo>
                  <a:cubicBezTo>
                    <a:pt x="6" y="16"/>
                    <a:pt x="7" y="14"/>
                    <a:pt x="8" y="13"/>
                  </a:cubicBezTo>
                  <a:cubicBezTo>
                    <a:pt x="9" y="11"/>
                    <a:pt x="11" y="8"/>
                    <a:pt x="13" y="6"/>
                  </a:cubicBezTo>
                  <a:cubicBezTo>
                    <a:pt x="13" y="5"/>
                    <a:pt x="14" y="4"/>
                    <a:pt x="14" y="3"/>
                  </a:cubicBezTo>
                  <a:cubicBezTo>
                    <a:pt x="13" y="2"/>
                    <a:pt x="12" y="2"/>
                    <a:pt x="13" y="0"/>
                  </a:cubicBezTo>
                  <a:close/>
                </a:path>
              </a:pathLst>
            </a:custGeom>
            <a:solidFill>
              <a:srgbClr val="716F6E"/>
            </a:solidFill>
            <a:ln w="9525">
              <a:noFill/>
              <a:round/>
              <a:headEnd/>
              <a:tailEnd/>
            </a:ln>
          </p:spPr>
          <p:txBody>
            <a:bodyPr/>
            <a:lstStyle/>
            <a:p>
              <a:pPr>
                <a:defRPr/>
              </a:pPr>
              <a:endParaRPr lang="es-MX"/>
            </a:p>
          </p:txBody>
        </p:sp>
        <p:sp>
          <p:nvSpPr>
            <p:cNvPr id="1164" name="Freeform 140"/>
            <p:cNvSpPr>
              <a:spLocks/>
            </p:cNvSpPr>
            <p:nvPr/>
          </p:nvSpPr>
          <p:spPr bwMode="auto">
            <a:xfrm>
              <a:off x="4479" y="1236"/>
              <a:ext cx="83" cy="96"/>
            </a:xfrm>
            <a:custGeom>
              <a:avLst/>
              <a:gdLst/>
              <a:ahLst/>
              <a:cxnLst>
                <a:cxn ang="0">
                  <a:pos x="8" y="0"/>
                </a:cxn>
                <a:cxn ang="0">
                  <a:pos x="9" y="1"/>
                </a:cxn>
                <a:cxn ang="0">
                  <a:pos x="11" y="5"/>
                </a:cxn>
                <a:cxn ang="0">
                  <a:pos x="8" y="4"/>
                </a:cxn>
                <a:cxn ang="0">
                  <a:pos x="3" y="7"/>
                </a:cxn>
                <a:cxn ang="0">
                  <a:pos x="4" y="10"/>
                </a:cxn>
                <a:cxn ang="0">
                  <a:pos x="9" y="11"/>
                </a:cxn>
                <a:cxn ang="0">
                  <a:pos x="12" y="10"/>
                </a:cxn>
                <a:cxn ang="0">
                  <a:pos x="17" y="10"/>
                </a:cxn>
                <a:cxn ang="0">
                  <a:pos x="22" y="18"/>
                </a:cxn>
                <a:cxn ang="0">
                  <a:pos x="21" y="23"/>
                </a:cxn>
                <a:cxn ang="0">
                  <a:pos x="16" y="26"/>
                </a:cxn>
                <a:cxn ang="0">
                  <a:pos x="14" y="26"/>
                </a:cxn>
                <a:cxn ang="0">
                  <a:pos x="12" y="28"/>
                </a:cxn>
                <a:cxn ang="0">
                  <a:pos x="8" y="23"/>
                </a:cxn>
                <a:cxn ang="0">
                  <a:pos x="13" y="23"/>
                </a:cxn>
                <a:cxn ang="0">
                  <a:pos x="16" y="23"/>
                </a:cxn>
                <a:cxn ang="0">
                  <a:pos x="17" y="22"/>
                </a:cxn>
                <a:cxn ang="0">
                  <a:pos x="20" y="19"/>
                </a:cxn>
                <a:cxn ang="0">
                  <a:pos x="19" y="17"/>
                </a:cxn>
                <a:cxn ang="0">
                  <a:pos x="17" y="15"/>
                </a:cxn>
                <a:cxn ang="0">
                  <a:pos x="12" y="16"/>
                </a:cxn>
                <a:cxn ang="0">
                  <a:pos x="8" y="17"/>
                </a:cxn>
                <a:cxn ang="0">
                  <a:pos x="4" y="15"/>
                </a:cxn>
                <a:cxn ang="0">
                  <a:pos x="2" y="5"/>
                </a:cxn>
                <a:cxn ang="0">
                  <a:pos x="5" y="3"/>
                </a:cxn>
                <a:cxn ang="0">
                  <a:pos x="6" y="2"/>
                </a:cxn>
                <a:cxn ang="0">
                  <a:pos x="8" y="0"/>
                </a:cxn>
              </a:cxnLst>
              <a:rect l="0" t="0" r="r" b="b"/>
              <a:pathLst>
                <a:path w="23" h="28">
                  <a:moveTo>
                    <a:pt x="8" y="0"/>
                  </a:moveTo>
                  <a:cubicBezTo>
                    <a:pt x="8" y="0"/>
                    <a:pt x="9" y="0"/>
                    <a:pt x="9" y="1"/>
                  </a:cubicBezTo>
                  <a:cubicBezTo>
                    <a:pt x="10" y="1"/>
                    <a:pt x="12" y="4"/>
                    <a:pt x="11" y="5"/>
                  </a:cubicBezTo>
                  <a:cubicBezTo>
                    <a:pt x="10" y="6"/>
                    <a:pt x="9" y="5"/>
                    <a:pt x="8" y="4"/>
                  </a:cubicBezTo>
                  <a:cubicBezTo>
                    <a:pt x="6" y="4"/>
                    <a:pt x="4" y="5"/>
                    <a:pt x="3" y="7"/>
                  </a:cubicBezTo>
                  <a:cubicBezTo>
                    <a:pt x="3" y="8"/>
                    <a:pt x="4" y="10"/>
                    <a:pt x="4" y="10"/>
                  </a:cubicBezTo>
                  <a:cubicBezTo>
                    <a:pt x="6" y="12"/>
                    <a:pt x="8" y="12"/>
                    <a:pt x="9" y="11"/>
                  </a:cubicBezTo>
                  <a:cubicBezTo>
                    <a:pt x="10" y="11"/>
                    <a:pt x="11" y="10"/>
                    <a:pt x="12" y="10"/>
                  </a:cubicBezTo>
                  <a:cubicBezTo>
                    <a:pt x="14" y="9"/>
                    <a:pt x="15" y="10"/>
                    <a:pt x="17" y="10"/>
                  </a:cubicBezTo>
                  <a:cubicBezTo>
                    <a:pt x="20" y="12"/>
                    <a:pt x="23" y="14"/>
                    <a:pt x="22" y="18"/>
                  </a:cubicBezTo>
                  <a:cubicBezTo>
                    <a:pt x="22" y="20"/>
                    <a:pt x="22" y="21"/>
                    <a:pt x="21" y="23"/>
                  </a:cubicBezTo>
                  <a:cubicBezTo>
                    <a:pt x="20" y="24"/>
                    <a:pt x="18" y="25"/>
                    <a:pt x="16" y="26"/>
                  </a:cubicBezTo>
                  <a:cubicBezTo>
                    <a:pt x="15" y="26"/>
                    <a:pt x="15" y="26"/>
                    <a:pt x="14" y="26"/>
                  </a:cubicBezTo>
                  <a:cubicBezTo>
                    <a:pt x="13" y="26"/>
                    <a:pt x="14" y="28"/>
                    <a:pt x="12" y="28"/>
                  </a:cubicBezTo>
                  <a:cubicBezTo>
                    <a:pt x="11" y="28"/>
                    <a:pt x="8" y="24"/>
                    <a:pt x="8" y="23"/>
                  </a:cubicBezTo>
                  <a:cubicBezTo>
                    <a:pt x="8" y="19"/>
                    <a:pt x="12" y="22"/>
                    <a:pt x="13" y="23"/>
                  </a:cubicBezTo>
                  <a:cubicBezTo>
                    <a:pt x="14" y="23"/>
                    <a:pt x="15" y="23"/>
                    <a:pt x="16" y="23"/>
                  </a:cubicBezTo>
                  <a:cubicBezTo>
                    <a:pt x="16" y="23"/>
                    <a:pt x="17" y="23"/>
                    <a:pt x="17" y="22"/>
                  </a:cubicBezTo>
                  <a:cubicBezTo>
                    <a:pt x="18" y="22"/>
                    <a:pt x="20" y="20"/>
                    <a:pt x="20" y="19"/>
                  </a:cubicBezTo>
                  <a:cubicBezTo>
                    <a:pt x="20" y="18"/>
                    <a:pt x="19" y="17"/>
                    <a:pt x="19" y="17"/>
                  </a:cubicBezTo>
                  <a:cubicBezTo>
                    <a:pt x="19" y="16"/>
                    <a:pt x="18" y="15"/>
                    <a:pt x="17" y="15"/>
                  </a:cubicBezTo>
                  <a:cubicBezTo>
                    <a:pt x="15" y="14"/>
                    <a:pt x="13" y="15"/>
                    <a:pt x="12" y="16"/>
                  </a:cubicBezTo>
                  <a:cubicBezTo>
                    <a:pt x="11" y="16"/>
                    <a:pt x="9" y="16"/>
                    <a:pt x="8" y="17"/>
                  </a:cubicBezTo>
                  <a:cubicBezTo>
                    <a:pt x="7" y="17"/>
                    <a:pt x="5" y="16"/>
                    <a:pt x="4" y="15"/>
                  </a:cubicBezTo>
                  <a:cubicBezTo>
                    <a:pt x="1" y="13"/>
                    <a:pt x="0" y="8"/>
                    <a:pt x="2" y="5"/>
                  </a:cubicBezTo>
                  <a:cubicBezTo>
                    <a:pt x="2" y="4"/>
                    <a:pt x="3" y="3"/>
                    <a:pt x="5" y="3"/>
                  </a:cubicBezTo>
                  <a:cubicBezTo>
                    <a:pt x="5" y="2"/>
                    <a:pt x="6" y="2"/>
                    <a:pt x="6" y="2"/>
                  </a:cubicBezTo>
                  <a:cubicBezTo>
                    <a:pt x="7" y="1"/>
                    <a:pt x="7" y="1"/>
                    <a:pt x="8" y="0"/>
                  </a:cubicBezTo>
                  <a:close/>
                </a:path>
              </a:pathLst>
            </a:custGeom>
            <a:solidFill>
              <a:srgbClr val="716F6E"/>
            </a:solidFill>
            <a:ln w="9525">
              <a:noFill/>
              <a:round/>
              <a:headEnd/>
              <a:tailEnd/>
            </a:ln>
          </p:spPr>
          <p:txBody>
            <a:bodyPr/>
            <a:lstStyle/>
            <a:p>
              <a:pPr>
                <a:defRPr/>
              </a:pPr>
              <a:endParaRPr lang="es-MX"/>
            </a:p>
          </p:txBody>
        </p:sp>
        <p:sp>
          <p:nvSpPr>
            <p:cNvPr id="1165" name="Freeform 141"/>
            <p:cNvSpPr>
              <a:spLocks/>
            </p:cNvSpPr>
            <p:nvPr/>
          </p:nvSpPr>
          <p:spPr bwMode="auto">
            <a:xfrm>
              <a:off x="5191" y="1250"/>
              <a:ext cx="106" cy="109"/>
            </a:xfrm>
            <a:custGeom>
              <a:avLst/>
              <a:gdLst/>
              <a:ahLst/>
              <a:cxnLst>
                <a:cxn ang="0">
                  <a:pos x="16" y="0"/>
                </a:cxn>
                <a:cxn ang="0">
                  <a:pos x="19" y="2"/>
                </a:cxn>
                <a:cxn ang="0">
                  <a:pos x="22" y="5"/>
                </a:cxn>
                <a:cxn ang="0">
                  <a:pos x="22" y="6"/>
                </a:cxn>
                <a:cxn ang="0">
                  <a:pos x="20" y="7"/>
                </a:cxn>
                <a:cxn ang="0">
                  <a:pos x="19" y="13"/>
                </a:cxn>
                <a:cxn ang="0">
                  <a:pos x="19" y="13"/>
                </a:cxn>
                <a:cxn ang="0">
                  <a:pos x="24" y="10"/>
                </a:cxn>
                <a:cxn ang="0">
                  <a:pos x="24" y="8"/>
                </a:cxn>
                <a:cxn ang="0">
                  <a:pos x="28" y="11"/>
                </a:cxn>
                <a:cxn ang="0">
                  <a:pos x="30" y="13"/>
                </a:cxn>
                <a:cxn ang="0">
                  <a:pos x="29" y="13"/>
                </a:cxn>
                <a:cxn ang="0">
                  <a:pos x="26" y="13"/>
                </a:cxn>
                <a:cxn ang="0">
                  <a:pos x="25" y="13"/>
                </a:cxn>
                <a:cxn ang="0">
                  <a:pos x="21" y="15"/>
                </a:cxn>
                <a:cxn ang="0">
                  <a:pos x="17" y="17"/>
                </a:cxn>
                <a:cxn ang="0">
                  <a:pos x="16" y="21"/>
                </a:cxn>
                <a:cxn ang="0">
                  <a:pos x="14" y="27"/>
                </a:cxn>
                <a:cxn ang="0">
                  <a:pos x="14" y="28"/>
                </a:cxn>
                <a:cxn ang="0">
                  <a:pos x="15" y="30"/>
                </a:cxn>
                <a:cxn ang="0">
                  <a:pos x="14" y="31"/>
                </a:cxn>
                <a:cxn ang="0">
                  <a:pos x="12" y="29"/>
                </a:cxn>
                <a:cxn ang="0">
                  <a:pos x="8" y="26"/>
                </a:cxn>
                <a:cxn ang="0">
                  <a:pos x="8" y="25"/>
                </a:cxn>
                <a:cxn ang="0">
                  <a:pos x="10" y="24"/>
                </a:cxn>
                <a:cxn ang="0">
                  <a:pos x="11" y="20"/>
                </a:cxn>
                <a:cxn ang="0">
                  <a:pos x="12" y="19"/>
                </a:cxn>
                <a:cxn ang="0">
                  <a:pos x="11" y="19"/>
                </a:cxn>
                <a:cxn ang="0">
                  <a:pos x="6" y="21"/>
                </a:cxn>
                <a:cxn ang="0">
                  <a:pos x="5" y="23"/>
                </a:cxn>
                <a:cxn ang="0">
                  <a:pos x="3" y="21"/>
                </a:cxn>
                <a:cxn ang="0">
                  <a:pos x="0" y="19"/>
                </a:cxn>
                <a:cxn ang="0">
                  <a:pos x="4" y="19"/>
                </a:cxn>
                <a:cxn ang="0">
                  <a:pos x="13" y="15"/>
                </a:cxn>
                <a:cxn ang="0">
                  <a:pos x="14" y="11"/>
                </a:cxn>
                <a:cxn ang="0">
                  <a:pos x="14" y="9"/>
                </a:cxn>
                <a:cxn ang="0">
                  <a:pos x="15" y="8"/>
                </a:cxn>
                <a:cxn ang="0">
                  <a:pos x="15" y="6"/>
                </a:cxn>
                <a:cxn ang="0">
                  <a:pos x="16" y="4"/>
                </a:cxn>
                <a:cxn ang="0">
                  <a:pos x="15" y="1"/>
                </a:cxn>
                <a:cxn ang="0">
                  <a:pos x="16" y="0"/>
                </a:cxn>
              </a:cxnLst>
              <a:rect l="0" t="0" r="r" b="b"/>
              <a:pathLst>
                <a:path w="30" h="31">
                  <a:moveTo>
                    <a:pt x="16" y="0"/>
                  </a:moveTo>
                  <a:cubicBezTo>
                    <a:pt x="17" y="1"/>
                    <a:pt x="18" y="1"/>
                    <a:pt x="19" y="2"/>
                  </a:cubicBezTo>
                  <a:cubicBezTo>
                    <a:pt x="19" y="3"/>
                    <a:pt x="22" y="4"/>
                    <a:pt x="22" y="5"/>
                  </a:cubicBezTo>
                  <a:cubicBezTo>
                    <a:pt x="22" y="6"/>
                    <a:pt x="22" y="6"/>
                    <a:pt x="22" y="6"/>
                  </a:cubicBezTo>
                  <a:cubicBezTo>
                    <a:pt x="22" y="7"/>
                    <a:pt x="21" y="6"/>
                    <a:pt x="20" y="7"/>
                  </a:cubicBezTo>
                  <a:cubicBezTo>
                    <a:pt x="20" y="7"/>
                    <a:pt x="18" y="12"/>
                    <a:pt x="19" y="13"/>
                  </a:cubicBezTo>
                  <a:cubicBezTo>
                    <a:pt x="19" y="13"/>
                    <a:pt x="19" y="13"/>
                    <a:pt x="19" y="13"/>
                  </a:cubicBezTo>
                  <a:cubicBezTo>
                    <a:pt x="20" y="12"/>
                    <a:pt x="24" y="11"/>
                    <a:pt x="24" y="10"/>
                  </a:cubicBezTo>
                  <a:cubicBezTo>
                    <a:pt x="25" y="10"/>
                    <a:pt x="24" y="9"/>
                    <a:pt x="24" y="8"/>
                  </a:cubicBezTo>
                  <a:cubicBezTo>
                    <a:pt x="25" y="7"/>
                    <a:pt x="28" y="10"/>
                    <a:pt x="28" y="11"/>
                  </a:cubicBezTo>
                  <a:cubicBezTo>
                    <a:pt x="29" y="11"/>
                    <a:pt x="30" y="11"/>
                    <a:pt x="30" y="13"/>
                  </a:cubicBezTo>
                  <a:cubicBezTo>
                    <a:pt x="30" y="13"/>
                    <a:pt x="29" y="13"/>
                    <a:pt x="29" y="13"/>
                  </a:cubicBezTo>
                  <a:cubicBezTo>
                    <a:pt x="28" y="13"/>
                    <a:pt x="27" y="12"/>
                    <a:pt x="26" y="13"/>
                  </a:cubicBezTo>
                  <a:cubicBezTo>
                    <a:pt x="26" y="13"/>
                    <a:pt x="25" y="13"/>
                    <a:pt x="25" y="13"/>
                  </a:cubicBezTo>
                  <a:cubicBezTo>
                    <a:pt x="23" y="14"/>
                    <a:pt x="22" y="14"/>
                    <a:pt x="21" y="15"/>
                  </a:cubicBezTo>
                  <a:cubicBezTo>
                    <a:pt x="20" y="15"/>
                    <a:pt x="18" y="15"/>
                    <a:pt x="17" y="17"/>
                  </a:cubicBezTo>
                  <a:cubicBezTo>
                    <a:pt x="16" y="18"/>
                    <a:pt x="16" y="19"/>
                    <a:pt x="16" y="21"/>
                  </a:cubicBezTo>
                  <a:cubicBezTo>
                    <a:pt x="15" y="23"/>
                    <a:pt x="15" y="25"/>
                    <a:pt x="14" y="27"/>
                  </a:cubicBezTo>
                  <a:cubicBezTo>
                    <a:pt x="14" y="27"/>
                    <a:pt x="14" y="28"/>
                    <a:pt x="14" y="28"/>
                  </a:cubicBezTo>
                  <a:cubicBezTo>
                    <a:pt x="14" y="29"/>
                    <a:pt x="15" y="29"/>
                    <a:pt x="15" y="30"/>
                  </a:cubicBezTo>
                  <a:cubicBezTo>
                    <a:pt x="15" y="30"/>
                    <a:pt x="15" y="31"/>
                    <a:pt x="14" y="31"/>
                  </a:cubicBezTo>
                  <a:cubicBezTo>
                    <a:pt x="13" y="31"/>
                    <a:pt x="12" y="30"/>
                    <a:pt x="12" y="29"/>
                  </a:cubicBezTo>
                  <a:cubicBezTo>
                    <a:pt x="11" y="29"/>
                    <a:pt x="8" y="26"/>
                    <a:pt x="8" y="26"/>
                  </a:cubicBezTo>
                  <a:cubicBezTo>
                    <a:pt x="8" y="26"/>
                    <a:pt x="8" y="25"/>
                    <a:pt x="8" y="25"/>
                  </a:cubicBezTo>
                  <a:cubicBezTo>
                    <a:pt x="9" y="24"/>
                    <a:pt x="10" y="24"/>
                    <a:pt x="10" y="24"/>
                  </a:cubicBezTo>
                  <a:cubicBezTo>
                    <a:pt x="11" y="23"/>
                    <a:pt x="11" y="21"/>
                    <a:pt x="11" y="20"/>
                  </a:cubicBezTo>
                  <a:cubicBezTo>
                    <a:pt x="11" y="20"/>
                    <a:pt x="12" y="19"/>
                    <a:pt x="12" y="19"/>
                  </a:cubicBezTo>
                  <a:cubicBezTo>
                    <a:pt x="11" y="19"/>
                    <a:pt x="11" y="19"/>
                    <a:pt x="11" y="19"/>
                  </a:cubicBezTo>
                  <a:cubicBezTo>
                    <a:pt x="10" y="19"/>
                    <a:pt x="7" y="20"/>
                    <a:pt x="6" y="21"/>
                  </a:cubicBezTo>
                  <a:cubicBezTo>
                    <a:pt x="6" y="21"/>
                    <a:pt x="6" y="23"/>
                    <a:pt x="5" y="23"/>
                  </a:cubicBezTo>
                  <a:cubicBezTo>
                    <a:pt x="4" y="23"/>
                    <a:pt x="3" y="22"/>
                    <a:pt x="3" y="21"/>
                  </a:cubicBezTo>
                  <a:cubicBezTo>
                    <a:pt x="2" y="21"/>
                    <a:pt x="0" y="20"/>
                    <a:pt x="0" y="19"/>
                  </a:cubicBezTo>
                  <a:cubicBezTo>
                    <a:pt x="0" y="18"/>
                    <a:pt x="3" y="19"/>
                    <a:pt x="4" y="19"/>
                  </a:cubicBezTo>
                  <a:cubicBezTo>
                    <a:pt x="6" y="18"/>
                    <a:pt x="12" y="16"/>
                    <a:pt x="13" y="15"/>
                  </a:cubicBezTo>
                  <a:cubicBezTo>
                    <a:pt x="13" y="14"/>
                    <a:pt x="14" y="12"/>
                    <a:pt x="14" y="11"/>
                  </a:cubicBezTo>
                  <a:cubicBezTo>
                    <a:pt x="14" y="10"/>
                    <a:pt x="14" y="10"/>
                    <a:pt x="14" y="9"/>
                  </a:cubicBezTo>
                  <a:cubicBezTo>
                    <a:pt x="15" y="9"/>
                    <a:pt x="15" y="8"/>
                    <a:pt x="15" y="8"/>
                  </a:cubicBezTo>
                  <a:cubicBezTo>
                    <a:pt x="15" y="7"/>
                    <a:pt x="15" y="7"/>
                    <a:pt x="15" y="6"/>
                  </a:cubicBezTo>
                  <a:cubicBezTo>
                    <a:pt x="15" y="6"/>
                    <a:pt x="16" y="5"/>
                    <a:pt x="16" y="4"/>
                  </a:cubicBezTo>
                  <a:cubicBezTo>
                    <a:pt x="16" y="3"/>
                    <a:pt x="14" y="2"/>
                    <a:pt x="15" y="1"/>
                  </a:cubicBezTo>
                  <a:cubicBezTo>
                    <a:pt x="15" y="1"/>
                    <a:pt x="16" y="1"/>
                    <a:pt x="16" y="0"/>
                  </a:cubicBezTo>
                  <a:close/>
                </a:path>
              </a:pathLst>
            </a:custGeom>
            <a:solidFill>
              <a:srgbClr val="716F6E"/>
            </a:solidFill>
            <a:ln w="9525">
              <a:noFill/>
              <a:round/>
              <a:headEnd/>
              <a:tailEnd/>
            </a:ln>
          </p:spPr>
          <p:txBody>
            <a:bodyPr/>
            <a:lstStyle/>
            <a:p>
              <a:pPr>
                <a:defRPr/>
              </a:pPr>
              <a:endParaRPr lang="es-MX"/>
            </a:p>
          </p:txBody>
        </p:sp>
        <p:sp>
          <p:nvSpPr>
            <p:cNvPr id="1166" name="Freeform 142"/>
            <p:cNvSpPr>
              <a:spLocks/>
            </p:cNvSpPr>
            <p:nvPr/>
          </p:nvSpPr>
          <p:spPr bwMode="auto">
            <a:xfrm>
              <a:off x="5241" y="1304"/>
              <a:ext cx="87" cy="82"/>
            </a:xfrm>
            <a:custGeom>
              <a:avLst/>
              <a:gdLst/>
              <a:ahLst/>
              <a:cxnLst>
                <a:cxn ang="0">
                  <a:pos x="18" y="0"/>
                </a:cxn>
                <a:cxn ang="0">
                  <a:pos x="23" y="4"/>
                </a:cxn>
                <a:cxn ang="0">
                  <a:pos x="24" y="5"/>
                </a:cxn>
                <a:cxn ang="0">
                  <a:pos x="25" y="6"/>
                </a:cxn>
                <a:cxn ang="0">
                  <a:pos x="22" y="7"/>
                </a:cxn>
                <a:cxn ang="0">
                  <a:pos x="20" y="8"/>
                </a:cxn>
                <a:cxn ang="0">
                  <a:pos x="12" y="15"/>
                </a:cxn>
                <a:cxn ang="0">
                  <a:pos x="7" y="20"/>
                </a:cxn>
                <a:cxn ang="0">
                  <a:pos x="7" y="22"/>
                </a:cxn>
                <a:cxn ang="0">
                  <a:pos x="7" y="22"/>
                </a:cxn>
                <a:cxn ang="0">
                  <a:pos x="3" y="20"/>
                </a:cxn>
                <a:cxn ang="0">
                  <a:pos x="1" y="18"/>
                </a:cxn>
                <a:cxn ang="0">
                  <a:pos x="2" y="16"/>
                </a:cxn>
                <a:cxn ang="0">
                  <a:pos x="4" y="16"/>
                </a:cxn>
                <a:cxn ang="0">
                  <a:pos x="8" y="12"/>
                </a:cxn>
                <a:cxn ang="0">
                  <a:pos x="10" y="10"/>
                </a:cxn>
                <a:cxn ang="0">
                  <a:pos x="11" y="9"/>
                </a:cxn>
                <a:cxn ang="0">
                  <a:pos x="15" y="5"/>
                </a:cxn>
                <a:cxn ang="0">
                  <a:pos x="17" y="3"/>
                </a:cxn>
                <a:cxn ang="0">
                  <a:pos x="18" y="0"/>
                </a:cxn>
              </a:cxnLst>
              <a:rect l="0" t="0" r="r" b="b"/>
              <a:pathLst>
                <a:path w="25" h="23">
                  <a:moveTo>
                    <a:pt x="18" y="0"/>
                  </a:moveTo>
                  <a:cubicBezTo>
                    <a:pt x="20" y="0"/>
                    <a:pt x="22" y="2"/>
                    <a:pt x="23" y="4"/>
                  </a:cubicBezTo>
                  <a:cubicBezTo>
                    <a:pt x="23" y="4"/>
                    <a:pt x="24" y="5"/>
                    <a:pt x="24" y="5"/>
                  </a:cubicBezTo>
                  <a:cubicBezTo>
                    <a:pt x="24" y="6"/>
                    <a:pt x="24" y="6"/>
                    <a:pt x="25" y="6"/>
                  </a:cubicBezTo>
                  <a:cubicBezTo>
                    <a:pt x="24" y="7"/>
                    <a:pt x="23" y="6"/>
                    <a:pt x="22" y="7"/>
                  </a:cubicBezTo>
                  <a:cubicBezTo>
                    <a:pt x="21" y="7"/>
                    <a:pt x="20" y="7"/>
                    <a:pt x="20" y="8"/>
                  </a:cubicBezTo>
                  <a:cubicBezTo>
                    <a:pt x="17" y="10"/>
                    <a:pt x="15" y="13"/>
                    <a:pt x="12" y="15"/>
                  </a:cubicBezTo>
                  <a:cubicBezTo>
                    <a:pt x="11" y="17"/>
                    <a:pt x="8" y="18"/>
                    <a:pt x="7" y="20"/>
                  </a:cubicBezTo>
                  <a:cubicBezTo>
                    <a:pt x="7" y="20"/>
                    <a:pt x="8" y="21"/>
                    <a:pt x="7" y="22"/>
                  </a:cubicBezTo>
                  <a:cubicBezTo>
                    <a:pt x="7" y="22"/>
                    <a:pt x="7" y="22"/>
                    <a:pt x="7" y="22"/>
                  </a:cubicBezTo>
                  <a:cubicBezTo>
                    <a:pt x="5" y="23"/>
                    <a:pt x="4" y="21"/>
                    <a:pt x="3" y="20"/>
                  </a:cubicBezTo>
                  <a:cubicBezTo>
                    <a:pt x="3" y="19"/>
                    <a:pt x="1" y="18"/>
                    <a:pt x="1" y="18"/>
                  </a:cubicBezTo>
                  <a:cubicBezTo>
                    <a:pt x="0" y="17"/>
                    <a:pt x="1" y="15"/>
                    <a:pt x="2" y="16"/>
                  </a:cubicBezTo>
                  <a:cubicBezTo>
                    <a:pt x="3" y="16"/>
                    <a:pt x="3" y="16"/>
                    <a:pt x="4" y="16"/>
                  </a:cubicBezTo>
                  <a:cubicBezTo>
                    <a:pt x="5" y="15"/>
                    <a:pt x="7" y="13"/>
                    <a:pt x="8" y="12"/>
                  </a:cubicBezTo>
                  <a:cubicBezTo>
                    <a:pt x="8" y="11"/>
                    <a:pt x="9" y="11"/>
                    <a:pt x="10" y="10"/>
                  </a:cubicBezTo>
                  <a:cubicBezTo>
                    <a:pt x="10" y="10"/>
                    <a:pt x="11" y="9"/>
                    <a:pt x="11" y="9"/>
                  </a:cubicBezTo>
                  <a:cubicBezTo>
                    <a:pt x="12" y="7"/>
                    <a:pt x="14" y="6"/>
                    <a:pt x="15" y="5"/>
                  </a:cubicBezTo>
                  <a:cubicBezTo>
                    <a:pt x="16" y="4"/>
                    <a:pt x="17" y="4"/>
                    <a:pt x="17" y="3"/>
                  </a:cubicBezTo>
                  <a:cubicBezTo>
                    <a:pt x="18" y="2"/>
                    <a:pt x="17" y="1"/>
                    <a:pt x="18" y="0"/>
                  </a:cubicBezTo>
                  <a:close/>
                </a:path>
              </a:pathLst>
            </a:custGeom>
            <a:solidFill>
              <a:srgbClr val="716F6E"/>
            </a:solidFill>
            <a:ln w="9525">
              <a:noFill/>
              <a:round/>
              <a:headEnd/>
              <a:tailEnd/>
            </a:ln>
          </p:spPr>
          <p:txBody>
            <a:bodyPr/>
            <a:lstStyle/>
            <a:p>
              <a:pPr>
                <a:defRPr/>
              </a:pPr>
              <a:endParaRPr lang="es-MX"/>
            </a:p>
          </p:txBody>
        </p:sp>
        <p:sp>
          <p:nvSpPr>
            <p:cNvPr id="1167" name="Freeform 143"/>
            <p:cNvSpPr>
              <a:spLocks noEditPoints="1"/>
            </p:cNvSpPr>
            <p:nvPr/>
          </p:nvSpPr>
          <p:spPr bwMode="auto">
            <a:xfrm>
              <a:off x="4419" y="1286"/>
              <a:ext cx="87" cy="87"/>
            </a:xfrm>
            <a:custGeom>
              <a:avLst/>
              <a:gdLst/>
              <a:ahLst/>
              <a:cxnLst>
                <a:cxn ang="0">
                  <a:pos x="7" y="0"/>
                </a:cxn>
                <a:cxn ang="0">
                  <a:pos x="16" y="2"/>
                </a:cxn>
                <a:cxn ang="0">
                  <a:pos x="22" y="8"/>
                </a:cxn>
                <a:cxn ang="0">
                  <a:pos x="24" y="11"/>
                </a:cxn>
                <a:cxn ang="0">
                  <a:pos x="24" y="14"/>
                </a:cxn>
                <a:cxn ang="0">
                  <a:pos x="20" y="23"/>
                </a:cxn>
                <a:cxn ang="0">
                  <a:pos x="13" y="24"/>
                </a:cxn>
                <a:cxn ang="0">
                  <a:pos x="11" y="23"/>
                </a:cxn>
                <a:cxn ang="0">
                  <a:pos x="10" y="23"/>
                </a:cxn>
                <a:cxn ang="0">
                  <a:pos x="8" y="22"/>
                </a:cxn>
                <a:cxn ang="0">
                  <a:pos x="5" y="20"/>
                </a:cxn>
                <a:cxn ang="0">
                  <a:pos x="3" y="17"/>
                </a:cxn>
                <a:cxn ang="0">
                  <a:pos x="1" y="14"/>
                </a:cxn>
                <a:cxn ang="0">
                  <a:pos x="3" y="3"/>
                </a:cxn>
                <a:cxn ang="0">
                  <a:pos x="7" y="0"/>
                </a:cxn>
                <a:cxn ang="0">
                  <a:pos x="7" y="3"/>
                </a:cxn>
                <a:cxn ang="0">
                  <a:pos x="4" y="6"/>
                </a:cxn>
                <a:cxn ang="0">
                  <a:pos x="4" y="9"/>
                </a:cxn>
                <a:cxn ang="0">
                  <a:pos x="12" y="19"/>
                </a:cxn>
                <a:cxn ang="0">
                  <a:pos x="14" y="20"/>
                </a:cxn>
                <a:cxn ang="0">
                  <a:pos x="19" y="20"/>
                </a:cxn>
                <a:cxn ang="0">
                  <a:pos x="14" y="6"/>
                </a:cxn>
                <a:cxn ang="0">
                  <a:pos x="7" y="3"/>
                </a:cxn>
              </a:cxnLst>
              <a:rect l="0" t="0" r="r" b="b"/>
              <a:pathLst>
                <a:path w="25" h="25">
                  <a:moveTo>
                    <a:pt x="7" y="0"/>
                  </a:moveTo>
                  <a:cubicBezTo>
                    <a:pt x="10" y="0"/>
                    <a:pt x="13" y="0"/>
                    <a:pt x="16" y="2"/>
                  </a:cubicBezTo>
                  <a:cubicBezTo>
                    <a:pt x="18" y="3"/>
                    <a:pt x="21" y="5"/>
                    <a:pt x="22" y="8"/>
                  </a:cubicBezTo>
                  <a:cubicBezTo>
                    <a:pt x="23" y="9"/>
                    <a:pt x="23" y="10"/>
                    <a:pt x="24" y="11"/>
                  </a:cubicBezTo>
                  <a:cubicBezTo>
                    <a:pt x="24" y="12"/>
                    <a:pt x="24" y="13"/>
                    <a:pt x="24" y="14"/>
                  </a:cubicBezTo>
                  <a:cubicBezTo>
                    <a:pt x="25" y="18"/>
                    <a:pt x="23" y="21"/>
                    <a:pt x="20" y="23"/>
                  </a:cubicBezTo>
                  <a:cubicBezTo>
                    <a:pt x="18" y="24"/>
                    <a:pt x="16" y="25"/>
                    <a:pt x="13" y="24"/>
                  </a:cubicBezTo>
                  <a:cubicBezTo>
                    <a:pt x="12" y="24"/>
                    <a:pt x="12" y="24"/>
                    <a:pt x="11" y="23"/>
                  </a:cubicBezTo>
                  <a:cubicBezTo>
                    <a:pt x="11" y="23"/>
                    <a:pt x="10" y="23"/>
                    <a:pt x="10" y="23"/>
                  </a:cubicBezTo>
                  <a:cubicBezTo>
                    <a:pt x="9" y="23"/>
                    <a:pt x="9" y="22"/>
                    <a:pt x="8" y="22"/>
                  </a:cubicBezTo>
                  <a:cubicBezTo>
                    <a:pt x="7" y="21"/>
                    <a:pt x="6" y="21"/>
                    <a:pt x="5" y="20"/>
                  </a:cubicBezTo>
                  <a:cubicBezTo>
                    <a:pt x="4" y="19"/>
                    <a:pt x="4" y="18"/>
                    <a:pt x="3" y="17"/>
                  </a:cubicBezTo>
                  <a:cubicBezTo>
                    <a:pt x="3" y="16"/>
                    <a:pt x="2" y="15"/>
                    <a:pt x="1" y="14"/>
                  </a:cubicBezTo>
                  <a:cubicBezTo>
                    <a:pt x="0" y="10"/>
                    <a:pt x="0" y="6"/>
                    <a:pt x="3" y="3"/>
                  </a:cubicBezTo>
                  <a:cubicBezTo>
                    <a:pt x="4" y="1"/>
                    <a:pt x="6" y="1"/>
                    <a:pt x="7" y="0"/>
                  </a:cubicBezTo>
                  <a:close/>
                  <a:moveTo>
                    <a:pt x="7" y="3"/>
                  </a:moveTo>
                  <a:cubicBezTo>
                    <a:pt x="6" y="4"/>
                    <a:pt x="4" y="4"/>
                    <a:pt x="4" y="6"/>
                  </a:cubicBezTo>
                  <a:cubicBezTo>
                    <a:pt x="3" y="7"/>
                    <a:pt x="4" y="8"/>
                    <a:pt x="4" y="9"/>
                  </a:cubicBezTo>
                  <a:cubicBezTo>
                    <a:pt x="5" y="13"/>
                    <a:pt x="8" y="16"/>
                    <a:pt x="12" y="19"/>
                  </a:cubicBezTo>
                  <a:cubicBezTo>
                    <a:pt x="13" y="19"/>
                    <a:pt x="14" y="19"/>
                    <a:pt x="14" y="20"/>
                  </a:cubicBezTo>
                  <a:cubicBezTo>
                    <a:pt x="16" y="20"/>
                    <a:pt x="18" y="21"/>
                    <a:pt x="19" y="20"/>
                  </a:cubicBezTo>
                  <a:cubicBezTo>
                    <a:pt x="24" y="17"/>
                    <a:pt x="17" y="9"/>
                    <a:pt x="14" y="6"/>
                  </a:cubicBezTo>
                  <a:cubicBezTo>
                    <a:pt x="12" y="5"/>
                    <a:pt x="9" y="4"/>
                    <a:pt x="7" y="3"/>
                  </a:cubicBezTo>
                  <a:close/>
                </a:path>
              </a:pathLst>
            </a:custGeom>
            <a:solidFill>
              <a:srgbClr val="716F6E"/>
            </a:solidFill>
            <a:ln w="9525">
              <a:noFill/>
              <a:round/>
              <a:headEnd/>
              <a:tailEnd/>
            </a:ln>
          </p:spPr>
          <p:txBody>
            <a:bodyPr/>
            <a:lstStyle/>
            <a:p>
              <a:pPr>
                <a:defRPr/>
              </a:pPr>
              <a:endParaRPr lang="es-MX"/>
            </a:p>
          </p:txBody>
        </p:sp>
        <p:sp>
          <p:nvSpPr>
            <p:cNvPr id="1168" name="Freeform 144"/>
            <p:cNvSpPr>
              <a:spLocks/>
            </p:cNvSpPr>
            <p:nvPr/>
          </p:nvSpPr>
          <p:spPr bwMode="auto">
            <a:xfrm>
              <a:off x="5282" y="1350"/>
              <a:ext cx="101" cy="82"/>
            </a:xfrm>
            <a:custGeom>
              <a:avLst/>
              <a:gdLst/>
              <a:ahLst/>
              <a:cxnLst>
                <a:cxn ang="0">
                  <a:pos x="14" y="0"/>
                </a:cxn>
                <a:cxn ang="0">
                  <a:pos x="23" y="4"/>
                </a:cxn>
                <a:cxn ang="0">
                  <a:pos x="25" y="8"/>
                </a:cxn>
                <a:cxn ang="0">
                  <a:pos x="26" y="9"/>
                </a:cxn>
                <a:cxn ang="0">
                  <a:pos x="24" y="12"/>
                </a:cxn>
                <a:cxn ang="0">
                  <a:pos x="21" y="14"/>
                </a:cxn>
                <a:cxn ang="0">
                  <a:pos x="20" y="13"/>
                </a:cxn>
                <a:cxn ang="0">
                  <a:pos x="21" y="11"/>
                </a:cxn>
                <a:cxn ang="0">
                  <a:pos x="21" y="5"/>
                </a:cxn>
                <a:cxn ang="0">
                  <a:pos x="19" y="4"/>
                </a:cxn>
                <a:cxn ang="0">
                  <a:pos x="8" y="7"/>
                </a:cxn>
                <a:cxn ang="0">
                  <a:pos x="3" y="16"/>
                </a:cxn>
                <a:cxn ang="0">
                  <a:pos x="5" y="18"/>
                </a:cxn>
                <a:cxn ang="0">
                  <a:pos x="8" y="20"/>
                </a:cxn>
                <a:cxn ang="0">
                  <a:pos x="11" y="19"/>
                </a:cxn>
                <a:cxn ang="0">
                  <a:pos x="12" y="19"/>
                </a:cxn>
                <a:cxn ang="0">
                  <a:pos x="10" y="23"/>
                </a:cxn>
                <a:cxn ang="0">
                  <a:pos x="4" y="21"/>
                </a:cxn>
                <a:cxn ang="0">
                  <a:pos x="2" y="20"/>
                </a:cxn>
                <a:cxn ang="0">
                  <a:pos x="0" y="14"/>
                </a:cxn>
                <a:cxn ang="0">
                  <a:pos x="1" y="9"/>
                </a:cxn>
                <a:cxn ang="0">
                  <a:pos x="3" y="7"/>
                </a:cxn>
                <a:cxn ang="0">
                  <a:pos x="8" y="2"/>
                </a:cxn>
                <a:cxn ang="0">
                  <a:pos x="14" y="0"/>
                </a:cxn>
              </a:cxnLst>
              <a:rect l="0" t="0" r="r" b="b"/>
              <a:pathLst>
                <a:path w="28" h="23">
                  <a:moveTo>
                    <a:pt x="14" y="0"/>
                  </a:moveTo>
                  <a:cubicBezTo>
                    <a:pt x="18" y="0"/>
                    <a:pt x="21" y="1"/>
                    <a:pt x="23" y="4"/>
                  </a:cubicBezTo>
                  <a:cubicBezTo>
                    <a:pt x="24" y="5"/>
                    <a:pt x="24" y="7"/>
                    <a:pt x="25" y="8"/>
                  </a:cubicBezTo>
                  <a:cubicBezTo>
                    <a:pt x="25" y="8"/>
                    <a:pt x="26" y="8"/>
                    <a:pt x="26" y="9"/>
                  </a:cubicBezTo>
                  <a:cubicBezTo>
                    <a:pt x="28" y="11"/>
                    <a:pt x="25" y="12"/>
                    <a:pt x="24" y="12"/>
                  </a:cubicBezTo>
                  <a:cubicBezTo>
                    <a:pt x="23" y="13"/>
                    <a:pt x="22" y="14"/>
                    <a:pt x="21" y="14"/>
                  </a:cubicBezTo>
                  <a:cubicBezTo>
                    <a:pt x="20" y="14"/>
                    <a:pt x="20" y="13"/>
                    <a:pt x="20" y="13"/>
                  </a:cubicBezTo>
                  <a:cubicBezTo>
                    <a:pt x="20" y="12"/>
                    <a:pt x="20" y="11"/>
                    <a:pt x="21" y="11"/>
                  </a:cubicBezTo>
                  <a:cubicBezTo>
                    <a:pt x="22" y="9"/>
                    <a:pt x="22" y="7"/>
                    <a:pt x="21" y="5"/>
                  </a:cubicBezTo>
                  <a:cubicBezTo>
                    <a:pt x="20" y="4"/>
                    <a:pt x="20" y="4"/>
                    <a:pt x="19" y="4"/>
                  </a:cubicBezTo>
                  <a:cubicBezTo>
                    <a:pt x="15" y="3"/>
                    <a:pt x="11" y="5"/>
                    <a:pt x="8" y="7"/>
                  </a:cubicBezTo>
                  <a:cubicBezTo>
                    <a:pt x="7" y="9"/>
                    <a:pt x="3" y="14"/>
                    <a:pt x="3" y="16"/>
                  </a:cubicBezTo>
                  <a:cubicBezTo>
                    <a:pt x="3" y="17"/>
                    <a:pt x="4" y="18"/>
                    <a:pt x="5" y="18"/>
                  </a:cubicBezTo>
                  <a:cubicBezTo>
                    <a:pt x="6" y="20"/>
                    <a:pt x="7" y="20"/>
                    <a:pt x="8" y="20"/>
                  </a:cubicBezTo>
                  <a:cubicBezTo>
                    <a:pt x="9" y="20"/>
                    <a:pt x="11" y="19"/>
                    <a:pt x="11" y="19"/>
                  </a:cubicBezTo>
                  <a:cubicBezTo>
                    <a:pt x="12" y="19"/>
                    <a:pt x="12" y="19"/>
                    <a:pt x="12" y="19"/>
                  </a:cubicBezTo>
                  <a:cubicBezTo>
                    <a:pt x="14" y="21"/>
                    <a:pt x="12" y="23"/>
                    <a:pt x="10" y="23"/>
                  </a:cubicBezTo>
                  <a:cubicBezTo>
                    <a:pt x="7" y="23"/>
                    <a:pt x="6" y="23"/>
                    <a:pt x="4" y="21"/>
                  </a:cubicBezTo>
                  <a:cubicBezTo>
                    <a:pt x="4" y="21"/>
                    <a:pt x="3" y="21"/>
                    <a:pt x="2" y="20"/>
                  </a:cubicBezTo>
                  <a:cubicBezTo>
                    <a:pt x="1" y="18"/>
                    <a:pt x="0" y="16"/>
                    <a:pt x="0" y="14"/>
                  </a:cubicBezTo>
                  <a:cubicBezTo>
                    <a:pt x="0" y="12"/>
                    <a:pt x="1" y="11"/>
                    <a:pt x="1" y="9"/>
                  </a:cubicBezTo>
                  <a:cubicBezTo>
                    <a:pt x="2" y="8"/>
                    <a:pt x="2" y="7"/>
                    <a:pt x="3" y="7"/>
                  </a:cubicBezTo>
                  <a:cubicBezTo>
                    <a:pt x="4" y="4"/>
                    <a:pt x="6" y="3"/>
                    <a:pt x="8" y="2"/>
                  </a:cubicBezTo>
                  <a:cubicBezTo>
                    <a:pt x="10" y="1"/>
                    <a:pt x="12" y="1"/>
                    <a:pt x="14" y="0"/>
                  </a:cubicBezTo>
                  <a:close/>
                </a:path>
              </a:pathLst>
            </a:custGeom>
            <a:solidFill>
              <a:srgbClr val="716F6E"/>
            </a:solidFill>
            <a:ln w="9525">
              <a:noFill/>
              <a:round/>
              <a:headEnd/>
              <a:tailEnd/>
            </a:ln>
          </p:spPr>
          <p:txBody>
            <a:bodyPr/>
            <a:lstStyle/>
            <a:p>
              <a:pPr>
                <a:defRPr/>
              </a:pPr>
              <a:endParaRPr lang="es-MX"/>
            </a:p>
          </p:txBody>
        </p:sp>
        <p:sp>
          <p:nvSpPr>
            <p:cNvPr id="1169" name="Freeform 145"/>
            <p:cNvSpPr>
              <a:spLocks noEditPoints="1"/>
            </p:cNvSpPr>
            <p:nvPr/>
          </p:nvSpPr>
          <p:spPr bwMode="auto">
            <a:xfrm>
              <a:off x="4346" y="1355"/>
              <a:ext cx="106" cy="91"/>
            </a:xfrm>
            <a:custGeom>
              <a:avLst/>
              <a:gdLst/>
              <a:ahLst/>
              <a:cxnLst>
                <a:cxn ang="0">
                  <a:pos x="13" y="0"/>
                </a:cxn>
                <a:cxn ang="0">
                  <a:pos x="18" y="0"/>
                </a:cxn>
                <a:cxn ang="0">
                  <a:pos x="19" y="1"/>
                </a:cxn>
                <a:cxn ang="0">
                  <a:pos x="21" y="1"/>
                </a:cxn>
                <a:cxn ang="0">
                  <a:pos x="23" y="2"/>
                </a:cxn>
                <a:cxn ang="0">
                  <a:pos x="28" y="15"/>
                </a:cxn>
                <a:cxn ang="0">
                  <a:pos x="26" y="20"/>
                </a:cxn>
                <a:cxn ang="0">
                  <a:pos x="25" y="22"/>
                </a:cxn>
                <a:cxn ang="0">
                  <a:pos x="23" y="24"/>
                </a:cxn>
                <a:cxn ang="0">
                  <a:pos x="21" y="26"/>
                </a:cxn>
                <a:cxn ang="0">
                  <a:pos x="20" y="26"/>
                </a:cxn>
                <a:cxn ang="0">
                  <a:pos x="20" y="24"/>
                </a:cxn>
                <a:cxn ang="0">
                  <a:pos x="17" y="21"/>
                </a:cxn>
                <a:cxn ang="0">
                  <a:pos x="14" y="19"/>
                </a:cxn>
                <a:cxn ang="0">
                  <a:pos x="12" y="17"/>
                </a:cxn>
                <a:cxn ang="0">
                  <a:pos x="10" y="16"/>
                </a:cxn>
                <a:cxn ang="0">
                  <a:pos x="8" y="15"/>
                </a:cxn>
                <a:cxn ang="0">
                  <a:pos x="4" y="11"/>
                </a:cxn>
                <a:cxn ang="0">
                  <a:pos x="2" y="12"/>
                </a:cxn>
                <a:cxn ang="0">
                  <a:pos x="1" y="11"/>
                </a:cxn>
                <a:cxn ang="0">
                  <a:pos x="1" y="10"/>
                </a:cxn>
                <a:cxn ang="0">
                  <a:pos x="1" y="9"/>
                </a:cxn>
                <a:cxn ang="0">
                  <a:pos x="4" y="5"/>
                </a:cxn>
                <a:cxn ang="0">
                  <a:pos x="5" y="4"/>
                </a:cxn>
                <a:cxn ang="0">
                  <a:pos x="6" y="3"/>
                </a:cxn>
                <a:cxn ang="0">
                  <a:pos x="8" y="2"/>
                </a:cxn>
                <a:cxn ang="0">
                  <a:pos x="13" y="0"/>
                </a:cxn>
                <a:cxn ang="0">
                  <a:pos x="14" y="4"/>
                </a:cxn>
                <a:cxn ang="0">
                  <a:pos x="13" y="4"/>
                </a:cxn>
                <a:cxn ang="0">
                  <a:pos x="7" y="5"/>
                </a:cxn>
                <a:cxn ang="0">
                  <a:pos x="7" y="6"/>
                </a:cxn>
                <a:cxn ang="0">
                  <a:pos x="7" y="7"/>
                </a:cxn>
                <a:cxn ang="0">
                  <a:pos x="11" y="10"/>
                </a:cxn>
                <a:cxn ang="0">
                  <a:pos x="14" y="13"/>
                </a:cxn>
                <a:cxn ang="0">
                  <a:pos x="16" y="14"/>
                </a:cxn>
                <a:cxn ang="0">
                  <a:pos x="18" y="16"/>
                </a:cxn>
                <a:cxn ang="0">
                  <a:pos x="19" y="17"/>
                </a:cxn>
                <a:cxn ang="0">
                  <a:pos x="23" y="19"/>
                </a:cxn>
                <a:cxn ang="0">
                  <a:pos x="23" y="19"/>
                </a:cxn>
                <a:cxn ang="0">
                  <a:pos x="23" y="19"/>
                </a:cxn>
                <a:cxn ang="0">
                  <a:pos x="23" y="19"/>
                </a:cxn>
                <a:cxn ang="0">
                  <a:pos x="25" y="15"/>
                </a:cxn>
                <a:cxn ang="0">
                  <a:pos x="20" y="6"/>
                </a:cxn>
                <a:cxn ang="0">
                  <a:pos x="18" y="5"/>
                </a:cxn>
                <a:cxn ang="0">
                  <a:pos x="14" y="4"/>
                </a:cxn>
              </a:cxnLst>
              <a:rect l="0" t="0" r="r" b="b"/>
              <a:pathLst>
                <a:path w="29" h="27">
                  <a:moveTo>
                    <a:pt x="13" y="0"/>
                  </a:moveTo>
                  <a:cubicBezTo>
                    <a:pt x="15" y="0"/>
                    <a:pt x="16" y="0"/>
                    <a:pt x="18" y="0"/>
                  </a:cubicBezTo>
                  <a:cubicBezTo>
                    <a:pt x="18" y="0"/>
                    <a:pt x="19" y="0"/>
                    <a:pt x="19" y="1"/>
                  </a:cubicBezTo>
                  <a:cubicBezTo>
                    <a:pt x="20" y="1"/>
                    <a:pt x="21" y="1"/>
                    <a:pt x="21" y="1"/>
                  </a:cubicBezTo>
                  <a:cubicBezTo>
                    <a:pt x="22" y="1"/>
                    <a:pt x="22" y="2"/>
                    <a:pt x="23" y="2"/>
                  </a:cubicBezTo>
                  <a:cubicBezTo>
                    <a:pt x="27" y="5"/>
                    <a:pt x="29" y="10"/>
                    <a:pt x="28" y="15"/>
                  </a:cubicBezTo>
                  <a:cubicBezTo>
                    <a:pt x="28" y="17"/>
                    <a:pt x="27" y="19"/>
                    <a:pt x="26" y="20"/>
                  </a:cubicBezTo>
                  <a:cubicBezTo>
                    <a:pt x="26" y="20"/>
                    <a:pt x="25" y="21"/>
                    <a:pt x="25" y="22"/>
                  </a:cubicBezTo>
                  <a:cubicBezTo>
                    <a:pt x="24" y="22"/>
                    <a:pt x="24" y="23"/>
                    <a:pt x="23" y="24"/>
                  </a:cubicBezTo>
                  <a:cubicBezTo>
                    <a:pt x="23" y="25"/>
                    <a:pt x="22" y="26"/>
                    <a:pt x="21" y="26"/>
                  </a:cubicBezTo>
                  <a:cubicBezTo>
                    <a:pt x="21" y="27"/>
                    <a:pt x="20" y="27"/>
                    <a:pt x="20" y="26"/>
                  </a:cubicBezTo>
                  <a:cubicBezTo>
                    <a:pt x="19" y="26"/>
                    <a:pt x="20" y="25"/>
                    <a:pt x="20" y="24"/>
                  </a:cubicBezTo>
                  <a:cubicBezTo>
                    <a:pt x="20" y="23"/>
                    <a:pt x="18" y="22"/>
                    <a:pt x="17" y="21"/>
                  </a:cubicBezTo>
                  <a:cubicBezTo>
                    <a:pt x="16" y="21"/>
                    <a:pt x="15" y="20"/>
                    <a:pt x="14" y="19"/>
                  </a:cubicBezTo>
                  <a:cubicBezTo>
                    <a:pt x="13" y="18"/>
                    <a:pt x="12" y="18"/>
                    <a:pt x="12" y="17"/>
                  </a:cubicBezTo>
                  <a:cubicBezTo>
                    <a:pt x="11" y="17"/>
                    <a:pt x="10" y="16"/>
                    <a:pt x="10" y="16"/>
                  </a:cubicBezTo>
                  <a:cubicBezTo>
                    <a:pt x="9" y="15"/>
                    <a:pt x="9" y="15"/>
                    <a:pt x="8" y="15"/>
                  </a:cubicBezTo>
                  <a:cubicBezTo>
                    <a:pt x="7" y="13"/>
                    <a:pt x="5" y="12"/>
                    <a:pt x="4" y="11"/>
                  </a:cubicBezTo>
                  <a:cubicBezTo>
                    <a:pt x="3" y="11"/>
                    <a:pt x="2" y="12"/>
                    <a:pt x="2" y="12"/>
                  </a:cubicBezTo>
                  <a:cubicBezTo>
                    <a:pt x="1" y="12"/>
                    <a:pt x="1" y="12"/>
                    <a:pt x="1" y="11"/>
                  </a:cubicBezTo>
                  <a:cubicBezTo>
                    <a:pt x="0" y="11"/>
                    <a:pt x="0" y="10"/>
                    <a:pt x="1" y="10"/>
                  </a:cubicBezTo>
                  <a:cubicBezTo>
                    <a:pt x="1" y="10"/>
                    <a:pt x="1" y="9"/>
                    <a:pt x="1" y="9"/>
                  </a:cubicBezTo>
                  <a:cubicBezTo>
                    <a:pt x="2" y="8"/>
                    <a:pt x="3" y="6"/>
                    <a:pt x="4" y="5"/>
                  </a:cubicBezTo>
                  <a:cubicBezTo>
                    <a:pt x="4" y="5"/>
                    <a:pt x="5" y="4"/>
                    <a:pt x="5" y="4"/>
                  </a:cubicBezTo>
                  <a:cubicBezTo>
                    <a:pt x="5" y="4"/>
                    <a:pt x="6" y="3"/>
                    <a:pt x="6" y="3"/>
                  </a:cubicBezTo>
                  <a:cubicBezTo>
                    <a:pt x="6" y="2"/>
                    <a:pt x="7" y="2"/>
                    <a:pt x="8" y="2"/>
                  </a:cubicBezTo>
                  <a:cubicBezTo>
                    <a:pt x="9" y="0"/>
                    <a:pt x="12" y="0"/>
                    <a:pt x="13" y="0"/>
                  </a:cubicBezTo>
                  <a:close/>
                  <a:moveTo>
                    <a:pt x="14" y="4"/>
                  </a:moveTo>
                  <a:cubicBezTo>
                    <a:pt x="14" y="4"/>
                    <a:pt x="13" y="4"/>
                    <a:pt x="13" y="4"/>
                  </a:cubicBezTo>
                  <a:cubicBezTo>
                    <a:pt x="11" y="4"/>
                    <a:pt x="9" y="4"/>
                    <a:pt x="7" y="5"/>
                  </a:cubicBezTo>
                  <a:cubicBezTo>
                    <a:pt x="7" y="6"/>
                    <a:pt x="7" y="6"/>
                    <a:pt x="7" y="6"/>
                  </a:cubicBezTo>
                  <a:cubicBezTo>
                    <a:pt x="6" y="7"/>
                    <a:pt x="7" y="7"/>
                    <a:pt x="7" y="7"/>
                  </a:cubicBezTo>
                  <a:cubicBezTo>
                    <a:pt x="8" y="8"/>
                    <a:pt x="9" y="9"/>
                    <a:pt x="11" y="10"/>
                  </a:cubicBezTo>
                  <a:cubicBezTo>
                    <a:pt x="12" y="11"/>
                    <a:pt x="13" y="12"/>
                    <a:pt x="14" y="13"/>
                  </a:cubicBezTo>
                  <a:cubicBezTo>
                    <a:pt x="15" y="13"/>
                    <a:pt x="15" y="14"/>
                    <a:pt x="16" y="14"/>
                  </a:cubicBezTo>
                  <a:cubicBezTo>
                    <a:pt x="16" y="15"/>
                    <a:pt x="17" y="15"/>
                    <a:pt x="18" y="16"/>
                  </a:cubicBezTo>
                  <a:cubicBezTo>
                    <a:pt x="18" y="16"/>
                    <a:pt x="19" y="16"/>
                    <a:pt x="19" y="17"/>
                  </a:cubicBezTo>
                  <a:cubicBezTo>
                    <a:pt x="20" y="18"/>
                    <a:pt x="21" y="18"/>
                    <a:pt x="23" y="19"/>
                  </a:cubicBezTo>
                  <a:cubicBezTo>
                    <a:pt x="23" y="19"/>
                    <a:pt x="23" y="19"/>
                    <a:pt x="23" y="19"/>
                  </a:cubicBezTo>
                  <a:cubicBezTo>
                    <a:pt x="23" y="19"/>
                    <a:pt x="23" y="19"/>
                    <a:pt x="23" y="19"/>
                  </a:cubicBezTo>
                  <a:cubicBezTo>
                    <a:pt x="23" y="19"/>
                    <a:pt x="23" y="19"/>
                    <a:pt x="23" y="19"/>
                  </a:cubicBezTo>
                  <a:cubicBezTo>
                    <a:pt x="25" y="19"/>
                    <a:pt x="25" y="17"/>
                    <a:pt x="25" y="15"/>
                  </a:cubicBezTo>
                  <a:cubicBezTo>
                    <a:pt x="25" y="12"/>
                    <a:pt x="23" y="8"/>
                    <a:pt x="20" y="6"/>
                  </a:cubicBezTo>
                  <a:cubicBezTo>
                    <a:pt x="20" y="6"/>
                    <a:pt x="19" y="5"/>
                    <a:pt x="18" y="5"/>
                  </a:cubicBezTo>
                  <a:cubicBezTo>
                    <a:pt x="17" y="5"/>
                    <a:pt x="16" y="4"/>
                    <a:pt x="14" y="4"/>
                  </a:cubicBezTo>
                  <a:close/>
                </a:path>
              </a:pathLst>
            </a:custGeom>
            <a:solidFill>
              <a:srgbClr val="716F6E"/>
            </a:solidFill>
            <a:ln w="9525">
              <a:noFill/>
              <a:round/>
              <a:headEnd/>
              <a:tailEnd/>
            </a:ln>
          </p:spPr>
          <p:txBody>
            <a:bodyPr/>
            <a:lstStyle/>
            <a:p>
              <a:pPr>
                <a:defRPr/>
              </a:pPr>
              <a:endParaRPr lang="es-MX"/>
            </a:p>
          </p:txBody>
        </p:sp>
        <p:sp>
          <p:nvSpPr>
            <p:cNvPr id="1170" name="Freeform 146"/>
            <p:cNvSpPr>
              <a:spLocks noEditPoints="1"/>
            </p:cNvSpPr>
            <p:nvPr/>
          </p:nvSpPr>
          <p:spPr bwMode="auto">
            <a:xfrm>
              <a:off x="5310" y="1418"/>
              <a:ext cx="101" cy="82"/>
            </a:xfrm>
            <a:custGeom>
              <a:avLst/>
              <a:gdLst/>
              <a:ahLst/>
              <a:cxnLst>
                <a:cxn ang="0">
                  <a:pos x="26" y="0"/>
                </a:cxn>
                <a:cxn ang="0">
                  <a:pos x="29" y="4"/>
                </a:cxn>
                <a:cxn ang="0">
                  <a:pos x="22" y="11"/>
                </a:cxn>
                <a:cxn ang="0">
                  <a:pos x="21" y="12"/>
                </a:cxn>
                <a:cxn ang="0">
                  <a:pos x="17" y="16"/>
                </a:cxn>
                <a:cxn ang="0">
                  <a:pos x="16" y="17"/>
                </a:cxn>
                <a:cxn ang="0">
                  <a:pos x="14" y="18"/>
                </a:cxn>
                <a:cxn ang="0">
                  <a:pos x="12" y="21"/>
                </a:cxn>
                <a:cxn ang="0">
                  <a:pos x="12" y="23"/>
                </a:cxn>
                <a:cxn ang="0">
                  <a:pos x="11" y="23"/>
                </a:cxn>
                <a:cxn ang="0">
                  <a:pos x="11" y="23"/>
                </a:cxn>
                <a:cxn ang="0">
                  <a:pos x="9" y="21"/>
                </a:cxn>
                <a:cxn ang="0">
                  <a:pos x="8" y="19"/>
                </a:cxn>
                <a:cxn ang="0">
                  <a:pos x="8" y="18"/>
                </a:cxn>
                <a:cxn ang="0">
                  <a:pos x="7" y="16"/>
                </a:cxn>
                <a:cxn ang="0">
                  <a:pos x="8" y="15"/>
                </a:cxn>
                <a:cxn ang="0">
                  <a:pos x="10" y="16"/>
                </a:cxn>
                <a:cxn ang="0">
                  <a:pos x="11" y="15"/>
                </a:cxn>
                <a:cxn ang="0">
                  <a:pos x="13" y="10"/>
                </a:cxn>
                <a:cxn ang="0">
                  <a:pos x="11" y="8"/>
                </a:cxn>
                <a:cxn ang="0">
                  <a:pos x="8" y="8"/>
                </a:cxn>
                <a:cxn ang="0">
                  <a:pos x="6" y="9"/>
                </a:cxn>
                <a:cxn ang="0">
                  <a:pos x="5" y="11"/>
                </a:cxn>
                <a:cxn ang="0">
                  <a:pos x="4" y="11"/>
                </a:cxn>
                <a:cxn ang="0">
                  <a:pos x="0" y="6"/>
                </a:cxn>
                <a:cxn ang="0">
                  <a:pos x="2" y="5"/>
                </a:cxn>
                <a:cxn ang="0">
                  <a:pos x="5" y="7"/>
                </a:cxn>
                <a:cxn ang="0">
                  <a:pos x="6" y="6"/>
                </a:cxn>
                <a:cxn ang="0">
                  <a:pos x="9" y="6"/>
                </a:cxn>
                <a:cxn ang="0">
                  <a:pos x="10" y="5"/>
                </a:cxn>
                <a:cxn ang="0">
                  <a:pos x="22" y="1"/>
                </a:cxn>
                <a:cxn ang="0">
                  <a:pos x="24" y="1"/>
                </a:cxn>
                <a:cxn ang="0">
                  <a:pos x="26" y="0"/>
                </a:cxn>
                <a:cxn ang="0">
                  <a:pos x="19" y="5"/>
                </a:cxn>
                <a:cxn ang="0">
                  <a:pos x="16" y="6"/>
                </a:cxn>
                <a:cxn ang="0">
                  <a:pos x="14" y="6"/>
                </a:cxn>
                <a:cxn ang="0">
                  <a:pos x="14" y="7"/>
                </a:cxn>
                <a:cxn ang="0">
                  <a:pos x="14" y="8"/>
                </a:cxn>
                <a:cxn ang="0">
                  <a:pos x="15" y="10"/>
                </a:cxn>
                <a:cxn ang="0">
                  <a:pos x="19" y="7"/>
                </a:cxn>
                <a:cxn ang="0">
                  <a:pos x="20" y="6"/>
                </a:cxn>
                <a:cxn ang="0">
                  <a:pos x="21" y="5"/>
                </a:cxn>
                <a:cxn ang="0">
                  <a:pos x="21" y="5"/>
                </a:cxn>
                <a:cxn ang="0">
                  <a:pos x="19" y="5"/>
                </a:cxn>
              </a:cxnLst>
              <a:rect l="0" t="0" r="r" b="b"/>
              <a:pathLst>
                <a:path w="29" h="23">
                  <a:moveTo>
                    <a:pt x="26" y="0"/>
                  </a:moveTo>
                  <a:cubicBezTo>
                    <a:pt x="27" y="0"/>
                    <a:pt x="29" y="3"/>
                    <a:pt x="29" y="4"/>
                  </a:cubicBezTo>
                  <a:cubicBezTo>
                    <a:pt x="28" y="5"/>
                    <a:pt x="23" y="10"/>
                    <a:pt x="22" y="11"/>
                  </a:cubicBezTo>
                  <a:cubicBezTo>
                    <a:pt x="22" y="11"/>
                    <a:pt x="21" y="12"/>
                    <a:pt x="21" y="12"/>
                  </a:cubicBezTo>
                  <a:cubicBezTo>
                    <a:pt x="20" y="13"/>
                    <a:pt x="18" y="14"/>
                    <a:pt x="17" y="16"/>
                  </a:cubicBezTo>
                  <a:cubicBezTo>
                    <a:pt x="17" y="16"/>
                    <a:pt x="16" y="17"/>
                    <a:pt x="16" y="17"/>
                  </a:cubicBezTo>
                  <a:cubicBezTo>
                    <a:pt x="16" y="17"/>
                    <a:pt x="14" y="18"/>
                    <a:pt x="14" y="18"/>
                  </a:cubicBezTo>
                  <a:cubicBezTo>
                    <a:pt x="14" y="19"/>
                    <a:pt x="13" y="20"/>
                    <a:pt x="12" y="21"/>
                  </a:cubicBezTo>
                  <a:cubicBezTo>
                    <a:pt x="12" y="22"/>
                    <a:pt x="12" y="22"/>
                    <a:pt x="12" y="23"/>
                  </a:cubicBezTo>
                  <a:cubicBezTo>
                    <a:pt x="12" y="23"/>
                    <a:pt x="12" y="23"/>
                    <a:pt x="11" y="23"/>
                  </a:cubicBezTo>
                  <a:cubicBezTo>
                    <a:pt x="11" y="23"/>
                    <a:pt x="11" y="23"/>
                    <a:pt x="11" y="23"/>
                  </a:cubicBezTo>
                  <a:cubicBezTo>
                    <a:pt x="10" y="22"/>
                    <a:pt x="10" y="22"/>
                    <a:pt x="9" y="21"/>
                  </a:cubicBezTo>
                  <a:cubicBezTo>
                    <a:pt x="9" y="21"/>
                    <a:pt x="8" y="19"/>
                    <a:pt x="8" y="19"/>
                  </a:cubicBezTo>
                  <a:cubicBezTo>
                    <a:pt x="8" y="19"/>
                    <a:pt x="8" y="18"/>
                    <a:pt x="8" y="18"/>
                  </a:cubicBezTo>
                  <a:cubicBezTo>
                    <a:pt x="7" y="17"/>
                    <a:pt x="7" y="17"/>
                    <a:pt x="7" y="16"/>
                  </a:cubicBezTo>
                  <a:cubicBezTo>
                    <a:pt x="7" y="16"/>
                    <a:pt x="8" y="15"/>
                    <a:pt x="8" y="15"/>
                  </a:cubicBezTo>
                  <a:cubicBezTo>
                    <a:pt x="9" y="15"/>
                    <a:pt x="9" y="16"/>
                    <a:pt x="10" y="16"/>
                  </a:cubicBezTo>
                  <a:cubicBezTo>
                    <a:pt x="10" y="15"/>
                    <a:pt x="11" y="15"/>
                    <a:pt x="11" y="15"/>
                  </a:cubicBezTo>
                  <a:cubicBezTo>
                    <a:pt x="12" y="14"/>
                    <a:pt x="14" y="12"/>
                    <a:pt x="13" y="10"/>
                  </a:cubicBezTo>
                  <a:cubicBezTo>
                    <a:pt x="12" y="10"/>
                    <a:pt x="12" y="8"/>
                    <a:pt x="11" y="8"/>
                  </a:cubicBezTo>
                  <a:cubicBezTo>
                    <a:pt x="10" y="7"/>
                    <a:pt x="9" y="8"/>
                    <a:pt x="8" y="8"/>
                  </a:cubicBezTo>
                  <a:cubicBezTo>
                    <a:pt x="8" y="8"/>
                    <a:pt x="7" y="9"/>
                    <a:pt x="6" y="9"/>
                  </a:cubicBezTo>
                  <a:cubicBezTo>
                    <a:pt x="6" y="9"/>
                    <a:pt x="6" y="11"/>
                    <a:pt x="5" y="11"/>
                  </a:cubicBezTo>
                  <a:cubicBezTo>
                    <a:pt x="5" y="12"/>
                    <a:pt x="4" y="11"/>
                    <a:pt x="4" y="11"/>
                  </a:cubicBezTo>
                  <a:cubicBezTo>
                    <a:pt x="3" y="11"/>
                    <a:pt x="0" y="6"/>
                    <a:pt x="0" y="6"/>
                  </a:cubicBezTo>
                  <a:cubicBezTo>
                    <a:pt x="1" y="6"/>
                    <a:pt x="1" y="5"/>
                    <a:pt x="2" y="5"/>
                  </a:cubicBezTo>
                  <a:cubicBezTo>
                    <a:pt x="3" y="5"/>
                    <a:pt x="3" y="7"/>
                    <a:pt x="5" y="7"/>
                  </a:cubicBezTo>
                  <a:cubicBezTo>
                    <a:pt x="5" y="6"/>
                    <a:pt x="6" y="6"/>
                    <a:pt x="6" y="6"/>
                  </a:cubicBezTo>
                  <a:cubicBezTo>
                    <a:pt x="7" y="6"/>
                    <a:pt x="8" y="6"/>
                    <a:pt x="9" y="6"/>
                  </a:cubicBezTo>
                  <a:cubicBezTo>
                    <a:pt x="9" y="5"/>
                    <a:pt x="10" y="5"/>
                    <a:pt x="10" y="5"/>
                  </a:cubicBezTo>
                  <a:cubicBezTo>
                    <a:pt x="14" y="4"/>
                    <a:pt x="18" y="3"/>
                    <a:pt x="22" y="1"/>
                  </a:cubicBezTo>
                  <a:cubicBezTo>
                    <a:pt x="23" y="1"/>
                    <a:pt x="23" y="1"/>
                    <a:pt x="24" y="1"/>
                  </a:cubicBezTo>
                  <a:cubicBezTo>
                    <a:pt x="24" y="0"/>
                    <a:pt x="25" y="0"/>
                    <a:pt x="26" y="0"/>
                  </a:cubicBezTo>
                  <a:close/>
                  <a:moveTo>
                    <a:pt x="19" y="5"/>
                  </a:moveTo>
                  <a:cubicBezTo>
                    <a:pt x="18" y="5"/>
                    <a:pt x="17" y="5"/>
                    <a:pt x="16" y="6"/>
                  </a:cubicBezTo>
                  <a:cubicBezTo>
                    <a:pt x="15" y="6"/>
                    <a:pt x="15" y="6"/>
                    <a:pt x="14" y="6"/>
                  </a:cubicBezTo>
                  <a:cubicBezTo>
                    <a:pt x="14" y="6"/>
                    <a:pt x="14" y="7"/>
                    <a:pt x="14" y="7"/>
                  </a:cubicBezTo>
                  <a:cubicBezTo>
                    <a:pt x="14" y="7"/>
                    <a:pt x="14" y="8"/>
                    <a:pt x="14" y="8"/>
                  </a:cubicBezTo>
                  <a:cubicBezTo>
                    <a:pt x="14" y="9"/>
                    <a:pt x="15" y="9"/>
                    <a:pt x="15" y="10"/>
                  </a:cubicBezTo>
                  <a:cubicBezTo>
                    <a:pt x="16" y="10"/>
                    <a:pt x="18" y="7"/>
                    <a:pt x="19" y="7"/>
                  </a:cubicBezTo>
                  <a:cubicBezTo>
                    <a:pt x="19" y="6"/>
                    <a:pt x="20" y="6"/>
                    <a:pt x="20" y="6"/>
                  </a:cubicBezTo>
                  <a:cubicBezTo>
                    <a:pt x="20" y="5"/>
                    <a:pt x="20" y="5"/>
                    <a:pt x="21" y="5"/>
                  </a:cubicBezTo>
                  <a:cubicBezTo>
                    <a:pt x="21" y="5"/>
                    <a:pt x="21" y="5"/>
                    <a:pt x="21" y="5"/>
                  </a:cubicBezTo>
                  <a:cubicBezTo>
                    <a:pt x="21" y="5"/>
                    <a:pt x="19" y="5"/>
                    <a:pt x="19" y="5"/>
                  </a:cubicBezTo>
                  <a:close/>
                </a:path>
              </a:pathLst>
            </a:custGeom>
            <a:solidFill>
              <a:srgbClr val="716F6E"/>
            </a:solidFill>
            <a:ln w="9525">
              <a:noFill/>
              <a:round/>
              <a:headEnd/>
              <a:tailEnd/>
            </a:ln>
          </p:spPr>
          <p:txBody>
            <a:bodyPr/>
            <a:lstStyle/>
            <a:p>
              <a:pPr>
                <a:defRPr/>
              </a:pPr>
              <a:endParaRPr lang="es-MX"/>
            </a:p>
          </p:txBody>
        </p:sp>
        <p:sp>
          <p:nvSpPr>
            <p:cNvPr id="1171" name="Freeform 147"/>
            <p:cNvSpPr>
              <a:spLocks noEditPoints="1"/>
            </p:cNvSpPr>
            <p:nvPr/>
          </p:nvSpPr>
          <p:spPr bwMode="auto">
            <a:xfrm>
              <a:off x="4313" y="1432"/>
              <a:ext cx="106" cy="78"/>
            </a:xfrm>
            <a:custGeom>
              <a:avLst/>
              <a:gdLst/>
              <a:ahLst/>
              <a:cxnLst>
                <a:cxn ang="0">
                  <a:pos x="2" y="0"/>
                </a:cxn>
                <a:cxn ang="0">
                  <a:pos x="8" y="2"/>
                </a:cxn>
                <a:cxn ang="0">
                  <a:pos x="13" y="3"/>
                </a:cxn>
                <a:cxn ang="0">
                  <a:pos x="15" y="4"/>
                </a:cxn>
                <a:cxn ang="0">
                  <a:pos x="19" y="5"/>
                </a:cxn>
                <a:cxn ang="0">
                  <a:pos x="20" y="5"/>
                </a:cxn>
                <a:cxn ang="0">
                  <a:pos x="22" y="6"/>
                </a:cxn>
                <a:cxn ang="0">
                  <a:pos x="26" y="6"/>
                </a:cxn>
                <a:cxn ang="0">
                  <a:pos x="26" y="6"/>
                </a:cxn>
                <a:cxn ang="0">
                  <a:pos x="29" y="6"/>
                </a:cxn>
                <a:cxn ang="0">
                  <a:pos x="29" y="6"/>
                </a:cxn>
                <a:cxn ang="0">
                  <a:pos x="27" y="10"/>
                </a:cxn>
                <a:cxn ang="0">
                  <a:pos x="23" y="13"/>
                </a:cxn>
                <a:cxn ang="0">
                  <a:pos x="23" y="11"/>
                </a:cxn>
                <a:cxn ang="0">
                  <a:pos x="21" y="10"/>
                </a:cxn>
                <a:cxn ang="0">
                  <a:pos x="18" y="10"/>
                </a:cxn>
                <a:cxn ang="0">
                  <a:pos x="15" y="13"/>
                </a:cxn>
                <a:cxn ang="0">
                  <a:pos x="17" y="17"/>
                </a:cxn>
                <a:cxn ang="0">
                  <a:pos x="19" y="18"/>
                </a:cxn>
                <a:cxn ang="0">
                  <a:pos x="21" y="17"/>
                </a:cxn>
                <a:cxn ang="0">
                  <a:pos x="21" y="21"/>
                </a:cxn>
                <a:cxn ang="0">
                  <a:pos x="20" y="23"/>
                </a:cxn>
                <a:cxn ang="0">
                  <a:pos x="18" y="23"/>
                </a:cxn>
                <a:cxn ang="0">
                  <a:pos x="18" y="21"/>
                </a:cxn>
                <a:cxn ang="0">
                  <a:pos x="16" y="19"/>
                </a:cxn>
                <a:cxn ang="0">
                  <a:pos x="14" y="17"/>
                </a:cxn>
                <a:cxn ang="0">
                  <a:pos x="4" y="8"/>
                </a:cxn>
                <a:cxn ang="0">
                  <a:pos x="0" y="4"/>
                </a:cxn>
                <a:cxn ang="0">
                  <a:pos x="2" y="0"/>
                </a:cxn>
                <a:cxn ang="0">
                  <a:pos x="7" y="7"/>
                </a:cxn>
                <a:cxn ang="0">
                  <a:pos x="13" y="12"/>
                </a:cxn>
                <a:cxn ang="0">
                  <a:pos x="15" y="9"/>
                </a:cxn>
                <a:cxn ang="0">
                  <a:pos x="7" y="7"/>
                </a:cxn>
              </a:cxnLst>
              <a:rect l="0" t="0" r="r" b="b"/>
              <a:pathLst>
                <a:path w="29" h="23">
                  <a:moveTo>
                    <a:pt x="2" y="0"/>
                  </a:moveTo>
                  <a:cubicBezTo>
                    <a:pt x="4" y="1"/>
                    <a:pt x="6" y="1"/>
                    <a:pt x="8" y="2"/>
                  </a:cubicBezTo>
                  <a:cubicBezTo>
                    <a:pt x="10" y="2"/>
                    <a:pt x="11" y="3"/>
                    <a:pt x="13" y="3"/>
                  </a:cubicBezTo>
                  <a:cubicBezTo>
                    <a:pt x="14" y="3"/>
                    <a:pt x="14" y="3"/>
                    <a:pt x="15" y="4"/>
                  </a:cubicBezTo>
                  <a:cubicBezTo>
                    <a:pt x="16" y="4"/>
                    <a:pt x="17" y="4"/>
                    <a:pt x="19" y="5"/>
                  </a:cubicBezTo>
                  <a:cubicBezTo>
                    <a:pt x="19" y="5"/>
                    <a:pt x="20" y="5"/>
                    <a:pt x="20" y="5"/>
                  </a:cubicBezTo>
                  <a:cubicBezTo>
                    <a:pt x="21" y="5"/>
                    <a:pt x="22" y="6"/>
                    <a:pt x="22" y="6"/>
                  </a:cubicBezTo>
                  <a:cubicBezTo>
                    <a:pt x="24" y="6"/>
                    <a:pt x="25" y="6"/>
                    <a:pt x="26" y="6"/>
                  </a:cubicBezTo>
                  <a:cubicBezTo>
                    <a:pt x="26" y="6"/>
                    <a:pt x="26" y="6"/>
                    <a:pt x="26" y="6"/>
                  </a:cubicBezTo>
                  <a:cubicBezTo>
                    <a:pt x="27" y="6"/>
                    <a:pt x="28" y="5"/>
                    <a:pt x="29" y="6"/>
                  </a:cubicBezTo>
                  <a:cubicBezTo>
                    <a:pt x="29" y="6"/>
                    <a:pt x="29" y="6"/>
                    <a:pt x="29" y="6"/>
                  </a:cubicBezTo>
                  <a:cubicBezTo>
                    <a:pt x="29" y="8"/>
                    <a:pt x="27" y="9"/>
                    <a:pt x="27" y="10"/>
                  </a:cubicBezTo>
                  <a:cubicBezTo>
                    <a:pt x="27" y="11"/>
                    <a:pt x="25" y="14"/>
                    <a:pt x="23" y="13"/>
                  </a:cubicBezTo>
                  <a:cubicBezTo>
                    <a:pt x="23" y="12"/>
                    <a:pt x="23" y="12"/>
                    <a:pt x="23" y="11"/>
                  </a:cubicBezTo>
                  <a:cubicBezTo>
                    <a:pt x="22" y="11"/>
                    <a:pt x="21" y="10"/>
                    <a:pt x="21" y="10"/>
                  </a:cubicBezTo>
                  <a:cubicBezTo>
                    <a:pt x="20" y="10"/>
                    <a:pt x="19" y="9"/>
                    <a:pt x="18" y="10"/>
                  </a:cubicBezTo>
                  <a:cubicBezTo>
                    <a:pt x="17" y="10"/>
                    <a:pt x="16" y="13"/>
                    <a:pt x="15" y="13"/>
                  </a:cubicBezTo>
                  <a:cubicBezTo>
                    <a:pt x="15" y="15"/>
                    <a:pt x="16" y="16"/>
                    <a:pt x="17" y="17"/>
                  </a:cubicBezTo>
                  <a:cubicBezTo>
                    <a:pt x="18" y="17"/>
                    <a:pt x="18" y="18"/>
                    <a:pt x="19" y="18"/>
                  </a:cubicBezTo>
                  <a:cubicBezTo>
                    <a:pt x="20" y="18"/>
                    <a:pt x="20" y="17"/>
                    <a:pt x="21" y="17"/>
                  </a:cubicBezTo>
                  <a:cubicBezTo>
                    <a:pt x="23" y="18"/>
                    <a:pt x="21" y="20"/>
                    <a:pt x="21" y="21"/>
                  </a:cubicBezTo>
                  <a:cubicBezTo>
                    <a:pt x="21" y="21"/>
                    <a:pt x="20" y="22"/>
                    <a:pt x="20" y="23"/>
                  </a:cubicBezTo>
                  <a:cubicBezTo>
                    <a:pt x="19" y="23"/>
                    <a:pt x="19" y="23"/>
                    <a:pt x="18" y="23"/>
                  </a:cubicBezTo>
                  <a:cubicBezTo>
                    <a:pt x="18" y="23"/>
                    <a:pt x="18" y="21"/>
                    <a:pt x="18" y="21"/>
                  </a:cubicBezTo>
                  <a:cubicBezTo>
                    <a:pt x="17" y="20"/>
                    <a:pt x="16" y="19"/>
                    <a:pt x="16" y="19"/>
                  </a:cubicBezTo>
                  <a:cubicBezTo>
                    <a:pt x="15" y="18"/>
                    <a:pt x="15" y="18"/>
                    <a:pt x="14" y="17"/>
                  </a:cubicBezTo>
                  <a:cubicBezTo>
                    <a:pt x="11" y="14"/>
                    <a:pt x="7" y="11"/>
                    <a:pt x="4" y="8"/>
                  </a:cubicBezTo>
                  <a:cubicBezTo>
                    <a:pt x="3" y="7"/>
                    <a:pt x="1" y="6"/>
                    <a:pt x="0" y="4"/>
                  </a:cubicBezTo>
                  <a:cubicBezTo>
                    <a:pt x="0" y="3"/>
                    <a:pt x="1" y="1"/>
                    <a:pt x="2" y="0"/>
                  </a:cubicBezTo>
                  <a:close/>
                  <a:moveTo>
                    <a:pt x="7" y="7"/>
                  </a:moveTo>
                  <a:cubicBezTo>
                    <a:pt x="7" y="8"/>
                    <a:pt x="12" y="12"/>
                    <a:pt x="13" y="12"/>
                  </a:cubicBezTo>
                  <a:cubicBezTo>
                    <a:pt x="14" y="11"/>
                    <a:pt x="15" y="10"/>
                    <a:pt x="15" y="9"/>
                  </a:cubicBezTo>
                  <a:cubicBezTo>
                    <a:pt x="14" y="8"/>
                    <a:pt x="8" y="7"/>
                    <a:pt x="7" y="7"/>
                  </a:cubicBezTo>
                  <a:close/>
                </a:path>
              </a:pathLst>
            </a:custGeom>
            <a:solidFill>
              <a:srgbClr val="716F6E"/>
            </a:solidFill>
            <a:ln w="9525">
              <a:noFill/>
              <a:round/>
              <a:headEnd/>
              <a:tailEnd/>
            </a:ln>
          </p:spPr>
          <p:txBody>
            <a:bodyPr/>
            <a:lstStyle/>
            <a:p>
              <a:pPr>
                <a:defRPr/>
              </a:pPr>
              <a:endParaRPr lang="es-MX"/>
            </a:p>
          </p:txBody>
        </p:sp>
        <p:sp>
          <p:nvSpPr>
            <p:cNvPr id="1172" name="Freeform 148"/>
            <p:cNvSpPr>
              <a:spLocks/>
            </p:cNvSpPr>
            <p:nvPr/>
          </p:nvSpPr>
          <p:spPr bwMode="auto">
            <a:xfrm>
              <a:off x="5347" y="1473"/>
              <a:ext cx="115" cy="91"/>
            </a:xfrm>
            <a:custGeom>
              <a:avLst/>
              <a:gdLst/>
              <a:ahLst/>
              <a:cxnLst>
                <a:cxn ang="0">
                  <a:pos x="23" y="0"/>
                </a:cxn>
                <a:cxn ang="0">
                  <a:pos x="25" y="5"/>
                </a:cxn>
                <a:cxn ang="0">
                  <a:pos x="23" y="8"/>
                </a:cxn>
                <a:cxn ang="0">
                  <a:pos x="17" y="17"/>
                </a:cxn>
                <a:cxn ang="0">
                  <a:pos x="16" y="20"/>
                </a:cxn>
                <a:cxn ang="0">
                  <a:pos x="17" y="20"/>
                </a:cxn>
                <a:cxn ang="0">
                  <a:pos x="18" y="19"/>
                </a:cxn>
                <a:cxn ang="0">
                  <a:pos x="22" y="17"/>
                </a:cxn>
                <a:cxn ang="0">
                  <a:pos x="28" y="14"/>
                </a:cxn>
                <a:cxn ang="0">
                  <a:pos x="29" y="13"/>
                </a:cxn>
                <a:cxn ang="0">
                  <a:pos x="32" y="18"/>
                </a:cxn>
                <a:cxn ang="0">
                  <a:pos x="30" y="19"/>
                </a:cxn>
                <a:cxn ang="0">
                  <a:pos x="28" y="18"/>
                </a:cxn>
                <a:cxn ang="0">
                  <a:pos x="25" y="19"/>
                </a:cxn>
                <a:cxn ang="0">
                  <a:pos x="11" y="25"/>
                </a:cxn>
                <a:cxn ang="0">
                  <a:pos x="8" y="26"/>
                </a:cxn>
                <a:cxn ang="0">
                  <a:pos x="7" y="23"/>
                </a:cxn>
                <a:cxn ang="0">
                  <a:pos x="8" y="22"/>
                </a:cxn>
                <a:cxn ang="0">
                  <a:pos x="10" y="19"/>
                </a:cxn>
                <a:cxn ang="0">
                  <a:pos x="14" y="13"/>
                </a:cxn>
                <a:cxn ang="0">
                  <a:pos x="17" y="9"/>
                </a:cxn>
                <a:cxn ang="0">
                  <a:pos x="17" y="8"/>
                </a:cxn>
                <a:cxn ang="0">
                  <a:pos x="17" y="8"/>
                </a:cxn>
                <a:cxn ang="0">
                  <a:pos x="15" y="9"/>
                </a:cxn>
                <a:cxn ang="0">
                  <a:pos x="13" y="10"/>
                </a:cxn>
                <a:cxn ang="0">
                  <a:pos x="12" y="10"/>
                </a:cxn>
                <a:cxn ang="0">
                  <a:pos x="5" y="13"/>
                </a:cxn>
                <a:cxn ang="0">
                  <a:pos x="4" y="16"/>
                </a:cxn>
                <a:cxn ang="0">
                  <a:pos x="3" y="16"/>
                </a:cxn>
                <a:cxn ang="0">
                  <a:pos x="0" y="10"/>
                </a:cxn>
                <a:cxn ang="0">
                  <a:pos x="2" y="9"/>
                </a:cxn>
                <a:cxn ang="0">
                  <a:pos x="3" y="10"/>
                </a:cxn>
                <a:cxn ang="0">
                  <a:pos x="5" y="10"/>
                </a:cxn>
                <a:cxn ang="0">
                  <a:pos x="7" y="9"/>
                </a:cxn>
                <a:cxn ang="0">
                  <a:pos x="8" y="9"/>
                </a:cxn>
                <a:cxn ang="0">
                  <a:pos x="10" y="8"/>
                </a:cxn>
                <a:cxn ang="0">
                  <a:pos x="12" y="7"/>
                </a:cxn>
                <a:cxn ang="0">
                  <a:pos x="14" y="6"/>
                </a:cxn>
                <a:cxn ang="0">
                  <a:pos x="15" y="6"/>
                </a:cxn>
                <a:cxn ang="0">
                  <a:pos x="19" y="4"/>
                </a:cxn>
                <a:cxn ang="0">
                  <a:pos x="21" y="3"/>
                </a:cxn>
                <a:cxn ang="0">
                  <a:pos x="22" y="2"/>
                </a:cxn>
                <a:cxn ang="0">
                  <a:pos x="23" y="1"/>
                </a:cxn>
                <a:cxn ang="0">
                  <a:pos x="23" y="1"/>
                </a:cxn>
                <a:cxn ang="0">
                  <a:pos x="23" y="0"/>
                </a:cxn>
              </a:cxnLst>
              <a:rect l="0" t="0" r="r" b="b"/>
              <a:pathLst>
                <a:path w="32" h="26">
                  <a:moveTo>
                    <a:pt x="23" y="0"/>
                  </a:moveTo>
                  <a:cubicBezTo>
                    <a:pt x="25" y="1"/>
                    <a:pt x="26" y="3"/>
                    <a:pt x="25" y="5"/>
                  </a:cubicBezTo>
                  <a:cubicBezTo>
                    <a:pt x="25" y="6"/>
                    <a:pt x="24" y="7"/>
                    <a:pt x="23" y="8"/>
                  </a:cubicBezTo>
                  <a:cubicBezTo>
                    <a:pt x="21" y="11"/>
                    <a:pt x="19" y="14"/>
                    <a:pt x="17" y="17"/>
                  </a:cubicBezTo>
                  <a:cubicBezTo>
                    <a:pt x="17" y="18"/>
                    <a:pt x="16" y="19"/>
                    <a:pt x="16" y="20"/>
                  </a:cubicBezTo>
                  <a:cubicBezTo>
                    <a:pt x="16" y="20"/>
                    <a:pt x="16" y="20"/>
                    <a:pt x="17" y="20"/>
                  </a:cubicBezTo>
                  <a:cubicBezTo>
                    <a:pt x="17" y="20"/>
                    <a:pt x="18" y="20"/>
                    <a:pt x="18" y="19"/>
                  </a:cubicBezTo>
                  <a:cubicBezTo>
                    <a:pt x="20" y="19"/>
                    <a:pt x="21" y="18"/>
                    <a:pt x="22" y="17"/>
                  </a:cubicBezTo>
                  <a:cubicBezTo>
                    <a:pt x="25" y="16"/>
                    <a:pt x="27" y="16"/>
                    <a:pt x="28" y="14"/>
                  </a:cubicBezTo>
                  <a:cubicBezTo>
                    <a:pt x="28" y="13"/>
                    <a:pt x="28" y="13"/>
                    <a:pt x="29" y="13"/>
                  </a:cubicBezTo>
                  <a:cubicBezTo>
                    <a:pt x="30" y="13"/>
                    <a:pt x="32" y="17"/>
                    <a:pt x="32" y="18"/>
                  </a:cubicBezTo>
                  <a:cubicBezTo>
                    <a:pt x="32" y="20"/>
                    <a:pt x="30" y="19"/>
                    <a:pt x="30" y="19"/>
                  </a:cubicBezTo>
                  <a:cubicBezTo>
                    <a:pt x="29" y="18"/>
                    <a:pt x="29" y="18"/>
                    <a:pt x="28" y="18"/>
                  </a:cubicBezTo>
                  <a:cubicBezTo>
                    <a:pt x="27" y="18"/>
                    <a:pt x="26" y="19"/>
                    <a:pt x="25" y="19"/>
                  </a:cubicBezTo>
                  <a:cubicBezTo>
                    <a:pt x="20" y="21"/>
                    <a:pt x="16" y="23"/>
                    <a:pt x="11" y="25"/>
                  </a:cubicBezTo>
                  <a:cubicBezTo>
                    <a:pt x="10" y="25"/>
                    <a:pt x="8" y="26"/>
                    <a:pt x="8" y="26"/>
                  </a:cubicBezTo>
                  <a:cubicBezTo>
                    <a:pt x="7" y="25"/>
                    <a:pt x="7" y="24"/>
                    <a:pt x="7" y="23"/>
                  </a:cubicBezTo>
                  <a:cubicBezTo>
                    <a:pt x="7" y="23"/>
                    <a:pt x="8" y="23"/>
                    <a:pt x="8" y="22"/>
                  </a:cubicBezTo>
                  <a:cubicBezTo>
                    <a:pt x="9" y="21"/>
                    <a:pt x="9" y="20"/>
                    <a:pt x="10" y="19"/>
                  </a:cubicBezTo>
                  <a:cubicBezTo>
                    <a:pt x="11" y="17"/>
                    <a:pt x="13" y="15"/>
                    <a:pt x="14" y="13"/>
                  </a:cubicBezTo>
                  <a:cubicBezTo>
                    <a:pt x="15" y="11"/>
                    <a:pt x="16" y="10"/>
                    <a:pt x="17" y="9"/>
                  </a:cubicBezTo>
                  <a:cubicBezTo>
                    <a:pt x="17" y="9"/>
                    <a:pt x="17" y="8"/>
                    <a:pt x="17" y="8"/>
                  </a:cubicBezTo>
                  <a:cubicBezTo>
                    <a:pt x="17" y="8"/>
                    <a:pt x="17" y="8"/>
                    <a:pt x="17" y="8"/>
                  </a:cubicBezTo>
                  <a:cubicBezTo>
                    <a:pt x="16" y="8"/>
                    <a:pt x="15" y="9"/>
                    <a:pt x="15" y="9"/>
                  </a:cubicBezTo>
                  <a:cubicBezTo>
                    <a:pt x="14" y="9"/>
                    <a:pt x="13" y="9"/>
                    <a:pt x="13" y="10"/>
                  </a:cubicBezTo>
                  <a:cubicBezTo>
                    <a:pt x="12" y="10"/>
                    <a:pt x="12" y="10"/>
                    <a:pt x="12" y="10"/>
                  </a:cubicBezTo>
                  <a:cubicBezTo>
                    <a:pt x="10" y="11"/>
                    <a:pt x="7" y="12"/>
                    <a:pt x="5" y="13"/>
                  </a:cubicBezTo>
                  <a:cubicBezTo>
                    <a:pt x="4" y="14"/>
                    <a:pt x="6" y="16"/>
                    <a:pt x="4" y="16"/>
                  </a:cubicBezTo>
                  <a:cubicBezTo>
                    <a:pt x="4" y="16"/>
                    <a:pt x="3" y="16"/>
                    <a:pt x="3" y="16"/>
                  </a:cubicBezTo>
                  <a:cubicBezTo>
                    <a:pt x="3" y="15"/>
                    <a:pt x="0" y="10"/>
                    <a:pt x="0" y="10"/>
                  </a:cubicBezTo>
                  <a:cubicBezTo>
                    <a:pt x="1" y="9"/>
                    <a:pt x="2" y="9"/>
                    <a:pt x="2" y="9"/>
                  </a:cubicBezTo>
                  <a:cubicBezTo>
                    <a:pt x="3" y="10"/>
                    <a:pt x="3" y="10"/>
                    <a:pt x="3" y="10"/>
                  </a:cubicBezTo>
                  <a:cubicBezTo>
                    <a:pt x="4" y="10"/>
                    <a:pt x="4" y="10"/>
                    <a:pt x="5" y="10"/>
                  </a:cubicBezTo>
                  <a:cubicBezTo>
                    <a:pt x="5" y="10"/>
                    <a:pt x="6" y="9"/>
                    <a:pt x="7" y="9"/>
                  </a:cubicBezTo>
                  <a:cubicBezTo>
                    <a:pt x="7" y="9"/>
                    <a:pt x="8" y="9"/>
                    <a:pt x="8" y="9"/>
                  </a:cubicBezTo>
                  <a:cubicBezTo>
                    <a:pt x="9" y="9"/>
                    <a:pt x="9" y="8"/>
                    <a:pt x="10" y="8"/>
                  </a:cubicBezTo>
                  <a:cubicBezTo>
                    <a:pt x="10" y="8"/>
                    <a:pt x="11" y="8"/>
                    <a:pt x="12" y="7"/>
                  </a:cubicBezTo>
                  <a:cubicBezTo>
                    <a:pt x="12" y="7"/>
                    <a:pt x="13" y="7"/>
                    <a:pt x="14" y="6"/>
                  </a:cubicBezTo>
                  <a:cubicBezTo>
                    <a:pt x="14" y="6"/>
                    <a:pt x="15" y="6"/>
                    <a:pt x="15" y="6"/>
                  </a:cubicBezTo>
                  <a:cubicBezTo>
                    <a:pt x="17" y="5"/>
                    <a:pt x="18" y="5"/>
                    <a:pt x="19" y="4"/>
                  </a:cubicBezTo>
                  <a:cubicBezTo>
                    <a:pt x="20" y="4"/>
                    <a:pt x="21" y="4"/>
                    <a:pt x="21" y="3"/>
                  </a:cubicBezTo>
                  <a:cubicBezTo>
                    <a:pt x="22" y="3"/>
                    <a:pt x="22" y="3"/>
                    <a:pt x="22" y="2"/>
                  </a:cubicBezTo>
                  <a:cubicBezTo>
                    <a:pt x="22" y="2"/>
                    <a:pt x="22" y="1"/>
                    <a:pt x="23" y="1"/>
                  </a:cubicBezTo>
                  <a:cubicBezTo>
                    <a:pt x="23" y="1"/>
                    <a:pt x="23" y="1"/>
                    <a:pt x="23" y="1"/>
                  </a:cubicBezTo>
                  <a:cubicBezTo>
                    <a:pt x="23" y="0"/>
                    <a:pt x="23" y="0"/>
                    <a:pt x="23" y="0"/>
                  </a:cubicBezTo>
                  <a:close/>
                </a:path>
              </a:pathLst>
            </a:custGeom>
            <a:solidFill>
              <a:srgbClr val="716F6E"/>
            </a:solidFill>
            <a:ln w="9525">
              <a:noFill/>
              <a:round/>
              <a:headEnd/>
              <a:tailEnd/>
            </a:ln>
          </p:spPr>
          <p:txBody>
            <a:bodyPr/>
            <a:lstStyle/>
            <a:p>
              <a:pPr>
                <a:defRPr/>
              </a:pPr>
              <a:endParaRPr lang="es-MX"/>
            </a:p>
          </p:txBody>
        </p:sp>
        <p:sp>
          <p:nvSpPr>
            <p:cNvPr id="1173" name="Freeform 149"/>
            <p:cNvSpPr>
              <a:spLocks/>
            </p:cNvSpPr>
            <p:nvPr/>
          </p:nvSpPr>
          <p:spPr bwMode="auto">
            <a:xfrm>
              <a:off x="4272" y="1469"/>
              <a:ext cx="106" cy="87"/>
            </a:xfrm>
            <a:custGeom>
              <a:avLst/>
              <a:gdLst/>
              <a:ahLst/>
              <a:cxnLst>
                <a:cxn ang="0">
                  <a:pos x="8" y="0"/>
                </a:cxn>
                <a:cxn ang="0">
                  <a:pos x="12" y="2"/>
                </a:cxn>
                <a:cxn ang="0">
                  <a:pos x="12" y="3"/>
                </a:cxn>
                <a:cxn ang="0">
                  <a:pos x="12" y="3"/>
                </a:cxn>
                <a:cxn ang="0">
                  <a:pos x="11" y="3"/>
                </a:cxn>
                <a:cxn ang="0">
                  <a:pos x="10" y="3"/>
                </a:cxn>
                <a:cxn ang="0">
                  <a:pos x="8" y="7"/>
                </a:cxn>
                <a:cxn ang="0">
                  <a:pos x="7" y="8"/>
                </a:cxn>
                <a:cxn ang="0">
                  <a:pos x="8" y="9"/>
                </a:cxn>
                <a:cxn ang="0">
                  <a:pos x="10" y="10"/>
                </a:cxn>
                <a:cxn ang="0">
                  <a:pos x="11" y="10"/>
                </a:cxn>
                <a:cxn ang="0">
                  <a:pos x="15" y="11"/>
                </a:cxn>
                <a:cxn ang="0">
                  <a:pos x="16" y="12"/>
                </a:cxn>
                <a:cxn ang="0">
                  <a:pos x="19" y="13"/>
                </a:cxn>
                <a:cxn ang="0">
                  <a:pos x="22" y="14"/>
                </a:cxn>
                <a:cxn ang="0">
                  <a:pos x="26" y="16"/>
                </a:cxn>
                <a:cxn ang="0">
                  <a:pos x="29" y="16"/>
                </a:cxn>
                <a:cxn ang="0">
                  <a:pos x="27" y="22"/>
                </a:cxn>
                <a:cxn ang="0">
                  <a:pos x="27" y="24"/>
                </a:cxn>
                <a:cxn ang="0">
                  <a:pos x="26" y="24"/>
                </a:cxn>
                <a:cxn ang="0">
                  <a:pos x="26" y="24"/>
                </a:cxn>
                <a:cxn ang="0">
                  <a:pos x="24" y="21"/>
                </a:cxn>
                <a:cxn ang="0">
                  <a:pos x="20" y="19"/>
                </a:cxn>
                <a:cxn ang="0">
                  <a:pos x="18" y="18"/>
                </a:cxn>
                <a:cxn ang="0">
                  <a:pos x="16" y="17"/>
                </a:cxn>
                <a:cxn ang="0">
                  <a:pos x="14" y="17"/>
                </a:cxn>
                <a:cxn ang="0">
                  <a:pos x="8" y="14"/>
                </a:cxn>
                <a:cxn ang="0">
                  <a:pos x="6" y="13"/>
                </a:cxn>
                <a:cxn ang="0">
                  <a:pos x="5" y="13"/>
                </a:cxn>
                <a:cxn ang="0">
                  <a:pos x="4" y="18"/>
                </a:cxn>
                <a:cxn ang="0">
                  <a:pos x="4" y="19"/>
                </a:cxn>
                <a:cxn ang="0">
                  <a:pos x="3" y="20"/>
                </a:cxn>
                <a:cxn ang="0">
                  <a:pos x="1" y="20"/>
                </a:cxn>
                <a:cxn ang="0">
                  <a:pos x="0" y="19"/>
                </a:cxn>
                <a:cxn ang="0">
                  <a:pos x="2" y="15"/>
                </a:cxn>
                <a:cxn ang="0">
                  <a:pos x="4" y="9"/>
                </a:cxn>
                <a:cxn ang="0">
                  <a:pos x="5" y="6"/>
                </a:cxn>
                <a:cxn ang="0">
                  <a:pos x="7" y="2"/>
                </a:cxn>
                <a:cxn ang="0">
                  <a:pos x="8" y="0"/>
                </a:cxn>
              </a:cxnLst>
              <a:rect l="0" t="0" r="r" b="b"/>
              <a:pathLst>
                <a:path w="30" h="24">
                  <a:moveTo>
                    <a:pt x="8" y="0"/>
                  </a:moveTo>
                  <a:cubicBezTo>
                    <a:pt x="10" y="0"/>
                    <a:pt x="12" y="1"/>
                    <a:pt x="12" y="2"/>
                  </a:cubicBezTo>
                  <a:cubicBezTo>
                    <a:pt x="12" y="2"/>
                    <a:pt x="12" y="2"/>
                    <a:pt x="12" y="3"/>
                  </a:cubicBezTo>
                  <a:cubicBezTo>
                    <a:pt x="12" y="3"/>
                    <a:pt x="12" y="3"/>
                    <a:pt x="12" y="3"/>
                  </a:cubicBezTo>
                  <a:cubicBezTo>
                    <a:pt x="12" y="3"/>
                    <a:pt x="12" y="3"/>
                    <a:pt x="11" y="3"/>
                  </a:cubicBezTo>
                  <a:cubicBezTo>
                    <a:pt x="11" y="3"/>
                    <a:pt x="10" y="3"/>
                    <a:pt x="10" y="3"/>
                  </a:cubicBezTo>
                  <a:cubicBezTo>
                    <a:pt x="9" y="3"/>
                    <a:pt x="8" y="6"/>
                    <a:pt x="8" y="7"/>
                  </a:cubicBezTo>
                  <a:cubicBezTo>
                    <a:pt x="8" y="7"/>
                    <a:pt x="7" y="8"/>
                    <a:pt x="7" y="8"/>
                  </a:cubicBezTo>
                  <a:cubicBezTo>
                    <a:pt x="8" y="8"/>
                    <a:pt x="8" y="9"/>
                    <a:pt x="8" y="9"/>
                  </a:cubicBezTo>
                  <a:cubicBezTo>
                    <a:pt x="9" y="9"/>
                    <a:pt x="9" y="9"/>
                    <a:pt x="10" y="10"/>
                  </a:cubicBezTo>
                  <a:cubicBezTo>
                    <a:pt x="10" y="10"/>
                    <a:pt x="11" y="10"/>
                    <a:pt x="11" y="10"/>
                  </a:cubicBezTo>
                  <a:cubicBezTo>
                    <a:pt x="12" y="11"/>
                    <a:pt x="14" y="11"/>
                    <a:pt x="15" y="11"/>
                  </a:cubicBezTo>
                  <a:cubicBezTo>
                    <a:pt x="15" y="12"/>
                    <a:pt x="15" y="12"/>
                    <a:pt x="16" y="12"/>
                  </a:cubicBezTo>
                  <a:cubicBezTo>
                    <a:pt x="17" y="12"/>
                    <a:pt x="18" y="13"/>
                    <a:pt x="19" y="13"/>
                  </a:cubicBezTo>
                  <a:cubicBezTo>
                    <a:pt x="20" y="14"/>
                    <a:pt x="21" y="14"/>
                    <a:pt x="22" y="14"/>
                  </a:cubicBezTo>
                  <a:cubicBezTo>
                    <a:pt x="23" y="15"/>
                    <a:pt x="24" y="16"/>
                    <a:pt x="26" y="16"/>
                  </a:cubicBezTo>
                  <a:cubicBezTo>
                    <a:pt x="27" y="16"/>
                    <a:pt x="29" y="14"/>
                    <a:pt x="29" y="16"/>
                  </a:cubicBezTo>
                  <a:cubicBezTo>
                    <a:pt x="30" y="17"/>
                    <a:pt x="28" y="21"/>
                    <a:pt x="27" y="22"/>
                  </a:cubicBezTo>
                  <a:cubicBezTo>
                    <a:pt x="27" y="23"/>
                    <a:pt x="27" y="23"/>
                    <a:pt x="27" y="24"/>
                  </a:cubicBezTo>
                  <a:cubicBezTo>
                    <a:pt x="27" y="24"/>
                    <a:pt x="26" y="24"/>
                    <a:pt x="26" y="24"/>
                  </a:cubicBezTo>
                  <a:cubicBezTo>
                    <a:pt x="26" y="24"/>
                    <a:pt x="26" y="24"/>
                    <a:pt x="26" y="24"/>
                  </a:cubicBezTo>
                  <a:cubicBezTo>
                    <a:pt x="24" y="24"/>
                    <a:pt x="25" y="21"/>
                    <a:pt x="24" y="21"/>
                  </a:cubicBezTo>
                  <a:cubicBezTo>
                    <a:pt x="23" y="20"/>
                    <a:pt x="21" y="20"/>
                    <a:pt x="20" y="19"/>
                  </a:cubicBezTo>
                  <a:cubicBezTo>
                    <a:pt x="19" y="19"/>
                    <a:pt x="19" y="19"/>
                    <a:pt x="18" y="18"/>
                  </a:cubicBezTo>
                  <a:cubicBezTo>
                    <a:pt x="17" y="18"/>
                    <a:pt x="16" y="18"/>
                    <a:pt x="16" y="17"/>
                  </a:cubicBezTo>
                  <a:cubicBezTo>
                    <a:pt x="15" y="17"/>
                    <a:pt x="15" y="17"/>
                    <a:pt x="14" y="17"/>
                  </a:cubicBezTo>
                  <a:cubicBezTo>
                    <a:pt x="12" y="16"/>
                    <a:pt x="10" y="15"/>
                    <a:pt x="8" y="14"/>
                  </a:cubicBezTo>
                  <a:cubicBezTo>
                    <a:pt x="8" y="14"/>
                    <a:pt x="7" y="14"/>
                    <a:pt x="6" y="13"/>
                  </a:cubicBezTo>
                  <a:cubicBezTo>
                    <a:pt x="6" y="13"/>
                    <a:pt x="5" y="13"/>
                    <a:pt x="5" y="13"/>
                  </a:cubicBezTo>
                  <a:cubicBezTo>
                    <a:pt x="4" y="14"/>
                    <a:pt x="4" y="17"/>
                    <a:pt x="4" y="18"/>
                  </a:cubicBezTo>
                  <a:cubicBezTo>
                    <a:pt x="4" y="18"/>
                    <a:pt x="4" y="18"/>
                    <a:pt x="4" y="19"/>
                  </a:cubicBezTo>
                  <a:cubicBezTo>
                    <a:pt x="5" y="20"/>
                    <a:pt x="4" y="21"/>
                    <a:pt x="3" y="20"/>
                  </a:cubicBezTo>
                  <a:cubicBezTo>
                    <a:pt x="2" y="20"/>
                    <a:pt x="2" y="20"/>
                    <a:pt x="1" y="20"/>
                  </a:cubicBezTo>
                  <a:cubicBezTo>
                    <a:pt x="1" y="19"/>
                    <a:pt x="0" y="19"/>
                    <a:pt x="0" y="19"/>
                  </a:cubicBezTo>
                  <a:cubicBezTo>
                    <a:pt x="1" y="17"/>
                    <a:pt x="1" y="16"/>
                    <a:pt x="2" y="15"/>
                  </a:cubicBezTo>
                  <a:cubicBezTo>
                    <a:pt x="2" y="13"/>
                    <a:pt x="3" y="11"/>
                    <a:pt x="4" y="9"/>
                  </a:cubicBezTo>
                  <a:cubicBezTo>
                    <a:pt x="4" y="8"/>
                    <a:pt x="5" y="7"/>
                    <a:pt x="5" y="6"/>
                  </a:cubicBezTo>
                  <a:cubicBezTo>
                    <a:pt x="6" y="5"/>
                    <a:pt x="6" y="3"/>
                    <a:pt x="7" y="2"/>
                  </a:cubicBezTo>
                  <a:cubicBezTo>
                    <a:pt x="8" y="1"/>
                    <a:pt x="8" y="1"/>
                    <a:pt x="8" y="0"/>
                  </a:cubicBezTo>
                  <a:close/>
                </a:path>
              </a:pathLst>
            </a:custGeom>
            <a:solidFill>
              <a:srgbClr val="716F6E"/>
            </a:solidFill>
            <a:ln w="9525">
              <a:noFill/>
              <a:round/>
              <a:headEnd/>
              <a:tailEnd/>
            </a:ln>
          </p:spPr>
          <p:txBody>
            <a:bodyPr/>
            <a:lstStyle/>
            <a:p>
              <a:pPr>
                <a:defRPr/>
              </a:pPr>
              <a:endParaRPr lang="es-MX"/>
            </a:p>
          </p:txBody>
        </p:sp>
        <p:sp>
          <p:nvSpPr>
            <p:cNvPr id="1174" name="Freeform 150"/>
            <p:cNvSpPr>
              <a:spLocks noEditPoints="1"/>
            </p:cNvSpPr>
            <p:nvPr/>
          </p:nvSpPr>
          <p:spPr bwMode="auto">
            <a:xfrm>
              <a:off x="5379" y="1555"/>
              <a:ext cx="92" cy="73"/>
            </a:xfrm>
            <a:custGeom>
              <a:avLst/>
              <a:gdLst/>
              <a:ahLst/>
              <a:cxnLst>
                <a:cxn ang="0">
                  <a:pos x="13" y="0"/>
                </a:cxn>
                <a:cxn ang="0">
                  <a:pos x="25" y="4"/>
                </a:cxn>
                <a:cxn ang="0">
                  <a:pos x="26" y="9"/>
                </a:cxn>
                <a:cxn ang="0">
                  <a:pos x="26" y="13"/>
                </a:cxn>
                <a:cxn ang="0">
                  <a:pos x="22" y="18"/>
                </a:cxn>
                <a:cxn ang="0">
                  <a:pos x="21" y="19"/>
                </a:cxn>
                <a:cxn ang="0">
                  <a:pos x="17" y="20"/>
                </a:cxn>
                <a:cxn ang="0">
                  <a:pos x="13" y="21"/>
                </a:cxn>
                <a:cxn ang="0">
                  <a:pos x="8" y="21"/>
                </a:cxn>
                <a:cxn ang="0">
                  <a:pos x="7" y="20"/>
                </a:cxn>
                <a:cxn ang="0">
                  <a:pos x="3" y="18"/>
                </a:cxn>
                <a:cxn ang="0">
                  <a:pos x="0" y="12"/>
                </a:cxn>
                <a:cxn ang="0">
                  <a:pos x="5" y="3"/>
                </a:cxn>
                <a:cxn ang="0">
                  <a:pos x="6" y="2"/>
                </a:cxn>
                <a:cxn ang="0">
                  <a:pos x="10" y="1"/>
                </a:cxn>
                <a:cxn ang="0">
                  <a:pos x="13" y="0"/>
                </a:cxn>
                <a:cxn ang="0">
                  <a:pos x="14" y="4"/>
                </a:cxn>
                <a:cxn ang="0">
                  <a:pos x="11" y="5"/>
                </a:cxn>
                <a:cxn ang="0">
                  <a:pos x="6" y="8"/>
                </a:cxn>
                <a:cxn ang="0">
                  <a:pos x="4" y="9"/>
                </a:cxn>
                <a:cxn ang="0">
                  <a:pos x="6" y="16"/>
                </a:cxn>
                <a:cxn ang="0">
                  <a:pos x="9" y="16"/>
                </a:cxn>
                <a:cxn ang="0">
                  <a:pos x="14" y="16"/>
                </a:cxn>
                <a:cxn ang="0">
                  <a:pos x="22" y="12"/>
                </a:cxn>
                <a:cxn ang="0">
                  <a:pos x="24" y="11"/>
                </a:cxn>
                <a:cxn ang="0">
                  <a:pos x="24" y="9"/>
                </a:cxn>
                <a:cxn ang="0">
                  <a:pos x="14" y="4"/>
                </a:cxn>
              </a:cxnLst>
              <a:rect l="0" t="0" r="r" b="b"/>
              <a:pathLst>
                <a:path w="26" h="21">
                  <a:moveTo>
                    <a:pt x="13" y="0"/>
                  </a:moveTo>
                  <a:cubicBezTo>
                    <a:pt x="18" y="0"/>
                    <a:pt x="22" y="1"/>
                    <a:pt x="25" y="4"/>
                  </a:cubicBezTo>
                  <a:cubicBezTo>
                    <a:pt x="26" y="6"/>
                    <a:pt x="26" y="7"/>
                    <a:pt x="26" y="9"/>
                  </a:cubicBezTo>
                  <a:cubicBezTo>
                    <a:pt x="26" y="10"/>
                    <a:pt x="26" y="12"/>
                    <a:pt x="26" y="13"/>
                  </a:cubicBezTo>
                  <a:cubicBezTo>
                    <a:pt x="25" y="15"/>
                    <a:pt x="23" y="17"/>
                    <a:pt x="22" y="18"/>
                  </a:cubicBezTo>
                  <a:cubicBezTo>
                    <a:pt x="22" y="18"/>
                    <a:pt x="21" y="18"/>
                    <a:pt x="21" y="19"/>
                  </a:cubicBezTo>
                  <a:cubicBezTo>
                    <a:pt x="20" y="19"/>
                    <a:pt x="19" y="20"/>
                    <a:pt x="17" y="20"/>
                  </a:cubicBezTo>
                  <a:cubicBezTo>
                    <a:pt x="16" y="21"/>
                    <a:pt x="14" y="21"/>
                    <a:pt x="13" y="21"/>
                  </a:cubicBezTo>
                  <a:cubicBezTo>
                    <a:pt x="11" y="21"/>
                    <a:pt x="10" y="21"/>
                    <a:pt x="8" y="21"/>
                  </a:cubicBezTo>
                  <a:cubicBezTo>
                    <a:pt x="8" y="20"/>
                    <a:pt x="7" y="20"/>
                    <a:pt x="7" y="20"/>
                  </a:cubicBezTo>
                  <a:cubicBezTo>
                    <a:pt x="5" y="20"/>
                    <a:pt x="4" y="19"/>
                    <a:pt x="3" y="18"/>
                  </a:cubicBezTo>
                  <a:cubicBezTo>
                    <a:pt x="2" y="17"/>
                    <a:pt x="0" y="13"/>
                    <a:pt x="0" y="12"/>
                  </a:cubicBezTo>
                  <a:cubicBezTo>
                    <a:pt x="0" y="9"/>
                    <a:pt x="3" y="5"/>
                    <a:pt x="5" y="3"/>
                  </a:cubicBezTo>
                  <a:cubicBezTo>
                    <a:pt x="5" y="3"/>
                    <a:pt x="6" y="3"/>
                    <a:pt x="6" y="2"/>
                  </a:cubicBezTo>
                  <a:cubicBezTo>
                    <a:pt x="7" y="2"/>
                    <a:pt x="9" y="1"/>
                    <a:pt x="10" y="1"/>
                  </a:cubicBezTo>
                  <a:cubicBezTo>
                    <a:pt x="11" y="0"/>
                    <a:pt x="12" y="0"/>
                    <a:pt x="13" y="0"/>
                  </a:cubicBezTo>
                  <a:close/>
                  <a:moveTo>
                    <a:pt x="14" y="4"/>
                  </a:moveTo>
                  <a:cubicBezTo>
                    <a:pt x="13" y="5"/>
                    <a:pt x="12" y="5"/>
                    <a:pt x="11" y="5"/>
                  </a:cubicBezTo>
                  <a:cubicBezTo>
                    <a:pt x="9" y="6"/>
                    <a:pt x="7" y="7"/>
                    <a:pt x="6" y="8"/>
                  </a:cubicBezTo>
                  <a:cubicBezTo>
                    <a:pt x="5" y="8"/>
                    <a:pt x="5" y="9"/>
                    <a:pt x="4" y="9"/>
                  </a:cubicBezTo>
                  <a:cubicBezTo>
                    <a:pt x="2" y="12"/>
                    <a:pt x="3" y="15"/>
                    <a:pt x="6" y="16"/>
                  </a:cubicBezTo>
                  <a:cubicBezTo>
                    <a:pt x="7" y="16"/>
                    <a:pt x="9" y="16"/>
                    <a:pt x="9" y="16"/>
                  </a:cubicBezTo>
                  <a:cubicBezTo>
                    <a:pt x="10" y="16"/>
                    <a:pt x="13" y="16"/>
                    <a:pt x="14" y="16"/>
                  </a:cubicBezTo>
                  <a:cubicBezTo>
                    <a:pt x="18" y="16"/>
                    <a:pt x="20" y="15"/>
                    <a:pt x="22" y="12"/>
                  </a:cubicBezTo>
                  <a:cubicBezTo>
                    <a:pt x="23" y="12"/>
                    <a:pt x="23" y="12"/>
                    <a:pt x="24" y="11"/>
                  </a:cubicBezTo>
                  <a:cubicBezTo>
                    <a:pt x="24" y="11"/>
                    <a:pt x="24" y="10"/>
                    <a:pt x="24" y="9"/>
                  </a:cubicBezTo>
                  <a:cubicBezTo>
                    <a:pt x="24" y="5"/>
                    <a:pt x="18" y="4"/>
                    <a:pt x="14" y="4"/>
                  </a:cubicBezTo>
                  <a:close/>
                </a:path>
              </a:pathLst>
            </a:custGeom>
            <a:solidFill>
              <a:srgbClr val="716F6E"/>
            </a:solidFill>
            <a:ln w="9525">
              <a:noFill/>
              <a:round/>
              <a:headEnd/>
              <a:tailEnd/>
            </a:ln>
          </p:spPr>
          <p:txBody>
            <a:bodyPr/>
            <a:lstStyle/>
            <a:p>
              <a:pPr>
                <a:defRPr/>
              </a:pPr>
              <a:endParaRPr lang="es-MX"/>
            </a:p>
          </p:txBody>
        </p:sp>
        <p:sp>
          <p:nvSpPr>
            <p:cNvPr id="1175" name="Freeform 151"/>
            <p:cNvSpPr>
              <a:spLocks/>
            </p:cNvSpPr>
            <p:nvPr/>
          </p:nvSpPr>
          <p:spPr bwMode="auto">
            <a:xfrm>
              <a:off x="4258" y="1555"/>
              <a:ext cx="96" cy="73"/>
            </a:xfrm>
            <a:custGeom>
              <a:avLst/>
              <a:gdLst/>
              <a:ahLst/>
              <a:cxnLst>
                <a:cxn ang="0">
                  <a:pos x="2" y="0"/>
                </a:cxn>
                <a:cxn ang="0">
                  <a:pos x="8" y="3"/>
                </a:cxn>
                <a:cxn ang="0">
                  <a:pos x="7" y="4"/>
                </a:cxn>
                <a:cxn ang="0">
                  <a:pos x="4" y="5"/>
                </a:cxn>
                <a:cxn ang="0">
                  <a:pos x="4" y="10"/>
                </a:cxn>
                <a:cxn ang="0">
                  <a:pos x="7" y="12"/>
                </a:cxn>
                <a:cxn ang="0">
                  <a:pos x="7" y="11"/>
                </a:cxn>
                <a:cxn ang="0">
                  <a:pos x="9" y="10"/>
                </a:cxn>
                <a:cxn ang="0">
                  <a:pos x="11" y="7"/>
                </a:cxn>
                <a:cxn ang="0">
                  <a:pos x="17" y="3"/>
                </a:cxn>
                <a:cxn ang="0">
                  <a:pos x="21" y="3"/>
                </a:cxn>
                <a:cxn ang="0">
                  <a:pos x="22" y="4"/>
                </a:cxn>
                <a:cxn ang="0">
                  <a:pos x="25" y="6"/>
                </a:cxn>
                <a:cxn ang="0">
                  <a:pos x="26" y="8"/>
                </a:cxn>
                <a:cxn ang="0">
                  <a:pos x="26" y="14"/>
                </a:cxn>
                <a:cxn ang="0">
                  <a:pos x="24" y="18"/>
                </a:cxn>
                <a:cxn ang="0">
                  <a:pos x="24" y="21"/>
                </a:cxn>
                <a:cxn ang="0">
                  <a:pos x="16" y="19"/>
                </a:cxn>
                <a:cxn ang="0">
                  <a:pos x="16" y="18"/>
                </a:cxn>
                <a:cxn ang="0">
                  <a:pos x="19" y="17"/>
                </a:cxn>
                <a:cxn ang="0">
                  <a:pos x="20" y="17"/>
                </a:cxn>
                <a:cxn ang="0">
                  <a:pos x="22" y="15"/>
                </a:cxn>
                <a:cxn ang="0">
                  <a:pos x="20" y="7"/>
                </a:cxn>
                <a:cxn ang="0">
                  <a:pos x="14" y="13"/>
                </a:cxn>
                <a:cxn ang="0">
                  <a:pos x="13" y="14"/>
                </a:cxn>
                <a:cxn ang="0">
                  <a:pos x="11" y="15"/>
                </a:cxn>
                <a:cxn ang="0">
                  <a:pos x="6" y="16"/>
                </a:cxn>
                <a:cxn ang="0">
                  <a:pos x="1" y="11"/>
                </a:cxn>
                <a:cxn ang="0">
                  <a:pos x="0" y="6"/>
                </a:cxn>
                <a:cxn ang="0">
                  <a:pos x="1" y="4"/>
                </a:cxn>
                <a:cxn ang="0">
                  <a:pos x="2" y="3"/>
                </a:cxn>
                <a:cxn ang="0">
                  <a:pos x="2" y="2"/>
                </a:cxn>
                <a:cxn ang="0">
                  <a:pos x="2" y="0"/>
                </a:cxn>
              </a:cxnLst>
              <a:rect l="0" t="0" r="r" b="b"/>
              <a:pathLst>
                <a:path w="27" h="21">
                  <a:moveTo>
                    <a:pt x="2" y="0"/>
                  </a:moveTo>
                  <a:cubicBezTo>
                    <a:pt x="4" y="0"/>
                    <a:pt x="8" y="1"/>
                    <a:pt x="8" y="3"/>
                  </a:cubicBezTo>
                  <a:cubicBezTo>
                    <a:pt x="8" y="3"/>
                    <a:pt x="8" y="4"/>
                    <a:pt x="7" y="4"/>
                  </a:cubicBezTo>
                  <a:cubicBezTo>
                    <a:pt x="6" y="4"/>
                    <a:pt x="5" y="4"/>
                    <a:pt x="4" y="5"/>
                  </a:cubicBezTo>
                  <a:cubicBezTo>
                    <a:pt x="2" y="6"/>
                    <a:pt x="2" y="9"/>
                    <a:pt x="4" y="10"/>
                  </a:cubicBezTo>
                  <a:cubicBezTo>
                    <a:pt x="5" y="11"/>
                    <a:pt x="5" y="12"/>
                    <a:pt x="7" y="12"/>
                  </a:cubicBezTo>
                  <a:cubicBezTo>
                    <a:pt x="7" y="12"/>
                    <a:pt x="7" y="11"/>
                    <a:pt x="7" y="11"/>
                  </a:cubicBezTo>
                  <a:cubicBezTo>
                    <a:pt x="8" y="11"/>
                    <a:pt x="9" y="11"/>
                    <a:pt x="9" y="10"/>
                  </a:cubicBezTo>
                  <a:cubicBezTo>
                    <a:pt x="10" y="9"/>
                    <a:pt x="10" y="8"/>
                    <a:pt x="11" y="7"/>
                  </a:cubicBezTo>
                  <a:cubicBezTo>
                    <a:pt x="12" y="5"/>
                    <a:pt x="14" y="3"/>
                    <a:pt x="17" y="3"/>
                  </a:cubicBezTo>
                  <a:cubicBezTo>
                    <a:pt x="18" y="3"/>
                    <a:pt x="19" y="2"/>
                    <a:pt x="21" y="3"/>
                  </a:cubicBezTo>
                  <a:cubicBezTo>
                    <a:pt x="21" y="3"/>
                    <a:pt x="22" y="3"/>
                    <a:pt x="22" y="4"/>
                  </a:cubicBezTo>
                  <a:cubicBezTo>
                    <a:pt x="23" y="4"/>
                    <a:pt x="24" y="5"/>
                    <a:pt x="25" y="6"/>
                  </a:cubicBezTo>
                  <a:cubicBezTo>
                    <a:pt x="25" y="7"/>
                    <a:pt x="25" y="7"/>
                    <a:pt x="26" y="8"/>
                  </a:cubicBezTo>
                  <a:cubicBezTo>
                    <a:pt x="27" y="10"/>
                    <a:pt x="27" y="12"/>
                    <a:pt x="26" y="14"/>
                  </a:cubicBezTo>
                  <a:cubicBezTo>
                    <a:pt x="25" y="16"/>
                    <a:pt x="25" y="17"/>
                    <a:pt x="24" y="18"/>
                  </a:cubicBezTo>
                  <a:cubicBezTo>
                    <a:pt x="24" y="19"/>
                    <a:pt x="25" y="20"/>
                    <a:pt x="24" y="21"/>
                  </a:cubicBezTo>
                  <a:cubicBezTo>
                    <a:pt x="23" y="21"/>
                    <a:pt x="16" y="19"/>
                    <a:pt x="16" y="19"/>
                  </a:cubicBezTo>
                  <a:cubicBezTo>
                    <a:pt x="16" y="18"/>
                    <a:pt x="16" y="18"/>
                    <a:pt x="16" y="18"/>
                  </a:cubicBezTo>
                  <a:cubicBezTo>
                    <a:pt x="16" y="16"/>
                    <a:pt x="18" y="17"/>
                    <a:pt x="19" y="17"/>
                  </a:cubicBezTo>
                  <a:cubicBezTo>
                    <a:pt x="19" y="17"/>
                    <a:pt x="20" y="17"/>
                    <a:pt x="20" y="17"/>
                  </a:cubicBezTo>
                  <a:cubicBezTo>
                    <a:pt x="21" y="17"/>
                    <a:pt x="22" y="16"/>
                    <a:pt x="22" y="15"/>
                  </a:cubicBezTo>
                  <a:cubicBezTo>
                    <a:pt x="26" y="12"/>
                    <a:pt x="24" y="7"/>
                    <a:pt x="20" y="7"/>
                  </a:cubicBezTo>
                  <a:cubicBezTo>
                    <a:pt x="16" y="7"/>
                    <a:pt x="16" y="11"/>
                    <a:pt x="14" y="13"/>
                  </a:cubicBezTo>
                  <a:cubicBezTo>
                    <a:pt x="14" y="14"/>
                    <a:pt x="13" y="14"/>
                    <a:pt x="13" y="14"/>
                  </a:cubicBezTo>
                  <a:cubicBezTo>
                    <a:pt x="12" y="15"/>
                    <a:pt x="12" y="15"/>
                    <a:pt x="11" y="15"/>
                  </a:cubicBezTo>
                  <a:cubicBezTo>
                    <a:pt x="10" y="16"/>
                    <a:pt x="8" y="16"/>
                    <a:pt x="6" y="16"/>
                  </a:cubicBezTo>
                  <a:cubicBezTo>
                    <a:pt x="4" y="15"/>
                    <a:pt x="2" y="13"/>
                    <a:pt x="1" y="11"/>
                  </a:cubicBezTo>
                  <a:cubicBezTo>
                    <a:pt x="0" y="10"/>
                    <a:pt x="0" y="8"/>
                    <a:pt x="0" y="6"/>
                  </a:cubicBezTo>
                  <a:cubicBezTo>
                    <a:pt x="1" y="5"/>
                    <a:pt x="1" y="5"/>
                    <a:pt x="1" y="4"/>
                  </a:cubicBezTo>
                  <a:cubicBezTo>
                    <a:pt x="1" y="4"/>
                    <a:pt x="2" y="3"/>
                    <a:pt x="2" y="3"/>
                  </a:cubicBezTo>
                  <a:cubicBezTo>
                    <a:pt x="2" y="3"/>
                    <a:pt x="2" y="2"/>
                    <a:pt x="2" y="2"/>
                  </a:cubicBezTo>
                  <a:cubicBezTo>
                    <a:pt x="2" y="1"/>
                    <a:pt x="2" y="1"/>
                    <a:pt x="2" y="0"/>
                  </a:cubicBezTo>
                  <a:close/>
                </a:path>
              </a:pathLst>
            </a:custGeom>
            <a:solidFill>
              <a:srgbClr val="716F6E"/>
            </a:solidFill>
            <a:ln w="9525">
              <a:noFill/>
              <a:round/>
              <a:headEnd/>
              <a:tailEnd/>
            </a:ln>
          </p:spPr>
          <p:txBody>
            <a:bodyPr/>
            <a:lstStyle/>
            <a:p>
              <a:pPr>
                <a:defRPr/>
              </a:pPr>
              <a:endParaRPr lang="es-MX"/>
            </a:p>
          </p:txBody>
        </p:sp>
        <p:sp>
          <p:nvSpPr>
            <p:cNvPr id="1176" name="Freeform 152"/>
            <p:cNvSpPr>
              <a:spLocks/>
            </p:cNvSpPr>
            <p:nvPr/>
          </p:nvSpPr>
          <p:spPr bwMode="auto">
            <a:xfrm>
              <a:off x="5388" y="1637"/>
              <a:ext cx="101" cy="64"/>
            </a:xfrm>
            <a:custGeom>
              <a:avLst/>
              <a:gdLst/>
              <a:ahLst/>
              <a:cxnLst>
                <a:cxn ang="0">
                  <a:pos x="19" y="0"/>
                </a:cxn>
                <a:cxn ang="0">
                  <a:pos x="26" y="4"/>
                </a:cxn>
                <a:cxn ang="0">
                  <a:pos x="27" y="6"/>
                </a:cxn>
                <a:cxn ang="0">
                  <a:pos x="27" y="10"/>
                </a:cxn>
                <a:cxn ang="0">
                  <a:pos x="27" y="13"/>
                </a:cxn>
                <a:cxn ang="0">
                  <a:pos x="22" y="13"/>
                </a:cxn>
                <a:cxn ang="0">
                  <a:pos x="21" y="12"/>
                </a:cxn>
                <a:cxn ang="0">
                  <a:pos x="24" y="10"/>
                </a:cxn>
                <a:cxn ang="0">
                  <a:pos x="25" y="8"/>
                </a:cxn>
                <a:cxn ang="0">
                  <a:pos x="21" y="4"/>
                </a:cxn>
                <a:cxn ang="0">
                  <a:pos x="17" y="8"/>
                </a:cxn>
                <a:cxn ang="0">
                  <a:pos x="17" y="9"/>
                </a:cxn>
                <a:cxn ang="0">
                  <a:pos x="17" y="11"/>
                </a:cxn>
                <a:cxn ang="0">
                  <a:pos x="12" y="16"/>
                </a:cxn>
                <a:cxn ang="0">
                  <a:pos x="1" y="10"/>
                </a:cxn>
                <a:cxn ang="0">
                  <a:pos x="2" y="5"/>
                </a:cxn>
                <a:cxn ang="0">
                  <a:pos x="1" y="2"/>
                </a:cxn>
                <a:cxn ang="0">
                  <a:pos x="4" y="1"/>
                </a:cxn>
                <a:cxn ang="0">
                  <a:pos x="6" y="1"/>
                </a:cxn>
                <a:cxn ang="0">
                  <a:pos x="8" y="3"/>
                </a:cxn>
                <a:cxn ang="0">
                  <a:pos x="5" y="5"/>
                </a:cxn>
                <a:cxn ang="0">
                  <a:pos x="8" y="13"/>
                </a:cxn>
                <a:cxn ang="0">
                  <a:pos x="10" y="12"/>
                </a:cxn>
                <a:cxn ang="0">
                  <a:pos x="12" y="12"/>
                </a:cxn>
                <a:cxn ang="0">
                  <a:pos x="12" y="7"/>
                </a:cxn>
                <a:cxn ang="0">
                  <a:pos x="13" y="4"/>
                </a:cxn>
                <a:cxn ang="0">
                  <a:pos x="19" y="0"/>
                </a:cxn>
              </a:cxnLst>
              <a:rect l="0" t="0" r="r" b="b"/>
              <a:pathLst>
                <a:path w="28" h="18">
                  <a:moveTo>
                    <a:pt x="19" y="0"/>
                  </a:moveTo>
                  <a:cubicBezTo>
                    <a:pt x="22" y="0"/>
                    <a:pt x="24" y="1"/>
                    <a:pt x="26" y="4"/>
                  </a:cubicBezTo>
                  <a:cubicBezTo>
                    <a:pt x="26" y="4"/>
                    <a:pt x="27" y="5"/>
                    <a:pt x="27" y="6"/>
                  </a:cubicBezTo>
                  <a:cubicBezTo>
                    <a:pt x="27" y="7"/>
                    <a:pt x="27" y="9"/>
                    <a:pt x="27" y="10"/>
                  </a:cubicBezTo>
                  <a:cubicBezTo>
                    <a:pt x="27" y="11"/>
                    <a:pt x="28" y="12"/>
                    <a:pt x="27" y="13"/>
                  </a:cubicBezTo>
                  <a:cubicBezTo>
                    <a:pt x="26" y="13"/>
                    <a:pt x="23" y="14"/>
                    <a:pt x="22" y="13"/>
                  </a:cubicBezTo>
                  <a:cubicBezTo>
                    <a:pt x="21" y="13"/>
                    <a:pt x="21" y="12"/>
                    <a:pt x="21" y="12"/>
                  </a:cubicBezTo>
                  <a:cubicBezTo>
                    <a:pt x="22" y="11"/>
                    <a:pt x="23" y="11"/>
                    <a:pt x="24" y="10"/>
                  </a:cubicBezTo>
                  <a:cubicBezTo>
                    <a:pt x="24" y="9"/>
                    <a:pt x="25" y="9"/>
                    <a:pt x="25" y="8"/>
                  </a:cubicBezTo>
                  <a:cubicBezTo>
                    <a:pt x="26" y="6"/>
                    <a:pt x="23" y="4"/>
                    <a:pt x="21" y="4"/>
                  </a:cubicBezTo>
                  <a:cubicBezTo>
                    <a:pt x="18" y="4"/>
                    <a:pt x="18" y="5"/>
                    <a:pt x="17" y="8"/>
                  </a:cubicBezTo>
                  <a:cubicBezTo>
                    <a:pt x="17" y="8"/>
                    <a:pt x="17" y="8"/>
                    <a:pt x="17" y="9"/>
                  </a:cubicBezTo>
                  <a:cubicBezTo>
                    <a:pt x="17" y="9"/>
                    <a:pt x="17" y="10"/>
                    <a:pt x="17" y="11"/>
                  </a:cubicBezTo>
                  <a:cubicBezTo>
                    <a:pt x="16" y="13"/>
                    <a:pt x="14" y="16"/>
                    <a:pt x="12" y="16"/>
                  </a:cubicBezTo>
                  <a:cubicBezTo>
                    <a:pt x="7" y="18"/>
                    <a:pt x="2" y="15"/>
                    <a:pt x="1" y="10"/>
                  </a:cubicBezTo>
                  <a:cubicBezTo>
                    <a:pt x="1" y="8"/>
                    <a:pt x="1" y="7"/>
                    <a:pt x="2" y="5"/>
                  </a:cubicBezTo>
                  <a:cubicBezTo>
                    <a:pt x="2" y="4"/>
                    <a:pt x="0" y="3"/>
                    <a:pt x="1" y="2"/>
                  </a:cubicBezTo>
                  <a:cubicBezTo>
                    <a:pt x="2" y="1"/>
                    <a:pt x="3" y="1"/>
                    <a:pt x="4" y="1"/>
                  </a:cubicBezTo>
                  <a:cubicBezTo>
                    <a:pt x="4" y="1"/>
                    <a:pt x="5" y="1"/>
                    <a:pt x="6" y="1"/>
                  </a:cubicBezTo>
                  <a:cubicBezTo>
                    <a:pt x="7" y="0"/>
                    <a:pt x="9" y="1"/>
                    <a:pt x="8" y="3"/>
                  </a:cubicBezTo>
                  <a:cubicBezTo>
                    <a:pt x="8" y="3"/>
                    <a:pt x="6" y="4"/>
                    <a:pt x="5" y="5"/>
                  </a:cubicBezTo>
                  <a:cubicBezTo>
                    <a:pt x="2" y="8"/>
                    <a:pt x="4" y="13"/>
                    <a:pt x="8" y="13"/>
                  </a:cubicBezTo>
                  <a:cubicBezTo>
                    <a:pt x="9" y="13"/>
                    <a:pt x="10" y="13"/>
                    <a:pt x="10" y="12"/>
                  </a:cubicBezTo>
                  <a:cubicBezTo>
                    <a:pt x="11" y="12"/>
                    <a:pt x="11" y="12"/>
                    <a:pt x="12" y="12"/>
                  </a:cubicBezTo>
                  <a:cubicBezTo>
                    <a:pt x="12" y="10"/>
                    <a:pt x="12" y="9"/>
                    <a:pt x="12" y="7"/>
                  </a:cubicBezTo>
                  <a:cubicBezTo>
                    <a:pt x="12" y="6"/>
                    <a:pt x="13" y="5"/>
                    <a:pt x="13" y="4"/>
                  </a:cubicBezTo>
                  <a:cubicBezTo>
                    <a:pt x="15" y="1"/>
                    <a:pt x="16" y="1"/>
                    <a:pt x="19" y="0"/>
                  </a:cubicBezTo>
                  <a:close/>
                </a:path>
              </a:pathLst>
            </a:custGeom>
            <a:solidFill>
              <a:srgbClr val="716F6E"/>
            </a:solidFill>
            <a:ln w="9525">
              <a:noFill/>
              <a:round/>
              <a:headEnd/>
              <a:tailEnd/>
            </a:ln>
          </p:spPr>
          <p:txBody>
            <a:bodyPr/>
            <a:lstStyle/>
            <a:p>
              <a:pPr>
                <a:defRPr/>
              </a:pPr>
              <a:endParaRPr lang="es-MX"/>
            </a:p>
          </p:txBody>
        </p:sp>
        <p:sp>
          <p:nvSpPr>
            <p:cNvPr id="1177" name="Freeform 153"/>
            <p:cNvSpPr>
              <a:spLocks/>
            </p:cNvSpPr>
            <p:nvPr/>
          </p:nvSpPr>
          <p:spPr bwMode="auto">
            <a:xfrm>
              <a:off x="4240" y="1628"/>
              <a:ext cx="101" cy="73"/>
            </a:xfrm>
            <a:custGeom>
              <a:avLst/>
              <a:gdLst/>
              <a:ahLst/>
              <a:cxnLst>
                <a:cxn ang="0">
                  <a:pos x="26" y="0"/>
                </a:cxn>
                <a:cxn ang="0">
                  <a:pos x="29" y="1"/>
                </a:cxn>
                <a:cxn ang="0">
                  <a:pos x="29" y="3"/>
                </a:cxn>
                <a:cxn ang="0">
                  <a:pos x="28" y="6"/>
                </a:cxn>
                <a:cxn ang="0">
                  <a:pos x="28" y="9"/>
                </a:cxn>
                <a:cxn ang="0">
                  <a:pos x="27" y="12"/>
                </a:cxn>
                <a:cxn ang="0">
                  <a:pos x="27" y="17"/>
                </a:cxn>
                <a:cxn ang="0">
                  <a:pos x="26" y="19"/>
                </a:cxn>
                <a:cxn ang="0">
                  <a:pos x="26" y="19"/>
                </a:cxn>
                <a:cxn ang="0">
                  <a:pos x="26" y="20"/>
                </a:cxn>
                <a:cxn ang="0">
                  <a:pos x="25" y="20"/>
                </a:cxn>
                <a:cxn ang="0">
                  <a:pos x="23" y="17"/>
                </a:cxn>
                <a:cxn ang="0">
                  <a:pos x="18" y="16"/>
                </a:cxn>
                <a:cxn ang="0">
                  <a:pos x="16" y="16"/>
                </a:cxn>
                <a:cxn ang="0">
                  <a:pos x="11" y="15"/>
                </a:cxn>
                <a:cxn ang="0">
                  <a:pos x="8" y="15"/>
                </a:cxn>
                <a:cxn ang="0">
                  <a:pos x="3" y="15"/>
                </a:cxn>
                <a:cxn ang="0">
                  <a:pos x="2" y="16"/>
                </a:cxn>
                <a:cxn ang="0">
                  <a:pos x="1" y="17"/>
                </a:cxn>
                <a:cxn ang="0">
                  <a:pos x="0" y="16"/>
                </a:cxn>
                <a:cxn ang="0">
                  <a:pos x="1" y="9"/>
                </a:cxn>
                <a:cxn ang="0">
                  <a:pos x="1" y="7"/>
                </a:cxn>
                <a:cxn ang="0">
                  <a:pos x="2" y="2"/>
                </a:cxn>
                <a:cxn ang="0">
                  <a:pos x="3" y="2"/>
                </a:cxn>
                <a:cxn ang="0">
                  <a:pos x="6" y="3"/>
                </a:cxn>
                <a:cxn ang="0">
                  <a:pos x="4" y="4"/>
                </a:cxn>
                <a:cxn ang="0">
                  <a:pos x="3" y="9"/>
                </a:cxn>
                <a:cxn ang="0">
                  <a:pos x="4" y="9"/>
                </a:cxn>
                <a:cxn ang="0">
                  <a:pos x="7" y="10"/>
                </a:cxn>
                <a:cxn ang="0">
                  <a:pos x="10" y="10"/>
                </a:cxn>
                <a:cxn ang="0">
                  <a:pos x="12" y="11"/>
                </a:cxn>
                <a:cxn ang="0">
                  <a:pos x="13" y="9"/>
                </a:cxn>
                <a:cxn ang="0">
                  <a:pos x="13" y="7"/>
                </a:cxn>
                <a:cxn ang="0">
                  <a:pos x="12" y="4"/>
                </a:cxn>
                <a:cxn ang="0">
                  <a:pos x="13" y="4"/>
                </a:cxn>
                <a:cxn ang="0">
                  <a:pos x="14" y="5"/>
                </a:cxn>
                <a:cxn ang="0">
                  <a:pos x="18" y="5"/>
                </a:cxn>
                <a:cxn ang="0">
                  <a:pos x="18" y="5"/>
                </a:cxn>
                <a:cxn ang="0">
                  <a:pos x="16" y="8"/>
                </a:cxn>
                <a:cxn ang="0">
                  <a:pos x="15" y="10"/>
                </a:cxn>
                <a:cxn ang="0">
                  <a:pos x="16" y="11"/>
                </a:cxn>
                <a:cxn ang="0">
                  <a:pos x="22" y="12"/>
                </a:cxn>
                <a:cxn ang="0">
                  <a:pos x="24" y="12"/>
                </a:cxn>
                <a:cxn ang="0">
                  <a:pos x="25" y="12"/>
                </a:cxn>
                <a:cxn ang="0">
                  <a:pos x="25" y="7"/>
                </a:cxn>
                <a:cxn ang="0">
                  <a:pos x="26" y="4"/>
                </a:cxn>
                <a:cxn ang="0">
                  <a:pos x="24" y="1"/>
                </a:cxn>
                <a:cxn ang="0">
                  <a:pos x="26" y="0"/>
                </a:cxn>
              </a:cxnLst>
              <a:rect l="0" t="0" r="r" b="b"/>
              <a:pathLst>
                <a:path w="29" h="20">
                  <a:moveTo>
                    <a:pt x="26" y="0"/>
                  </a:moveTo>
                  <a:cubicBezTo>
                    <a:pt x="27" y="0"/>
                    <a:pt x="28" y="1"/>
                    <a:pt x="29" y="1"/>
                  </a:cubicBezTo>
                  <a:cubicBezTo>
                    <a:pt x="29" y="1"/>
                    <a:pt x="29" y="2"/>
                    <a:pt x="29" y="3"/>
                  </a:cubicBezTo>
                  <a:cubicBezTo>
                    <a:pt x="28" y="4"/>
                    <a:pt x="28" y="5"/>
                    <a:pt x="28" y="6"/>
                  </a:cubicBezTo>
                  <a:cubicBezTo>
                    <a:pt x="28" y="7"/>
                    <a:pt x="28" y="8"/>
                    <a:pt x="28" y="9"/>
                  </a:cubicBezTo>
                  <a:cubicBezTo>
                    <a:pt x="28" y="10"/>
                    <a:pt x="27" y="11"/>
                    <a:pt x="27" y="12"/>
                  </a:cubicBezTo>
                  <a:cubicBezTo>
                    <a:pt x="27" y="14"/>
                    <a:pt x="27" y="15"/>
                    <a:pt x="27" y="17"/>
                  </a:cubicBezTo>
                  <a:cubicBezTo>
                    <a:pt x="27" y="18"/>
                    <a:pt x="27" y="19"/>
                    <a:pt x="26" y="19"/>
                  </a:cubicBezTo>
                  <a:cubicBezTo>
                    <a:pt x="26" y="19"/>
                    <a:pt x="26" y="19"/>
                    <a:pt x="26" y="19"/>
                  </a:cubicBezTo>
                  <a:cubicBezTo>
                    <a:pt x="26" y="20"/>
                    <a:pt x="26" y="20"/>
                    <a:pt x="26" y="20"/>
                  </a:cubicBezTo>
                  <a:cubicBezTo>
                    <a:pt x="26" y="20"/>
                    <a:pt x="25" y="20"/>
                    <a:pt x="25" y="20"/>
                  </a:cubicBezTo>
                  <a:cubicBezTo>
                    <a:pt x="24" y="20"/>
                    <a:pt x="24" y="18"/>
                    <a:pt x="23" y="17"/>
                  </a:cubicBezTo>
                  <a:cubicBezTo>
                    <a:pt x="22" y="17"/>
                    <a:pt x="20" y="16"/>
                    <a:pt x="18" y="16"/>
                  </a:cubicBezTo>
                  <a:cubicBezTo>
                    <a:pt x="18" y="16"/>
                    <a:pt x="17" y="16"/>
                    <a:pt x="16" y="16"/>
                  </a:cubicBezTo>
                  <a:cubicBezTo>
                    <a:pt x="15" y="16"/>
                    <a:pt x="13" y="16"/>
                    <a:pt x="11" y="15"/>
                  </a:cubicBezTo>
                  <a:cubicBezTo>
                    <a:pt x="10" y="15"/>
                    <a:pt x="9" y="15"/>
                    <a:pt x="8" y="15"/>
                  </a:cubicBezTo>
                  <a:cubicBezTo>
                    <a:pt x="6" y="15"/>
                    <a:pt x="4" y="14"/>
                    <a:pt x="3" y="15"/>
                  </a:cubicBezTo>
                  <a:cubicBezTo>
                    <a:pt x="2" y="15"/>
                    <a:pt x="2" y="16"/>
                    <a:pt x="2" y="16"/>
                  </a:cubicBezTo>
                  <a:cubicBezTo>
                    <a:pt x="2" y="17"/>
                    <a:pt x="1" y="17"/>
                    <a:pt x="1" y="17"/>
                  </a:cubicBezTo>
                  <a:cubicBezTo>
                    <a:pt x="0" y="16"/>
                    <a:pt x="0" y="16"/>
                    <a:pt x="0" y="16"/>
                  </a:cubicBezTo>
                  <a:cubicBezTo>
                    <a:pt x="0" y="13"/>
                    <a:pt x="1" y="11"/>
                    <a:pt x="1" y="9"/>
                  </a:cubicBezTo>
                  <a:cubicBezTo>
                    <a:pt x="1" y="8"/>
                    <a:pt x="1" y="8"/>
                    <a:pt x="1" y="7"/>
                  </a:cubicBezTo>
                  <a:cubicBezTo>
                    <a:pt x="1" y="6"/>
                    <a:pt x="1" y="4"/>
                    <a:pt x="2" y="2"/>
                  </a:cubicBezTo>
                  <a:cubicBezTo>
                    <a:pt x="2" y="2"/>
                    <a:pt x="2" y="2"/>
                    <a:pt x="3" y="2"/>
                  </a:cubicBezTo>
                  <a:cubicBezTo>
                    <a:pt x="4" y="1"/>
                    <a:pt x="7" y="1"/>
                    <a:pt x="6" y="3"/>
                  </a:cubicBezTo>
                  <a:cubicBezTo>
                    <a:pt x="6" y="4"/>
                    <a:pt x="5" y="4"/>
                    <a:pt x="4" y="4"/>
                  </a:cubicBezTo>
                  <a:cubicBezTo>
                    <a:pt x="3" y="5"/>
                    <a:pt x="3" y="7"/>
                    <a:pt x="3" y="9"/>
                  </a:cubicBezTo>
                  <a:cubicBezTo>
                    <a:pt x="3" y="9"/>
                    <a:pt x="3" y="9"/>
                    <a:pt x="4" y="9"/>
                  </a:cubicBezTo>
                  <a:cubicBezTo>
                    <a:pt x="5" y="10"/>
                    <a:pt x="6" y="10"/>
                    <a:pt x="7" y="10"/>
                  </a:cubicBezTo>
                  <a:cubicBezTo>
                    <a:pt x="8" y="10"/>
                    <a:pt x="9" y="10"/>
                    <a:pt x="10" y="10"/>
                  </a:cubicBezTo>
                  <a:cubicBezTo>
                    <a:pt x="10" y="10"/>
                    <a:pt x="11" y="11"/>
                    <a:pt x="12" y="11"/>
                  </a:cubicBezTo>
                  <a:cubicBezTo>
                    <a:pt x="13" y="10"/>
                    <a:pt x="13" y="10"/>
                    <a:pt x="13" y="9"/>
                  </a:cubicBezTo>
                  <a:cubicBezTo>
                    <a:pt x="13" y="8"/>
                    <a:pt x="13" y="7"/>
                    <a:pt x="13" y="7"/>
                  </a:cubicBezTo>
                  <a:cubicBezTo>
                    <a:pt x="12" y="6"/>
                    <a:pt x="10" y="6"/>
                    <a:pt x="12" y="4"/>
                  </a:cubicBezTo>
                  <a:cubicBezTo>
                    <a:pt x="12" y="4"/>
                    <a:pt x="12" y="4"/>
                    <a:pt x="13" y="4"/>
                  </a:cubicBezTo>
                  <a:cubicBezTo>
                    <a:pt x="13" y="4"/>
                    <a:pt x="14" y="4"/>
                    <a:pt x="14" y="5"/>
                  </a:cubicBezTo>
                  <a:cubicBezTo>
                    <a:pt x="16" y="5"/>
                    <a:pt x="17" y="5"/>
                    <a:pt x="18" y="5"/>
                  </a:cubicBezTo>
                  <a:cubicBezTo>
                    <a:pt x="18" y="5"/>
                    <a:pt x="18" y="5"/>
                    <a:pt x="18" y="5"/>
                  </a:cubicBezTo>
                  <a:cubicBezTo>
                    <a:pt x="19" y="7"/>
                    <a:pt x="17" y="7"/>
                    <a:pt x="16" y="8"/>
                  </a:cubicBezTo>
                  <a:cubicBezTo>
                    <a:pt x="16" y="8"/>
                    <a:pt x="15" y="9"/>
                    <a:pt x="15" y="10"/>
                  </a:cubicBezTo>
                  <a:cubicBezTo>
                    <a:pt x="15" y="10"/>
                    <a:pt x="16" y="11"/>
                    <a:pt x="16" y="11"/>
                  </a:cubicBezTo>
                  <a:cubicBezTo>
                    <a:pt x="17" y="12"/>
                    <a:pt x="20" y="12"/>
                    <a:pt x="22" y="12"/>
                  </a:cubicBezTo>
                  <a:cubicBezTo>
                    <a:pt x="22" y="12"/>
                    <a:pt x="23" y="12"/>
                    <a:pt x="24" y="12"/>
                  </a:cubicBezTo>
                  <a:cubicBezTo>
                    <a:pt x="24" y="12"/>
                    <a:pt x="24" y="12"/>
                    <a:pt x="25" y="12"/>
                  </a:cubicBezTo>
                  <a:cubicBezTo>
                    <a:pt x="25" y="10"/>
                    <a:pt x="25" y="8"/>
                    <a:pt x="25" y="7"/>
                  </a:cubicBezTo>
                  <a:cubicBezTo>
                    <a:pt x="26" y="6"/>
                    <a:pt x="26" y="5"/>
                    <a:pt x="26" y="4"/>
                  </a:cubicBezTo>
                  <a:cubicBezTo>
                    <a:pt x="26" y="3"/>
                    <a:pt x="24" y="3"/>
                    <a:pt x="24" y="1"/>
                  </a:cubicBezTo>
                  <a:cubicBezTo>
                    <a:pt x="24" y="0"/>
                    <a:pt x="25" y="0"/>
                    <a:pt x="26" y="0"/>
                  </a:cubicBezTo>
                  <a:close/>
                </a:path>
              </a:pathLst>
            </a:custGeom>
            <a:solidFill>
              <a:srgbClr val="716F6E"/>
            </a:solidFill>
            <a:ln w="9525">
              <a:noFill/>
              <a:round/>
              <a:headEnd/>
              <a:tailEnd/>
            </a:ln>
          </p:spPr>
          <p:txBody>
            <a:bodyPr/>
            <a:lstStyle/>
            <a:p>
              <a:pPr>
                <a:defRPr/>
              </a:pPr>
              <a:endParaRPr lang="es-MX"/>
            </a:p>
          </p:txBody>
        </p:sp>
        <p:sp>
          <p:nvSpPr>
            <p:cNvPr id="1178" name="Freeform 154"/>
            <p:cNvSpPr>
              <a:spLocks/>
            </p:cNvSpPr>
            <p:nvPr/>
          </p:nvSpPr>
          <p:spPr bwMode="auto">
            <a:xfrm>
              <a:off x="4460" y="1605"/>
              <a:ext cx="165" cy="287"/>
            </a:xfrm>
            <a:custGeom>
              <a:avLst/>
              <a:gdLst/>
              <a:ahLst/>
              <a:cxnLst>
                <a:cxn ang="0">
                  <a:pos x="6" y="9"/>
                </a:cxn>
                <a:cxn ang="0">
                  <a:pos x="12" y="0"/>
                </a:cxn>
                <a:cxn ang="0">
                  <a:pos x="20" y="24"/>
                </a:cxn>
                <a:cxn ang="0">
                  <a:pos x="22" y="36"/>
                </a:cxn>
                <a:cxn ang="0">
                  <a:pos x="32" y="49"/>
                </a:cxn>
                <a:cxn ang="0">
                  <a:pos x="42" y="60"/>
                </a:cxn>
                <a:cxn ang="0">
                  <a:pos x="46" y="71"/>
                </a:cxn>
                <a:cxn ang="0">
                  <a:pos x="23" y="60"/>
                </a:cxn>
                <a:cxn ang="0">
                  <a:pos x="12" y="44"/>
                </a:cxn>
                <a:cxn ang="0">
                  <a:pos x="11" y="19"/>
                </a:cxn>
                <a:cxn ang="0">
                  <a:pos x="7" y="10"/>
                </a:cxn>
                <a:cxn ang="0">
                  <a:pos x="6" y="9"/>
                </a:cxn>
              </a:cxnLst>
              <a:rect l="0" t="0" r="r" b="b"/>
              <a:pathLst>
                <a:path w="46" h="82">
                  <a:moveTo>
                    <a:pt x="6" y="9"/>
                  </a:moveTo>
                  <a:cubicBezTo>
                    <a:pt x="2" y="0"/>
                    <a:pt x="12" y="0"/>
                    <a:pt x="12" y="0"/>
                  </a:cubicBezTo>
                  <a:cubicBezTo>
                    <a:pt x="27" y="5"/>
                    <a:pt x="20" y="24"/>
                    <a:pt x="20" y="24"/>
                  </a:cubicBezTo>
                  <a:cubicBezTo>
                    <a:pt x="15" y="35"/>
                    <a:pt x="22" y="36"/>
                    <a:pt x="22" y="36"/>
                  </a:cubicBezTo>
                  <a:cubicBezTo>
                    <a:pt x="29" y="41"/>
                    <a:pt x="31" y="43"/>
                    <a:pt x="32" y="49"/>
                  </a:cubicBezTo>
                  <a:cubicBezTo>
                    <a:pt x="34" y="62"/>
                    <a:pt x="42" y="60"/>
                    <a:pt x="42" y="60"/>
                  </a:cubicBezTo>
                  <a:cubicBezTo>
                    <a:pt x="42" y="60"/>
                    <a:pt x="46" y="71"/>
                    <a:pt x="46" y="71"/>
                  </a:cubicBezTo>
                  <a:cubicBezTo>
                    <a:pt x="25" y="82"/>
                    <a:pt x="23" y="60"/>
                    <a:pt x="23" y="60"/>
                  </a:cubicBezTo>
                  <a:cubicBezTo>
                    <a:pt x="24" y="52"/>
                    <a:pt x="12" y="44"/>
                    <a:pt x="12" y="44"/>
                  </a:cubicBezTo>
                  <a:cubicBezTo>
                    <a:pt x="0" y="35"/>
                    <a:pt x="11" y="19"/>
                    <a:pt x="11" y="19"/>
                  </a:cubicBezTo>
                  <a:cubicBezTo>
                    <a:pt x="15" y="13"/>
                    <a:pt x="7" y="10"/>
                    <a:pt x="7" y="10"/>
                  </a:cubicBezTo>
                  <a:cubicBezTo>
                    <a:pt x="7" y="10"/>
                    <a:pt x="6" y="9"/>
                    <a:pt x="6" y="9"/>
                  </a:cubicBezTo>
                  <a:close/>
                </a:path>
              </a:pathLst>
            </a:custGeom>
            <a:solidFill>
              <a:srgbClr val="006E57"/>
            </a:solidFill>
            <a:ln w="9525">
              <a:noFill/>
              <a:round/>
              <a:headEnd/>
              <a:tailEnd/>
            </a:ln>
          </p:spPr>
          <p:txBody>
            <a:bodyPr/>
            <a:lstStyle/>
            <a:p>
              <a:pPr>
                <a:defRPr/>
              </a:pPr>
              <a:endParaRPr lang="es-MX"/>
            </a:p>
          </p:txBody>
        </p:sp>
        <p:sp>
          <p:nvSpPr>
            <p:cNvPr id="1179" name="Freeform 155"/>
            <p:cNvSpPr>
              <a:spLocks/>
            </p:cNvSpPr>
            <p:nvPr/>
          </p:nvSpPr>
          <p:spPr bwMode="auto">
            <a:xfrm>
              <a:off x="4419" y="1583"/>
              <a:ext cx="51" cy="41"/>
            </a:xfrm>
            <a:custGeom>
              <a:avLst/>
              <a:gdLst/>
              <a:ahLst/>
              <a:cxnLst>
                <a:cxn ang="0">
                  <a:pos x="11" y="1"/>
                </a:cxn>
                <a:cxn ang="0">
                  <a:pos x="7" y="0"/>
                </a:cxn>
                <a:cxn ang="0">
                  <a:pos x="3" y="9"/>
                </a:cxn>
                <a:cxn ang="0">
                  <a:pos x="12" y="5"/>
                </a:cxn>
                <a:cxn ang="0">
                  <a:pos x="11" y="1"/>
                </a:cxn>
              </a:cxnLst>
              <a:rect l="0" t="0" r="r" b="b"/>
              <a:pathLst>
                <a:path w="14" h="11">
                  <a:moveTo>
                    <a:pt x="11" y="1"/>
                  </a:moveTo>
                  <a:cubicBezTo>
                    <a:pt x="10" y="0"/>
                    <a:pt x="8" y="0"/>
                    <a:pt x="7" y="0"/>
                  </a:cubicBezTo>
                  <a:cubicBezTo>
                    <a:pt x="4" y="2"/>
                    <a:pt x="0" y="7"/>
                    <a:pt x="3" y="9"/>
                  </a:cubicBezTo>
                  <a:cubicBezTo>
                    <a:pt x="7" y="11"/>
                    <a:pt x="10" y="8"/>
                    <a:pt x="12" y="5"/>
                  </a:cubicBezTo>
                  <a:cubicBezTo>
                    <a:pt x="12" y="4"/>
                    <a:pt x="14" y="1"/>
                    <a:pt x="11" y="1"/>
                  </a:cubicBezTo>
                  <a:close/>
                </a:path>
              </a:pathLst>
            </a:custGeom>
            <a:solidFill>
              <a:srgbClr val="F68F00"/>
            </a:solidFill>
            <a:ln w="9525">
              <a:noFill/>
              <a:round/>
              <a:headEnd/>
              <a:tailEnd/>
            </a:ln>
          </p:spPr>
          <p:txBody>
            <a:bodyPr/>
            <a:lstStyle/>
            <a:p>
              <a:pPr>
                <a:defRPr/>
              </a:pPr>
              <a:endParaRPr lang="es-MX"/>
            </a:p>
          </p:txBody>
        </p:sp>
        <p:sp>
          <p:nvSpPr>
            <p:cNvPr id="1180" name="Freeform 156"/>
            <p:cNvSpPr>
              <a:spLocks/>
            </p:cNvSpPr>
            <p:nvPr/>
          </p:nvSpPr>
          <p:spPr bwMode="auto">
            <a:xfrm>
              <a:off x="4419" y="1583"/>
              <a:ext cx="51" cy="41"/>
            </a:xfrm>
            <a:custGeom>
              <a:avLst/>
              <a:gdLst/>
              <a:ahLst/>
              <a:cxnLst>
                <a:cxn ang="0">
                  <a:pos x="11" y="1"/>
                </a:cxn>
                <a:cxn ang="0">
                  <a:pos x="7" y="0"/>
                </a:cxn>
                <a:cxn ang="0">
                  <a:pos x="3" y="9"/>
                </a:cxn>
                <a:cxn ang="0">
                  <a:pos x="12" y="5"/>
                </a:cxn>
                <a:cxn ang="0">
                  <a:pos x="11" y="1"/>
                </a:cxn>
              </a:cxnLst>
              <a:rect l="0" t="0" r="r" b="b"/>
              <a:pathLst>
                <a:path w="14" h="11">
                  <a:moveTo>
                    <a:pt x="11" y="1"/>
                  </a:moveTo>
                  <a:cubicBezTo>
                    <a:pt x="10" y="0"/>
                    <a:pt x="8" y="0"/>
                    <a:pt x="7" y="0"/>
                  </a:cubicBezTo>
                  <a:cubicBezTo>
                    <a:pt x="4" y="2"/>
                    <a:pt x="0" y="7"/>
                    <a:pt x="3" y="9"/>
                  </a:cubicBezTo>
                  <a:cubicBezTo>
                    <a:pt x="7" y="11"/>
                    <a:pt x="10" y="8"/>
                    <a:pt x="12" y="5"/>
                  </a:cubicBezTo>
                  <a:cubicBezTo>
                    <a:pt x="12" y="4"/>
                    <a:pt x="14" y="1"/>
                    <a:pt x="11" y="1"/>
                  </a:cubicBezTo>
                  <a:close/>
                </a:path>
              </a:pathLst>
            </a:custGeom>
            <a:noFill/>
            <a:ln w="0">
              <a:solidFill>
                <a:srgbClr val="704D1B"/>
              </a:solidFill>
              <a:prstDash val="solid"/>
              <a:round/>
              <a:headEnd/>
              <a:tailEnd/>
            </a:ln>
          </p:spPr>
          <p:txBody>
            <a:bodyPr/>
            <a:lstStyle/>
            <a:p>
              <a:pPr>
                <a:defRPr/>
              </a:pPr>
              <a:endParaRPr lang="es-MX"/>
            </a:p>
          </p:txBody>
        </p:sp>
        <p:sp>
          <p:nvSpPr>
            <p:cNvPr id="1181" name="Freeform 157"/>
            <p:cNvSpPr>
              <a:spLocks/>
            </p:cNvSpPr>
            <p:nvPr/>
          </p:nvSpPr>
          <p:spPr bwMode="auto">
            <a:xfrm>
              <a:off x="4433" y="1592"/>
              <a:ext cx="14" cy="14"/>
            </a:xfrm>
            <a:custGeom>
              <a:avLst/>
              <a:gdLst/>
              <a:ahLst/>
              <a:cxnLst>
                <a:cxn ang="0">
                  <a:pos x="3" y="0"/>
                </a:cxn>
                <a:cxn ang="0">
                  <a:pos x="2" y="0"/>
                </a:cxn>
                <a:cxn ang="0">
                  <a:pos x="1" y="3"/>
                </a:cxn>
                <a:cxn ang="0">
                  <a:pos x="3" y="2"/>
                </a:cxn>
                <a:cxn ang="0">
                  <a:pos x="3" y="0"/>
                </a:cxn>
              </a:cxnLst>
              <a:rect l="0" t="0" r="r" b="b"/>
              <a:pathLst>
                <a:path w="4" h="4">
                  <a:moveTo>
                    <a:pt x="3" y="0"/>
                  </a:moveTo>
                  <a:cubicBezTo>
                    <a:pt x="3" y="0"/>
                    <a:pt x="2" y="0"/>
                    <a:pt x="2" y="0"/>
                  </a:cubicBezTo>
                  <a:cubicBezTo>
                    <a:pt x="1" y="1"/>
                    <a:pt x="0" y="2"/>
                    <a:pt x="1" y="3"/>
                  </a:cubicBezTo>
                  <a:cubicBezTo>
                    <a:pt x="2" y="4"/>
                    <a:pt x="3" y="3"/>
                    <a:pt x="3" y="2"/>
                  </a:cubicBezTo>
                  <a:cubicBezTo>
                    <a:pt x="4" y="1"/>
                    <a:pt x="4" y="1"/>
                    <a:pt x="3" y="0"/>
                  </a:cubicBezTo>
                  <a:close/>
                </a:path>
              </a:pathLst>
            </a:custGeom>
            <a:solidFill>
              <a:srgbClr val="FDEE70"/>
            </a:solidFill>
            <a:ln w="9525">
              <a:noFill/>
              <a:round/>
              <a:headEnd/>
              <a:tailEnd/>
            </a:ln>
          </p:spPr>
          <p:txBody>
            <a:bodyPr/>
            <a:lstStyle/>
            <a:p>
              <a:pPr>
                <a:defRPr/>
              </a:pPr>
              <a:endParaRPr lang="es-MX"/>
            </a:p>
          </p:txBody>
        </p:sp>
        <p:sp>
          <p:nvSpPr>
            <p:cNvPr id="1182" name="Freeform 158"/>
            <p:cNvSpPr>
              <a:spLocks/>
            </p:cNvSpPr>
            <p:nvPr/>
          </p:nvSpPr>
          <p:spPr bwMode="auto">
            <a:xfrm>
              <a:off x="4424" y="1592"/>
              <a:ext cx="69" cy="50"/>
            </a:xfrm>
            <a:custGeom>
              <a:avLst/>
              <a:gdLst/>
              <a:ahLst/>
              <a:cxnLst>
                <a:cxn ang="0">
                  <a:pos x="16" y="1"/>
                </a:cxn>
                <a:cxn ang="0">
                  <a:pos x="10" y="0"/>
                </a:cxn>
                <a:cxn ang="0">
                  <a:pos x="6" y="12"/>
                </a:cxn>
                <a:cxn ang="0">
                  <a:pos x="17" y="7"/>
                </a:cxn>
                <a:cxn ang="0">
                  <a:pos x="16" y="1"/>
                </a:cxn>
              </a:cxnLst>
              <a:rect l="0" t="0" r="r" b="b"/>
              <a:pathLst>
                <a:path w="19" h="15">
                  <a:moveTo>
                    <a:pt x="16" y="1"/>
                  </a:moveTo>
                  <a:cubicBezTo>
                    <a:pt x="14" y="0"/>
                    <a:pt x="12" y="0"/>
                    <a:pt x="10" y="0"/>
                  </a:cubicBezTo>
                  <a:cubicBezTo>
                    <a:pt x="6" y="2"/>
                    <a:pt x="0" y="9"/>
                    <a:pt x="6" y="12"/>
                  </a:cubicBezTo>
                  <a:cubicBezTo>
                    <a:pt x="10" y="15"/>
                    <a:pt x="15" y="10"/>
                    <a:pt x="17" y="7"/>
                  </a:cubicBezTo>
                  <a:cubicBezTo>
                    <a:pt x="17" y="5"/>
                    <a:pt x="19" y="1"/>
                    <a:pt x="16" y="1"/>
                  </a:cubicBezTo>
                  <a:close/>
                </a:path>
              </a:pathLst>
            </a:custGeom>
            <a:solidFill>
              <a:srgbClr val="F68F00"/>
            </a:solidFill>
            <a:ln w="9525">
              <a:noFill/>
              <a:round/>
              <a:headEnd/>
              <a:tailEnd/>
            </a:ln>
          </p:spPr>
          <p:txBody>
            <a:bodyPr/>
            <a:lstStyle/>
            <a:p>
              <a:pPr>
                <a:defRPr/>
              </a:pPr>
              <a:endParaRPr lang="es-MX"/>
            </a:p>
          </p:txBody>
        </p:sp>
        <p:sp>
          <p:nvSpPr>
            <p:cNvPr id="1183" name="Freeform 159"/>
            <p:cNvSpPr>
              <a:spLocks/>
            </p:cNvSpPr>
            <p:nvPr/>
          </p:nvSpPr>
          <p:spPr bwMode="auto">
            <a:xfrm>
              <a:off x="4424" y="1592"/>
              <a:ext cx="69" cy="50"/>
            </a:xfrm>
            <a:custGeom>
              <a:avLst/>
              <a:gdLst/>
              <a:ahLst/>
              <a:cxnLst>
                <a:cxn ang="0">
                  <a:pos x="16" y="1"/>
                </a:cxn>
                <a:cxn ang="0">
                  <a:pos x="10" y="0"/>
                </a:cxn>
                <a:cxn ang="0">
                  <a:pos x="6" y="12"/>
                </a:cxn>
                <a:cxn ang="0">
                  <a:pos x="17" y="7"/>
                </a:cxn>
                <a:cxn ang="0">
                  <a:pos x="16" y="1"/>
                </a:cxn>
              </a:cxnLst>
              <a:rect l="0" t="0" r="r" b="b"/>
              <a:pathLst>
                <a:path w="19" h="15">
                  <a:moveTo>
                    <a:pt x="16" y="1"/>
                  </a:moveTo>
                  <a:cubicBezTo>
                    <a:pt x="14" y="0"/>
                    <a:pt x="12" y="0"/>
                    <a:pt x="10" y="0"/>
                  </a:cubicBezTo>
                  <a:cubicBezTo>
                    <a:pt x="6" y="2"/>
                    <a:pt x="0" y="9"/>
                    <a:pt x="6" y="12"/>
                  </a:cubicBezTo>
                  <a:cubicBezTo>
                    <a:pt x="10" y="15"/>
                    <a:pt x="15" y="10"/>
                    <a:pt x="17" y="7"/>
                  </a:cubicBezTo>
                  <a:cubicBezTo>
                    <a:pt x="17" y="5"/>
                    <a:pt x="19" y="1"/>
                    <a:pt x="16" y="1"/>
                  </a:cubicBezTo>
                  <a:close/>
                </a:path>
              </a:pathLst>
            </a:custGeom>
            <a:noFill/>
            <a:ln w="0">
              <a:solidFill>
                <a:srgbClr val="704D1B"/>
              </a:solidFill>
              <a:prstDash val="solid"/>
              <a:round/>
              <a:headEnd/>
              <a:tailEnd/>
            </a:ln>
          </p:spPr>
          <p:txBody>
            <a:bodyPr/>
            <a:lstStyle/>
            <a:p>
              <a:pPr>
                <a:defRPr/>
              </a:pPr>
              <a:endParaRPr lang="es-MX"/>
            </a:p>
          </p:txBody>
        </p:sp>
        <p:sp>
          <p:nvSpPr>
            <p:cNvPr id="1184" name="Freeform 160"/>
            <p:cNvSpPr>
              <a:spLocks/>
            </p:cNvSpPr>
            <p:nvPr/>
          </p:nvSpPr>
          <p:spPr bwMode="auto">
            <a:xfrm>
              <a:off x="4447" y="1601"/>
              <a:ext cx="23" cy="14"/>
            </a:xfrm>
            <a:custGeom>
              <a:avLst/>
              <a:gdLst/>
              <a:ahLst/>
              <a:cxnLst>
                <a:cxn ang="0">
                  <a:pos x="5" y="0"/>
                </a:cxn>
                <a:cxn ang="0">
                  <a:pos x="3" y="0"/>
                </a:cxn>
                <a:cxn ang="0">
                  <a:pos x="1" y="4"/>
                </a:cxn>
                <a:cxn ang="0">
                  <a:pos x="5" y="2"/>
                </a:cxn>
                <a:cxn ang="0">
                  <a:pos x="5" y="0"/>
                </a:cxn>
              </a:cxnLst>
              <a:rect l="0" t="0" r="r" b="b"/>
              <a:pathLst>
                <a:path w="6" h="4">
                  <a:moveTo>
                    <a:pt x="5" y="0"/>
                  </a:moveTo>
                  <a:cubicBezTo>
                    <a:pt x="4" y="0"/>
                    <a:pt x="3" y="0"/>
                    <a:pt x="3" y="0"/>
                  </a:cubicBezTo>
                  <a:cubicBezTo>
                    <a:pt x="1" y="1"/>
                    <a:pt x="0" y="3"/>
                    <a:pt x="1" y="4"/>
                  </a:cubicBezTo>
                  <a:cubicBezTo>
                    <a:pt x="3" y="4"/>
                    <a:pt x="4" y="3"/>
                    <a:pt x="5" y="2"/>
                  </a:cubicBezTo>
                  <a:cubicBezTo>
                    <a:pt x="5" y="2"/>
                    <a:pt x="6" y="0"/>
                    <a:pt x="5" y="0"/>
                  </a:cubicBezTo>
                  <a:close/>
                </a:path>
              </a:pathLst>
            </a:custGeom>
            <a:solidFill>
              <a:srgbClr val="FDEE70"/>
            </a:solidFill>
            <a:ln w="9525">
              <a:noFill/>
              <a:round/>
              <a:headEnd/>
              <a:tailEnd/>
            </a:ln>
          </p:spPr>
          <p:txBody>
            <a:bodyPr/>
            <a:lstStyle/>
            <a:p>
              <a:pPr>
                <a:defRPr/>
              </a:pPr>
              <a:endParaRPr lang="es-MX"/>
            </a:p>
          </p:txBody>
        </p:sp>
        <p:sp>
          <p:nvSpPr>
            <p:cNvPr id="1185" name="Freeform 161"/>
            <p:cNvSpPr>
              <a:spLocks/>
            </p:cNvSpPr>
            <p:nvPr/>
          </p:nvSpPr>
          <p:spPr bwMode="auto">
            <a:xfrm>
              <a:off x="4465" y="1642"/>
              <a:ext cx="165" cy="251"/>
            </a:xfrm>
            <a:custGeom>
              <a:avLst/>
              <a:gdLst/>
              <a:ahLst/>
              <a:cxnLst>
                <a:cxn ang="0">
                  <a:pos x="47" y="61"/>
                </a:cxn>
                <a:cxn ang="0">
                  <a:pos x="23" y="49"/>
                </a:cxn>
                <a:cxn ang="0">
                  <a:pos x="12" y="33"/>
                </a:cxn>
                <a:cxn ang="0">
                  <a:pos x="11" y="9"/>
                </a:cxn>
                <a:cxn ang="0">
                  <a:pos x="6" y="0"/>
                </a:cxn>
                <a:cxn ang="0">
                  <a:pos x="10" y="9"/>
                </a:cxn>
                <a:cxn ang="0">
                  <a:pos x="11" y="34"/>
                </a:cxn>
                <a:cxn ang="0">
                  <a:pos x="23" y="50"/>
                </a:cxn>
                <a:cxn ang="0">
                  <a:pos x="45" y="61"/>
                </a:cxn>
                <a:cxn ang="0">
                  <a:pos x="47" y="61"/>
                </a:cxn>
              </a:cxnLst>
              <a:rect l="0" t="0" r="r" b="b"/>
              <a:pathLst>
                <a:path w="47" h="72">
                  <a:moveTo>
                    <a:pt x="47" y="61"/>
                  </a:moveTo>
                  <a:cubicBezTo>
                    <a:pt x="26" y="71"/>
                    <a:pt x="23" y="49"/>
                    <a:pt x="23" y="49"/>
                  </a:cubicBezTo>
                  <a:cubicBezTo>
                    <a:pt x="24" y="41"/>
                    <a:pt x="12" y="33"/>
                    <a:pt x="12" y="33"/>
                  </a:cubicBezTo>
                  <a:cubicBezTo>
                    <a:pt x="2" y="25"/>
                    <a:pt x="11" y="9"/>
                    <a:pt x="11" y="9"/>
                  </a:cubicBezTo>
                  <a:cubicBezTo>
                    <a:pt x="15" y="3"/>
                    <a:pt x="6" y="0"/>
                    <a:pt x="6" y="0"/>
                  </a:cubicBezTo>
                  <a:cubicBezTo>
                    <a:pt x="6" y="0"/>
                    <a:pt x="13" y="3"/>
                    <a:pt x="10" y="9"/>
                  </a:cubicBezTo>
                  <a:cubicBezTo>
                    <a:pt x="10" y="9"/>
                    <a:pt x="0" y="25"/>
                    <a:pt x="11" y="34"/>
                  </a:cubicBezTo>
                  <a:cubicBezTo>
                    <a:pt x="11" y="34"/>
                    <a:pt x="23" y="42"/>
                    <a:pt x="23" y="50"/>
                  </a:cubicBezTo>
                  <a:cubicBezTo>
                    <a:pt x="23" y="50"/>
                    <a:pt x="23" y="72"/>
                    <a:pt x="45" y="61"/>
                  </a:cubicBezTo>
                  <a:cubicBezTo>
                    <a:pt x="45" y="61"/>
                    <a:pt x="47" y="61"/>
                    <a:pt x="47" y="61"/>
                  </a:cubicBezTo>
                  <a:close/>
                </a:path>
              </a:pathLst>
            </a:custGeom>
            <a:solidFill>
              <a:srgbClr val="005039"/>
            </a:solidFill>
            <a:ln w="9525">
              <a:noFill/>
              <a:round/>
              <a:headEnd/>
              <a:tailEnd/>
            </a:ln>
          </p:spPr>
          <p:txBody>
            <a:bodyPr/>
            <a:lstStyle/>
            <a:p>
              <a:pPr>
                <a:defRPr/>
              </a:pPr>
              <a:endParaRPr lang="es-MX"/>
            </a:p>
          </p:txBody>
        </p:sp>
        <p:sp>
          <p:nvSpPr>
            <p:cNvPr id="1186" name="Freeform 162"/>
            <p:cNvSpPr>
              <a:spLocks/>
            </p:cNvSpPr>
            <p:nvPr/>
          </p:nvSpPr>
          <p:spPr bwMode="auto">
            <a:xfrm>
              <a:off x="4520" y="1742"/>
              <a:ext cx="37" cy="32"/>
            </a:xfrm>
            <a:custGeom>
              <a:avLst/>
              <a:gdLst/>
              <a:ahLst/>
              <a:cxnLst>
                <a:cxn ang="0">
                  <a:pos x="10" y="1"/>
                </a:cxn>
                <a:cxn ang="0">
                  <a:pos x="3" y="1"/>
                </a:cxn>
                <a:cxn ang="0">
                  <a:pos x="0" y="8"/>
                </a:cxn>
                <a:cxn ang="0">
                  <a:pos x="7" y="7"/>
                </a:cxn>
                <a:cxn ang="0">
                  <a:pos x="10" y="1"/>
                </a:cxn>
              </a:cxnLst>
              <a:rect l="0" t="0" r="r" b="b"/>
              <a:pathLst>
                <a:path w="10" h="9">
                  <a:moveTo>
                    <a:pt x="10" y="1"/>
                  </a:moveTo>
                  <a:cubicBezTo>
                    <a:pt x="10" y="1"/>
                    <a:pt x="6" y="0"/>
                    <a:pt x="3" y="1"/>
                  </a:cubicBezTo>
                  <a:cubicBezTo>
                    <a:pt x="3" y="1"/>
                    <a:pt x="0" y="6"/>
                    <a:pt x="0" y="8"/>
                  </a:cubicBezTo>
                  <a:cubicBezTo>
                    <a:pt x="0" y="8"/>
                    <a:pt x="5" y="9"/>
                    <a:pt x="7" y="7"/>
                  </a:cubicBezTo>
                  <a:cubicBezTo>
                    <a:pt x="7" y="7"/>
                    <a:pt x="10" y="5"/>
                    <a:pt x="10" y="1"/>
                  </a:cubicBezTo>
                  <a:close/>
                </a:path>
              </a:pathLst>
            </a:custGeom>
            <a:solidFill>
              <a:srgbClr val="FDEE70"/>
            </a:solidFill>
            <a:ln w="9525">
              <a:noFill/>
              <a:round/>
              <a:headEnd/>
              <a:tailEnd/>
            </a:ln>
          </p:spPr>
          <p:txBody>
            <a:bodyPr/>
            <a:lstStyle/>
            <a:p>
              <a:pPr>
                <a:defRPr/>
              </a:pPr>
              <a:endParaRPr lang="es-MX"/>
            </a:p>
          </p:txBody>
        </p:sp>
        <p:sp>
          <p:nvSpPr>
            <p:cNvPr id="1187" name="Freeform 163"/>
            <p:cNvSpPr>
              <a:spLocks/>
            </p:cNvSpPr>
            <p:nvPr/>
          </p:nvSpPr>
          <p:spPr bwMode="auto">
            <a:xfrm>
              <a:off x="4525" y="1747"/>
              <a:ext cx="28" cy="18"/>
            </a:xfrm>
            <a:custGeom>
              <a:avLst/>
              <a:gdLst/>
              <a:ahLst/>
              <a:cxnLst>
                <a:cxn ang="0">
                  <a:pos x="8" y="1"/>
                </a:cxn>
                <a:cxn ang="0">
                  <a:pos x="2" y="2"/>
                </a:cxn>
                <a:cxn ang="0">
                  <a:pos x="1" y="6"/>
                </a:cxn>
                <a:cxn ang="0">
                  <a:pos x="6" y="5"/>
                </a:cxn>
                <a:cxn ang="0">
                  <a:pos x="8" y="1"/>
                </a:cxn>
              </a:cxnLst>
              <a:rect l="0" t="0" r="r" b="b"/>
              <a:pathLst>
                <a:path w="8" h="6">
                  <a:moveTo>
                    <a:pt x="8" y="1"/>
                  </a:moveTo>
                  <a:cubicBezTo>
                    <a:pt x="8" y="1"/>
                    <a:pt x="4" y="0"/>
                    <a:pt x="2" y="2"/>
                  </a:cubicBezTo>
                  <a:cubicBezTo>
                    <a:pt x="2" y="2"/>
                    <a:pt x="0" y="5"/>
                    <a:pt x="1" y="6"/>
                  </a:cubicBezTo>
                  <a:cubicBezTo>
                    <a:pt x="1" y="6"/>
                    <a:pt x="4" y="6"/>
                    <a:pt x="6" y="5"/>
                  </a:cubicBezTo>
                  <a:cubicBezTo>
                    <a:pt x="6" y="5"/>
                    <a:pt x="6" y="4"/>
                    <a:pt x="8" y="1"/>
                  </a:cubicBezTo>
                  <a:close/>
                </a:path>
              </a:pathLst>
            </a:custGeom>
            <a:solidFill>
              <a:srgbClr val="006E57"/>
            </a:solidFill>
            <a:ln w="9525">
              <a:noFill/>
              <a:round/>
              <a:headEnd/>
              <a:tailEnd/>
            </a:ln>
          </p:spPr>
          <p:txBody>
            <a:bodyPr/>
            <a:lstStyle/>
            <a:p>
              <a:pPr>
                <a:defRPr/>
              </a:pPr>
              <a:endParaRPr lang="es-MX"/>
            </a:p>
          </p:txBody>
        </p:sp>
        <p:sp>
          <p:nvSpPr>
            <p:cNvPr id="1188" name="Freeform 164"/>
            <p:cNvSpPr>
              <a:spLocks/>
            </p:cNvSpPr>
            <p:nvPr/>
          </p:nvSpPr>
          <p:spPr bwMode="auto">
            <a:xfrm>
              <a:off x="4534" y="1760"/>
              <a:ext cx="32" cy="27"/>
            </a:xfrm>
            <a:custGeom>
              <a:avLst/>
              <a:gdLst/>
              <a:ahLst/>
              <a:cxnLst>
                <a:cxn ang="0">
                  <a:pos x="9" y="1"/>
                </a:cxn>
                <a:cxn ang="0">
                  <a:pos x="3" y="1"/>
                </a:cxn>
                <a:cxn ang="0">
                  <a:pos x="0" y="8"/>
                </a:cxn>
                <a:cxn ang="0">
                  <a:pos x="7" y="6"/>
                </a:cxn>
                <a:cxn ang="0">
                  <a:pos x="9" y="1"/>
                </a:cxn>
              </a:cxnLst>
              <a:rect l="0" t="0" r="r" b="b"/>
              <a:pathLst>
                <a:path w="9" h="8">
                  <a:moveTo>
                    <a:pt x="9" y="1"/>
                  </a:moveTo>
                  <a:cubicBezTo>
                    <a:pt x="9" y="1"/>
                    <a:pt x="6" y="0"/>
                    <a:pt x="3" y="1"/>
                  </a:cubicBezTo>
                  <a:cubicBezTo>
                    <a:pt x="3" y="1"/>
                    <a:pt x="0" y="5"/>
                    <a:pt x="0" y="8"/>
                  </a:cubicBezTo>
                  <a:cubicBezTo>
                    <a:pt x="0" y="8"/>
                    <a:pt x="4" y="8"/>
                    <a:pt x="7" y="6"/>
                  </a:cubicBezTo>
                  <a:cubicBezTo>
                    <a:pt x="7" y="6"/>
                    <a:pt x="9" y="4"/>
                    <a:pt x="9" y="1"/>
                  </a:cubicBezTo>
                  <a:close/>
                </a:path>
              </a:pathLst>
            </a:custGeom>
            <a:solidFill>
              <a:srgbClr val="FDEE70"/>
            </a:solidFill>
            <a:ln w="9525">
              <a:noFill/>
              <a:round/>
              <a:headEnd/>
              <a:tailEnd/>
            </a:ln>
          </p:spPr>
          <p:txBody>
            <a:bodyPr/>
            <a:lstStyle/>
            <a:p>
              <a:pPr>
                <a:defRPr/>
              </a:pPr>
              <a:endParaRPr lang="es-MX"/>
            </a:p>
          </p:txBody>
        </p:sp>
        <p:sp>
          <p:nvSpPr>
            <p:cNvPr id="1189" name="Freeform 165"/>
            <p:cNvSpPr>
              <a:spLocks/>
            </p:cNvSpPr>
            <p:nvPr/>
          </p:nvSpPr>
          <p:spPr bwMode="auto">
            <a:xfrm>
              <a:off x="4538" y="1760"/>
              <a:ext cx="28" cy="23"/>
            </a:xfrm>
            <a:custGeom>
              <a:avLst/>
              <a:gdLst/>
              <a:ahLst/>
              <a:cxnLst>
                <a:cxn ang="0">
                  <a:pos x="7" y="1"/>
                </a:cxn>
                <a:cxn ang="0">
                  <a:pos x="2" y="1"/>
                </a:cxn>
                <a:cxn ang="0">
                  <a:pos x="1" y="6"/>
                </a:cxn>
                <a:cxn ang="0">
                  <a:pos x="5" y="4"/>
                </a:cxn>
                <a:cxn ang="0">
                  <a:pos x="7" y="1"/>
                </a:cxn>
              </a:cxnLst>
              <a:rect l="0" t="0" r="r" b="b"/>
              <a:pathLst>
                <a:path w="7" h="6">
                  <a:moveTo>
                    <a:pt x="7" y="1"/>
                  </a:moveTo>
                  <a:cubicBezTo>
                    <a:pt x="7" y="1"/>
                    <a:pt x="3" y="0"/>
                    <a:pt x="2" y="1"/>
                  </a:cubicBezTo>
                  <a:cubicBezTo>
                    <a:pt x="2" y="1"/>
                    <a:pt x="0" y="4"/>
                    <a:pt x="1" y="6"/>
                  </a:cubicBezTo>
                  <a:cubicBezTo>
                    <a:pt x="1" y="6"/>
                    <a:pt x="4" y="5"/>
                    <a:pt x="5" y="4"/>
                  </a:cubicBezTo>
                  <a:cubicBezTo>
                    <a:pt x="5" y="4"/>
                    <a:pt x="6" y="3"/>
                    <a:pt x="7" y="1"/>
                  </a:cubicBezTo>
                  <a:close/>
                </a:path>
              </a:pathLst>
            </a:custGeom>
            <a:solidFill>
              <a:srgbClr val="006E57"/>
            </a:solidFill>
            <a:ln w="9525">
              <a:noFill/>
              <a:round/>
              <a:headEnd/>
              <a:tailEnd/>
            </a:ln>
          </p:spPr>
          <p:txBody>
            <a:bodyPr/>
            <a:lstStyle/>
            <a:p>
              <a:pPr>
                <a:defRPr/>
              </a:pPr>
              <a:endParaRPr lang="es-MX"/>
            </a:p>
          </p:txBody>
        </p:sp>
        <p:sp>
          <p:nvSpPr>
            <p:cNvPr id="1190" name="Freeform 166"/>
            <p:cNvSpPr>
              <a:spLocks/>
            </p:cNvSpPr>
            <p:nvPr/>
          </p:nvSpPr>
          <p:spPr bwMode="auto">
            <a:xfrm>
              <a:off x="4543" y="1779"/>
              <a:ext cx="32" cy="23"/>
            </a:xfrm>
            <a:custGeom>
              <a:avLst/>
              <a:gdLst/>
              <a:ahLst/>
              <a:cxnLst>
                <a:cxn ang="0">
                  <a:pos x="9" y="1"/>
                </a:cxn>
                <a:cxn ang="0">
                  <a:pos x="3" y="1"/>
                </a:cxn>
                <a:cxn ang="0">
                  <a:pos x="0" y="6"/>
                </a:cxn>
                <a:cxn ang="0">
                  <a:pos x="6" y="5"/>
                </a:cxn>
                <a:cxn ang="0">
                  <a:pos x="9" y="1"/>
                </a:cxn>
              </a:cxnLst>
              <a:rect l="0" t="0" r="r" b="b"/>
              <a:pathLst>
                <a:path w="9" h="6">
                  <a:moveTo>
                    <a:pt x="9" y="1"/>
                  </a:moveTo>
                  <a:cubicBezTo>
                    <a:pt x="9" y="1"/>
                    <a:pt x="6" y="0"/>
                    <a:pt x="3" y="1"/>
                  </a:cubicBezTo>
                  <a:cubicBezTo>
                    <a:pt x="3" y="1"/>
                    <a:pt x="0" y="3"/>
                    <a:pt x="0" y="6"/>
                  </a:cubicBezTo>
                  <a:cubicBezTo>
                    <a:pt x="0" y="6"/>
                    <a:pt x="4" y="6"/>
                    <a:pt x="6" y="5"/>
                  </a:cubicBezTo>
                  <a:cubicBezTo>
                    <a:pt x="6" y="5"/>
                    <a:pt x="9" y="4"/>
                    <a:pt x="9" y="1"/>
                  </a:cubicBezTo>
                  <a:close/>
                </a:path>
              </a:pathLst>
            </a:custGeom>
            <a:solidFill>
              <a:srgbClr val="FDEE70"/>
            </a:solidFill>
            <a:ln w="9525">
              <a:noFill/>
              <a:round/>
              <a:headEnd/>
              <a:tailEnd/>
            </a:ln>
          </p:spPr>
          <p:txBody>
            <a:bodyPr/>
            <a:lstStyle/>
            <a:p>
              <a:pPr>
                <a:defRPr/>
              </a:pPr>
              <a:endParaRPr lang="es-MX"/>
            </a:p>
          </p:txBody>
        </p:sp>
        <p:sp>
          <p:nvSpPr>
            <p:cNvPr id="1191" name="Freeform 167"/>
            <p:cNvSpPr>
              <a:spLocks/>
            </p:cNvSpPr>
            <p:nvPr/>
          </p:nvSpPr>
          <p:spPr bwMode="auto">
            <a:xfrm>
              <a:off x="4548" y="1783"/>
              <a:ext cx="23" cy="14"/>
            </a:xfrm>
            <a:custGeom>
              <a:avLst/>
              <a:gdLst/>
              <a:ahLst/>
              <a:cxnLst>
                <a:cxn ang="0">
                  <a:pos x="7" y="1"/>
                </a:cxn>
                <a:cxn ang="0">
                  <a:pos x="2" y="1"/>
                </a:cxn>
                <a:cxn ang="0">
                  <a:pos x="0" y="4"/>
                </a:cxn>
                <a:cxn ang="0">
                  <a:pos x="5" y="4"/>
                </a:cxn>
                <a:cxn ang="0">
                  <a:pos x="7" y="1"/>
                </a:cxn>
              </a:cxnLst>
              <a:rect l="0" t="0" r="r" b="b"/>
              <a:pathLst>
                <a:path w="7" h="4">
                  <a:moveTo>
                    <a:pt x="7" y="1"/>
                  </a:moveTo>
                  <a:cubicBezTo>
                    <a:pt x="7" y="1"/>
                    <a:pt x="4" y="0"/>
                    <a:pt x="2" y="1"/>
                  </a:cubicBezTo>
                  <a:cubicBezTo>
                    <a:pt x="2" y="1"/>
                    <a:pt x="0" y="3"/>
                    <a:pt x="0" y="4"/>
                  </a:cubicBezTo>
                  <a:cubicBezTo>
                    <a:pt x="0" y="4"/>
                    <a:pt x="3" y="4"/>
                    <a:pt x="5" y="4"/>
                  </a:cubicBezTo>
                  <a:cubicBezTo>
                    <a:pt x="5" y="4"/>
                    <a:pt x="5" y="3"/>
                    <a:pt x="7" y="1"/>
                  </a:cubicBezTo>
                  <a:close/>
                </a:path>
              </a:pathLst>
            </a:custGeom>
            <a:solidFill>
              <a:srgbClr val="006E57"/>
            </a:solidFill>
            <a:ln w="9525">
              <a:noFill/>
              <a:round/>
              <a:headEnd/>
              <a:tailEnd/>
            </a:ln>
          </p:spPr>
          <p:txBody>
            <a:bodyPr/>
            <a:lstStyle/>
            <a:p>
              <a:pPr>
                <a:defRPr/>
              </a:pPr>
              <a:endParaRPr lang="es-MX"/>
            </a:p>
          </p:txBody>
        </p:sp>
        <p:sp>
          <p:nvSpPr>
            <p:cNvPr id="1192" name="Freeform 168"/>
            <p:cNvSpPr>
              <a:spLocks/>
            </p:cNvSpPr>
            <p:nvPr/>
          </p:nvSpPr>
          <p:spPr bwMode="auto">
            <a:xfrm>
              <a:off x="4548" y="1797"/>
              <a:ext cx="32" cy="23"/>
            </a:xfrm>
            <a:custGeom>
              <a:avLst/>
              <a:gdLst/>
              <a:ahLst/>
              <a:cxnLst>
                <a:cxn ang="0">
                  <a:pos x="10" y="0"/>
                </a:cxn>
                <a:cxn ang="0">
                  <a:pos x="3" y="0"/>
                </a:cxn>
                <a:cxn ang="0">
                  <a:pos x="0" y="6"/>
                </a:cxn>
                <a:cxn ang="0">
                  <a:pos x="6" y="5"/>
                </a:cxn>
                <a:cxn ang="0">
                  <a:pos x="10" y="0"/>
                </a:cxn>
              </a:cxnLst>
              <a:rect l="0" t="0" r="r" b="b"/>
              <a:pathLst>
                <a:path w="10" h="6">
                  <a:moveTo>
                    <a:pt x="10" y="0"/>
                  </a:moveTo>
                  <a:cubicBezTo>
                    <a:pt x="10" y="0"/>
                    <a:pt x="6" y="0"/>
                    <a:pt x="3" y="0"/>
                  </a:cubicBezTo>
                  <a:cubicBezTo>
                    <a:pt x="3" y="0"/>
                    <a:pt x="0" y="3"/>
                    <a:pt x="0" y="6"/>
                  </a:cubicBezTo>
                  <a:cubicBezTo>
                    <a:pt x="0" y="6"/>
                    <a:pt x="4" y="6"/>
                    <a:pt x="6" y="5"/>
                  </a:cubicBezTo>
                  <a:cubicBezTo>
                    <a:pt x="6" y="5"/>
                    <a:pt x="9" y="3"/>
                    <a:pt x="10" y="0"/>
                  </a:cubicBezTo>
                  <a:close/>
                </a:path>
              </a:pathLst>
            </a:custGeom>
            <a:solidFill>
              <a:srgbClr val="FDEE70"/>
            </a:solidFill>
            <a:ln w="9525">
              <a:noFill/>
              <a:round/>
              <a:headEnd/>
              <a:tailEnd/>
            </a:ln>
          </p:spPr>
          <p:txBody>
            <a:bodyPr/>
            <a:lstStyle/>
            <a:p>
              <a:pPr>
                <a:defRPr/>
              </a:pPr>
              <a:endParaRPr lang="es-MX"/>
            </a:p>
          </p:txBody>
        </p:sp>
        <p:sp>
          <p:nvSpPr>
            <p:cNvPr id="1193" name="Freeform 169"/>
            <p:cNvSpPr>
              <a:spLocks/>
            </p:cNvSpPr>
            <p:nvPr/>
          </p:nvSpPr>
          <p:spPr bwMode="auto">
            <a:xfrm>
              <a:off x="4548" y="1797"/>
              <a:ext cx="32" cy="18"/>
            </a:xfrm>
            <a:custGeom>
              <a:avLst/>
              <a:gdLst/>
              <a:ahLst/>
              <a:cxnLst>
                <a:cxn ang="0">
                  <a:pos x="8" y="1"/>
                </a:cxn>
                <a:cxn ang="0">
                  <a:pos x="2" y="1"/>
                </a:cxn>
                <a:cxn ang="0">
                  <a:pos x="0" y="5"/>
                </a:cxn>
                <a:cxn ang="0">
                  <a:pos x="5" y="4"/>
                </a:cxn>
                <a:cxn ang="0">
                  <a:pos x="8" y="1"/>
                </a:cxn>
              </a:cxnLst>
              <a:rect l="0" t="0" r="r" b="b"/>
              <a:pathLst>
                <a:path w="8" h="5">
                  <a:moveTo>
                    <a:pt x="8" y="1"/>
                  </a:moveTo>
                  <a:cubicBezTo>
                    <a:pt x="8" y="1"/>
                    <a:pt x="4" y="0"/>
                    <a:pt x="2" y="1"/>
                  </a:cubicBezTo>
                  <a:cubicBezTo>
                    <a:pt x="2" y="1"/>
                    <a:pt x="0" y="4"/>
                    <a:pt x="0" y="5"/>
                  </a:cubicBezTo>
                  <a:cubicBezTo>
                    <a:pt x="0" y="5"/>
                    <a:pt x="4" y="5"/>
                    <a:pt x="5" y="4"/>
                  </a:cubicBezTo>
                  <a:cubicBezTo>
                    <a:pt x="5" y="4"/>
                    <a:pt x="6" y="3"/>
                    <a:pt x="8" y="1"/>
                  </a:cubicBezTo>
                  <a:close/>
                </a:path>
              </a:pathLst>
            </a:custGeom>
            <a:solidFill>
              <a:srgbClr val="006E57"/>
            </a:solidFill>
            <a:ln w="9525">
              <a:noFill/>
              <a:round/>
              <a:headEnd/>
              <a:tailEnd/>
            </a:ln>
          </p:spPr>
          <p:txBody>
            <a:bodyPr/>
            <a:lstStyle/>
            <a:p>
              <a:pPr>
                <a:defRPr/>
              </a:pPr>
              <a:endParaRPr lang="es-MX"/>
            </a:p>
          </p:txBody>
        </p:sp>
        <p:sp>
          <p:nvSpPr>
            <p:cNvPr id="1194" name="Freeform 170"/>
            <p:cNvSpPr>
              <a:spLocks/>
            </p:cNvSpPr>
            <p:nvPr/>
          </p:nvSpPr>
          <p:spPr bwMode="auto">
            <a:xfrm>
              <a:off x="4502" y="1733"/>
              <a:ext cx="37" cy="27"/>
            </a:xfrm>
            <a:custGeom>
              <a:avLst/>
              <a:gdLst/>
              <a:ahLst/>
              <a:cxnLst>
                <a:cxn ang="0">
                  <a:pos x="10" y="0"/>
                </a:cxn>
                <a:cxn ang="0">
                  <a:pos x="3" y="1"/>
                </a:cxn>
                <a:cxn ang="0">
                  <a:pos x="0" y="8"/>
                </a:cxn>
                <a:cxn ang="0">
                  <a:pos x="7" y="6"/>
                </a:cxn>
                <a:cxn ang="0">
                  <a:pos x="10" y="0"/>
                </a:cxn>
              </a:cxnLst>
              <a:rect l="0" t="0" r="r" b="b"/>
              <a:pathLst>
                <a:path w="10" h="8">
                  <a:moveTo>
                    <a:pt x="10" y="0"/>
                  </a:moveTo>
                  <a:cubicBezTo>
                    <a:pt x="10" y="0"/>
                    <a:pt x="6" y="0"/>
                    <a:pt x="3" y="1"/>
                  </a:cubicBezTo>
                  <a:cubicBezTo>
                    <a:pt x="3" y="1"/>
                    <a:pt x="0" y="5"/>
                    <a:pt x="0" y="8"/>
                  </a:cubicBezTo>
                  <a:cubicBezTo>
                    <a:pt x="0" y="8"/>
                    <a:pt x="5" y="8"/>
                    <a:pt x="7" y="6"/>
                  </a:cubicBezTo>
                  <a:cubicBezTo>
                    <a:pt x="7" y="6"/>
                    <a:pt x="10" y="4"/>
                    <a:pt x="10" y="0"/>
                  </a:cubicBezTo>
                  <a:close/>
                </a:path>
              </a:pathLst>
            </a:custGeom>
            <a:solidFill>
              <a:srgbClr val="FDEE70"/>
            </a:solidFill>
            <a:ln w="9525">
              <a:noFill/>
              <a:round/>
              <a:headEnd/>
              <a:tailEnd/>
            </a:ln>
          </p:spPr>
          <p:txBody>
            <a:bodyPr/>
            <a:lstStyle/>
            <a:p>
              <a:pPr>
                <a:defRPr/>
              </a:pPr>
              <a:endParaRPr lang="es-MX"/>
            </a:p>
          </p:txBody>
        </p:sp>
        <p:sp>
          <p:nvSpPr>
            <p:cNvPr id="1195" name="Freeform 171"/>
            <p:cNvSpPr>
              <a:spLocks/>
            </p:cNvSpPr>
            <p:nvPr/>
          </p:nvSpPr>
          <p:spPr bwMode="auto">
            <a:xfrm>
              <a:off x="4506" y="1733"/>
              <a:ext cx="28" cy="23"/>
            </a:xfrm>
            <a:custGeom>
              <a:avLst/>
              <a:gdLst/>
              <a:ahLst/>
              <a:cxnLst>
                <a:cxn ang="0">
                  <a:pos x="8" y="0"/>
                </a:cxn>
                <a:cxn ang="0">
                  <a:pos x="2" y="1"/>
                </a:cxn>
                <a:cxn ang="0">
                  <a:pos x="1" y="6"/>
                </a:cxn>
                <a:cxn ang="0">
                  <a:pos x="6" y="4"/>
                </a:cxn>
                <a:cxn ang="0">
                  <a:pos x="8" y="0"/>
                </a:cxn>
              </a:cxnLst>
              <a:rect l="0" t="0" r="r" b="b"/>
              <a:pathLst>
                <a:path w="8" h="6">
                  <a:moveTo>
                    <a:pt x="8" y="0"/>
                  </a:moveTo>
                  <a:cubicBezTo>
                    <a:pt x="8" y="0"/>
                    <a:pt x="4" y="0"/>
                    <a:pt x="2" y="1"/>
                  </a:cubicBezTo>
                  <a:cubicBezTo>
                    <a:pt x="2" y="1"/>
                    <a:pt x="0" y="4"/>
                    <a:pt x="1" y="6"/>
                  </a:cubicBezTo>
                  <a:cubicBezTo>
                    <a:pt x="1" y="6"/>
                    <a:pt x="4" y="5"/>
                    <a:pt x="6" y="4"/>
                  </a:cubicBezTo>
                  <a:cubicBezTo>
                    <a:pt x="6" y="4"/>
                    <a:pt x="6" y="3"/>
                    <a:pt x="8" y="0"/>
                  </a:cubicBezTo>
                  <a:close/>
                </a:path>
              </a:pathLst>
            </a:custGeom>
            <a:solidFill>
              <a:srgbClr val="006E57"/>
            </a:solidFill>
            <a:ln w="9525">
              <a:noFill/>
              <a:round/>
              <a:headEnd/>
              <a:tailEnd/>
            </a:ln>
          </p:spPr>
          <p:txBody>
            <a:bodyPr/>
            <a:lstStyle/>
            <a:p>
              <a:pPr>
                <a:defRPr/>
              </a:pPr>
              <a:endParaRPr lang="es-MX"/>
            </a:p>
          </p:txBody>
        </p:sp>
        <p:sp>
          <p:nvSpPr>
            <p:cNvPr id="1196" name="Freeform 172"/>
            <p:cNvSpPr>
              <a:spLocks/>
            </p:cNvSpPr>
            <p:nvPr/>
          </p:nvSpPr>
          <p:spPr bwMode="auto">
            <a:xfrm>
              <a:off x="4488" y="1724"/>
              <a:ext cx="37" cy="18"/>
            </a:xfrm>
            <a:custGeom>
              <a:avLst/>
              <a:gdLst/>
              <a:ahLst/>
              <a:cxnLst>
                <a:cxn ang="0">
                  <a:pos x="10" y="0"/>
                </a:cxn>
                <a:cxn ang="0">
                  <a:pos x="3" y="0"/>
                </a:cxn>
                <a:cxn ang="0">
                  <a:pos x="0" y="5"/>
                </a:cxn>
                <a:cxn ang="0">
                  <a:pos x="7" y="4"/>
                </a:cxn>
                <a:cxn ang="0">
                  <a:pos x="10" y="0"/>
                </a:cxn>
              </a:cxnLst>
              <a:rect l="0" t="0" r="r" b="b"/>
              <a:pathLst>
                <a:path w="10" h="5">
                  <a:moveTo>
                    <a:pt x="10" y="0"/>
                  </a:moveTo>
                  <a:cubicBezTo>
                    <a:pt x="10" y="0"/>
                    <a:pt x="6" y="0"/>
                    <a:pt x="3" y="0"/>
                  </a:cubicBezTo>
                  <a:cubicBezTo>
                    <a:pt x="3" y="0"/>
                    <a:pt x="0" y="3"/>
                    <a:pt x="0" y="5"/>
                  </a:cubicBezTo>
                  <a:cubicBezTo>
                    <a:pt x="0" y="5"/>
                    <a:pt x="5" y="5"/>
                    <a:pt x="7" y="4"/>
                  </a:cubicBezTo>
                  <a:cubicBezTo>
                    <a:pt x="7" y="4"/>
                    <a:pt x="10" y="2"/>
                    <a:pt x="10" y="0"/>
                  </a:cubicBezTo>
                  <a:close/>
                </a:path>
              </a:pathLst>
            </a:custGeom>
            <a:solidFill>
              <a:srgbClr val="FDEE70"/>
            </a:solidFill>
            <a:ln w="9525">
              <a:noFill/>
              <a:round/>
              <a:headEnd/>
              <a:tailEnd/>
            </a:ln>
          </p:spPr>
          <p:txBody>
            <a:bodyPr/>
            <a:lstStyle/>
            <a:p>
              <a:pPr>
                <a:defRPr/>
              </a:pPr>
              <a:endParaRPr lang="es-MX"/>
            </a:p>
          </p:txBody>
        </p:sp>
        <p:sp>
          <p:nvSpPr>
            <p:cNvPr id="1197" name="Freeform 173"/>
            <p:cNvSpPr>
              <a:spLocks/>
            </p:cNvSpPr>
            <p:nvPr/>
          </p:nvSpPr>
          <p:spPr bwMode="auto">
            <a:xfrm>
              <a:off x="4493" y="1724"/>
              <a:ext cx="28" cy="14"/>
            </a:xfrm>
            <a:custGeom>
              <a:avLst/>
              <a:gdLst/>
              <a:ahLst/>
              <a:cxnLst>
                <a:cxn ang="0">
                  <a:pos x="8" y="1"/>
                </a:cxn>
                <a:cxn ang="0">
                  <a:pos x="2" y="1"/>
                </a:cxn>
                <a:cxn ang="0">
                  <a:pos x="1" y="4"/>
                </a:cxn>
                <a:cxn ang="0">
                  <a:pos x="6" y="3"/>
                </a:cxn>
                <a:cxn ang="0">
                  <a:pos x="8" y="1"/>
                </a:cxn>
              </a:cxnLst>
              <a:rect l="0" t="0" r="r" b="b"/>
              <a:pathLst>
                <a:path w="8" h="4">
                  <a:moveTo>
                    <a:pt x="8" y="1"/>
                  </a:moveTo>
                  <a:cubicBezTo>
                    <a:pt x="8" y="1"/>
                    <a:pt x="4" y="0"/>
                    <a:pt x="2" y="1"/>
                  </a:cubicBezTo>
                  <a:cubicBezTo>
                    <a:pt x="2" y="1"/>
                    <a:pt x="0" y="3"/>
                    <a:pt x="1" y="4"/>
                  </a:cubicBezTo>
                  <a:cubicBezTo>
                    <a:pt x="1" y="4"/>
                    <a:pt x="4" y="4"/>
                    <a:pt x="6" y="3"/>
                  </a:cubicBezTo>
                  <a:cubicBezTo>
                    <a:pt x="6" y="3"/>
                    <a:pt x="7" y="2"/>
                    <a:pt x="8" y="1"/>
                  </a:cubicBezTo>
                  <a:close/>
                </a:path>
              </a:pathLst>
            </a:custGeom>
            <a:solidFill>
              <a:srgbClr val="006E57"/>
            </a:solidFill>
            <a:ln w="9525">
              <a:noFill/>
              <a:round/>
              <a:headEnd/>
              <a:tailEnd/>
            </a:ln>
          </p:spPr>
          <p:txBody>
            <a:bodyPr/>
            <a:lstStyle/>
            <a:p>
              <a:pPr>
                <a:defRPr/>
              </a:pPr>
              <a:endParaRPr lang="es-MX"/>
            </a:p>
          </p:txBody>
        </p:sp>
        <p:sp>
          <p:nvSpPr>
            <p:cNvPr id="1198" name="Freeform 174"/>
            <p:cNvSpPr>
              <a:spLocks/>
            </p:cNvSpPr>
            <p:nvPr/>
          </p:nvSpPr>
          <p:spPr bwMode="auto">
            <a:xfrm>
              <a:off x="4483" y="1710"/>
              <a:ext cx="41" cy="18"/>
            </a:xfrm>
            <a:custGeom>
              <a:avLst/>
              <a:gdLst/>
              <a:ahLst/>
              <a:cxnLst>
                <a:cxn ang="0">
                  <a:pos x="11" y="1"/>
                </a:cxn>
                <a:cxn ang="0">
                  <a:pos x="3" y="0"/>
                </a:cxn>
                <a:cxn ang="0">
                  <a:pos x="0" y="4"/>
                </a:cxn>
                <a:cxn ang="0">
                  <a:pos x="7" y="4"/>
                </a:cxn>
                <a:cxn ang="0">
                  <a:pos x="11" y="1"/>
                </a:cxn>
              </a:cxnLst>
              <a:rect l="0" t="0" r="r" b="b"/>
              <a:pathLst>
                <a:path w="11" h="5">
                  <a:moveTo>
                    <a:pt x="11" y="1"/>
                  </a:moveTo>
                  <a:cubicBezTo>
                    <a:pt x="11" y="1"/>
                    <a:pt x="7" y="0"/>
                    <a:pt x="3" y="0"/>
                  </a:cubicBezTo>
                  <a:cubicBezTo>
                    <a:pt x="3" y="0"/>
                    <a:pt x="0" y="2"/>
                    <a:pt x="0" y="4"/>
                  </a:cubicBezTo>
                  <a:cubicBezTo>
                    <a:pt x="0" y="4"/>
                    <a:pt x="4" y="5"/>
                    <a:pt x="7" y="4"/>
                  </a:cubicBezTo>
                  <a:cubicBezTo>
                    <a:pt x="7" y="4"/>
                    <a:pt x="10" y="3"/>
                    <a:pt x="11" y="1"/>
                  </a:cubicBezTo>
                  <a:close/>
                </a:path>
              </a:pathLst>
            </a:custGeom>
            <a:solidFill>
              <a:srgbClr val="FDEE70"/>
            </a:solidFill>
            <a:ln w="9525">
              <a:noFill/>
              <a:round/>
              <a:headEnd/>
              <a:tailEnd/>
            </a:ln>
          </p:spPr>
          <p:txBody>
            <a:bodyPr/>
            <a:lstStyle/>
            <a:p>
              <a:pPr>
                <a:defRPr/>
              </a:pPr>
              <a:endParaRPr lang="es-MX"/>
            </a:p>
          </p:txBody>
        </p:sp>
        <p:sp>
          <p:nvSpPr>
            <p:cNvPr id="1199" name="Freeform 175"/>
            <p:cNvSpPr>
              <a:spLocks/>
            </p:cNvSpPr>
            <p:nvPr/>
          </p:nvSpPr>
          <p:spPr bwMode="auto">
            <a:xfrm>
              <a:off x="4488" y="1710"/>
              <a:ext cx="32" cy="14"/>
            </a:xfrm>
            <a:custGeom>
              <a:avLst/>
              <a:gdLst/>
              <a:ahLst/>
              <a:cxnLst>
                <a:cxn ang="0">
                  <a:pos x="9" y="2"/>
                </a:cxn>
                <a:cxn ang="0">
                  <a:pos x="3" y="1"/>
                </a:cxn>
                <a:cxn ang="0">
                  <a:pos x="1" y="4"/>
                </a:cxn>
                <a:cxn ang="0">
                  <a:pos x="6" y="4"/>
                </a:cxn>
                <a:cxn ang="0">
                  <a:pos x="9" y="2"/>
                </a:cxn>
              </a:cxnLst>
              <a:rect l="0" t="0" r="r" b="b"/>
              <a:pathLst>
                <a:path w="9" h="4">
                  <a:moveTo>
                    <a:pt x="9" y="2"/>
                  </a:moveTo>
                  <a:cubicBezTo>
                    <a:pt x="9" y="2"/>
                    <a:pt x="4" y="0"/>
                    <a:pt x="3" y="1"/>
                  </a:cubicBezTo>
                  <a:cubicBezTo>
                    <a:pt x="3" y="1"/>
                    <a:pt x="0" y="3"/>
                    <a:pt x="1" y="4"/>
                  </a:cubicBezTo>
                  <a:cubicBezTo>
                    <a:pt x="1" y="4"/>
                    <a:pt x="4" y="4"/>
                    <a:pt x="6" y="4"/>
                  </a:cubicBezTo>
                  <a:cubicBezTo>
                    <a:pt x="6" y="4"/>
                    <a:pt x="7" y="3"/>
                    <a:pt x="9" y="2"/>
                  </a:cubicBezTo>
                  <a:close/>
                </a:path>
              </a:pathLst>
            </a:custGeom>
            <a:solidFill>
              <a:srgbClr val="006E57"/>
            </a:solidFill>
            <a:ln w="9525">
              <a:noFill/>
              <a:round/>
              <a:headEnd/>
              <a:tailEnd/>
            </a:ln>
          </p:spPr>
          <p:txBody>
            <a:bodyPr/>
            <a:lstStyle/>
            <a:p>
              <a:pPr>
                <a:defRPr/>
              </a:pPr>
              <a:endParaRPr lang="es-MX"/>
            </a:p>
          </p:txBody>
        </p:sp>
        <p:sp>
          <p:nvSpPr>
            <p:cNvPr id="1200" name="Freeform 176"/>
            <p:cNvSpPr>
              <a:spLocks/>
            </p:cNvSpPr>
            <p:nvPr/>
          </p:nvSpPr>
          <p:spPr bwMode="auto">
            <a:xfrm>
              <a:off x="4483" y="1697"/>
              <a:ext cx="41" cy="18"/>
            </a:xfrm>
            <a:custGeom>
              <a:avLst/>
              <a:gdLst/>
              <a:ahLst/>
              <a:cxnLst>
                <a:cxn ang="0">
                  <a:pos x="11" y="2"/>
                </a:cxn>
                <a:cxn ang="0">
                  <a:pos x="4" y="0"/>
                </a:cxn>
                <a:cxn ang="0">
                  <a:pos x="0" y="3"/>
                </a:cxn>
                <a:cxn ang="0">
                  <a:pos x="7" y="5"/>
                </a:cxn>
                <a:cxn ang="0">
                  <a:pos x="11" y="2"/>
                </a:cxn>
              </a:cxnLst>
              <a:rect l="0" t="0" r="r" b="b"/>
              <a:pathLst>
                <a:path w="11" h="5">
                  <a:moveTo>
                    <a:pt x="11" y="2"/>
                  </a:moveTo>
                  <a:cubicBezTo>
                    <a:pt x="11" y="2"/>
                    <a:pt x="7" y="1"/>
                    <a:pt x="4" y="0"/>
                  </a:cubicBezTo>
                  <a:cubicBezTo>
                    <a:pt x="4" y="0"/>
                    <a:pt x="0" y="2"/>
                    <a:pt x="0" y="3"/>
                  </a:cubicBezTo>
                  <a:cubicBezTo>
                    <a:pt x="0" y="3"/>
                    <a:pt x="4" y="5"/>
                    <a:pt x="7" y="5"/>
                  </a:cubicBezTo>
                  <a:cubicBezTo>
                    <a:pt x="7" y="5"/>
                    <a:pt x="10" y="4"/>
                    <a:pt x="11" y="2"/>
                  </a:cubicBezTo>
                  <a:close/>
                </a:path>
              </a:pathLst>
            </a:custGeom>
            <a:solidFill>
              <a:srgbClr val="FDEE70"/>
            </a:solidFill>
            <a:ln w="9525">
              <a:noFill/>
              <a:round/>
              <a:headEnd/>
              <a:tailEnd/>
            </a:ln>
          </p:spPr>
          <p:txBody>
            <a:bodyPr/>
            <a:lstStyle/>
            <a:p>
              <a:pPr>
                <a:defRPr/>
              </a:pPr>
              <a:endParaRPr lang="es-MX"/>
            </a:p>
          </p:txBody>
        </p:sp>
        <p:sp>
          <p:nvSpPr>
            <p:cNvPr id="1201" name="Freeform 177"/>
            <p:cNvSpPr>
              <a:spLocks/>
            </p:cNvSpPr>
            <p:nvPr/>
          </p:nvSpPr>
          <p:spPr bwMode="auto">
            <a:xfrm>
              <a:off x="4493" y="1701"/>
              <a:ext cx="28" cy="9"/>
            </a:xfrm>
            <a:custGeom>
              <a:avLst/>
              <a:gdLst/>
              <a:ahLst/>
              <a:cxnLst>
                <a:cxn ang="0">
                  <a:pos x="8" y="2"/>
                </a:cxn>
                <a:cxn ang="0">
                  <a:pos x="2" y="0"/>
                </a:cxn>
                <a:cxn ang="0">
                  <a:pos x="0" y="2"/>
                </a:cxn>
                <a:cxn ang="0">
                  <a:pos x="5" y="3"/>
                </a:cxn>
                <a:cxn ang="0">
                  <a:pos x="8" y="2"/>
                </a:cxn>
              </a:cxnLst>
              <a:rect l="0" t="0" r="r" b="b"/>
              <a:pathLst>
                <a:path w="8" h="3">
                  <a:moveTo>
                    <a:pt x="8" y="2"/>
                  </a:moveTo>
                  <a:cubicBezTo>
                    <a:pt x="8" y="2"/>
                    <a:pt x="4" y="0"/>
                    <a:pt x="2" y="0"/>
                  </a:cubicBezTo>
                  <a:cubicBezTo>
                    <a:pt x="2" y="0"/>
                    <a:pt x="0" y="1"/>
                    <a:pt x="0" y="2"/>
                  </a:cubicBezTo>
                  <a:cubicBezTo>
                    <a:pt x="0" y="2"/>
                    <a:pt x="3" y="3"/>
                    <a:pt x="5" y="3"/>
                  </a:cubicBezTo>
                  <a:cubicBezTo>
                    <a:pt x="5" y="3"/>
                    <a:pt x="6" y="3"/>
                    <a:pt x="8" y="2"/>
                  </a:cubicBezTo>
                  <a:close/>
                </a:path>
              </a:pathLst>
            </a:custGeom>
            <a:solidFill>
              <a:srgbClr val="006E57"/>
            </a:solidFill>
            <a:ln w="9525">
              <a:noFill/>
              <a:round/>
              <a:headEnd/>
              <a:tailEnd/>
            </a:ln>
          </p:spPr>
          <p:txBody>
            <a:bodyPr/>
            <a:lstStyle/>
            <a:p>
              <a:pPr>
                <a:defRPr/>
              </a:pPr>
              <a:endParaRPr lang="es-MX"/>
            </a:p>
          </p:txBody>
        </p:sp>
        <p:sp>
          <p:nvSpPr>
            <p:cNvPr id="1202" name="Freeform 178"/>
            <p:cNvSpPr>
              <a:spLocks/>
            </p:cNvSpPr>
            <p:nvPr/>
          </p:nvSpPr>
          <p:spPr bwMode="auto">
            <a:xfrm>
              <a:off x="4493" y="1683"/>
              <a:ext cx="37" cy="18"/>
            </a:xfrm>
            <a:custGeom>
              <a:avLst/>
              <a:gdLst/>
              <a:ahLst/>
              <a:cxnLst>
                <a:cxn ang="0">
                  <a:pos x="10" y="3"/>
                </a:cxn>
                <a:cxn ang="0">
                  <a:pos x="4" y="0"/>
                </a:cxn>
                <a:cxn ang="0">
                  <a:pos x="0" y="2"/>
                </a:cxn>
                <a:cxn ang="0">
                  <a:pos x="6" y="4"/>
                </a:cxn>
                <a:cxn ang="0">
                  <a:pos x="10" y="3"/>
                </a:cxn>
              </a:cxnLst>
              <a:rect l="0" t="0" r="r" b="b"/>
              <a:pathLst>
                <a:path w="10" h="4">
                  <a:moveTo>
                    <a:pt x="10" y="3"/>
                  </a:moveTo>
                  <a:cubicBezTo>
                    <a:pt x="10" y="3"/>
                    <a:pt x="7" y="1"/>
                    <a:pt x="4" y="0"/>
                  </a:cubicBezTo>
                  <a:cubicBezTo>
                    <a:pt x="4" y="0"/>
                    <a:pt x="0" y="1"/>
                    <a:pt x="0" y="2"/>
                  </a:cubicBezTo>
                  <a:cubicBezTo>
                    <a:pt x="0" y="2"/>
                    <a:pt x="3" y="3"/>
                    <a:pt x="6" y="4"/>
                  </a:cubicBezTo>
                  <a:cubicBezTo>
                    <a:pt x="6" y="4"/>
                    <a:pt x="9" y="4"/>
                    <a:pt x="10" y="3"/>
                  </a:cubicBezTo>
                  <a:close/>
                </a:path>
              </a:pathLst>
            </a:custGeom>
            <a:solidFill>
              <a:srgbClr val="FDEE70"/>
            </a:solidFill>
            <a:ln w="9525">
              <a:noFill/>
              <a:round/>
              <a:headEnd/>
              <a:tailEnd/>
            </a:ln>
          </p:spPr>
          <p:txBody>
            <a:bodyPr/>
            <a:lstStyle/>
            <a:p>
              <a:pPr>
                <a:defRPr/>
              </a:pPr>
              <a:endParaRPr lang="es-MX"/>
            </a:p>
          </p:txBody>
        </p:sp>
        <p:sp>
          <p:nvSpPr>
            <p:cNvPr id="1203" name="Freeform 179"/>
            <p:cNvSpPr>
              <a:spLocks/>
            </p:cNvSpPr>
            <p:nvPr/>
          </p:nvSpPr>
          <p:spPr bwMode="auto">
            <a:xfrm>
              <a:off x="4497" y="1687"/>
              <a:ext cx="28" cy="9"/>
            </a:xfrm>
            <a:custGeom>
              <a:avLst/>
              <a:gdLst/>
              <a:ahLst/>
              <a:cxnLst>
                <a:cxn ang="0">
                  <a:pos x="8" y="2"/>
                </a:cxn>
                <a:cxn ang="0">
                  <a:pos x="3" y="0"/>
                </a:cxn>
                <a:cxn ang="0">
                  <a:pos x="0" y="1"/>
                </a:cxn>
                <a:cxn ang="0">
                  <a:pos x="5" y="2"/>
                </a:cxn>
                <a:cxn ang="0">
                  <a:pos x="8" y="2"/>
                </a:cxn>
              </a:cxnLst>
              <a:rect l="0" t="0" r="r" b="b"/>
              <a:pathLst>
                <a:path w="8" h="2">
                  <a:moveTo>
                    <a:pt x="8" y="2"/>
                  </a:moveTo>
                  <a:cubicBezTo>
                    <a:pt x="8" y="2"/>
                    <a:pt x="4" y="0"/>
                    <a:pt x="3" y="0"/>
                  </a:cubicBezTo>
                  <a:cubicBezTo>
                    <a:pt x="3" y="0"/>
                    <a:pt x="0" y="0"/>
                    <a:pt x="0" y="1"/>
                  </a:cubicBezTo>
                  <a:cubicBezTo>
                    <a:pt x="0" y="1"/>
                    <a:pt x="3" y="2"/>
                    <a:pt x="5" y="2"/>
                  </a:cubicBezTo>
                  <a:cubicBezTo>
                    <a:pt x="5" y="2"/>
                    <a:pt x="6" y="2"/>
                    <a:pt x="8" y="2"/>
                  </a:cubicBezTo>
                  <a:close/>
                </a:path>
              </a:pathLst>
            </a:custGeom>
            <a:solidFill>
              <a:srgbClr val="006E57"/>
            </a:solidFill>
            <a:ln w="9525">
              <a:noFill/>
              <a:round/>
              <a:headEnd/>
              <a:tailEnd/>
            </a:ln>
          </p:spPr>
          <p:txBody>
            <a:bodyPr/>
            <a:lstStyle/>
            <a:p>
              <a:pPr>
                <a:defRPr/>
              </a:pPr>
              <a:endParaRPr lang="es-MX"/>
            </a:p>
          </p:txBody>
        </p:sp>
        <p:sp>
          <p:nvSpPr>
            <p:cNvPr id="1204" name="Freeform 180"/>
            <p:cNvSpPr>
              <a:spLocks/>
            </p:cNvSpPr>
            <p:nvPr/>
          </p:nvSpPr>
          <p:spPr bwMode="auto">
            <a:xfrm>
              <a:off x="4493" y="1678"/>
              <a:ext cx="41" cy="14"/>
            </a:xfrm>
            <a:custGeom>
              <a:avLst/>
              <a:gdLst/>
              <a:ahLst/>
              <a:cxnLst>
                <a:cxn ang="0">
                  <a:pos x="11" y="3"/>
                </a:cxn>
                <a:cxn ang="0">
                  <a:pos x="4" y="0"/>
                </a:cxn>
                <a:cxn ang="0">
                  <a:pos x="0" y="1"/>
                </a:cxn>
                <a:cxn ang="0">
                  <a:pos x="7" y="3"/>
                </a:cxn>
                <a:cxn ang="0">
                  <a:pos x="11" y="3"/>
                </a:cxn>
              </a:cxnLst>
              <a:rect l="0" t="0" r="r" b="b"/>
              <a:pathLst>
                <a:path w="11" h="4">
                  <a:moveTo>
                    <a:pt x="11" y="3"/>
                  </a:moveTo>
                  <a:cubicBezTo>
                    <a:pt x="11" y="3"/>
                    <a:pt x="7" y="1"/>
                    <a:pt x="4" y="0"/>
                  </a:cubicBezTo>
                  <a:cubicBezTo>
                    <a:pt x="4" y="0"/>
                    <a:pt x="0" y="0"/>
                    <a:pt x="0" y="1"/>
                  </a:cubicBezTo>
                  <a:cubicBezTo>
                    <a:pt x="0" y="1"/>
                    <a:pt x="4" y="3"/>
                    <a:pt x="7" y="3"/>
                  </a:cubicBezTo>
                  <a:cubicBezTo>
                    <a:pt x="7" y="3"/>
                    <a:pt x="10" y="4"/>
                    <a:pt x="11" y="3"/>
                  </a:cubicBezTo>
                  <a:close/>
                </a:path>
              </a:pathLst>
            </a:custGeom>
            <a:solidFill>
              <a:srgbClr val="FDEE70"/>
            </a:solidFill>
            <a:ln w="9525">
              <a:noFill/>
              <a:round/>
              <a:headEnd/>
              <a:tailEnd/>
            </a:ln>
          </p:spPr>
          <p:txBody>
            <a:bodyPr/>
            <a:lstStyle/>
            <a:p>
              <a:pPr>
                <a:defRPr/>
              </a:pPr>
              <a:endParaRPr lang="es-MX"/>
            </a:p>
          </p:txBody>
        </p:sp>
        <p:sp>
          <p:nvSpPr>
            <p:cNvPr id="1205" name="Freeform 181"/>
            <p:cNvSpPr>
              <a:spLocks/>
            </p:cNvSpPr>
            <p:nvPr/>
          </p:nvSpPr>
          <p:spPr bwMode="auto">
            <a:xfrm>
              <a:off x="4502" y="1678"/>
              <a:ext cx="28" cy="9"/>
            </a:xfrm>
            <a:custGeom>
              <a:avLst/>
              <a:gdLst/>
              <a:ahLst/>
              <a:cxnLst>
                <a:cxn ang="0">
                  <a:pos x="8" y="2"/>
                </a:cxn>
                <a:cxn ang="0">
                  <a:pos x="2" y="0"/>
                </a:cxn>
                <a:cxn ang="0">
                  <a:pos x="0" y="2"/>
                </a:cxn>
                <a:cxn ang="0">
                  <a:pos x="4" y="3"/>
                </a:cxn>
                <a:cxn ang="0">
                  <a:pos x="8" y="2"/>
                </a:cxn>
              </a:cxnLst>
              <a:rect l="0" t="0" r="r" b="b"/>
              <a:pathLst>
                <a:path w="8" h="3">
                  <a:moveTo>
                    <a:pt x="8" y="2"/>
                  </a:moveTo>
                  <a:cubicBezTo>
                    <a:pt x="8" y="2"/>
                    <a:pt x="4" y="1"/>
                    <a:pt x="2" y="0"/>
                  </a:cubicBezTo>
                  <a:cubicBezTo>
                    <a:pt x="2" y="0"/>
                    <a:pt x="0" y="1"/>
                    <a:pt x="0" y="2"/>
                  </a:cubicBezTo>
                  <a:cubicBezTo>
                    <a:pt x="0" y="2"/>
                    <a:pt x="3" y="3"/>
                    <a:pt x="4" y="3"/>
                  </a:cubicBezTo>
                  <a:cubicBezTo>
                    <a:pt x="4" y="3"/>
                    <a:pt x="5" y="3"/>
                    <a:pt x="8" y="2"/>
                  </a:cubicBezTo>
                  <a:close/>
                </a:path>
              </a:pathLst>
            </a:custGeom>
            <a:solidFill>
              <a:srgbClr val="006E57"/>
            </a:solidFill>
            <a:ln w="9525">
              <a:noFill/>
              <a:round/>
              <a:headEnd/>
              <a:tailEnd/>
            </a:ln>
          </p:spPr>
          <p:txBody>
            <a:bodyPr/>
            <a:lstStyle/>
            <a:p>
              <a:pPr>
                <a:defRPr/>
              </a:pPr>
              <a:endParaRPr lang="es-MX"/>
            </a:p>
          </p:txBody>
        </p:sp>
        <p:sp>
          <p:nvSpPr>
            <p:cNvPr id="1206" name="Freeform 182"/>
            <p:cNvSpPr>
              <a:spLocks/>
            </p:cNvSpPr>
            <p:nvPr/>
          </p:nvSpPr>
          <p:spPr bwMode="auto">
            <a:xfrm>
              <a:off x="4497" y="1669"/>
              <a:ext cx="37" cy="14"/>
            </a:xfrm>
            <a:custGeom>
              <a:avLst/>
              <a:gdLst/>
              <a:ahLst/>
              <a:cxnLst>
                <a:cxn ang="0">
                  <a:pos x="10" y="2"/>
                </a:cxn>
                <a:cxn ang="0">
                  <a:pos x="4" y="0"/>
                </a:cxn>
                <a:cxn ang="0">
                  <a:pos x="0" y="1"/>
                </a:cxn>
                <a:cxn ang="0">
                  <a:pos x="6" y="3"/>
                </a:cxn>
                <a:cxn ang="0">
                  <a:pos x="10" y="2"/>
                </a:cxn>
              </a:cxnLst>
              <a:rect l="0" t="0" r="r" b="b"/>
              <a:pathLst>
                <a:path w="10" h="3">
                  <a:moveTo>
                    <a:pt x="10" y="2"/>
                  </a:moveTo>
                  <a:cubicBezTo>
                    <a:pt x="10" y="2"/>
                    <a:pt x="7" y="1"/>
                    <a:pt x="4" y="0"/>
                  </a:cubicBezTo>
                  <a:cubicBezTo>
                    <a:pt x="4" y="0"/>
                    <a:pt x="1" y="0"/>
                    <a:pt x="0" y="1"/>
                  </a:cubicBezTo>
                  <a:cubicBezTo>
                    <a:pt x="0" y="1"/>
                    <a:pt x="4" y="3"/>
                    <a:pt x="6" y="3"/>
                  </a:cubicBezTo>
                  <a:cubicBezTo>
                    <a:pt x="6" y="3"/>
                    <a:pt x="9" y="3"/>
                    <a:pt x="10" y="2"/>
                  </a:cubicBezTo>
                  <a:close/>
                </a:path>
              </a:pathLst>
            </a:custGeom>
            <a:solidFill>
              <a:srgbClr val="FDEE70"/>
            </a:solidFill>
            <a:ln w="9525">
              <a:noFill/>
              <a:round/>
              <a:headEnd/>
              <a:tailEnd/>
            </a:ln>
          </p:spPr>
          <p:txBody>
            <a:bodyPr/>
            <a:lstStyle/>
            <a:p>
              <a:pPr>
                <a:defRPr/>
              </a:pPr>
              <a:endParaRPr lang="es-MX"/>
            </a:p>
          </p:txBody>
        </p:sp>
        <p:sp>
          <p:nvSpPr>
            <p:cNvPr id="1207" name="Freeform 183"/>
            <p:cNvSpPr>
              <a:spLocks/>
            </p:cNvSpPr>
            <p:nvPr/>
          </p:nvSpPr>
          <p:spPr bwMode="auto">
            <a:xfrm>
              <a:off x="4502" y="1669"/>
              <a:ext cx="28" cy="9"/>
            </a:xfrm>
            <a:custGeom>
              <a:avLst/>
              <a:gdLst/>
              <a:ahLst/>
              <a:cxnLst>
                <a:cxn ang="0">
                  <a:pos x="7" y="2"/>
                </a:cxn>
                <a:cxn ang="0">
                  <a:pos x="2" y="0"/>
                </a:cxn>
                <a:cxn ang="0">
                  <a:pos x="0" y="1"/>
                </a:cxn>
                <a:cxn ang="0">
                  <a:pos x="4" y="2"/>
                </a:cxn>
                <a:cxn ang="0">
                  <a:pos x="7" y="2"/>
                </a:cxn>
              </a:cxnLst>
              <a:rect l="0" t="0" r="r" b="b"/>
              <a:pathLst>
                <a:path w="7" h="2">
                  <a:moveTo>
                    <a:pt x="7" y="2"/>
                  </a:moveTo>
                  <a:cubicBezTo>
                    <a:pt x="7" y="2"/>
                    <a:pt x="4" y="0"/>
                    <a:pt x="2" y="0"/>
                  </a:cubicBezTo>
                  <a:cubicBezTo>
                    <a:pt x="2" y="0"/>
                    <a:pt x="0" y="1"/>
                    <a:pt x="0" y="1"/>
                  </a:cubicBezTo>
                  <a:cubicBezTo>
                    <a:pt x="0" y="1"/>
                    <a:pt x="3" y="2"/>
                    <a:pt x="4" y="2"/>
                  </a:cubicBezTo>
                  <a:cubicBezTo>
                    <a:pt x="4" y="2"/>
                    <a:pt x="5" y="2"/>
                    <a:pt x="7" y="2"/>
                  </a:cubicBezTo>
                  <a:close/>
                </a:path>
              </a:pathLst>
            </a:custGeom>
            <a:solidFill>
              <a:srgbClr val="006E57"/>
            </a:solidFill>
            <a:ln w="9525">
              <a:noFill/>
              <a:round/>
              <a:headEnd/>
              <a:tailEnd/>
            </a:ln>
          </p:spPr>
          <p:txBody>
            <a:bodyPr/>
            <a:lstStyle/>
            <a:p>
              <a:pPr>
                <a:defRPr/>
              </a:pPr>
              <a:endParaRPr lang="es-MX"/>
            </a:p>
          </p:txBody>
        </p:sp>
        <p:sp>
          <p:nvSpPr>
            <p:cNvPr id="1208" name="Freeform 184"/>
            <p:cNvSpPr>
              <a:spLocks/>
            </p:cNvSpPr>
            <p:nvPr/>
          </p:nvSpPr>
          <p:spPr bwMode="auto">
            <a:xfrm>
              <a:off x="4502" y="1642"/>
              <a:ext cx="32" cy="14"/>
            </a:xfrm>
            <a:custGeom>
              <a:avLst/>
              <a:gdLst/>
              <a:ahLst/>
              <a:cxnLst>
                <a:cxn ang="0">
                  <a:pos x="9" y="1"/>
                </a:cxn>
                <a:cxn ang="0">
                  <a:pos x="3" y="1"/>
                </a:cxn>
                <a:cxn ang="0">
                  <a:pos x="0" y="4"/>
                </a:cxn>
                <a:cxn ang="0">
                  <a:pos x="6" y="3"/>
                </a:cxn>
                <a:cxn ang="0">
                  <a:pos x="9" y="1"/>
                </a:cxn>
              </a:cxnLst>
              <a:rect l="0" t="0" r="r" b="b"/>
              <a:pathLst>
                <a:path w="9" h="4">
                  <a:moveTo>
                    <a:pt x="9" y="1"/>
                  </a:moveTo>
                  <a:cubicBezTo>
                    <a:pt x="9" y="1"/>
                    <a:pt x="6" y="0"/>
                    <a:pt x="3" y="1"/>
                  </a:cubicBezTo>
                  <a:cubicBezTo>
                    <a:pt x="3" y="1"/>
                    <a:pt x="0" y="3"/>
                    <a:pt x="0" y="4"/>
                  </a:cubicBezTo>
                  <a:cubicBezTo>
                    <a:pt x="0" y="4"/>
                    <a:pt x="4" y="4"/>
                    <a:pt x="6" y="3"/>
                  </a:cubicBezTo>
                  <a:cubicBezTo>
                    <a:pt x="6" y="3"/>
                    <a:pt x="9" y="2"/>
                    <a:pt x="9" y="1"/>
                  </a:cubicBezTo>
                  <a:close/>
                </a:path>
              </a:pathLst>
            </a:custGeom>
            <a:solidFill>
              <a:srgbClr val="FDEE70"/>
            </a:solidFill>
            <a:ln w="9525">
              <a:noFill/>
              <a:round/>
              <a:headEnd/>
              <a:tailEnd/>
            </a:ln>
          </p:spPr>
          <p:txBody>
            <a:bodyPr/>
            <a:lstStyle/>
            <a:p>
              <a:pPr>
                <a:defRPr/>
              </a:pPr>
              <a:endParaRPr lang="es-MX"/>
            </a:p>
          </p:txBody>
        </p:sp>
        <p:sp>
          <p:nvSpPr>
            <p:cNvPr id="1209" name="Freeform 185"/>
            <p:cNvSpPr>
              <a:spLocks/>
            </p:cNvSpPr>
            <p:nvPr/>
          </p:nvSpPr>
          <p:spPr bwMode="auto">
            <a:xfrm>
              <a:off x="4502" y="1642"/>
              <a:ext cx="28" cy="9"/>
            </a:xfrm>
            <a:custGeom>
              <a:avLst/>
              <a:gdLst/>
              <a:ahLst/>
              <a:cxnLst>
                <a:cxn ang="0">
                  <a:pos x="7" y="0"/>
                </a:cxn>
                <a:cxn ang="0">
                  <a:pos x="2" y="0"/>
                </a:cxn>
                <a:cxn ang="0">
                  <a:pos x="1" y="2"/>
                </a:cxn>
                <a:cxn ang="0">
                  <a:pos x="5" y="1"/>
                </a:cxn>
                <a:cxn ang="0">
                  <a:pos x="7" y="0"/>
                </a:cxn>
              </a:cxnLst>
              <a:rect l="0" t="0" r="r" b="b"/>
              <a:pathLst>
                <a:path w="7" h="2">
                  <a:moveTo>
                    <a:pt x="7" y="0"/>
                  </a:moveTo>
                  <a:cubicBezTo>
                    <a:pt x="7" y="0"/>
                    <a:pt x="4" y="0"/>
                    <a:pt x="2" y="0"/>
                  </a:cubicBezTo>
                  <a:cubicBezTo>
                    <a:pt x="2" y="0"/>
                    <a:pt x="0" y="2"/>
                    <a:pt x="1" y="2"/>
                  </a:cubicBezTo>
                  <a:cubicBezTo>
                    <a:pt x="1" y="2"/>
                    <a:pt x="4" y="2"/>
                    <a:pt x="5" y="1"/>
                  </a:cubicBezTo>
                  <a:cubicBezTo>
                    <a:pt x="5" y="1"/>
                    <a:pt x="6" y="1"/>
                    <a:pt x="7" y="0"/>
                  </a:cubicBezTo>
                  <a:close/>
                </a:path>
              </a:pathLst>
            </a:custGeom>
            <a:solidFill>
              <a:srgbClr val="006E57"/>
            </a:solidFill>
            <a:ln w="9525">
              <a:noFill/>
              <a:round/>
              <a:headEnd/>
              <a:tailEnd/>
            </a:ln>
          </p:spPr>
          <p:txBody>
            <a:bodyPr/>
            <a:lstStyle/>
            <a:p>
              <a:pPr>
                <a:defRPr/>
              </a:pPr>
              <a:endParaRPr lang="es-MX"/>
            </a:p>
          </p:txBody>
        </p:sp>
        <p:sp>
          <p:nvSpPr>
            <p:cNvPr id="1210" name="Freeform 186"/>
            <p:cNvSpPr>
              <a:spLocks/>
            </p:cNvSpPr>
            <p:nvPr/>
          </p:nvSpPr>
          <p:spPr bwMode="auto">
            <a:xfrm>
              <a:off x="4497" y="1628"/>
              <a:ext cx="37" cy="18"/>
            </a:xfrm>
            <a:custGeom>
              <a:avLst/>
              <a:gdLst/>
              <a:ahLst/>
              <a:cxnLst>
                <a:cxn ang="0">
                  <a:pos x="10" y="0"/>
                </a:cxn>
                <a:cxn ang="0">
                  <a:pos x="3" y="2"/>
                </a:cxn>
                <a:cxn ang="0">
                  <a:pos x="0" y="5"/>
                </a:cxn>
                <a:cxn ang="0">
                  <a:pos x="7" y="3"/>
                </a:cxn>
                <a:cxn ang="0">
                  <a:pos x="10" y="0"/>
                </a:cxn>
              </a:cxnLst>
              <a:rect l="0" t="0" r="r" b="b"/>
              <a:pathLst>
                <a:path w="10" h="5">
                  <a:moveTo>
                    <a:pt x="10" y="0"/>
                  </a:moveTo>
                  <a:cubicBezTo>
                    <a:pt x="10" y="0"/>
                    <a:pt x="6" y="1"/>
                    <a:pt x="3" y="2"/>
                  </a:cubicBezTo>
                  <a:cubicBezTo>
                    <a:pt x="3" y="2"/>
                    <a:pt x="0" y="4"/>
                    <a:pt x="0" y="5"/>
                  </a:cubicBezTo>
                  <a:cubicBezTo>
                    <a:pt x="0" y="5"/>
                    <a:pt x="4" y="4"/>
                    <a:pt x="7" y="3"/>
                  </a:cubicBezTo>
                  <a:cubicBezTo>
                    <a:pt x="7" y="3"/>
                    <a:pt x="9" y="2"/>
                    <a:pt x="10" y="0"/>
                  </a:cubicBezTo>
                  <a:close/>
                </a:path>
              </a:pathLst>
            </a:custGeom>
            <a:solidFill>
              <a:srgbClr val="FDEE70"/>
            </a:solidFill>
            <a:ln w="9525">
              <a:noFill/>
              <a:round/>
              <a:headEnd/>
              <a:tailEnd/>
            </a:ln>
          </p:spPr>
          <p:txBody>
            <a:bodyPr/>
            <a:lstStyle/>
            <a:p>
              <a:pPr>
                <a:defRPr/>
              </a:pPr>
              <a:endParaRPr lang="es-MX"/>
            </a:p>
          </p:txBody>
        </p:sp>
        <p:sp>
          <p:nvSpPr>
            <p:cNvPr id="1211" name="Freeform 187"/>
            <p:cNvSpPr>
              <a:spLocks/>
            </p:cNvSpPr>
            <p:nvPr/>
          </p:nvSpPr>
          <p:spPr bwMode="auto">
            <a:xfrm>
              <a:off x="4502" y="1633"/>
              <a:ext cx="28" cy="14"/>
            </a:xfrm>
            <a:custGeom>
              <a:avLst/>
              <a:gdLst/>
              <a:ahLst/>
              <a:cxnLst>
                <a:cxn ang="0">
                  <a:pos x="8" y="0"/>
                </a:cxn>
                <a:cxn ang="0">
                  <a:pos x="2" y="1"/>
                </a:cxn>
                <a:cxn ang="0">
                  <a:pos x="1" y="4"/>
                </a:cxn>
                <a:cxn ang="0">
                  <a:pos x="5" y="2"/>
                </a:cxn>
                <a:cxn ang="0">
                  <a:pos x="8" y="0"/>
                </a:cxn>
              </a:cxnLst>
              <a:rect l="0" t="0" r="r" b="b"/>
              <a:pathLst>
                <a:path w="8" h="4">
                  <a:moveTo>
                    <a:pt x="8" y="0"/>
                  </a:moveTo>
                  <a:cubicBezTo>
                    <a:pt x="8" y="0"/>
                    <a:pt x="4" y="0"/>
                    <a:pt x="2" y="1"/>
                  </a:cubicBezTo>
                  <a:cubicBezTo>
                    <a:pt x="2" y="1"/>
                    <a:pt x="0" y="3"/>
                    <a:pt x="1" y="4"/>
                  </a:cubicBezTo>
                  <a:cubicBezTo>
                    <a:pt x="1" y="4"/>
                    <a:pt x="4" y="3"/>
                    <a:pt x="5" y="2"/>
                  </a:cubicBezTo>
                  <a:cubicBezTo>
                    <a:pt x="5" y="2"/>
                    <a:pt x="6" y="1"/>
                    <a:pt x="8" y="0"/>
                  </a:cubicBezTo>
                  <a:close/>
                </a:path>
              </a:pathLst>
            </a:custGeom>
            <a:solidFill>
              <a:srgbClr val="006E57"/>
            </a:solidFill>
            <a:ln w="9525">
              <a:noFill/>
              <a:round/>
              <a:headEnd/>
              <a:tailEnd/>
            </a:ln>
          </p:spPr>
          <p:txBody>
            <a:bodyPr/>
            <a:lstStyle/>
            <a:p>
              <a:pPr>
                <a:defRPr/>
              </a:pPr>
              <a:endParaRPr lang="es-MX"/>
            </a:p>
          </p:txBody>
        </p:sp>
        <p:sp>
          <p:nvSpPr>
            <p:cNvPr id="1212" name="Freeform 188"/>
            <p:cNvSpPr>
              <a:spLocks/>
            </p:cNvSpPr>
            <p:nvPr/>
          </p:nvSpPr>
          <p:spPr bwMode="auto">
            <a:xfrm>
              <a:off x="4488" y="1619"/>
              <a:ext cx="32" cy="23"/>
            </a:xfrm>
            <a:custGeom>
              <a:avLst/>
              <a:gdLst/>
              <a:ahLst/>
              <a:cxnLst>
                <a:cxn ang="0">
                  <a:pos x="9" y="0"/>
                </a:cxn>
                <a:cxn ang="0">
                  <a:pos x="3" y="3"/>
                </a:cxn>
                <a:cxn ang="0">
                  <a:pos x="1" y="7"/>
                </a:cxn>
                <a:cxn ang="0">
                  <a:pos x="7" y="4"/>
                </a:cxn>
                <a:cxn ang="0">
                  <a:pos x="9" y="0"/>
                </a:cxn>
              </a:cxnLst>
              <a:rect l="0" t="0" r="r" b="b"/>
              <a:pathLst>
                <a:path w="9" h="7">
                  <a:moveTo>
                    <a:pt x="9" y="0"/>
                  </a:moveTo>
                  <a:cubicBezTo>
                    <a:pt x="9" y="0"/>
                    <a:pt x="6" y="1"/>
                    <a:pt x="3" y="3"/>
                  </a:cubicBezTo>
                  <a:cubicBezTo>
                    <a:pt x="3" y="3"/>
                    <a:pt x="0" y="6"/>
                    <a:pt x="1" y="7"/>
                  </a:cubicBezTo>
                  <a:cubicBezTo>
                    <a:pt x="1" y="7"/>
                    <a:pt x="5" y="6"/>
                    <a:pt x="7" y="4"/>
                  </a:cubicBezTo>
                  <a:cubicBezTo>
                    <a:pt x="7" y="4"/>
                    <a:pt x="9" y="2"/>
                    <a:pt x="9" y="0"/>
                  </a:cubicBezTo>
                  <a:close/>
                </a:path>
              </a:pathLst>
            </a:custGeom>
            <a:solidFill>
              <a:srgbClr val="FDEE70"/>
            </a:solidFill>
            <a:ln w="9525">
              <a:noFill/>
              <a:round/>
              <a:headEnd/>
              <a:tailEnd/>
            </a:ln>
          </p:spPr>
          <p:txBody>
            <a:bodyPr/>
            <a:lstStyle/>
            <a:p>
              <a:pPr>
                <a:defRPr/>
              </a:pPr>
              <a:endParaRPr lang="es-MX"/>
            </a:p>
          </p:txBody>
        </p:sp>
        <p:sp>
          <p:nvSpPr>
            <p:cNvPr id="1213" name="Freeform 189"/>
            <p:cNvSpPr>
              <a:spLocks/>
            </p:cNvSpPr>
            <p:nvPr/>
          </p:nvSpPr>
          <p:spPr bwMode="auto">
            <a:xfrm>
              <a:off x="4497" y="1624"/>
              <a:ext cx="23" cy="18"/>
            </a:xfrm>
            <a:custGeom>
              <a:avLst/>
              <a:gdLst/>
              <a:ahLst/>
              <a:cxnLst>
                <a:cxn ang="0">
                  <a:pos x="7" y="0"/>
                </a:cxn>
                <a:cxn ang="0">
                  <a:pos x="1" y="2"/>
                </a:cxn>
                <a:cxn ang="0">
                  <a:pos x="0" y="5"/>
                </a:cxn>
                <a:cxn ang="0">
                  <a:pos x="4" y="3"/>
                </a:cxn>
                <a:cxn ang="0">
                  <a:pos x="7" y="0"/>
                </a:cxn>
              </a:cxnLst>
              <a:rect l="0" t="0" r="r" b="b"/>
              <a:pathLst>
                <a:path w="7" h="5">
                  <a:moveTo>
                    <a:pt x="7" y="0"/>
                  </a:moveTo>
                  <a:cubicBezTo>
                    <a:pt x="7" y="0"/>
                    <a:pt x="3" y="1"/>
                    <a:pt x="1" y="2"/>
                  </a:cubicBezTo>
                  <a:cubicBezTo>
                    <a:pt x="1" y="2"/>
                    <a:pt x="0" y="4"/>
                    <a:pt x="0" y="5"/>
                  </a:cubicBezTo>
                  <a:cubicBezTo>
                    <a:pt x="0" y="5"/>
                    <a:pt x="3" y="4"/>
                    <a:pt x="4" y="3"/>
                  </a:cubicBezTo>
                  <a:cubicBezTo>
                    <a:pt x="4" y="3"/>
                    <a:pt x="5" y="2"/>
                    <a:pt x="7" y="0"/>
                  </a:cubicBezTo>
                  <a:close/>
                </a:path>
              </a:pathLst>
            </a:custGeom>
            <a:solidFill>
              <a:srgbClr val="006E57"/>
            </a:solidFill>
            <a:ln w="9525">
              <a:noFill/>
              <a:round/>
              <a:headEnd/>
              <a:tailEnd/>
            </a:ln>
          </p:spPr>
          <p:txBody>
            <a:bodyPr/>
            <a:lstStyle/>
            <a:p>
              <a:pPr>
                <a:defRPr/>
              </a:pPr>
              <a:endParaRPr lang="es-MX"/>
            </a:p>
          </p:txBody>
        </p:sp>
        <p:sp>
          <p:nvSpPr>
            <p:cNvPr id="1214" name="Freeform 190"/>
            <p:cNvSpPr>
              <a:spLocks/>
            </p:cNvSpPr>
            <p:nvPr/>
          </p:nvSpPr>
          <p:spPr bwMode="auto">
            <a:xfrm>
              <a:off x="4483" y="1610"/>
              <a:ext cx="28" cy="32"/>
            </a:xfrm>
            <a:custGeom>
              <a:avLst/>
              <a:gdLst/>
              <a:ahLst/>
              <a:cxnLst>
                <a:cxn ang="0">
                  <a:pos x="7" y="0"/>
                </a:cxn>
                <a:cxn ang="0">
                  <a:pos x="2" y="3"/>
                </a:cxn>
                <a:cxn ang="0">
                  <a:pos x="0" y="9"/>
                </a:cxn>
                <a:cxn ang="0">
                  <a:pos x="5" y="5"/>
                </a:cxn>
                <a:cxn ang="0">
                  <a:pos x="7" y="0"/>
                </a:cxn>
              </a:cxnLst>
              <a:rect l="0" t="0" r="r" b="b"/>
              <a:pathLst>
                <a:path w="7" h="9">
                  <a:moveTo>
                    <a:pt x="7" y="0"/>
                  </a:moveTo>
                  <a:cubicBezTo>
                    <a:pt x="7" y="0"/>
                    <a:pt x="4" y="1"/>
                    <a:pt x="2" y="3"/>
                  </a:cubicBezTo>
                  <a:cubicBezTo>
                    <a:pt x="2" y="3"/>
                    <a:pt x="0" y="7"/>
                    <a:pt x="0" y="9"/>
                  </a:cubicBezTo>
                  <a:cubicBezTo>
                    <a:pt x="0" y="9"/>
                    <a:pt x="3" y="7"/>
                    <a:pt x="5" y="5"/>
                  </a:cubicBezTo>
                  <a:cubicBezTo>
                    <a:pt x="5" y="5"/>
                    <a:pt x="7" y="3"/>
                    <a:pt x="7" y="0"/>
                  </a:cubicBezTo>
                  <a:close/>
                </a:path>
              </a:pathLst>
            </a:custGeom>
            <a:solidFill>
              <a:srgbClr val="FDEE70"/>
            </a:solidFill>
            <a:ln w="9525">
              <a:noFill/>
              <a:round/>
              <a:headEnd/>
              <a:tailEnd/>
            </a:ln>
          </p:spPr>
          <p:txBody>
            <a:bodyPr/>
            <a:lstStyle/>
            <a:p>
              <a:pPr>
                <a:defRPr/>
              </a:pPr>
              <a:endParaRPr lang="es-MX"/>
            </a:p>
          </p:txBody>
        </p:sp>
        <p:sp>
          <p:nvSpPr>
            <p:cNvPr id="1215" name="Freeform 191"/>
            <p:cNvSpPr>
              <a:spLocks/>
            </p:cNvSpPr>
            <p:nvPr/>
          </p:nvSpPr>
          <p:spPr bwMode="auto">
            <a:xfrm>
              <a:off x="4488" y="1610"/>
              <a:ext cx="18" cy="27"/>
            </a:xfrm>
            <a:custGeom>
              <a:avLst/>
              <a:gdLst/>
              <a:ahLst/>
              <a:cxnLst>
                <a:cxn ang="0">
                  <a:pos x="5" y="0"/>
                </a:cxn>
                <a:cxn ang="0">
                  <a:pos x="1" y="3"/>
                </a:cxn>
                <a:cxn ang="0">
                  <a:pos x="0" y="7"/>
                </a:cxn>
                <a:cxn ang="0">
                  <a:pos x="3" y="4"/>
                </a:cxn>
                <a:cxn ang="0">
                  <a:pos x="5" y="0"/>
                </a:cxn>
              </a:cxnLst>
              <a:rect l="0" t="0" r="r" b="b"/>
              <a:pathLst>
                <a:path w="5" h="7">
                  <a:moveTo>
                    <a:pt x="5" y="0"/>
                  </a:moveTo>
                  <a:cubicBezTo>
                    <a:pt x="5" y="0"/>
                    <a:pt x="2" y="1"/>
                    <a:pt x="1" y="3"/>
                  </a:cubicBezTo>
                  <a:cubicBezTo>
                    <a:pt x="1" y="3"/>
                    <a:pt x="0" y="6"/>
                    <a:pt x="0" y="7"/>
                  </a:cubicBezTo>
                  <a:cubicBezTo>
                    <a:pt x="0" y="7"/>
                    <a:pt x="2" y="5"/>
                    <a:pt x="3" y="4"/>
                  </a:cubicBezTo>
                  <a:cubicBezTo>
                    <a:pt x="3" y="4"/>
                    <a:pt x="4" y="3"/>
                    <a:pt x="5" y="0"/>
                  </a:cubicBezTo>
                  <a:close/>
                </a:path>
              </a:pathLst>
            </a:custGeom>
            <a:solidFill>
              <a:srgbClr val="006E57"/>
            </a:solidFill>
            <a:ln w="9525">
              <a:noFill/>
              <a:round/>
              <a:headEnd/>
              <a:tailEnd/>
            </a:ln>
          </p:spPr>
          <p:txBody>
            <a:bodyPr/>
            <a:lstStyle/>
            <a:p>
              <a:pPr>
                <a:defRPr/>
              </a:pPr>
              <a:endParaRPr lang="es-MX"/>
            </a:p>
          </p:txBody>
        </p:sp>
        <p:sp>
          <p:nvSpPr>
            <p:cNvPr id="1216" name="Freeform 192"/>
            <p:cNvSpPr>
              <a:spLocks/>
            </p:cNvSpPr>
            <p:nvPr/>
          </p:nvSpPr>
          <p:spPr bwMode="auto">
            <a:xfrm>
              <a:off x="4548" y="1806"/>
              <a:ext cx="41" cy="32"/>
            </a:xfrm>
            <a:custGeom>
              <a:avLst/>
              <a:gdLst/>
              <a:ahLst/>
              <a:cxnLst>
                <a:cxn ang="0">
                  <a:pos x="11" y="1"/>
                </a:cxn>
                <a:cxn ang="0">
                  <a:pos x="3" y="1"/>
                </a:cxn>
                <a:cxn ang="0">
                  <a:pos x="0" y="7"/>
                </a:cxn>
                <a:cxn ang="0">
                  <a:pos x="7" y="6"/>
                </a:cxn>
                <a:cxn ang="0">
                  <a:pos x="11" y="1"/>
                </a:cxn>
              </a:cxnLst>
              <a:rect l="0" t="0" r="r" b="b"/>
              <a:pathLst>
                <a:path w="11" h="8">
                  <a:moveTo>
                    <a:pt x="11" y="1"/>
                  </a:moveTo>
                  <a:cubicBezTo>
                    <a:pt x="11" y="1"/>
                    <a:pt x="7" y="0"/>
                    <a:pt x="3" y="1"/>
                  </a:cubicBezTo>
                  <a:cubicBezTo>
                    <a:pt x="3" y="1"/>
                    <a:pt x="0" y="4"/>
                    <a:pt x="0" y="7"/>
                  </a:cubicBezTo>
                  <a:cubicBezTo>
                    <a:pt x="0" y="7"/>
                    <a:pt x="4" y="8"/>
                    <a:pt x="7" y="6"/>
                  </a:cubicBezTo>
                  <a:cubicBezTo>
                    <a:pt x="7" y="6"/>
                    <a:pt x="10" y="4"/>
                    <a:pt x="11" y="1"/>
                  </a:cubicBezTo>
                  <a:close/>
                </a:path>
              </a:pathLst>
            </a:custGeom>
            <a:solidFill>
              <a:srgbClr val="FDEE70"/>
            </a:solidFill>
            <a:ln w="9525">
              <a:noFill/>
              <a:round/>
              <a:headEnd/>
              <a:tailEnd/>
            </a:ln>
          </p:spPr>
          <p:txBody>
            <a:bodyPr/>
            <a:lstStyle/>
            <a:p>
              <a:pPr>
                <a:defRPr/>
              </a:pPr>
              <a:endParaRPr lang="es-MX"/>
            </a:p>
          </p:txBody>
        </p:sp>
        <p:sp>
          <p:nvSpPr>
            <p:cNvPr id="1217" name="Freeform 193"/>
            <p:cNvSpPr>
              <a:spLocks/>
            </p:cNvSpPr>
            <p:nvPr/>
          </p:nvSpPr>
          <p:spPr bwMode="auto">
            <a:xfrm>
              <a:off x="4552" y="1811"/>
              <a:ext cx="32" cy="18"/>
            </a:xfrm>
            <a:custGeom>
              <a:avLst/>
              <a:gdLst/>
              <a:ahLst/>
              <a:cxnLst>
                <a:cxn ang="0">
                  <a:pos x="9" y="1"/>
                </a:cxn>
                <a:cxn ang="0">
                  <a:pos x="3" y="1"/>
                </a:cxn>
                <a:cxn ang="0">
                  <a:pos x="1" y="5"/>
                </a:cxn>
                <a:cxn ang="0">
                  <a:pos x="6" y="4"/>
                </a:cxn>
                <a:cxn ang="0">
                  <a:pos x="9" y="1"/>
                </a:cxn>
              </a:cxnLst>
              <a:rect l="0" t="0" r="r" b="b"/>
              <a:pathLst>
                <a:path w="9" h="5">
                  <a:moveTo>
                    <a:pt x="9" y="1"/>
                  </a:moveTo>
                  <a:cubicBezTo>
                    <a:pt x="9" y="1"/>
                    <a:pt x="4" y="0"/>
                    <a:pt x="3" y="1"/>
                  </a:cubicBezTo>
                  <a:cubicBezTo>
                    <a:pt x="3" y="1"/>
                    <a:pt x="0" y="4"/>
                    <a:pt x="1" y="5"/>
                  </a:cubicBezTo>
                  <a:cubicBezTo>
                    <a:pt x="1" y="5"/>
                    <a:pt x="4" y="5"/>
                    <a:pt x="6" y="4"/>
                  </a:cubicBezTo>
                  <a:cubicBezTo>
                    <a:pt x="6" y="4"/>
                    <a:pt x="7" y="3"/>
                    <a:pt x="9" y="1"/>
                  </a:cubicBezTo>
                  <a:close/>
                </a:path>
              </a:pathLst>
            </a:custGeom>
            <a:solidFill>
              <a:srgbClr val="006E57"/>
            </a:solidFill>
            <a:ln w="9525">
              <a:noFill/>
              <a:round/>
              <a:headEnd/>
              <a:tailEnd/>
            </a:ln>
          </p:spPr>
          <p:txBody>
            <a:bodyPr/>
            <a:lstStyle/>
            <a:p>
              <a:pPr>
                <a:defRPr/>
              </a:pPr>
              <a:endParaRPr lang="es-MX"/>
            </a:p>
          </p:txBody>
        </p:sp>
        <p:sp>
          <p:nvSpPr>
            <p:cNvPr id="1218" name="Freeform 194"/>
            <p:cNvSpPr>
              <a:spLocks/>
            </p:cNvSpPr>
            <p:nvPr/>
          </p:nvSpPr>
          <p:spPr bwMode="auto">
            <a:xfrm>
              <a:off x="4557" y="1811"/>
              <a:ext cx="41" cy="41"/>
            </a:xfrm>
            <a:custGeom>
              <a:avLst/>
              <a:gdLst/>
              <a:ahLst/>
              <a:cxnLst>
                <a:cxn ang="0">
                  <a:pos x="12" y="1"/>
                </a:cxn>
                <a:cxn ang="0">
                  <a:pos x="4" y="1"/>
                </a:cxn>
                <a:cxn ang="0">
                  <a:pos x="1" y="11"/>
                </a:cxn>
                <a:cxn ang="0">
                  <a:pos x="8" y="10"/>
                </a:cxn>
                <a:cxn ang="0">
                  <a:pos x="12" y="1"/>
                </a:cxn>
              </a:cxnLst>
              <a:rect l="0" t="0" r="r" b="b"/>
              <a:pathLst>
                <a:path w="12" h="12">
                  <a:moveTo>
                    <a:pt x="12" y="1"/>
                  </a:moveTo>
                  <a:cubicBezTo>
                    <a:pt x="12" y="1"/>
                    <a:pt x="7" y="0"/>
                    <a:pt x="4" y="1"/>
                  </a:cubicBezTo>
                  <a:cubicBezTo>
                    <a:pt x="4" y="1"/>
                    <a:pt x="0" y="7"/>
                    <a:pt x="1" y="11"/>
                  </a:cubicBezTo>
                  <a:cubicBezTo>
                    <a:pt x="1" y="11"/>
                    <a:pt x="5" y="12"/>
                    <a:pt x="8" y="10"/>
                  </a:cubicBezTo>
                  <a:cubicBezTo>
                    <a:pt x="8" y="10"/>
                    <a:pt x="11" y="7"/>
                    <a:pt x="12" y="1"/>
                  </a:cubicBezTo>
                  <a:close/>
                </a:path>
              </a:pathLst>
            </a:custGeom>
            <a:solidFill>
              <a:srgbClr val="FDEE70"/>
            </a:solidFill>
            <a:ln w="9525">
              <a:noFill/>
              <a:round/>
              <a:headEnd/>
              <a:tailEnd/>
            </a:ln>
          </p:spPr>
          <p:txBody>
            <a:bodyPr/>
            <a:lstStyle/>
            <a:p>
              <a:pPr>
                <a:defRPr/>
              </a:pPr>
              <a:endParaRPr lang="es-MX"/>
            </a:p>
          </p:txBody>
        </p:sp>
        <p:sp>
          <p:nvSpPr>
            <p:cNvPr id="1219" name="Freeform 195"/>
            <p:cNvSpPr>
              <a:spLocks/>
            </p:cNvSpPr>
            <p:nvPr/>
          </p:nvSpPr>
          <p:spPr bwMode="auto">
            <a:xfrm>
              <a:off x="4566" y="1815"/>
              <a:ext cx="28" cy="32"/>
            </a:xfrm>
            <a:custGeom>
              <a:avLst/>
              <a:gdLst/>
              <a:ahLst/>
              <a:cxnLst>
                <a:cxn ang="0">
                  <a:pos x="8" y="2"/>
                </a:cxn>
                <a:cxn ang="0">
                  <a:pos x="2" y="2"/>
                </a:cxn>
                <a:cxn ang="0">
                  <a:pos x="0" y="9"/>
                </a:cxn>
                <a:cxn ang="0">
                  <a:pos x="6" y="7"/>
                </a:cxn>
                <a:cxn ang="0">
                  <a:pos x="8" y="2"/>
                </a:cxn>
              </a:cxnLst>
              <a:rect l="0" t="0" r="r" b="b"/>
              <a:pathLst>
                <a:path w="8" h="9">
                  <a:moveTo>
                    <a:pt x="8" y="2"/>
                  </a:moveTo>
                  <a:cubicBezTo>
                    <a:pt x="8" y="2"/>
                    <a:pt x="4" y="0"/>
                    <a:pt x="2" y="2"/>
                  </a:cubicBezTo>
                  <a:cubicBezTo>
                    <a:pt x="2" y="2"/>
                    <a:pt x="0" y="6"/>
                    <a:pt x="0" y="9"/>
                  </a:cubicBezTo>
                  <a:cubicBezTo>
                    <a:pt x="0" y="9"/>
                    <a:pt x="4" y="8"/>
                    <a:pt x="6" y="7"/>
                  </a:cubicBezTo>
                  <a:cubicBezTo>
                    <a:pt x="6" y="7"/>
                    <a:pt x="6" y="6"/>
                    <a:pt x="8" y="2"/>
                  </a:cubicBezTo>
                  <a:close/>
                </a:path>
              </a:pathLst>
            </a:custGeom>
            <a:solidFill>
              <a:srgbClr val="006E57"/>
            </a:solidFill>
            <a:ln w="9525">
              <a:noFill/>
              <a:round/>
              <a:headEnd/>
              <a:tailEnd/>
            </a:ln>
          </p:spPr>
          <p:txBody>
            <a:bodyPr/>
            <a:lstStyle/>
            <a:p>
              <a:pPr>
                <a:defRPr/>
              </a:pPr>
              <a:endParaRPr lang="es-MX"/>
            </a:p>
          </p:txBody>
        </p:sp>
        <p:sp>
          <p:nvSpPr>
            <p:cNvPr id="1220" name="Freeform 196"/>
            <p:cNvSpPr>
              <a:spLocks/>
            </p:cNvSpPr>
            <p:nvPr/>
          </p:nvSpPr>
          <p:spPr bwMode="auto">
            <a:xfrm>
              <a:off x="4580" y="1815"/>
              <a:ext cx="28" cy="50"/>
            </a:xfrm>
            <a:custGeom>
              <a:avLst/>
              <a:gdLst/>
              <a:ahLst/>
              <a:cxnLst>
                <a:cxn ang="0">
                  <a:pos x="8" y="1"/>
                </a:cxn>
                <a:cxn ang="0">
                  <a:pos x="3" y="1"/>
                </a:cxn>
                <a:cxn ang="0">
                  <a:pos x="0" y="14"/>
                </a:cxn>
                <a:cxn ang="0">
                  <a:pos x="6" y="12"/>
                </a:cxn>
                <a:cxn ang="0">
                  <a:pos x="8" y="1"/>
                </a:cxn>
              </a:cxnLst>
              <a:rect l="0" t="0" r="r" b="b"/>
              <a:pathLst>
                <a:path w="8" h="14">
                  <a:moveTo>
                    <a:pt x="8" y="1"/>
                  </a:moveTo>
                  <a:cubicBezTo>
                    <a:pt x="8" y="1"/>
                    <a:pt x="5" y="0"/>
                    <a:pt x="3" y="1"/>
                  </a:cubicBezTo>
                  <a:cubicBezTo>
                    <a:pt x="3" y="1"/>
                    <a:pt x="0" y="8"/>
                    <a:pt x="0" y="14"/>
                  </a:cubicBezTo>
                  <a:cubicBezTo>
                    <a:pt x="0" y="14"/>
                    <a:pt x="4" y="14"/>
                    <a:pt x="6" y="12"/>
                  </a:cubicBezTo>
                  <a:cubicBezTo>
                    <a:pt x="6" y="12"/>
                    <a:pt x="8" y="8"/>
                    <a:pt x="8" y="1"/>
                  </a:cubicBezTo>
                  <a:close/>
                </a:path>
              </a:pathLst>
            </a:custGeom>
            <a:solidFill>
              <a:srgbClr val="FDEE70"/>
            </a:solidFill>
            <a:ln w="9525">
              <a:noFill/>
              <a:round/>
              <a:headEnd/>
              <a:tailEnd/>
            </a:ln>
          </p:spPr>
          <p:txBody>
            <a:bodyPr/>
            <a:lstStyle/>
            <a:p>
              <a:pPr>
                <a:defRPr/>
              </a:pPr>
              <a:endParaRPr lang="es-MX"/>
            </a:p>
          </p:txBody>
        </p:sp>
        <p:sp>
          <p:nvSpPr>
            <p:cNvPr id="1221" name="Freeform 197"/>
            <p:cNvSpPr>
              <a:spLocks/>
            </p:cNvSpPr>
            <p:nvPr/>
          </p:nvSpPr>
          <p:spPr bwMode="auto">
            <a:xfrm>
              <a:off x="4580" y="1820"/>
              <a:ext cx="23" cy="36"/>
            </a:xfrm>
            <a:custGeom>
              <a:avLst/>
              <a:gdLst/>
              <a:ahLst/>
              <a:cxnLst>
                <a:cxn ang="0">
                  <a:pos x="6" y="2"/>
                </a:cxn>
                <a:cxn ang="0">
                  <a:pos x="2" y="3"/>
                </a:cxn>
                <a:cxn ang="0">
                  <a:pos x="1" y="11"/>
                </a:cxn>
                <a:cxn ang="0">
                  <a:pos x="4" y="9"/>
                </a:cxn>
                <a:cxn ang="0">
                  <a:pos x="6" y="2"/>
                </a:cxn>
              </a:cxnLst>
              <a:rect l="0" t="0" r="r" b="b"/>
              <a:pathLst>
                <a:path w="6" h="11">
                  <a:moveTo>
                    <a:pt x="6" y="2"/>
                  </a:moveTo>
                  <a:cubicBezTo>
                    <a:pt x="6" y="2"/>
                    <a:pt x="3" y="0"/>
                    <a:pt x="2" y="3"/>
                  </a:cubicBezTo>
                  <a:cubicBezTo>
                    <a:pt x="2" y="3"/>
                    <a:pt x="0" y="8"/>
                    <a:pt x="1" y="11"/>
                  </a:cubicBezTo>
                  <a:cubicBezTo>
                    <a:pt x="1" y="11"/>
                    <a:pt x="3" y="11"/>
                    <a:pt x="4" y="9"/>
                  </a:cubicBezTo>
                  <a:cubicBezTo>
                    <a:pt x="4" y="9"/>
                    <a:pt x="5" y="7"/>
                    <a:pt x="6" y="2"/>
                  </a:cubicBezTo>
                  <a:close/>
                </a:path>
              </a:pathLst>
            </a:custGeom>
            <a:solidFill>
              <a:srgbClr val="006E57"/>
            </a:solidFill>
            <a:ln w="9525">
              <a:noFill/>
              <a:round/>
              <a:headEnd/>
              <a:tailEnd/>
            </a:ln>
          </p:spPr>
          <p:txBody>
            <a:bodyPr/>
            <a:lstStyle/>
            <a:p>
              <a:pPr>
                <a:defRPr/>
              </a:pPr>
              <a:endParaRPr lang="es-MX"/>
            </a:p>
          </p:txBody>
        </p:sp>
        <p:sp>
          <p:nvSpPr>
            <p:cNvPr id="1222" name="Freeform 198"/>
            <p:cNvSpPr>
              <a:spLocks/>
            </p:cNvSpPr>
            <p:nvPr/>
          </p:nvSpPr>
          <p:spPr bwMode="auto">
            <a:xfrm>
              <a:off x="4502" y="1665"/>
              <a:ext cx="32" cy="9"/>
            </a:xfrm>
            <a:custGeom>
              <a:avLst/>
              <a:gdLst/>
              <a:ahLst/>
              <a:cxnLst>
                <a:cxn ang="0">
                  <a:pos x="10" y="2"/>
                </a:cxn>
                <a:cxn ang="0">
                  <a:pos x="4" y="0"/>
                </a:cxn>
                <a:cxn ang="0">
                  <a:pos x="0" y="1"/>
                </a:cxn>
                <a:cxn ang="0">
                  <a:pos x="6" y="3"/>
                </a:cxn>
                <a:cxn ang="0">
                  <a:pos x="10" y="2"/>
                </a:cxn>
              </a:cxnLst>
              <a:rect l="0" t="0" r="r" b="b"/>
              <a:pathLst>
                <a:path w="10" h="3">
                  <a:moveTo>
                    <a:pt x="10" y="2"/>
                  </a:moveTo>
                  <a:cubicBezTo>
                    <a:pt x="10" y="2"/>
                    <a:pt x="7" y="1"/>
                    <a:pt x="4" y="0"/>
                  </a:cubicBezTo>
                  <a:cubicBezTo>
                    <a:pt x="4" y="0"/>
                    <a:pt x="0" y="0"/>
                    <a:pt x="0" y="1"/>
                  </a:cubicBezTo>
                  <a:cubicBezTo>
                    <a:pt x="0" y="1"/>
                    <a:pt x="4" y="3"/>
                    <a:pt x="6" y="3"/>
                  </a:cubicBezTo>
                  <a:cubicBezTo>
                    <a:pt x="6" y="3"/>
                    <a:pt x="9" y="3"/>
                    <a:pt x="10" y="2"/>
                  </a:cubicBezTo>
                  <a:close/>
                </a:path>
              </a:pathLst>
            </a:custGeom>
            <a:solidFill>
              <a:srgbClr val="FDEE70"/>
            </a:solidFill>
            <a:ln w="9525">
              <a:noFill/>
              <a:round/>
              <a:headEnd/>
              <a:tailEnd/>
            </a:ln>
          </p:spPr>
          <p:txBody>
            <a:bodyPr/>
            <a:lstStyle/>
            <a:p>
              <a:pPr>
                <a:defRPr/>
              </a:pPr>
              <a:endParaRPr lang="es-MX"/>
            </a:p>
          </p:txBody>
        </p:sp>
        <p:sp>
          <p:nvSpPr>
            <p:cNvPr id="1223" name="Freeform 199"/>
            <p:cNvSpPr>
              <a:spLocks/>
            </p:cNvSpPr>
            <p:nvPr/>
          </p:nvSpPr>
          <p:spPr bwMode="auto">
            <a:xfrm>
              <a:off x="4502" y="1665"/>
              <a:ext cx="32" cy="9"/>
            </a:xfrm>
            <a:custGeom>
              <a:avLst/>
              <a:gdLst/>
              <a:ahLst/>
              <a:cxnLst>
                <a:cxn ang="0">
                  <a:pos x="8" y="2"/>
                </a:cxn>
                <a:cxn ang="0">
                  <a:pos x="3" y="0"/>
                </a:cxn>
                <a:cxn ang="0">
                  <a:pos x="0" y="1"/>
                </a:cxn>
                <a:cxn ang="0">
                  <a:pos x="5" y="3"/>
                </a:cxn>
                <a:cxn ang="0">
                  <a:pos x="8" y="2"/>
                </a:cxn>
              </a:cxnLst>
              <a:rect l="0" t="0" r="r" b="b"/>
              <a:pathLst>
                <a:path w="8" h="3">
                  <a:moveTo>
                    <a:pt x="8" y="2"/>
                  </a:moveTo>
                  <a:cubicBezTo>
                    <a:pt x="8" y="2"/>
                    <a:pt x="4" y="0"/>
                    <a:pt x="3" y="0"/>
                  </a:cubicBezTo>
                  <a:cubicBezTo>
                    <a:pt x="3" y="0"/>
                    <a:pt x="0" y="1"/>
                    <a:pt x="0" y="1"/>
                  </a:cubicBezTo>
                  <a:cubicBezTo>
                    <a:pt x="0" y="1"/>
                    <a:pt x="3" y="2"/>
                    <a:pt x="5" y="3"/>
                  </a:cubicBezTo>
                  <a:cubicBezTo>
                    <a:pt x="5" y="3"/>
                    <a:pt x="6" y="2"/>
                    <a:pt x="8" y="2"/>
                  </a:cubicBezTo>
                  <a:close/>
                </a:path>
              </a:pathLst>
            </a:custGeom>
            <a:solidFill>
              <a:srgbClr val="006E57"/>
            </a:solidFill>
            <a:ln w="9525">
              <a:noFill/>
              <a:round/>
              <a:headEnd/>
              <a:tailEnd/>
            </a:ln>
          </p:spPr>
          <p:txBody>
            <a:bodyPr/>
            <a:lstStyle/>
            <a:p>
              <a:pPr>
                <a:defRPr/>
              </a:pPr>
              <a:endParaRPr lang="es-MX"/>
            </a:p>
          </p:txBody>
        </p:sp>
        <p:sp>
          <p:nvSpPr>
            <p:cNvPr id="1224" name="Freeform 200"/>
            <p:cNvSpPr>
              <a:spLocks/>
            </p:cNvSpPr>
            <p:nvPr/>
          </p:nvSpPr>
          <p:spPr bwMode="auto">
            <a:xfrm>
              <a:off x="4502" y="1656"/>
              <a:ext cx="32" cy="14"/>
            </a:xfrm>
            <a:custGeom>
              <a:avLst/>
              <a:gdLst/>
              <a:ahLst/>
              <a:cxnLst>
                <a:cxn ang="0">
                  <a:pos x="9" y="1"/>
                </a:cxn>
                <a:cxn ang="0">
                  <a:pos x="3" y="0"/>
                </a:cxn>
                <a:cxn ang="0">
                  <a:pos x="0" y="2"/>
                </a:cxn>
                <a:cxn ang="0">
                  <a:pos x="5" y="3"/>
                </a:cxn>
                <a:cxn ang="0">
                  <a:pos x="9" y="1"/>
                </a:cxn>
              </a:cxnLst>
              <a:rect l="0" t="0" r="r" b="b"/>
              <a:pathLst>
                <a:path w="9" h="3">
                  <a:moveTo>
                    <a:pt x="9" y="1"/>
                  </a:moveTo>
                  <a:cubicBezTo>
                    <a:pt x="9" y="1"/>
                    <a:pt x="6" y="1"/>
                    <a:pt x="3" y="0"/>
                  </a:cubicBezTo>
                  <a:cubicBezTo>
                    <a:pt x="3" y="0"/>
                    <a:pt x="0" y="1"/>
                    <a:pt x="0" y="2"/>
                  </a:cubicBezTo>
                  <a:cubicBezTo>
                    <a:pt x="0" y="2"/>
                    <a:pt x="3" y="3"/>
                    <a:pt x="5" y="3"/>
                  </a:cubicBezTo>
                  <a:cubicBezTo>
                    <a:pt x="5" y="3"/>
                    <a:pt x="8" y="2"/>
                    <a:pt x="9" y="1"/>
                  </a:cubicBezTo>
                  <a:close/>
                </a:path>
              </a:pathLst>
            </a:custGeom>
            <a:solidFill>
              <a:srgbClr val="FDEE70"/>
            </a:solidFill>
            <a:ln w="9525">
              <a:noFill/>
              <a:round/>
              <a:headEnd/>
              <a:tailEnd/>
            </a:ln>
          </p:spPr>
          <p:txBody>
            <a:bodyPr/>
            <a:lstStyle/>
            <a:p>
              <a:pPr>
                <a:defRPr/>
              </a:pPr>
              <a:endParaRPr lang="es-MX"/>
            </a:p>
          </p:txBody>
        </p:sp>
        <p:sp>
          <p:nvSpPr>
            <p:cNvPr id="1225" name="Freeform 201"/>
            <p:cNvSpPr>
              <a:spLocks/>
            </p:cNvSpPr>
            <p:nvPr/>
          </p:nvSpPr>
          <p:spPr bwMode="auto">
            <a:xfrm>
              <a:off x="4506" y="1660"/>
              <a:ext cx="28" cy="5"/>
            </a:xfrm>
            <a:custGeom>
              <a:avLst/>
              <a:gdLst/>
              <a:ahLst/>
              <a:cxnLst>
                <a:cxn ang="0">
                  <a:pos x="7" y="0"/>
                </a:cxn>
                <a:cxn ang="0">
                  <a:pos x="2" y="0"/>
                </a:cxn>
                <a:cxn ang="0">
                  <a:pos x="0" y="1"/>
                </a:cxn>
                <a:cxn ang="0">
                  <a:pos x="4" y="1"/>
                </a:cxn>
                <a:cxn ang="0">
                  <a:pos x="7" y="0"/>
                </a:cxn>
              </a:cxnLst>
              <a:rect l="0" t="0" r="r" b="b"/>
              <a:pathLst>
                <a:path w="7" h="1">
                  <a:moveTo>
                    <a:pt x="7" y="0"/>
                  </a:moveTo>
                  <a:cubicBezTo>
                    <a:pt x="7" y="0"/>
                    <a:pt x="4" y="0"/>
                    <a:pt x="2" y="0"/>
                  </a:cubicBezTo>
                  <a:cubicBezTo>
                    <a:pt x="2" y="0"/>
                    <a:pt x="0" y="0"/>
                    <a:pt x="0" y="1"/>
                  </a:cubicBezTo>
                  <a:cubicBezTo>
                    <a:pt x="0" y="1"/>
                    <a:pt x="3" y="1"/>
                    <a:pt x="4" y="1"/>
                  </a:cubicBezTo>
                  <a:cubicBezTo>
                    <a:pt x="4" y="1"/>
                    <a:pt x="5" y="1"/>
                    <a:pt x="7" y="0"/>
                  </a:cubicBezTo>
                  <a:close/>
                </a:path>
              </a:pathLst>
            </a:custGeom>
            <a:solidFill>
              <a:srgbClr val="006E57"/>
            </a:solidFill>
            <a:ln w="9525">
              <a:noFill/>
              <a:round/>
              <a:headEnd/>
              <a:tailEnd/>
            </a:ln>
          </p:spPr>
          <p:txBody>
            <a:bodyPr/>
            <a:lstStyle/>
            <a:p>
              <a:pPr>
                <a:defRPr/>
              </a:pPr>
              <a:endParaRPr lang="es-MX"/>
            </a:p>
          </p:txBody>
        </p:sp>
        <p:sp>
          <p:nvSpPr>
            <p:cNvPr id="1226" name="Freeform 202"/>
            <p:cNvSpPr>
              <a:spLocks/>
            </p:cNvSpPr>
            <p:nvPr/>
          </p:nvSpPr>
          <p:spPr bwMode="auto">
            <a:xfrm>
              <a:off x="4502" y="1651"/>
              <a:ext cx="32" cy="9"/>
            </a:xfrm>
            <a:custGeom>
              <a:avLst/>
              <a:gdLst/>
              <a:ahLst/>
              <a:cxnLst>
                <a:cxn ang="0">
                  <a:pos x="9" y="0"/>
                </a:cxn>
                <a:cxn ang="0">
                  <a:pos x="3" y="0"/>
                </a:cxn>
                <a:cxn ang="0">
                  <a:pos x="0" y="3"/>
                </a:cxn>
                <a:cxn ang="0">
                  <a:pos x="6" y="2"/>
                </a:cxn>
                <a:cxn ang="0">
                  <a:pos x="9" y="0"/>
                </a:cxn>
              </a:cxnLst>
              <a:rect l="0" t="0" r="r" b="b"/>
              <a:pathLst>
                <a:path w="9" h="3">
                  <a:moveTo>
                    <a:pt x="9" y="0"/>
                  </a:moveTo>
                  <a:cubicBezTo>
                    <a:pt x="9" y="0"/>
                    <a:pt x="6" y="0"/>
                    <a:pt x="3" y="0"/>
                  </a:cubicBezTo>
                  <a:cubicBezTo>
                    <a:pt x="3" y="0"/>
                    <a:pt x="0" y="2"/>
                    <a:pt x="0" y="3"/>
                  </a:cubicBezTo>
                  <a:cubicBezTo>
                    <a:pt x="0" y="3"/>
                    <a:pt x="3" y="3"/>
                    <a:pt x="6" y="2"/>
                  </a:cubicBezTo>
                  <a:cubicBezTo>
                    <a:pt x="6" y="2"/>
                    <a:pt x="8" y="2"/>
                    <a:pt x="9" y="0"/>
                  </a:cubicBezTo>
                  <a:close/>
                </a:path>
              </a:pathLst>
            </a:custGeom>
            <a:solidFill>
              <a:srgbClr val="FDEE70"/>
            </a:solidFill>
            <a:ln w="9525">
              <a:noFill/>
              <a:round/>
              <a:headEnd/>
              <a:tailEnd/>
            </a:ln>
          </p:spPr>
          <p:txBody>
            <a:bodyPr/>
            <a:lstStyle/>
            <a:p>
              <a:pPr>
                <a:defRPr/>
              </a:pPr>
              <a:endParaRPr lang="es-MX"/>
            </a:p>
          </p:txBody>
        </p:sp>
        <p:sp>
          <p:nvSpPr>
            <p:cNvPr id="1227" name="Freeform 203"/>
            <p:cNvSpPr>
              <a:spLocks/>
            </p:cNvSpPr>
            <p:nvPr/>
          </p:nvSpPr>
          <p:spPr bwMode="auto">
            <a:xfrm>
              <a:off x="4506" y="1651"/>
              <a:ext cx="28" cy="5"/>
            </a:xfrm>
            <a:custGeom>
              <a:avLst/>
              <a:gdLst/>
              <a:ahLst/>
              <a:cxnLst>
                <a:cxn ang="0">
                  <a:pos x="7" y="1"/>
                </a:cxn>
                <a:cxn ang="0">
                  <a:pos x="2" y="1"/>
                </a:cxn>
                <a:cxn ang="0">
                  <a:pos x="0" y="2"/>
                </a:cxn>
                <a:cxn ang="0">
                  <a:pos x="4" y="2"/>
                </a:cxn>
                <a:cxn ang="0">
                  <a:pos x="7" y="1"/>
                </a:cxn>
              </a:cxnLst>
              <a:rect l="0" t="0" r="r" b="b"/>
              <a:pathLst>
                <a:path w="7" h="2">
                  <a:moveTo>
                    <a:pt x="7" y="1"/>
                  </a:moveTo>
                  <a:cubicBezTo>
                    <a:pt x="7" y="1"/>
                    <a:pt x="3" y="0"/>
                    <a:pt x="2" y="1"/>
                  </a:cubicBezTo>
                  <a:cubicBezTo>
                    <a:pt x="2" y="1"/>
                    <a:pt x="0" y="2"/>
                    <a:pt x="0" y="2"/>
                  </a:cubicBezTo>
                  <a:cubicBezTo>
                    <a:pt x="0" y="2"/>
                    <a:pt x="3" y="2"/>
                    <a:pt x="4" y="2"/>
                  </a:cubicBezTo>
                  <a:cubicBezTo>
                    <a:pt x="4" y="2"/>
                    <a:pt x="5" y="2"/>
                    <a:pt x="7" y="1"/>
                  </a:cubicBezTo>
                  <a:close/>
                </a:path>
              </a:pathLst>
            </a:custGeom>
            <a:solidFill>
              <a:srgbClr val="006E57"/>
            </a:solidFill>
            <a:ln w="9525">
              <a:noFill/>
              <a:round/>
              <a:headEnd/>
              <a:tailEnd/>
            </a:ln>
          </p:spPr>
          <p:txBody>
            <a:bodyPr/>
            <a:lstStyle/>
            <a:p>
              <a:pPr>
                <a:defRPr/>
              </a:pPr>
              <a:endParaRPr lang="es-MX"/>
            </a:p>
          </p:txBody>
        </p:sp>
        <p:sp>
          <p:nvSpPr>
            <p:cNvPr id="1228" name="Freeform 204"/>
            <p:cNvSpPr>
              <a:spLocks/>
            </p:cNvSpPr>
            <p:nvPr/>
          </p:nvSpPr>
          <p:spPr bwMode="auto">
            <a:xfrm>
              <a:off x="4451" y="1596"/>
              <a:ext cx="51" cy="55"/>
            </a:xfrm>
            <a:custGeom>
              <a:avLst/>
              <a:gdLst/>
              <a:ahLst/>
              <a:cxnLst>
                <a:cxn ang="0">
                  <a:pos x="12" y="0"/>
                </a:cxn>
                <a:cxn ang="0">
                  <a:pos x="8" y="0"/>
                </a:cxn>
                <a:cxn ang="0">
                  <a:pos x="4" y="13"/>
                </a:cxn>
                <a:cxn ang="0">
                  <a:pos x="13" y="7"/>
                </a:cxn>
                <a:cxn ang="0">
                  <a:pos x="12" y="0"/>
                </a:cxn>
              </a:cxnLst>
              <a:rect l="0" t="0" r="r" b="b"/>
              <a:pathLst>
                <a:path w="14" h="15">
                  <a:moveTo>
                    <a:pt x="12" y="0"/>
                  </a:moveTo>
                  <a:cubicBezTo>
                    <a:pt x="11" y="0"/>
                    <a:pt x="9" y="0"/>
                    <a:pt x="8" y="0"/>
                  </a:cubicBezTo>
                  <a:cubicBezTo>
                    <a:pt x="4" y="2"/>
                    <a:pt x="0" y="10"/>
                    <a:pt x="4" y="13"/>
                  </a:cubicBezTo>
                  <a:cubicBezTo>
                    <a:pt x="7" y="15"/>
                    <a:pt x="11" y="11"/>
                    <a:pt x="13" y="7"/>
                  </a:cubicBezTo>
                  <a:cubicBezTo>
                    <a:pt x="13" y="5"/>
                    <a:pt x="14" y="1"/>
                    <a:pt x="12" y="0"/>
                  </a:cubicBezTo>
                  <a:close/>
                </a:path>
              </a:pathLst>
            </a:custGeom>
            <a:solidFill>
              <a:srgbClr val="F68F00"/>
            </a:solidFill>
            <a:ln w="9525">
              <a:noFill/>
              <a:round/>
              <a:headEnd/>
              <a:tailEnd/>
            </a:ln>
          </p:spPr>
          <p:txBody>
            <a:bodyPr/>
            <a:lstStyle/>
            <a:p>
              <a:pPr>
                <a:defRPr/>
              </a:pPr>
              <a:endParaRPr lang="es-MX"/>
            </a:p>
          </p:txBody>
        </p:sp>
        <p:sp>
          <p:nvSpPr>
            <p:cNvPr id="1229" name="Freeform 205"/>
            <p:cNvSpPr>
              <a:spLocks/>
            </p:cNvSpPr>
            <p:nvPr/>
          </p:nvSpPr>
          <p:spPr bwMode="auto">
            <a:xfrm>
              <a:off x="4451" y="1596"/>
              <a:ext cx="51" cy="55"/>
            </a:xfrm>
            <a:custGeom>
              <a:avLst/>
              <a:gdLst/>
              <a:ahLst/>
              <a:cxnLst>
                <a:cxn ang="0">
                  <a:pos x="12" y="0"/>
                </a:cxn>
                <a:cxn ang="0">
                  <a:pos x="8" y="0"/>
                </a:cxn>
                <a:cxn ang="0">
                  <a:pos x="4" y="13"/>
                </a:cxn>
                <a:cxn ang="0">
                  <a:pos x="13" y="7"/>
                </a:cxn>
                <a:cxn ang="0">
                  <a:pos x="12" y="0"/>
                </a:cxn>
              </a:cxnLst>
              <a:rect l="0" t="0" r="r" b="b"/>
              <a:pathLst>
                <a:path w="14" h="15">
                  <a:moveTo>
                    <a:pt x="12" y="0"/>
                  </a:moveTo>
                  <a:cubicBezTo>
                    <a:pt x="11" y="0"/>
                    <a:pt x="9" y="0"/>
                    <a:pt x="8" y="0"/>
                  </a:cubicBezTo>
                  <a:cubicBezTo>
                    <a:pt x="4" y="2"/>
                    <a:pt x="0" y="10"/>
                    <a:pt x="4" y="13"/>
                  </a:cubicBezTo>
                  <a:cubicBezTo>
                    <a:pt x="7" y="15"/>
                    <a:pt x="11" y="11"/>
                    <a:pt x="13" y="7"/>
                  </a:cubicBezTo>
                  <a:cubicBezTo>
                    <a:pt x="13" y="5"/>
                    <a:pt x="14" y="1"/>
                    <a:pt x="12" y="0"/>
                  </a:cubicBezTo>
                  <a:close/>
                </a:path>
              </a:pathLst>
            </a:custGeom>
            <a:noFill/>
            <a:ln w="0">
              <a:solidFill>
                <a:srgbClr val="704D1B"/>
              </a:solidFill>
              <a:prstDash val="solid"/>
              <a:round/>
              <a:headEnd/>
              <a:tailEnd/>
            </a:ln>
          </p:spPr>
          <p:txBody>
            <a:bodyPr/>
            <a:lstStyle/>
            <a:p>
              <a:pPr>
                <a:defRPr/>
              </a:pPr>
              <a:endParaRPr lang="es-MX"/>
            </a:p>
          </p:txBody>
        </p:sp>
        <p:sp>
          <p:nvSpPr>
            <p:cNvPr id="1230" name="Freeform 206"/>
            <p:cNvSpPr>
              <a:spLocks/>
            </p:cNvSpPr>
            <p:nvPr/>
          </p:nvSpPr>
          <p:spPr bwMode="auto">
            <a:xfrm>
              <a:off x="4470" y="1610"/>
              <a:ext cx="14" cy="18"/>
            </a:xfrm>
            <a:custGeom>
              <a:avLst/>
              <a:gdLst/>
              <a:ahLst/>
              <a:cxnLst>
                <a:cxn ang="0">
                  <a:pos x="4" y="0"/>
                </a:cxn>
                <a:cxn ang="0">
                  <a:pos x="3" y="0"/>
                </a:cxn>
                <a:cxn ang="0">
                  <a:pos x="1" y="4"/>
                </a:cxn>
                <a:cxn ang="0">
                  <a:pos x="4" y="2"/>
                </a:cxn>
                <a:cxn ang="0">
                  <a:pos x="4" y="0"/>
                </a:cxn>
              </a:cxnLst>
              <a:rect l="0" t="0" r="r" b="b"/>
              <a:pathLst>
                <a:path w="4" h="5">
                  <a:moveTo>
                    <a:pt x="4" y="0"/>
                  </a:moveTo>
                  <a:cubicBezTo>
                    <a:pt x="3" y="0"/>
                    <a:pt x="3" y="0"/>
                    <a:pt x="3" y="0"/>
                  </a:cubicBezTo>
                  <a:cubicBezTo>
                    <a:pt x="2" y="1"/>
                    <a:pt x="0" y="3"/>
                    <a:pt x="1" y="4"/>
                  </a:cubicBezTo>
                  <a:cubicBezTo>
                    <a:pt x="2" y="5"/>
                    <a:pt x="3" y="3"/>
                    <a:pt x="4" y="2"/>
                  </a:cubicBezTo>
                  <a:cubicBezTo>
                    <a:pt x="4" y="2"/>
                    <a:pt x="4" y="0"/>
                    <a:pt x="4" y="0"/>
                  </a:cubicBezTo>
                  <a:close/>
                </a:path>
              </a:pathLst>
            </a:custGeom>
            <a:solidFill>
              <a:srgbClr val="FDEE70"/>
            </a:solidFill>
            <a:ln w="9525">
              <a:noFill/>
              <a:round/>
              <a:headEnd/>
              <a:tailEnd/>
            </a:ln>
          </p:spPr>
          <p:txBody>
            <a:bodyPr/>
            <a:lstStyle/>
            <a:p>
              <a:pPr>
                <a:defRPr/>
              </a:pPr>
              <a:endParaRPr lang="es-MX"/>
            </a:p>
          </p:txBody>
        </p:sp>
        <p:sp>
          <p:nvSpPr>
            <p:cNvPr id="1231" name="Freeform 207"/>
            <p:cNvSpPr>
              <a:spLocks/>
            </p:cNvSpPr>
            <p:nvPr/>
          </p:nvSpPr>
          <p:spPr bwMode="auto">
            <a:xfrm>
              <a:off x="4566" y="2039"/>
              <a:ext cx="528" cy="196"/>
            </a:xfrm>
            <a:custGeom>
              <a:avLst/>
              <a:gdLst/>
              <a:ahLst/>
              <a:cxnLst>
                <a:cxn ang="0">
                  <a:pos x="149" y="20"/>
                </a:cxn>
                <a:cxn ang="0">
                  <a:pos x="105" y="26"/>
                </a:cxn>
                <a:cxn ang="0">
                  <a:pos x="79" y="23"/>
                </a:cxn>
                <a:cxn ang="0">
                  <a:pos x="46" y="18"/>
                </a:cxn>
                <a:cxn ang="0">
                  <a:pos x="37" y="5"/>
                </a:cxn>
                <a:cxn ang="0">
                  <a:pos x="31" y="12"/>
                </a:cxn>
                <a:cxn ang="0">
                  <a:pos x="29" y="13"/>
                </a:cxn>
                <a:cxn ang="0">
                  <a:pos x="14" y="6"/>
                </a:cxn>
                <a:cxn ang="0">
                  <a:pos x="6" y="3"/>
                </a:cxn>
                <a:cxn ang="0">
                  <a:pos x="1" y="0"/>
                </a:cxn>
                <a:cxn ang="0">
                  <a:pos x="0" y="4"/>
                </a:cxn>
                <a:cxn ang="0">
                  <a:pos x="2" y="6"/>
                </a:cxn>
                <a:cxn ang="0">
                  <a:pos x="8" y="10"/>
                </a:cxn>
                <a:cxn ang="0">
                  <a:pos x="9" y="12"/>
                </a:cxn>
                <a:cxn ang="0">
                  <a:pos x="13" y="18"/>
                </a:cxn>
                <a:cxn ang="0">
                  <a:pos x="7" y="20"/>
                </a:cxn>
                <a:cxn ang="0">
                  <a:pos x="10" y="24"/>
                </a:cxn>
                <a:cxn ang="0">
                  <a:pos x="24" y="25"/>
                </a:cxn>
                <a:cxn ang="0">
                  <a:pos x="26" y="26"/>
                </a:cxn>
                <a:cxn ang="0">
                  <a:pos x="36" y="30"/>
                </a:cxn>
                <a:cxn ang="0">
                  <a:pos x="31" y="38"/>
                </a:cxn>
                <a:cxn ang="0">
                  <a:pos x="32" y="43"/>
                </a:cxn>
                <a:cxn ang="0">
                  <a:pos x="52" y="43"/>
                </a:cxn>
                <a:cxn ang="0">
                  <a:pos x="65" y="54"/>
                </a:cxn>
                <a:cxn ang="0">
                  <a:pos x="77" y="55"/>
                </a:cxn>
                <a:cxn ang="0">
                  <a:pos x="80" y="55"/>
                </a:cxn>
                <a:cxn ang="0">
                  <a:pos x="93" y="55"/>
                </a:cxn>
                <a:cxn ang="0">
                  <a:pos x="103" y="55"/>
                </a:cxn>
                <a:cxn ang="0">
                  <a:pos x="121" y="44"/>
                </a:cxn>
                <a:cxn ang="0">
                  <a:pos x="131" y="41"/>
                </a:cxn>
                <a:cxn ang="0">
                  <a:pos x="140" y="41"/>
                </a:cxn>
                <a:cxn ang="0">
                  <a:pos x="140" y="37"/>
                </a:cxn>
                <a:cxn ang="0">
                  <a:pos x="133" y="34"/>
                </a:cxn>
                <a:cxn ang="0">
                  <a:pos x="133" y="31"/>
                </a:cxn>
                <a:cxn ang="0">
                  <a:pos x="144" y="26"/>
                </a:cxn>
                <a:cxn ang="0">
                  <a:pos x="149" y="25"/>
                </a:cxn>
                <a:cxn ang="0">
                  <a:pos x="149" y="20"/>
                </a:cxn>
              </a:cxnLst>
              <a:rect l="0" t="0" r="r" b="b"/>
              <a:pathLst>
                <a:path w="149" h="56">
                  <a:moveTo>
                    <a:pt x="149" y="20"/>
                  </a:moveTo>
                  <a:cubicBezTo>
                    <a:pt x="138" y="24"/>
                    <a:pt x="120" y="24"/>
                    <a:pt x="105" y="26"/>
                  </a:cubicBezTo>
                  <a:cubicBezTo>
                    <a:pt x="95" y="28"/>
                    <a:pt x="88" y="23"/>
                    <a:pt x="79" y="23"/>
                  </a:cubicBezTo>
                  <a:cubicBezTo>
                    <a:pt x="67" y="23"/>
                    <a:pt x="56" y="22"/>
                    <a:pt x="46" y="18"/>
                  </a:cubicBezTo>
                  <a:cubicBezTo>
                    <a:pt x="41" y="17"/>
                    <a:pt x="36" y="10"/>
                    <a:pt x="37" y="5"/>
                  </a:cubicBezTo>
                  <a:cubicBezTo>
                    <a:pt x="31" y="4"/>
                    <a:pt x="31" y="7"/>
                    <a:pt x="31" y="12"/>
                  </a:cubicBezTo>
                  <a:cubicBezTo>
                    <a:pt x="30" y="12"/>
                    <a:pt x="31" y="13"/>
                    <a:pt x="29" y="13"/>
                  </a:cubicBezTo>
                  <a:cubicBezTo>
                    <a:pt x="24" y="12"/>
                    <a:pt x="20" y="8"/>
                    <a:pt x="14" y="6"/>
                  </a:cubicBezTo>
                  <a:cubicBezTo>
                    <a:pt x="14" y="6"/>
                    <a:pt x="5" y="2"/>
                    <a:pt x="6" y="3"/>
                  </a:cubicBezTo>
                  <a:cubicBezTo>
                    <a:pt x="4" y="1"/>
                    <a:pt x="3" y="1"/>
                    <a:pt x="1" y="0"/>
                  </a:cubicBezTo>
                  <a:cubicBezTo>
                    <a:pt x="2" y="1"/>
                    <a:pt x="0" y="3"/>
                    <a:pt x="0" y="4"/>
                  </a:cubicBezTo>
                  <a:cubicBezTo>
                    <a:pt x="0" y="5"/>
                    <a:pt x="1" y="5"/>
                    <a:pt x="2" y="6"/>
                  </a:cubicBezTo>
                  <a:cubicBezTo>
                    <a:pt x="4" y="7"/>
                    <a:pt x="6" y="9"/>
                    <a:pt x="8" y="10"/>
                  </a:cubicBezTo>
                  <a:cubicBezTo>
                    <a:pt x="8" y="11"/>
                    <a:pt x="8" y="11"/>
                    <a:pt x="9" y="12"/>
                  </a:cubicBezTo>
                  <a:cubicBezTo>
                    <a:pt x="11" y="13"/>
                    <a:pt x="15" y="15"/>
                    <a:pt x="13" y="18"/>
                  </a:cubicBezTo>
                  <a:cubicBezTo>
                    <a:pt x="12" y="21"/>
                    <a:pt x="9" y="20"/>
                    <a:pt x="7" y="20"/>
                  </a:cubicBezTo>
                  <a:cubicBezTo>
                    <a:pt x="8" y="21"/>
                    <a:pt x="9" y="23"/>
                    <a:pt x="10" y="24"/>
                  </a:cubicBezTo>
                  <a:cubicBezTo>
                    <a:pt x="15" y="24"/>
                    <a:pt x="19" y="24"/>
                    <a:pt x="24" y="25"/>
                  </a:cubicBezTo>
                  <a:cubicBezTo>
                    <a:pt x="25" y="25"/>
                    <a:pt x="25" y="26"/>
                    <a:pt x="26" y="26"/>
                  </a:cubicBezTo>
                  <a:cubicBezTo>
                    <a:pt x="30" y="27"/>
                    <a:pt x="33" y="27"/>
                    <a:pt x="36" y="30"/>
                  </a:cubicBezTo>
                  <a:cubicBezTo>
                    <a:pt x="38" y="33"/>
                    <a:pt x="35" y="39"/>
                    <a:pt x="31" y="38"/>
                  </a:cubicBezTo>
                  <a:cubicBezTo>
                    <a:pt x="31" y="39"/>
                    <a:pt x="32" y="41"/>
                    <a:pt x="32" y="43"/>
                  </a:cubicBezTo>
                  <a:cubicBezTo>
                    <a:pt x="38" y="42"/>
                    <a:pt x="45" y="42"/>
                    <a:pt x="52" y="43"/>
                  </a:cubicBezTo>
                  <a:cubicBezTo>
                    <a:pt x="60" y="45"/>
                    <a:pt x="57" y="52"/>
                    <a:pt x="65" y="54"/>
                  </a:cubicBezTo>
                  <a:cubicBezTo>
                    <a:pt x="67" y="54"/>
                    <a:pt x="76" y="54"/>
                    <a:pt x="77" y="55"/>
                  </a:cubicBezTo>
                  <a:cubicBezTo>
                    <a:pt x="78" y="55"/>
                    <a:pt x="79" y="55"/>
                    <a:pt x="80" y="55"/>
                  </a:cubicBezTo>
                  <a:cubicBezTo>
                    <a:pt x="83" y="55"/>
                    <a:pt x="90" y="56"/>
                    <a:pt x="93" y="55"/>
                  </a:cubicBezTo>
                  <a:cubicBezTo>
                    <a:pt x="96" y="55"/>
                    <a:pt x="101" y="56"/>
                    <a:pt x="103" y="55"/>
                  </a:cubicBezTo>
                  <a:cubicBezTo>
                    <a:pt x="110" y="54"/>
                    <a:pt x="115" y="47"/>
                    <a:pt x="121" y="44"/>
                  </a:cubicBezTo>
                  <a:cubicBezTo>
                    <a:pt x="124" y="43"/>
                    <a:pt x="128" y="44"/>
                    <a:pt x="131" y="41"/>
                  </a:cubicBezTo>
                  <a:cubicBezTo>
                    <a:pt x="134" y="39"/>
                    <a:pt x="137" y="41"/>
                    <a:pt x="140" y="41"/>
                  </a:cubicBezTo>
                  <a:cubicBezTo>
                    <a:pt x="139" y="40"/>
                    <a:pt x="140" y="38"/>
                    <a:pt x="140" y="37"/>
                  </a:cubicBezTo>
                  <a:cubicBezTo>
                    <a:pt x="138" y="38"/>
                    <a:pt x="136" y="36"/>
                    <a:pt x="133" y="34"/>
                  </a:cubicBezTo>
                  <a:cubicBezTo>
                    <a:pt x="132" y="34"/>
                    <a:pt x="132" y="31"/>
                    <a:pt x="133" y="31"/>
                  </a:cubicBezTo>
                  <a:cubicBezTo>
                    <a:pt x="137" y="29"/>
                    <a:pt x="141" y="28"/>
                    <a:pt x="144" y="26"/>
                  </a:cubicBezTo>
                  <a:cubicBezTo>
                    <a:pt x="146" y="24"/>
                    <a:pt x="148" y="25"/>
                    <a:pt x="149" y="25"/>
                  </a:cubicBezTo>
                  <a:cubicBezTo>
                    <a:pt x="149" y="25"/>
                    <a:pt x="149" y="20"/>
                    <a:pt x="149" y="20"/>
                  </a:cubicBezTo>
                  <a:close/>
                </a:path>
              </a:pathLst>
            </a:custGeom>
            <a:solidFill>
              <a:srgbClr val="008CCB"/>
            </a:solidFill>
            <a:ln w="9525">
              <a:noFill/>
              <a:round/>
              <a:headEnd/>
              <a:tailEnd/>
            </a:ln>
          </p:spPr>
          <p:txBody>
            <a:bodyPr/>
            <a:lstStyle/>
            <a:p>
              <a:pPr>
                <a:defRPr/>
              </a:pPr>
              <a:endParaRPr lang="es-MX"/>
            </a:p>
          </p:txBody>
        </p:sp>
        <p:sp>
          <p:nvSpPr>
            <p:cNvPr id="1232" name="Freeform 208"/>
            <p:cNvSpPr>
              <a:spLocks/>
            </p:cNvSpPr>
            <p:nvPr/>
          </p:nvSpPr>
          <p:spPr bwMode="auto">
            <a:xfrm>
              <a:off x="5025" y="2121"/>
              <a:ext cx="69" cy="36"/>
            </a:xfrm>
            <a:custGeom>
              <a:avLst/>
              <a:gdLst/>
              <a:ahLst/>
              <a:cxnLst>
                <a:cxn ang="0">
                  <a:pos x="19" y="2"/>
                </a:cxn>
                <a:cxn ang="0">
                  <a:pos x="14" y="3"/>
                </a:cxn>
                <a:cxn ang="0">
                  <a:pos x="3" y="8"/>
                </a:cxn>
                <a:cxn ang="0">
                  <a:pos x="3" y="11"/>
                </a:cxn>
                <a:cxn ang="0">
                  <a:pos x="3" y="7"/>
                </a:cxn>
                <a:cxn ang="0">
                  <a:pos x="14" y="2"/>
                </a:cxn>
                <a:cxn ang="0">
                  <a:pos x="19" y="2"/>
                </a:cxn>
              </a:cxnLst>
              <a:rect l="0" t="0" r="r" b="b"/>
              <a:pathLst>
                <a:path w="19" h="11">
                  <a:moveTo>
                    <a:pt x="19" y="2"/>
                  </a:moveTo>
                  <a:cubicBezTo>
                    <a:pt x="18" y="1"/>
                    <a:pt x="15" y="2"/>
                    <a:pt x="14" y="3"/>
                  </a:cubicBezTo>
                  <a:cubicBezTo>
                    <a:pt x="11" y="5"/>
                    <a:pt x="7" y="6"/>
                    <a:pt x="3" y="8"/>
                  </a:cubicBezTo>
                  <a:cubicBezTo>
                    <a:pt x="2" y="8"/>
                    <a:pt x="2" y="11"/>
                    <a:pt x="3" y="11"/>
                  </a:cubicBezTo>
                  <a:cubicBezTo>
                    <a:pt x="3" y="11"/>
                    <a:pt x="0" y="10"/>
                    <a:pt x="3" y="7"/>
                  </a:cubicBezTo>
                  <a:cubicBezTo>
                    <a:pt x="3" y="7"/>
                    <a:pt x="12" y="4"/>
                    <a:pt x="14" y="2"/>
                  </a:cubicBezTo>
                  <a:cubicBezTo>
                    <a:pt x="14" y="2"/>
                    <a:pt x="16" y="0"/>
                    <a:pt x="19" y="2"/>
                  </a:cubicBezTo>
                  <a:close/>
                </a:path>
              </a:pathLst>
            </a:custGeom>
            <a:solidFill>
              <a:srgbClr val="0067AB"/>
            </a:solidFill>
            <a:ln w="9525">
              <a:noFill/>
              <a:round/>
              <a:headEnd/>
              <a:tailEnd/>
            </a:ln>
          </p:spPr>
          <p:txBody>
            <a:bodyPr/>
            <a:lstStyle/>
            <a:p>
              <a:pPr>
                <a:defRPr/>
              </a:pPr>
              <a:endParaRPr lang="es-MX"/>
            </a:p>
          </p:txBody>
        </p:sp>
        <p:sp>
          <p:nvSpPr>
            <p:cNvPr id="1233" name="Freeform 209"/>
            <p:cNvSpPr>
              <a:spLocks/>
            </p:cNvSpPr>
            <p:nvPr/>
          </p:nvSpPr>
          <p:spPr bwMode="auto">
            <a:xfrm>
              <a:off x="4566" y="2052"/>
              <a:ext cx="51" cy="59"/>
            </a:xfrm>
            <a:custGeom>
              <a:avLst/>
              <a:gdLst/>
              <a:ahLst/>
              <a:cxnLst>
                <a:cxn ang="0">
                  <a:pos x="7" y="16"/>
                </a:cxn>
                <a:cxn ang="0">
                  <a:pos x="13" y="14"/>
                </a:cxn>
                <a:cxn ang="0">
                  <a:pos x="9" y="8"/>
                </a:cxn>
                <a:cxn ang="0">
                  <a:pos x="8" y="6"/>
                </a:cxn>
                <a:cxn ang="0">
                  <a:pos x="2" y="2"/>
                </a:cxn>
                <a:cxn ang="0">
                  <a:pos x="0" y="0"/>
                </a:cxn>
                <a:cxn ang="0">
                  <a:pos x="15" y="15"/>
                </a:cxn>
                <a:cxn ang="0">
                  <a:pos x="12" y="17"/>
                </a:cxn>
                <a:cxn ang="0">
                  <a:pos x="7" y="16"/>
                </a:cxn>
              </a:cxnLst>
              <a:rect l="0" t="0" r="r" b="b"/>
              <a:pathLst>
                <a:path w="15" h="17">
                  <a:moveTo>
                    <a:pt x="7" y="16"/>
                  </a:moveTo>
                  <a:cubicBezTo>
                    <a:pt x="9" y="16"/>
                    <a:pt x="12" y="17"/>
                    <a:pt x="13" y="14"/>
                  </a:cubicBezTo>
                  <a:cubicBezTo>
                    <a:pt x="15" y="11"/>
                    <a:pt x="11" y="9"/>
                    <a:pt x="9" y="8"/>
                  </a:cubicBezTo>
                  <a:cubicBezTo>
                    <a:pt x="8" y="7"/>
                    <a:pt x="8" y="7"/>
                    <a:pt x="8" y="6"/>
                  </a:cubicBezTo>
                  <a:cubicBezTo>
                    <a:pt x="6" y="5"/>
                    <a:pt x="4" y="3"/>
                    <a:pt x="2" y="2"/>
                  </a:cubicBezTo>
                  <a:cubicBezTo>
                    <a:pt x="1" y="1"/>
                    <a:pt x="0" y="1"/>
                    <a:pt x="0" y="0"/>
                  </a:cubicBezTo>
                  <a:cubicBezTo>
                    <a:pt x="0" y="1"/>
                    <a:pt x="15" y="6"/>
                    <a:pt x="15" y="15"/>
                  </a:cubicBezTo>
                  <a:cubicBezTo>
                    <a:pt x="15" y="16"/>
                    <a:pt x="13" y="17"/>
                    <a:pt x="12" y="17"/>
                  </a:cubicBezTo>
                  <a:cubicBezTo>
                    <a:pt x="10" y="17"/>
                    <a:pt x="8" y="16"/>
                    <a:pt x="7" y="16"/>
                  </a:cubicBezTo>
                  <a:close/>
                </a:path>
              </a:pathLst>
            </a:custGeom>
            <a:solidFill>
              <a:srgbClr val="00739E"/>
            </a:solidFill>
            <a:ln w="9525">
              <a:noFill/>
              <a:round/>
              <a:headEnd/>
              <a:tailEnd/>
            </a:ln>
          </p:spPr>
          <p:txBody>
            <a:bodyPr/>
            <a:lstStyle/>
            <a:p>
              <a:pPr>
                <a:defRPr/>
              </a:pPr>
              <a:endParaRPr lang="es-MX"/>
            </a:p>
          </p:txBody>
        </p:sp>
        <p:sp>
          <p:nvSpPr>
            <p:cNvPr id="1234" name="Freeform 210"/>
            <p:cNvSpPr>
              <a:spLocks/>
            </p:cNvSpPr>
            <p:nvPr/>
          </p:nvSpPr>
          <p:spPr bwMode="auto">
            <a:xfrm>
              <a:off x="4598" y="2116"/>
              <a:ext cx="101" cy="59"/>
            </a:xfrm>
            <a:custGeom>
              <a:avLst/>
              <a:gdLst/>
              <a:ahLst/>
              <a:cxnLst>
                <a:cxn ang="0">
                  <a:pos x="21" y="16"/>
                </a:cxn>
                <a:cxn ang="0">
                  <a:pos x="26" y="8"/>
                </a:cxn>
                <a:cxn ang="0">
                  <a:pos x="16" y="4"/>
                </a:cxn>
                <a:cxn ang="0">
                  <a:pos x="14" y="3"/>
                </a:cxn>
                <a:cxn ang="0">
                  <a:pos x="0" y="2"/>
                </a:cxn>
                <a:cxn ang="0">
                  <a:pos x="15" y="3"/>
                </a:cxn>
                <a:cxn ang="0">
                  <a:pos x="27" y="12"/>
                </a:cxn>
                <a:cxn ang="0">
                  <a:pos x="21" y="16"/>
                </a:cxn>
              </a:cxnLst>
              <a:rect l="0" t="0" r="r" b="b"/>
              <a:pathLst>
                <a:path w="28" h="17">
                  <a:moveTo>
                    <a:pt x="21" y="16"/>
                  </a:moveTo>
                  <a:cubicBezTo>
                    <a:pt x="25" y="17"/>
                    <a:pt x="28" y="11"/>
                    <a:pt x="26" y="8"/>
                  </a:cubicBezTo>
                  <a:cubicBezTo>
                    <a:pt x="23" y="5"/>
                    <a:pt x="20" y="5"/>
                    <a:pt x="16" y="4"/>
                  </a:cubicBezTo>
                  <a:cubicBezTo>
                    <a:pt x="15" y="4"/>
                    <a:pt x="15" y="3"/>
                    <a:pt x="14" y="3"/>
                  </a:cubicBezTo>
                  <a:cubicBezTo>
                    <a:pt x="9" y="2"/>
                    <a:pt x="5" y="2"/>
                    <a:pt x="0" y="2"/>
                  </a:cubicBezTo>
                  <a:cubicBezTo>
                    <a:pt x="0" y="2"/>
                    <a:pt x="10" y="0"/>
                    <a:pt x="15" y="3"/>
                  </a:cubicBezTo>
                  <a:cubicBezTo>
                    <a:pt x="15" y="3"/>
                    <a:pt x="28" y="4"/>
                    <a:pt x="27" y="12"/>
                  </a:cubicBezTo>
                  <a:cubicBezTo>
                    <a:pt x="27" y="12"/>
                    <a:pt x="26" y="17"/>
                    <a:pt x="21" y="16"/>
                  </a:cubicBezTo>
                  <a:close/>
                </a:path>
              </a:pathLst>
            </a:custGeom>
            <a:solidFill>
              <a:srgbClr val="00739E"/>
            </a:solidFill>
            <a:ln w="9525">
              <a:noFill/>
              <a:round/>
              <a:headEnd/>
              <a:tailEnd/>
            </a:ln>
          </p:spPr>
          <p:txBody>
            <a:bodyPr/>
            <a:lstStyle/>
            <a:p>
              <a:pPr>
                <a:defRPr/>
              </a:pPr>
              <a:endParaRPr lang="es-MX"/>
            </a:p>
          </p:txBody>
        </p:sp>
        <p:sp>
          <p:nvSpPr>
            <p:cNvPr id="1235" name="Freeform 211"/>
            <p:cNvSpPr>
              <a:spLocks/>
            </p:cNvSpPr>
            <p:nvPr/>
          </p:nvSpPr>
          <p:spPr bwMode="auto">
            <a:xfrm>
              <a:off x="4676" y="2175"/>
              <a:ext cx="386" cy="59"/>
            </a:xfrm>
            <a:custGeom>
              <a:avLst/>
              <a:gdLst/>
              <a:ahLst/>
              <a:cxnLst>
                <a:cxn ang="0">
                  <a:pos x="108" y="2"/>
                </a:cxn>
                <a:cxn ang="0">
                  <a:pos x="99" y="2"/>
                </a:cxn>
                <a:cxn ang="0">
                  <a:pos x="89" y="5"/>
                </a:cxn>
                <a:cxn ang="0">
                  <a:pos x="71" y="16"/>
                </a:cxn>
                <a:cxn ang="0">
                  <a:pos x="61" y="16"/>
                </a:cxn>
                <a:cxn ang="0">
                  <a:pos x="48" y="16"/>
                </a:cxn>
                <a:cxn ang="0">
                  <a:pos x="45" y="16"/>
                </a:cxn>
                <a:cxn ang="0">
                  <a:pos x="33" y="15"/>
                </a:cxn>
                <a:cxn ang="0">
                  <a:pos x="20" y="4"/>
                </a:cxn>
                <a:cxn ang="0">
                  <a:pos x="0" y="4"/>
                </a:cxn>
                <a:cxn ang="0">
                  <a:pos x="22" y="4"/>
                </a:cxn>
                <a:cxn ang="0">
                  <a:pos x="33" y="14"/>
                </a:cxn>
                <a:cxn ang="0">
                  <a:pos x="45" y="15"/>
                </a:cxn>
                <a:cxn ang="0">
                  <a:pos x="48" y="15"/>
                </a:cxn>
                <a:cxn ang="0">
                  <a:pos x="61" y="15"/>
                </a:cxn>
                <a:cxn ang="0">
                  <a:pos x="71" y="16"/>
                </a:cxn>
                <a:cxn ang="0">
                  <a:pos x="89" y="4"/>
                </a:cxn>
                <a:cxn ang="0">
                  <a:pos x="96" y="3"/>
                </a:cxn>
                <a:cxn ang="0">
                  <a:pos x="99" y="2"/>
                </a:cxn>
                <a:cxn ang="0">
                  <a:pos x="108" y="2"/>
                </a:cxn>
              </a:cxnLst>
              <a:rect l="0" t="0" r="r" b="b"/>
              <a:pathLst>
                <a:path w="108" h="17">
                  <a:moveTo>
                    <a:pt x="108" y="2"/>
                  </a:moveTo>
                  <a:cubicBezTo>
                    <a:pt x="105" y="2"/>
                    <a:pt x="102" y="0"/>
                    <a:pt x="99" y="2"/>
                  </a:cubicBezTo>
                  <a:cubicBezTo>
                    <a:pt x="96" y="5"/>
                    <a:pt x="92" y="4"/>
                    <a:pt x="89" y="5"/>
                  </a:cubicBezTo>
                  <a:cubicBezTo>
                    <a:pt x="83" y="8"/>
                    <a:pt x="78" y="15"/>
                    <a:pt x="71" y="16"/>
                  </a:cubicBezTo>
                  <a:cubicBezTo>
                    <a:pt x="69" y="17"/>
                    <a:pt x="64" y="15"/>
                    <a:pt x="61" y="16"/>
                  </a:cubicBezTo>
                  <a:cubicBezTo>
                    <a:pt x="58" y="17"/>
                    <a:pt x="51" y="16"/>
                    <a:pt x="48" y="16"/>
                  </a:cubicBezTo>
                  <a:cubicBezTo>
                    <a:pt x="47" y="16"/>
                    <a:pt x="46" y="16"/>
                    <a:pt x="45" y="16"/>
                  </a:cubicBezTo>
                  <a:cubicBezTo>
                    <a:pt x="44" y="15"/>
                    <a:pt x="35" y="15"/>
                    <a:pt x="33" y="15"/>
                  </a:cubicBezTo>
                  <a:cubicBezTo>
                    <a:pt x="25" y="13"/>
                    <a:pt x="28" y="6"/>
                    <a:pt x="20" y="4"/>
                  </a:cubicBezTo>
                  <a:cubicBezTo>
                    <a:pt x="13" y="3"/>
                    <a:pt x="6" y="3"/>
                    <a:pt x="0" y="4"/>
                  </a:cubicBezTo>
                  <a:cubicBezTo>
                    <a:pt x="0" y="4"/>
                    <a:pt x="5" y="1"/>
                    <a:pt x="22" y="4"/>
                  </a:cubicBezTo>
                  <a:cubicBezTo>
                    <a:pt x="22" y="4"/>
                    <a:pt x="32" y="14"/>
                    <a:pt x="33" y="14"/>
                  </a:cubicBezTo>
                  <a:cubicBezTo>
                    <a:pt x="35" y="14"/>
                    <a:pt x="45" y="15"/>
                    <a:pt x="45" y="15"/>
                  </a:cubicBezTo>
                  <a:cubicBezTo>
                    <a:pt x="46" y="15"/>
                    <a:pt x="48" y="15"/>
                    <a:pt x="48" y="15"/>
                  </a:cubicBezTo>
                  <a:cubicBezTo>
                    <a:pt x="48" y="15"/>
                    <a:pt x="59" y="16"/>
                    <a:pt x="61" y="15"/>
                  </a:cubicBezTo>
                  <a:cubicBezTo>
                    <a:pt x="63" y="14"/>
                    <a:pt x="71" y="16"/>
                    <a:pt x="71" y="16"/>
                  </a:cubicBezTo>
                  <a:cubicBezTo>
                    <a:pt x="71" y="16"/>
                    <a:pt x="84" y="7"/>
                    <a:pt x="89" y="4"/>
                  </a:cubicBezTo>
                  <a:cubicBezTo>
                    <a:pt x="89" y="4"/>
                    <a:pt x="90" y="4"/>
                    <a:pt x="96" y="3"/>
                  </a:cubicBezTo>
                  <a:cubicBezTo>
                    <a:pt x="96" y="3"/>
                    <a:pt x="97" y="2"/>
                    <a:pt x="99" y="2"/>
                  </a:cubicBezTo>
                  <a:cubicBezTo>
                    <a:pt x="99" y="2"/>
                    <a:pt x="101" y="0"/>
                    <a:pt x="108" y="2"/>
                  </a:cubicBezTo>
                  <a:close/>
                </a:path>
              </a:pathLst>
            </a:custGeom>
            <a:solidFill>
              <a:srgbClr val="00739E"/>
            </a:solidFill>
            <a:ln w="9525">
              <a:noFill/>
              <a:round/>
              <a:headEnd/>
              <a:tailEnd/>
            </a:ln>
          </p:spPr>
          <p:txBody>
            <a:bodyPr/>
            <a:lstStyle/>
            <a:p>
              <a:pPr>
                <a:defRPr/>
              </a:pPr>
              <a:endParaRPr lang="es-MX"/>
            </a:p>
          </p:txBody>
        </p:sp>
        <p:sp>
          <p:nvSpPr>
            <p:cNvPr id="1236" name="Oval 212"/>
            <p:cNvSpPr>
              <a:spLocks noChangeArrowheads="1"/>
            </p:cNvSpPr>
            <p:nvPr/>
          </p:nvSpPr>
          <p:spPr bwMode="auto">
            <a:xfrm>
              <a:off x="4662" y="2030"/>
              <a:ext cx="37" cy="32"/>
            </a:xfrm>
            <a:prstGeom prst="ellipse">
              <a:avLst/>
            </a:prstGeom>
            <a:solidFill>
              <a:srgbClr val="FFFFFF"/>
            </a:solidFill>
            <a:ln w="9525">
              <a:noFill/>
              <a:round/>
              <a:headEnd/>
              <a:tailEnd/>
            </a:ln>
          </p:spPr>
          <p:txBody>
            <a:bodyPr/>
            <a:lstStyle/>
            <a:p>
              <a:pPr>
                <a:defRPr/>
              </a:pPr>
              <a:endParaRPr lang="es-MX"/>
            </a:p>
          </p:txBody>
        </p:sp>
        <p:sp>
          <p:nvSpPr>
            <p:cNvPr id="1237" name="Oval 213"/>
            <p:cNvSpPr>
              <a:spLocks noChangeArrowheads="1"/>
            </p:cNvSpPr>
            <p:nvPr/>
          </p:nvSpPr>
          <p:spPr bwMode="auto">
            <a:xfrm>
              <a:off x="4662" y="2030"/>
              <a:ext cx="37" cy="32"/>
            </a:xfrm>
            <a:prstGeom prst="ellipse">
              <a:avLst/>
            </a:prstGeom>
            <a:noFill/>
            <a:ln w="0">
              <a:solidFill>
                <a:srgbClr val="2E3C79"/>
              </a:solidFill>
              <a:round/>
              <a:headEnd/>
              <a:tailEnd/>
            </a:ln>
          </p:spPr>
          <p:txBody>
            <a:bodyPr/>
            <a:lstStyle/>
            <a:p>
              <a:pPr>
                <a:defRPr/>
              </a:pPr>
              <a:endParaRPr lang="es-MX"/>
            </a:p>
          </p:txBody>
        </p:sp>
        <p:sp>
          <p:nvSpPr>
            <p:cNvPr id="1238" name="Oval 214"/>
            <p:cNvSpPr>
              <a:spLocks noChangeArrowheads="1"/>
            </p:cNvSpPr>
            <p:nvPr/>
          </p:nvSpPr>
          <p:spPr bwMode="auto">
            <a:xfrm>
              <a:off x="4571" y="2107"/>
              <a:ext cx="32" cy="27"/>
            </a:xfrm>
            <a:prstGeom prst="ellipse">
              <a:avLst/>
            </a:prstGeom>
            <a:solidFill>
              <a:srgbClr val="FFFFFF"/>
            </a:solidFill>
            <a:ln w="9525">
              <a:noFill/>
              <a:round/>
              <a:headEnd/>
              <a:tailEnd/>
            </a:ln>
          </p:spPr>
          <p:txBody>
            <a:bodyPr/>
            <a:lstStyle/>
            <a:p>
              <a:pPr>
                <a:defRPr/>
              </a:pPr>
              <a:endParaRPr lang="es-MX"/>
            </a:p>
          </p:txBody>
        </p:sp>
        <p:sp>
          <p:nvSpPr>
            <p:cNvPr id="1239" name="Oval 215"/>
            <p:cNvSpPr>
              <a:spLocks noChangeArrowheads="1"/>
            </p:cNvSpPr>
            <p:nvPr/>
          </p:nvSpPr>
          <p:spPr bwMode="auto">
            <a:xfrm>
              <a:off x="4571" y="2107"/>
              <a:ext cx="32" cy="27"/>
            </a:xfrm>
            <a:prstGeom prst="ellipse">
              <a:avLst/>
            </a:prstGeom>
            <a:noFill/>
            <a:ln w="0">
              <a:solidFill>
                <a:srgbClr val="2E3C79"/>
              </a:solidFill>
              <a:round/>
              <a:headEnd/>
              <a:tailEnd/>
            </a:ln>
          </p:spPr>
          <p:txBody>
            <a:bodyPr/>
            <a:lstStyle/>
            <a:p>
              <a:pPr>
                <a:defRPr/>
              </a:pPr>
              <a:endParaRPr lang="es-MX"/>
            </a:p>
          </p:txBody>
        </p:sp>
        <p:sp>
          <p:nvSpPr>
            <p:cNvPr id="1240" name="Oval 216"/>
            <p:cNvSpPr>
              <a:spLocks noChangeArrowheads="1"/>
            </p:cNvSpPr>
            <p:nvPr/>
          </p:nvSpPr>
          <p:spPr bwMode="auto">
            <a:xfrm>
              <a:off x="5053" y="2153"/>
              <a:ext cx="32" cy="36"/>
            </a:xfrm>
            <a:prstGeom prst="ellipse">
              <a:avLst/>
            </a:prstGeom>
            <a:solidFill>
              <a:srgbClr val="FFFFFF"/>
            </a:solidFill>
            <a:ln w="9525">
              <a:noFill/>
              <a:round/>
              <a:headEnd/>
              <a:tailEnd/>
            </a:ln>
          </p:spPr>
          <p:txBody>
            <a:bodyPr/>
            <a:lstStyle/>
            <a:p>
              <a:pPr>
                <a:defRPr/>
              </a:pPr>
              <a:endParaRPr lang="es-MX"/>
            </a:p>
          </p:txBody>
        </p:sp>
        <p:grpSp>
          <p:nvGrpSpPr>
            <p:cNvPr id="3" name="Group 217"/>
            <p:cNvGrpSpPr>
              <a:grpSpLocks/>
            </p:cNvGrpSpPr>
            <p:nvPr/>
          </p:nvGrpSpPr>
          <p:grpSpPr bwMode="auto">
            <a:xfrm>
              <a:off x="4421" y="1815"/>
              <a:ext cx="787" cy="412"/>
              <a:chOff x="4421" y="1815"/>
              <a:chExt cx="787" cy="412"/>
            </a:xfrm>
          </p:grpSpPr>
          <p:sp>
            <p:nvSpPr>
              <p:cNvPr id="1242" name="Oval 218"/>
              <p:cNvSpPr>
                <a:spLocks noChangeArrowheads="1"/>
              </p:cNvSpPr>
              <p:nvPr/>
            </p:nvSpPr>
            <p:spPr bwMode="auto">
              <a:xfrm>
                <a:off x="5053" y="2153"/>
                <a:ext cx="32" cy="36"/>
              </a:xfrm>
              <a:prstGeom prst="ellipse">
                <a:avLst/>
              </a:prstGeom>
              <a:noFill/>
              <a:ln w="0">
                <a:solidFill>
                  <a:srgbClr val="2E3C79"/>
                </a:solidFill>
                <a:round/>
                <a:headEnd/>
                <a:tailEnd/>
              </a:ln>
            </p:spPr>
            <p:txBody>
              <a:bodyPr/>
              <a:lstStyle/>
              <a:p>
                <a:pPr>
                  <a:defRPr/>
                </a:pPr>
                <a:endParaRPr lang="es-MX"/>
              </a:p>
            </p:txBody>
          </p:sp>
          <p:sp>
            <p:nvSpPr>
              <p:cNvPr id="1243" name="Freeform 219"/>
              <p:cNvSpPr>
                <a:spLocks/>
              </p:cNvSpPr>
              <p:nvPr/>
            </p:nvSpPr>
            <p:spPr bwMode="auto">
              <a:xfrm>
                <a:off x="4506" y="2011"/>
                <a:ext cx="73" cy="50"/>
              </a:xfrm>
              <a:custGeom>
                <a:avLst/>
                <a:gdLst/>
                <a:ahLst/>
                <a:cxnLst>
                  <a:cxn ang="0">
                    <a:pos x="18" y="11"/>
                  </a:cxn>
                  <a:cxn ang="0">
                    <a:pos x="14" y="14"/>
                  </a:cxn>
                  <a:cxn ang="0">
                    <a:pos x="1" y="4"/>
                  </a:cxn>
                  <a:cxn ang="0">
                    <a:pos x="4" y="0"/>
                  </a:cxn>
                  <a:cxn ang="0">
                    <a:pos x="8" y="0"/>
                  </a:cxn>
                  <a:cxn ang="0">
                    <a:pos x="18" y="11"/>
                  </a:cxn>
                </a:cxnLst>
                <a:rect l="0" t="0" r="r" b="b"/>
                <a:pathLst>
                  <a:path w="20" h="14">
                    <a:moveTo>
                      <a:pt x="18" y="11"/>
                    </a:moveTo>
                    <a:cubicBezTo>
                      <a:pt x="17" y="13"/>
                      <a:pt x="16" y="14"/>
                      <a:pt x="14" y="14"/>
                    </a:cubicBezTo>
                    <a:cubicBezTo>
                      <a:pt x="7" y="14"/>
                      <a:pt x="3" y="9"/>
                      <a:pt x="1" y="4"/>
                    </a:cubicBezTo>
                    <a:cubicBezTo>
                      <a:pt x="0" y="2"/>
                      <a:pt x="2" y="0"/>
                      <a:pt x="4" y="0"/>
                    </a:cubicBezTo>
                    <a:cubicBezTo>
                      <a:pt x="5" y="0"/>
                      <a:pt x="6" y="1"/>
                      <a:pt x="8" y="0"/>
                    </a:cubicBezTo>
                    <a:cubicBezTo>
                      <a:pt x="14" y="0"/>
                      <a:pt x="20" y="5"/>
                      <a:pt x="18" y="11"/>
                    </a:cubicBezTo>
                    <a:close/>
                  </a:path>
                </a:pathLst>
              </a:custGeom>
              <a:solidFill>
                <a:srgbClr val="A96E36"/>
              </a:solidFill>
              <a:ln w="9525">
                <a:noFill/>
                <a:round/>
                <a:headEnd/>
                <a:tailEnd/>
              </a:ln>
            </p:spPr>
            <p:txBody>
              <a:bodyPr/>
              <a:lstStyle/>
              <a:p>
                <a:pPr>
                  <a:defRPr/>
                </a:pPr>
                <a:endParaRPr lang="es-MX"/>
              </a:p>
            </p:txBody>
          </p:sp>
          <p:sp>
            <p:nvSpPr>
              <p:cNvPr id="1244" name="Freeform 220"/>
              <p:cNvSpPr>
                <a:spLocks/>
              </p:cNvSpPr>
              <p:nvPr/>
            </p:nvSpPr>
            <p:spPr bwMode="auto">
              <a:xfrm>
                <a:off x="4511" y="2016"/>
                <a:ext cx="64" cy="46"/>
              </a:xfrm>
              <a:custGeom>
                <a:avLst/>
                <a:gdLst/>
                <a:ahLst/>
                <a:cxnLst>
                  <a:cxn ang="0">
                    <a:pos x="12" y="12"/>
                  </a:cxn>
                  <a:cxn ang="0">
                    <a:pos x="0" y="3"/>
                  </a:cxn>
                  <a:cxn ang="0">
                    <a:pos x="0" y="2"/>
                  </a:cxn>
                  <a:cxn ang="0">
                    <a:pos x="3" y="0"/>
                  </a:cxn>
                  <a:cxn ang="0">
                    <a:pos x="6" y="0"/>
                  </a:cxn>
                  <a:cxn ang="0">
                    <a:pos x="7" y="0"/>
                  </a:cxn>
                  <a:cxn ang="0">
                    <a:pos x="9" y="0"/>
                  </a:cxn>
                  <a:cxn ang="0">
                    <a:pos x="16" y="10"/>
                  </a:cxn>
                  <a:cxn ang="0">
                    <a:pos x="12" y="12"/>
                  </a:cxn>
                </a:cxnLst>
                <a:rect l="0" t="0" r="r" b="b"/>
                <a:pathLst>
                  <a:path w="18" h="12">
                    <a:moveTo>
                      <a:pt x="12" y="12"/>
                    </a:moveTo>
                    <a:cubicBezTo>
                      <a:pt x="7" y="12"/>
                      <a:pt x="2" y="7"/>
                      <a:pt x="0" y="3"/>
                    </a:cubicBezTo>
                    <a:cubicBezTo>
                      <a:pt x="0" y="2"/>
                      <a:pt x="0" y="2"/>
                      <a:pt x="0" y="2"/>
                    </a:cubicBezTo>
                    <a:cubicBezTo>
                      <a:pt x="0" y="1"/>
                      <a:pt x="2" y="0"/>
                      <a:pt x="3" y="0"/>
                    </a:cubicBezTo>
                    <a:cubicBezTo>
                      <a:pt x="4" y="0"/>
                      <a:pt x="5" y="0"/>
                      <a:pt x="6" y="0"/>
                    </a:cubicBezTo>
                    <a:cubicBezTo>
                      <a:pt x="6" y="0"/>
                      <a:pt x="7" y="0"/>
                      <a:pt x="7" y="0"/>
                    </a:cubicBezTo>
                    <a:cubicBezTo>
                      <a:pt x="8" y="0"/>
                      <a:pt x="8" y="0"/>
                      <a:pt x="9" y="0"/>
                    </a:cubicBezTo>
                    <a:cubicBezTo>
                      <a:pt x="13" y="1"/>
                      <a:pt x="18" y="5"/>
                      <a:pt x="16" y="10"/>
                    </a:cubicBezTo>
                    <a:cubicBezTo>
                      <a:pt x="15" y="11"/>
                      <a:pt x="14" y="12"/>
                      <a:pt x="12" y="12"/>
                    </a:cubicBezTo>
                    <a:close/>
                  </a:path>
                </a:pathLst>
              </a:custGeom>
              <a:solidFill>
                <a:srgbClr val="C18D48"/>
              </a:solidFill>
              <a:ln w="9525">
                <a:noFill/>
                <a:round/>
                <a:headEnd/>
                <a:tailEnd/>
              </a:ln>
            </p:spPr>
            <p:txBody>
              <a:bodyPr/>
              <a:lstStyle/>
              <a:p>
                <a:pPr>
                  <a:defRPr/>
                </a:pPr>
                <a:endParaRPr lang="es-MX"/>
              </a:p>
            </p:txBody>
          </p:sp>
          <p:sp>
            <p:nvSpPr>
              <p:cNvPr id="1245" name="Freeform 221"/>
              <p:cNvSpPr>
                <a:spLocks/>
              </p:cNvSpPr>
              <p:nvPr/>
            </p:nvSpPr>
            <p:spPr bwMode="auto">
              <a:xfrm>
                <a:off x="4516" y="2016"/>
                <a:ext cx="55" cy="41"/>
              </a:xfrm>
              <a:custGeom>
                <a:avLst/>
                <a:gdLst/>
                <a:ahLst/>
                <a:cxnLst>
                  <a:cxn ang="0">
                    <a:pos x="11" y="11"/>
                  </a:cxn>
                  <a:cxn ang="0">
                    <a:pos x="0" y="3"/>
                  </a:cxn>
                  <a:cxn ang="0">
                    <a:pos x="0" y="2"/>
                  </a:cxn>
                  <a:cxn ang="0">
                    <a:pos x="3" y="1"/>
                  </a:cxn>
                  <a:cxn ang="0">
                    <a:pos x="5" y="1"/>
                  </a:cxn>
                  <a:cxn ang="0">
                    <a:pos x="6" y="1"/>
                  </a:cxn>
                  <a:cxn ang="0">
                    <a:pos x="8" y="1"/>
                  </a:cxn>
                  <a:cxn ang="0">
                    <a:pos x="14" y="9"/>
                  </a:cxn>
                  <a:cxn ang="0">
                    <a:pos x="11" y="11"/>
                  </a:cxn>
                </a:cxnLst>
                <a:rect l="0" t="0" r="r" b="b"/>
                <a:pathLst>
                  <a:path w="16" h="11">
                    <a:moveTo>
                      <a:pt x="11" y="11"/>
                    </a:moveTo>
                    <a:cubicBezTo>
                      <a:pt x="6" y="11"/>
                      <a:pt x="2" y="7"/>
                      <a:pt x="0" y="3"/>
                    </a:cubicBezTo>
                    <a:cubicBezTo>
                      <a:pt x="0" y="3"/>
                      <a:pt x="0" y="2"/>
                      <a:pt x="0" y="2"/>
                    </a:cubicBezTo>
                    <a:cubicBezTo>
                      <a:pt x="0" y="1"/>
                      <a:pt x="1" y="0"/>
                      <a:pt x="3" y="1"/>
                    </a:cubicBezTo>
                    <a:cubicBezTo>
                      <a:pt x="3" y="1"/>
                      <a:pt x="4" y="1"/>
                      <a:pt x="5" y="1"/>
                    </a:cubicBezTo>
                    <a:cubicBezTo>
                      <a:pt x="5" y="1"/>
                      <a:pt x="6" y="1"/>
                      <a:pt x="6" y="1"/>
                    </a:cubicBezTo>
                    <a:cubicBezTo>
                      <a:pt x="6" y="1"/>
                      <a:pt x="7" y="1"/>
                      <a:pt x="8" y="1"/>
                    </a:cubicBezTo>
                    <a:cubicBezTo>
                      <a:pt x="12" y="1"/>
                      <a:pt x="16" y="5"/>
                      <a:pt x="14" y="9"/>
                    </a:cubicBezTo>
                    <a:cubicBezTo>
                      <a:pt x="14" y="11"/>
                      <a:pt x="12" y="11"/>
                      <a:pt x="11" y="11"/>
                    </a:cubicBezTo>
                    <a:close/>
                  </a:path>
                </a:pathLst>
              </a:custGeom>
              <a:solidFill>
                <a:srgbClr val="DDB45B"/>
              </a:solidFill>
              <a:ln w="9525">
                <a:noFill/>
                <a:round/>
                <a:headEnd/>
                <a:tailEnd/>
              </a:ln>
            </p:spPr>
            <p:txBody>
              <a:bodyPr/>
              <a:lstStyle/>
              <a:p>
                <a:pPr>
                  <a:defRPr/>
                </a:pPr>
                <a:endParaRPr lang="es-MX"/>
              </a:p>
            </p:txBody>
          </p:sp>
          <p:sp>
            <p:nvSpPr>
              <p:cNvPr id="1246" name="Freeform 222"/>
              <p:cNvSpPr>
                <a:spLocks/>
              </p:cNvSpPr>
              <p:nvPr/>
            </p:nvSpPr>
            <p:spPr bwMode="auto">
              <a:xfrm>
                <a:off x="4520" y="2020"/>
                <a:ext cx="46" cy="32"/>
              </a:xfrm>
              <a:custGeom>
                <a:avLst/>
                <a:gdLst/>
                <a:ahLst/>
                <a:cxnLst>
                  <a:cxn ang="0">
                    <a:pos x="9" y="9"/>
                  </a:cxn>
                  <a:cxn ang="0">
                    <a:pos x="12" y="8"/>
                  </a:cxn>
                  <a:cxn ang="0">
                    <a:pos x="6" y="0"/>
                  </a:cxn>
                  <a:cxn ang="0">
                    <a:pos x="5" y="0"/>
                  </a:cxn>
                  <a:cxn ang="0">
                    <a:pos x="4" y="0"/>
                  </a:cxn>
                  <a:cxn ang="0">
                    <a:pos x="2" y="0"/>
                  </a:cxn>
                  <a:cxn ang="0">
                    <a:pos x="0" y="2"/>
                  </a:cxn>
                  <a:cxn ang="0">
                    <a:pos x="0" y="2"/>
                  </a:cxn>
                  <a:cxn ang="0">
                    <a:pos x="9" y="9"/>
                  </a:cxn>
                </a:cxnLst>
                <a:rect l="0" t="0" r="r" b="b"/>
                <a:pathLst>
                  <a:path w="13" h="9">
                    <a:moveTo>
                      <a:pt x="9" y="9"/>
                    </a:moveTo>
                    <a:cubicBezTo>
                      <a:pt x="10" y="9"/>
                      <a:pt x="12" y="9"/>
                      <a:pt x="12" y="8"/>
                    </a:cubicBezTo>
                    <a:cubicBezTo>
                      <a:pt x="13" y="4"/>
                      <a:pt x="10" y="1"/>
                      <a:pt x="6" y="0"/>
                    </a:cubicBezTo>
                    <a:cubicBezTo>
                      <a:pt x="6" y="0"/>
                      <a:pt x="5" y="0"/>
                      <a:pt x="5" y="0"/>
                    </a:cubicBezTo>
                    <a:cubicBezTo>
                      <a:pt x="5" y="0"/>
                      <a:pt x="4" y="0"/>
                      <a:pt x="4" y="0"/>
                    </a:cubicBezTo>
                    <a:cubicBezTo>
                      <a:pt x="3" y="0"/>
                      <a:pt x="3" y="0"/>
                      <a:pt x="2" y="0"/>
                    </a:cubicBezTo>
                    <a:cubicBezTo>
                      <a:pt x="1" y="0"/>
                      <a:pt x="0" y="1"/>
                      <a:pt x="0" y="2"/>
                    </a:cubicBezTo>
                    <a:cubicBezTo>
                      <a:pt x="0" y="2"/>
                      <a:pt x="0" y="2"/>
                      <a:pt x="0" y="2"/>
                    </a:cubicBezTo>
                    <a:cubicBezTo>
                      <a:pt x="1" y="6"/>
                      <a:pt x="5" y="9"/>
                      <a:pt x="9" y="9"/>
                    </a:cubicBezTo>
                    <a:close/>
                  </a:path>
                </a:pathLst>
              </a:custGeom>
              <a:solidFill>
                <a:srgbClr val="FDEE70"/>
              </a:solidFill>
              <a:ln w="9525">
                <a:noFill/>
                <a:round/>
                <a:headEnd/>
                <a:tailEnd/>
              </a:ln>
            </p:spPr>
            <p:txBody>
              <a:bodyPr/>
              <a:lstStyle/>
              <a:p>
                <a:pPr>
                  <a:defRPr/>
                </a:pPr>
                <a:endParaRPr lang="es-MX"/>
              </a:p>
            </p:txBody>
          </p:sp>
          <p:sp>
            <p:nvSpPr>
              <p:cNvPr id="1247" name="Freeform 223"/>
              <p:cNvSpPr>
                <a:spLocks/>
              </p:cNvSpPr>
              <p:nvPr/>
            </p:nvSpPr>
            <p:spPr bwMode="auto">
              <a:xfrm>
                <a:off x="4617" y="2153"/>
                <a:ext cx="69" cy="50"/>
              </a:xfrm>
              <a:custGeom>
                <a:avLst/>
                <a:gdLst/>
                <a:ahLst/>
                <a:cxnLst>
                  <a:cxn ang="0">
                    <a:pos x="18" y="5"/>
                  </a:cxn>
                  <a:cxn ang="0">
                    <a:pos x="18" y="10"/>
                  </a:cxn>
                  <a:cxn ang="0">
                    <a:pos x="2" y="14"/>
                  </a:cxn>
                  <a:cxn ang="0">
                    <a:pos x="1" y="9"/>
                  </a:cxn>
                  <a:cxn ang="0">
                    <a:pos x="4" y="6"/>
                  </a:cxn>
                  <a:cxn ang="0">
                    <a:pos x="18" y="5"/>
                  </a:cxn>
                </a:cxnLst>
                <a:rect l="0" t="0" r="r" b="b"/>
                <a:pathLst>
                  <a:path w="19" h="15">
                    <a:moveTo>
                      <a:pt x="18" y="5"/>
                    </a:moveTo>
                    <a:cubicBezTo>
                      <a:pt x="19" y="7"/>
                      <a:pt x="19" y="8"/>
                      <a:pt x="18" y="10"/>
                    </a:cubicBezTo>
                    <a:cubicBezTo>
                      <a:pt x="14" y="15"/>
                      <a:pt x="7" y="15"/>
                      <a:pt x="2" y="14"/>
                    </a:cubicBezTo>
                    <a:cubicBezTo>
                      <a:pt x="0" y="13"/>
                      <a:pt x="0" y="11"/>
                      <a:pt x="1" y="9"/>
                    </a:cubicBezTo>
                    <a:cubicBezTo>
                      <a:pt x="2" y="8"/>
                      <a:pt x="3" y="7"/>
                      <a:pt x="4" y="6"/>
                    </a:cubicBezTo>
                    <a:cubicBezTo>
                      <a:pt x="7" y="1"/>
                      <a:pt x="15" y="0"/>
                      <a:pt x="18" y="5"/>
                    </a:cubicBezTo>
                    <a:close/>
                  </a:path>
                </a:pathLst>
              </a:custGeom>
              <a:solidFill>
                <a:srgbClr val="A96E36"/>
              </a:solidFill>
              <a:ln w="9525">
                <a:noFill/>
                <a:round/>
                <a:headEnd/>
                <a:tailEnd/>
              </a:ln>
            </p:spPr>
            <p:txBody>
              <a:bodyPr/>
              <a:lstStyle/>
              <a:p>
                <a:pPr>
                  <a:defRPr/>
                </a:pPr>
                <a:endParaRPr lang="es-MX"/>
              </a:p>
            </p:txBody>
          </p:sp>
          <p:sp>
            <p:nvSpPr>
              <p:cNvPr id="1248" name="Freeform 224"/>
              <p:cNvSpPr>
                <a:spLocks/>
              </p:cNvSpPr>
              <p:nvPr/>
            </p:nvSpPr>
            <p:spPr bwMode="auto">
              <a:xfrm>
                <a:off x="4621" y="2157"/>
                <a:ext cx="60" cy="46"/>
              </a:xfrm>
              <a:custGeom>
                <a:avLst/>
                <a:gdLst/>
                <a:ahLst/>
                <a:cxnLst>
                  <a:cxn ang="0">
                    <a:pos x="16" y="9"/>
                  </a:cxn>
                  <a:cxn ang="0">
                    <a:pos x="1" y="12"/>
                  </a:cxn>
                  <a:cxn ang="0">
                    <a:pos x="1" y="12"/>
                  </a:cxn>
                  <a:cxn ang="0">
                    <a:pos x="1" y="8"/>
                  </a:cxn>
                  <a:cxn ang="0">
                    <a:pos x="3" y="6"/>
                  </a:cxn>
                  <a:cxn ang="0">
                    <a:pos x="3" y="6"/>
                  </a:cxn>
                  <a:cxn ang="0">
                    <a:pos x="4" y="4"/>
                  </a:cxn>
                  <a:cxn ang="0">
                    <a:pos x="16" y="5"/>
                  </a:cxn>
                  <a:cxn ang="0">
                    <a:pos x="16" y="9"/>
                  </a:cxn>
                </a:cxnLst>
                <a:rect l="0" t="0" r="r" b="b"/>
                <a:pathLst>
                  <a:path w="17" h="14">
                    <a:moveTo>
                      <a:pt x="16" y="9"/>
                    </a:moveTo>
                    <a:cubicBezTo>
                      <a:pt x="13" y="13"/>
                      <a:pt x="6" y="14"/>
                      <a:pt x="1" y="12"/>
                    </a:cubicBezTo>
                    <a:cubicBezTo>
                      <a:pt x="1" y="12"/>
                      <a:pt x="1" y="12"/>
                      <a:pt x="1" y="12"/>
                    </a:cubicBezTo>
                    <a:cubicBezTo>
                      <a:pt x="0" y="11"/>
                      <a:pt x="0" y="9"/>
                      <a:pt x="1" y="8"/>
                    </a:cubicBezTo>
                    <a:cubicBezTo>
                      <a:pt x="1" y="8"/>
                      <a:pt x="2" y="7"/>
                      <a:pt x="3" y="6"/>
                    </a:cubicBezTo>
                    <a:cubicBezTo>
                      <a:pt x="3" y="6"/>
                      <a:pt x="3" y="6"/>
                      <a:pt x="3" y="6"/>
                    </a:cubicBezTo>
                    <a:cubicBezTo>
                      <a:pt x="4" y="5"/>
                      <a:pt x="4" y="5"/>
                      <a:pt x="4" y="4"/>
                    </a:cubicBezTo>
                    <a:cubicBezTo>
                      <a:pt x="8" y="1"/>
                      <a:pt x="14" y="0"/>
                      <a:pt x="16" y="5"/>
                    </a:cubicBezTo>
                    <a:cubicBezTo>
                      <a:pt x="17" y="6"/>
                      <a:pt x="17" y="8"/>
                      <a:pt x="16" y="9"/>
                    </a:cubicBezTo>
                    <a:close/>
                  </a:path>
                </a:pathLst>
              </a:custGeom>
              <a:solidFill>
                <a:srgbClr val="C18D48"/>
              </a:solidFill>
              <a:ln w="9525">
                <a:noFill/>
                <a:round/>
                <a:headEnd/>
                <a:tailEnd/>
              </a:ln>
            </p:spPr>
            <p:txBody>
              <a:bodyPr/>
              <a:lstStyle/>
              <a:p>
                <a:pPr>
                  <a:defRPr/>
                </a:pPr>
                <a:endParaRPr lang="es-MX"/>
              </a:p>
            </p:txBody>
          </p:sp>
          <p:sp>
            <p:nvSpPr>
              <p:cNvPr id="1249" name="Freeform 225"/>
              <p:cNvSpPr>
                <a:spLocks/>
              </p:cNvSpPr>
              <p:nvPr/>
            </p:nvSpPr>
            <p:spPr bwMode="auto">
              <a:xfrm>
                <a:off x="4621" y="2162"/>
                <a:ext cx="55" cy="41"/>
              </a:xfrm>
              <a:custGeom>
                <a:avLst/>
                <a:gdLst/>
                <a:ahLst/>
                <a:cxnLst>
                  <a:cxn ang="0">
                    <a:pos x="15" y="8"/>
                  </a:cxn>
                  <a:cxn ang="0">
                    <a:pos x="2" y="11"/>
                  </a:cxn>
                  <a:cxn ang="0">
                    <a:pos x="1" y="11"/>
                  </a:cxn>
                  <a:cxn ang="0">
                    <a:pos x="1" y="8"/>
                  </a:cxn>
                  <a:cxn ang="0">
                    <a:pos x="3" y="6"/>
                  </a:cxn>
                  <a:cxn ang="0">
                    <a:pos x="4" y="5"/>
                  </a:cxn>
                  <a:cxn ang="0">
                    <a:pos x="5" y="4"/>
                  </a:cxn>
                  <a:cxn ang="0">
                    <a:pos x="15" y="4"/>
                  </a:cxn>
                  <a:cxn ang="0">
                    <a:pos x="15" y="8"/>
                  </a:cxn>
                </a:cxnLst>
                <a:rect l="0" t="0" r="r" b="b"/>
                <a:pathLst>
                  <a:path w="16" h="12">
                    <a:moveTo>
                      <a:pt x="15" y="8"/>
                    </a:moveTo>
                    <a:cubicBezTo>
                      <a:pt x="12" y="12"/>
                      <a:pt x="6" y="12"/>
                      <a:pt x="2" y="11"/>
                    </a:cubicBezTo>
                    <a:cubicBezTo>
                      <a:pt x="1" y="11"/>
                      <a:pt x="1" y="11"/>
                      <a:pt x="1" y="11"/>
                    </a:cubicBezTo>
                    <a:cubicBezTo>
                      <a:pt x="0" y="10"/>
                      <a:pt x="1" y="8"/>
                      <a:pt x="1" y="8"/>
                    </a:cubicBezTo>
                    <a:cubicBezTo>
                      <a:pt x="2" y="7"/>
                      <a:pt x="3" y="6"/>
                      <a:pt x="3" y="6"/>
                    </a:cubicBezTo>
                    <a:cubicBezTo>
                      <a:pt x="3" y="5"/>
                      <a:pt x="4" y="5"/>
                      <a:pt x="4" y="5"/>
                    </a:cubicBezTo>
                    <a:cubicBezTo>
                      <a:pt x="4" y="5"/>
                      <a:pt x="4" y="4"/>
                      <a:pt x="5" y="4"/>
                    </a:cubicBezTo>
                    <a:cubicBezTo>
                      <a:pt x="8" y="1"/>
                      <a:pt x="13" y="0"/>
                      <a:pt x="15" y="4"/>
                    </a:cubicBezTo>
                    <a:cubicBezTo>
                      <a:pt x="16" y="5"/>
                      <a:pt x="16" y="7"/>
                      <a:pt x="15" y="8"/>
                    </a:cubicBezTo>
                    <a:close/>
                  </a:path>
                </a:pathLst>
              </a:custGeom>
              <a:solidFill>
                <a:srgbClr val="DDB45B"/>
              </a:solidFill>
              <a:ln w="9525">
                <a:noFill/>
                <a:round/>
                <a:headEnd/>
                <a:tailEnd/>
              </a:ln>
            </p:spPr>
            <p:txBody>
              <a:bodyPr/>
              <a:lstStyle/>
              <a:p>
                <a:pPr>
                  <a:defRPr/>
                </a:pPr>
                <a:endParaRPr lang="es-MX"/>
              </a:p>
            </p:txBody>
          </p:sp>
          <p:sp>
            <p:nvSpPr>
              <p:cNvPr id="1250" name="Freeform 226"/>
              <p:cNvSpPr>
                <a:spLocks/>
              </p:cNvSpPr>
              <p:nvPr/>
            </p:nvSpPr>
            <p:spPr bwMode="auto">
              <a:xfrm>
                <a:off x="4621" y="2162"/>
                <a:ext cx="51" cy="36"/>
              </a:xfrm>
              <a:custGeom>
                <a:avLst/>
                <a:gdLst/>
                <a:ahLst/>
                <a:cxnLst>
                  <a:cxn ang="0">
                    <a:pos x="13" y="7"/>
                  </a:cxn>
                  <a:cxn ang="0">
                    <a:pos x="13" y="3"/>
                  </a:cxn>
                  <a:cxn ang="0">
                    <a:pos x="4" y="3"/>
                  </a:cxn>
                  <a:cxn ang="0">
                    <a:pos x="3" y="4"/>
                  </a:cxn>
                  <a:cxn ang="0">
                    <a:pos x="3" y="5"/>
                  </a:cxn>
                  <a:cxn ang="0">
                    <a:pos x="1" y="7"/>
                  </a:cxn>
                  <a:cxn ang="0">
                    <a:pos x="1" y="9"/>
                  </a:cxn>
                  <a:cxn ang="0">
                    <a:pos x="1" y="9"/>
                  </a:cxn>
                  <a:cxn ang="0">
                    <a:pos x="13" y="7"/>
                  </a:cxn>
                </a:cxnLst>
                <a:rect l="0" t="0" r="r" b="b"/>
                <a:pathLst>
                  <a:path w="14" h="10">
                    <a:moveTo>
                      <a:pt x="13" y="7"/>
                    </a:moveTo>
                    <a:cubicBezTo>
                      <a:pt x="13" y="6"/>
                      <a:pt x="14" y="4"/>
                      <a:pt x="13" y="3"/>
                    </a:cubicBezTo>
                    <a:cubicBezTo>
                      <a:pt x="11" y="0"/>
                      <a:pt x="7" y="1"/>
                      <a:pt x="4" y="3"/>
                    </a:cubicBezTo>
                    <a:cubicBezTo>
                      <a:pt x="4" y="4"/>
                      <a:pt x="3" y="4"/>
                      <a:pt x="3" y="4"/>
                    </a:cubicBezTo>
                    <a:cubicBezTo>
                      <a:pt x="3" y="5"/>
                      <a:pt x="3" y="5"/>
                      <a:pt x="3" y="5"/>
                    </a:cubicBezTo>
                    <a:cubicBezTo>
                      <a:pt x="2" y="6"/>
                      <a:pt x="2" y="6"/>
                      <a:pt x="1" y="7"/>
                    </a:cubicBezTo>
                    <a:cubicBezTo>
                      <a:pt x="0" y="7"/>
                      <a:pt x="0" y="9"/>
                      <a:pt x="1" y="9"/>
                    </a:cubicBezTo>
                    <a:cubicBezTo>
                      <a:pt x="1" y="9"/>
                      <a:pt x="1" y="9"/>
                      <a:pt x="1" y="9"/>
                    </a:cubicBezTo>
                    <a:cubicBezTo>
                      <a:pt x="5" y="10"/>
                      <a:pt x="10" y="10"/>
                      <a:pt x="13" y="7"/>
                    </a:cubicBezTo>
                    <a:close/>
                  </a:path>
                </a:pathLst>
              </a:custGeom>
              <a:solidFill>
                <a:srgbClr val="FDEE70"/>
              </a:solidFill>
              <a:ln w="9525">
                <a:noFill/>
                <a:round/>
                <a:headEnd/>
                <a:tailEnd/>
              </a:ln>
            </p:spPr>
            <p:txBody>
              <a:bodyPr/>
              <a:lstStyle/>
              <a:p>
                <a:pPr>
                  <a:defRPr/>
                </a:pPr>
                <a:endParaRPr lang="es-MX"/>
              </a:p>
            </p:txBody>
          </p:sp>
          <p:sp>
            <p:nvSpPr>
              <p:cNvPr id="1251" name="Freeform 227"/>
              <p:cNvSpPr>
                <a:spLocks/>
              </p:cNvSpPr>
              <p:nvPr/>
            </p:nvSpPr>
            <p:spPr bwMode="auto">
              <a:xfrm>
                <a:off x="5076" y="2089"/>
                <a:ext cx="73" cy="50"/>
              </a:xfrm>
              <a:custGeom>
                <a:avLst/>
                <a:gdLst/>
                <a:ahLst/>
                <a:cxnLst>
                  <a:cxn ang="0">
                    <a:pos x="1" y="10"/>
                  </a:cxn>
                  <a:cxn ang="0">
                    <a:pos x="2" y="5"/>
                  </a:cxn>
                  <a:cxn ang="0">
                    <a:pos x="19" y="4"/>
                  </a:cxn>
                  <a:cxn ang="0">
                    <a:pos x="19" y="8"/>
                  </a:cxn>
                  <a:cxn ang="0">
                    <a:pos x="15" y="11"/>
                  </a:cxn>
                  <a:cxn ang="0">
                    <a:pos x="1" y="10"/>
                  </a:cxn>
                </a:cxnLst>
                <a:rect l="0" t="0" r="r" b="b"/>
                <a:pathLst>
                  <a:path w="20" h="15">
                    <a:moveTo>
                      <a:pt x="1" y="10"/>
                    </a:moveTo>
                    <a:cubicBezTo>
                      <a:pt x="0" y="8"/>
                      <a:pt x="1" y="6"/>
                      <a:pt x="2" y="5"/>
                    </a:cubicBezTo>
                    <a:cubicBezTo>
                      <a:pt x="6" y="0"/>
                      <a:pt x="13" y="1"/>
                      <a:pt x="19" y="4"/>
                    </a:cubicBezTo>
                    <a:cubicBezTo>
                      <a:pt x="20" y="4"/>
                      <a:pt x="20" y="7"/>
                      <a:pt x="19" y="8"/>
                    </a:cubicBezTo>
                    <a:cubicBezTo>
                      <a:pt x="17" y="9"/>
                      <a:pt x="16" y="10"/>
                      <a:pt x="15" y="11"/>
                    </a:cubicBezTo>
                    <a:cubicBezTo>
                      <a:pt x="11" y="15"/>
                      <a:pt x="3" y="15"/>
                      <a:pt x="1" y="10"/>
                    </a:cubicBezTo>
                    <a:close/>
                  </a:path>
                </a:pathLst>
              </a:custGeom>
              <a:solidFill>
                <a:srgbClr val="A96E36"/>
              </a:solidFill>
              <a:ln w="9525">
                <a:noFill/>
                <a:round/>
                <a:headEnd/>
                <a:tailEnd/>
              </a:ln>
            </p:spPr>
            <p:txBody>
              <a:bodyPr/>
              <a:lstStyle/>
              <a:p>
                <a:pPr>
                  <a:defRPr/>
                </a:pPr>
                <a:endParaRPr lang="es-MX"/>
              </a:p>
            </p:txBody>
          </p:sp>
          <p:sp>
            <p:nvSpPr>
              <p:cNvPr id="1252" name="Freeform 228"/>
              <p:cNvSpPr>
                <a:spLocks/>
              </p:cNvSpPr>
              <p:nvPr/>
            </p:nvSpPr>
            <p:spPr bwMode="auto">
              <a:xfrm>
                <a:off x="5080" y="2089"/>
                <a:ext cx="64" cy="46"/>
              </a:xfrm>
              <a:custGeom>
                <a:avLst/>
                <a:gdLst/>
                <a:ahLst/>
                <a:cxnLst>
                  <a:cxn ang="0">
                    <a:pos x="2" y="4"/>
                  </a:cxn>
                  <a:cxn ang="0">
                    <a:pos x="17" y="3"/>
                  </a:cxn>
                  <a:cxn ang="0">
                    <a:pos x="17" y="3"/>
                  </a:cxn>
                  <a:cxn ang="0">
                    <a:pos x="17" y="7"/>
                  </a:cxn>
                  <a:cxn ang="0">
                    <a:pos x="15" y="9"/>
                  </a:cxn>
                  <a:cxn ang="0">
                    <a:pos x="14" y="9"/>
                  </a:cxn>
                  <a:cxn ang="0">
                    <a:pos x="12" y="11"/>
                  </a:cxn>
                  <a:cxn ang="0">
                    <a:pos x="1" y="8"/>
                  </a:cxn>
                  <a:cxn ang="0">
                    <a:pos x="2" y="4"/>
                  </a:cxn>
                </a:cxnLst>
                <a:rect l="0" t="0" r="r" b="b"/>
                <a:pathLst>
                  <a:path w="18" h="13">
                    <a:moveTo>
                      <a:pt x="2" y="4"/>
                    </a:moveTo>
                    <a:cubicBezTo>
                      <a:pt x="6" y="0"/>
                      <a:pt x="12" y="1"/>
                      <a:pt x="17" y="3"/>
                    </a:cubicBezTo>
                    <a:cubicBezTo>
                      <a:pt x="17" y="3"/>
                      <a:pt x="17" y="3"/>
                      <a:pt x="17" y="3"/>
                    </a:cubicBezTo>
                    <a:cubicBezTo>
                      <a:pt x="18" y="4"/>
                      <a:pt x="18" y="6"/>
                      <a:pt x="17" y="7"/>
                    </a:cubicBezTo>
                    <a:cubicBezTo>
                      <a:pt x="16" y="7"/>
                      <a:pt x="15" y="8"/>
                      <a:pt x="15" y="9"/>
                    </a:cubicBezTo>
                    <a:cubicBezTo>
                      <a:pt x="14" y="9"/>
                      <a:pt x="14" y="9"/>
                      <a:pt x="14" y="9"/>
                    </a:cubicBezTo>
                    <a:cubicBezTo>
                      <a:pt x="14" y="10"/>
                      <a:pt x="13" y="10"/>
                      <a:pt x="12" y="11"/>
                    </a:cubicBezTo>
                    <a:cubicBezTo>
                      <a:pt x="9" y="13"/>
                      <a:pt x="3" y="13"/>
                      <a:pt x="1" y="8"/>
                    </a:cubicBezTo>
                    <a:cubicBezTo>
                      <a:pt x="0" y="7"/>
                      <a:pt x="1" y="5"/>
                      <a:pt x="2" y="4"/>
                    </a:cubicBezTo>
                    <a:close/>
                  </a:path>
                </a:pathLst>
              </a:custGeom>
              <a:solidFill>
                <a:srgbClr val="C18D48"/>
              </a:solidFill>
              <a:ln w="9525">
                <a:noFill/>
                <a:round/>
                <a:headEnd/>
                <a:tailEnd/>
              </a:ln>
            </p:spPr>
            <p:txBody>
              <a:bodyPr/>
              <a:lstStyle/>
              <a:p>
                <a:pPr>
                  <a:defRPr/>
                </a:pPr>
                <a:endParaRPr lang="es-MX"/>
              </a:p>
            </p:txBody>
          </p:sp>
          <p:sp>
            <p:nvSpPr>
              <p:cNvPr id="1253" name="Freeform 229"/>
              <p:cNvSpPr>
                <a:spLocks/>
              </p:cNvSpPr>
              <p:nvPr/>
            </p:nvSpPr>
            <p:spPr bwMode="auto">
              <a:xfrm>
                <a:off x="5085" y="2093"/>
                <a:ext cx="60" cy="36"/>
              </a:xfrm>
              <a:custGeom>
                <a:avLst/>
                <a:gdLst/>
                <a:ahLst/>
                <a:cxnLst>
                  <a:cxn ang="0">
                    <a:pos x="2" y="4"/>
                  </a:cxn>
                  <a:cxn ang="0">
                    <a:pos x="15" y="2"/>
                  </a:cxn>
                  <a:cxn ang="0">
                    <a:pos x="16" y="3"/>
                  </a:cxn>
                  <a:cxn ang="0">
                    <a:pos x="15" y="6"/>
                  </a:cxn>
                  <a:cxn ang="0">
                    <a:pos x="13" y="7"/>
                  </a:cxn>
                  <a:cxn ang="0">
                    <a:pos x="13" y="8"/>
                  </a:cxn>
                  <a:cxn ang="0">
                    <a:pos x="11" y="9"/>
                  </a:cxn>
                  <a:cxn ang="0">
                    <a:pos x="1" y="7"/>
                  </a:cxn>
                  <a:cxn ang="0">
                    <a:pos x="2" y="4"/>
                  </a:cxn>
                </a:cxnLst>
                <a:rect l="0" t="0" r="r" b="b"/>
                <a:pathLst>
                  <a:path w="17" h="11">
                    <a:moveTo>
                      <a:pt x="2" y="4"/>
                    </a:moveTo>
                    <a:cubicBezTo>
                      <a:pt x="5" y="0"/>
                      <a:pt x="11" y="0"/>
                      <a:pt x="15" y="2"/>
                    </a:cubicBezTo>
                    <a:cubicBezTo>
                      <a:pt x="15" y="2"/>
                      <a:pt x="16" y="3"/>
                      <a:pt x="16" y="3"/>
                    </a:cubicBezTo>
                    <a:cubicBezTo>
                      <a:pt x="17" y="3"/>
                      <a:pt x="16" y="5"/>
                      <a:pt x="15" y="6"/>
                    </a:cubicBezTo>
                    <a:cubicBezTo>
                      <a:pt x="14" y="6"/>
                      <a:pt x="14" y="7"/>
                      <a:pt x="13" y="7"/>
                    </a:cubicBezTo>
                    <a:cubicBezTo>
                      <a:pt x="13" y="7"/>
                      <a:pt x="13" y="8"/>
                      <a:pt x="13" y="8"/>
                    </a:cubicBezTo>
                    <a:cubicBezTo>
                      <a:pt x="12" y="8"/>
                      <a:pt x="12" y="9"/>
                      <a:pt x="11" y="9"/>
                    </a:cubicBezTo>
                    <a:cubicBezTo>
                      <a:pt x="8" y="11"/>
                      <a:pt x="3" y="11"/>
                      <a:pt x="1" y="7"/>
                    </a:cubicBezTo>
                    <a:cubicBezTo>
                      <a:pt x="0" y="6"/>
                      <a:pt x="1" y="4"/>
                      <a:pt x="2" y="4"/>
                    </a:cubicBezTo>
                    <a:close/>
                  </a:path>
                </a:pathLst>
              </a:custGeom>
              <a:solidFill>
                <a:srgbClr val="DDB45B"/>
              </a:solidFill>
              <a:ln w="9525">
                <a:noFill/>
                <a:round/>
                <a:headEnd/>
                <a:tailEnd/>
              </a:ln>
            </p:spPr>
            <p:txBody>
              <a:bodyPr/>
              <a:lstStyle/>
              <a:p>
                <a:pPr>
                  <a:defRPr/>
                </a:pPr>
                <a:endParaRPr lang="es-MX"/>
              </a:p>
            </p:txBody>
          </p:sp>
          <p:sp>
            <p:nvSpPr>
              <p:cNvPr id="1254" name="Freeform 230"/>
              <p:cNvSpPr>
                <a:spLocks/>
              </p:cNvSpPr>
              <p:nvPr/>
            </p:nvSpPr>
            <p:spPr bwMode="auto">
              <a:xfrm>
                <a:off x="5090" y="2098"/>
                <a:ext cx="51" cy="32"/>
              </a:xfrm>
              <a:custGeom>
                <a:avLst/>
                <a:gdLst/>
                <a:ahLst/>
                <a:cxnLst>
                  <a:cxn ang="0">
                    <a:pos x="2" y="3"/>
                  </a:cxn>
                  <a:cxn ang="0">
                    <a:pos x="1" y="6"/>
                  </a:cxn>
                  <a:cxn ang="0">
                    <a:pos x="10" y="7"/>
                  </a:cxn>
                  <a:cxn ang="0">
                    <a:pos x="11" y="6"/>
                  </a:cxn>
                  <a:cxn ang="0">
                    <a:pos x="12" y="6"/>
                  </a:cxn>
                  <a:cxn ang="0">
                    <a:pos x="13" y="4"/>
                  </a:cxn>
                  <a:cxn ang="0">
                    <a:pos x="14" y="2"/>
                  </a:cxn>
                  <a:cxn ang="0">
                    <a:pos x="14" y="2"/>
                  </a:cxn>
                  <a:cxn ang="0">
                    <a:pos x="2" y="3"/>
                  </a:cxn>
                </a:cxnLst>
                <a:rect l="0" t="0" r="r" b="b"/>
                <a:pathLst>
                  <a:path w="15" h="9">
                    <a:moveTo>
                      <a:pt x="2" y="3"/>
                    </a:moveTo>
                    <a:cubicBezTo>
                      <a:pt x="1" y="4"/>
                      <a:pt x="0" y="5"/>
                      <a:pt x="1" y="6"/>
                    </a:cubicBezTo>
                    <a:cubicBezTo>
                      <a:pt x="2" y="9"/>
                      <a:pt x="7" y="9"/>
                      <a:pt x="10" y="7"/>
                    </a:cubicBezTo>
                    <a:cubicBezTo>
                      <a:pt x="10" y="7"/>
                      <a:pt x="11" y="7"/>
                      <a:pt x="11" y="6"/>
                    </a:cubicBezTo>
                    <a:cubicBezTo>
                      <a:pt x="11" y="6"/>
                      <a:pt x="12" y="6"/>
                      <a:pt x="12" y="6"/>
                    </a:cubicBezTo>
                    <a:cubicBezTo>
                      <a:pt x="12" y="5"/>
                      <a:pt x="13" y="5"/>
                      <a:pt x="13" y="4"/>
                    </a:cubicBezTo>
                    <a:cubicBezTo>
                      <a:pt x="14" y="4"/>
                      <a:pt x="15" y="3"/>
                      <a:pt x="14" y="2"/>
                    </a:cubicBezTo>
                    <a:cubicBezTo>
                      <a:pt x="14" y="2"/>
                      <a:pt x="14" y="2"/>
                      <a:pt x="14" y="2"/>
                    </a:cubicBezTo>
                    <a:cubicBezTo>
                      <a:pt x="10" y="0"/>
                      <a:pt x="5" y="0"/>
                      <a:pt x="2" y="3"/>
                    </a:cubicBezTo>
                    <a:close/>
                  </a:path>
                </a:pathLst>
              </a:custGeom>
              <a:solidFill>
                <a:srgbClr val="FDEE70"/>
              </a:solidFill>
              <a:ln w="9525">
                <a:noFill/>
                <a:round/>
                <a:headEnd/>
                <a:tailEnd/>
              </a:ln>
            </p:spPr>
            <p:txBody>
              <a:bodyPr/>
              <a:lstStyle/>
              <a:p>
                <a:pPr>
                  <a:defRPr/>
                </a:pPr>
                <a:endParaRPr lang="es-MX"/>
              </a:p>
            </p:txBody>
          </p:sp>
          <p:sp>
            <p:nvSpPr>
              <p:cNvPr id="1255" name="Freeform 231"/>
              <p:cNvSpPr>
                <a:spLocks/>
              </p:cNvSpPr>
              <p:nvPr/>
            </p:nvSpPr>
            <p:spPr bwMode="auto">
              <a:xfrm>
                <a:off x="4731" y="2066"/>
                <a:ext cx="266" cy="160"/>
              </a:xfrm>
              <a:custGeom>
                <a:avLst/>
                <a:gdLst/>
                <a:ahLst/>
                <a:cxnLst>
                  <a:cxn ang="0">
                    <a:pos x="62" y="9"/>
                  </a:cxn>
                  <a:cxn ang="0">
                    <a:pos x="17" y="7"/>
                  </a:cxn>
                  <a:cxn ang="0">
                    <a:pos x="4" y="8"/>
                  </a:cxn>
                  <a:cxn ang="0">
                    <a:pos x="6" y="14"/>
                  </a:cxn>
                  <a:cxn ang="0">
                    <a:pos x="7" y="30"/>
                  </a:cxn>
                  <a:cxn ang="0">
                    <a:pos x="4" y="37"/>
                  </a:cxn>
                  <a:cxn ang="0">
                    <a:pos x="14" y="39"/>
                  </a:cxn>
                  <a:cxn ang="0">
                    <a:pos x="61" y="41"/>
                  </a:cxn>
                  <a:cxn ang="0">
                    <a:pos x="71" y="38"/>
                  </a:cxn>
                  <a:cxn ang="0">
                    <a:pos x="68" y="31"/>
                  </a:cxn>
                  <a:cxn ang="0">
                    <a:pos x="69" y="19"/>
                  </a:cxn>
                  <a:cxn ang="0">
                    <a:pos x="69" y="8"/>
                  </a:cxn>
                  <a:cxn ang="0">
                    <a:pos x="62" y="9"/>
                  </a:cxn>
                </a:cxnLst>
                <a:rect l="0" t="0" r="r" b="b"/>
                <a:pathLst>
                  <a:path w="75" h="46">
                    <a:moveTo>
                      <a:pt x="62" y="9"/>
                    </a:moveTo>
                    <a:cubicBezTo>
                      <a:pt x="62" y="9"/>
                      <a:pt x="41" y="5"/>
                      <a:pt x="17" y="7"/>
                    </a:cubicBezTo>
                    <a:cubicBezTo>
                      <a:pt x="17" y="7"/>
                      <a:pt x="8" y="0"/>
                      <a:pt x="4" y="8"/>
                    </a:cubicBezTo>
                    <a:cubicBezTo>
                      <a:pt x="4" y="8"/>
                      <a:pt x="3" y="11"/>
                      <a:pt x="6" y="14"/>
                    </a:cubicBezTo>
                    <a:cubicBezTo>
                      <a:pt x="6" y="14"/>
                      <a:pt x="0" y="21"/>
                      <a:pt x="7" y="30"/>
                    </a:cubicBezTo>
                    <a:cubicBezTo>
                      <a:pt x="7" y="30"/>
                      <a:pt x="1" y="32"/>
                      <a:pt x="4" y="37"/>
                    </a:cubicBezTo>
                    <a:cubicBezTo>
                      <a:pt x="4" y="37"/>
                      <a:pt x="3" y="41"/>
                      <a:pt x="14" y="39"/>
                    </a:cubicBezTo>
                    <a:cubicBezTo>
                      <a:pt x="14" y="39"/>
                      <a:pt x="29" y="46"/>
                      <a:pt x="61" y="41"/>
                    </a:cubicBezTo>
                    <a:cubicBezTo>
                      <a:pt x="61" y="41"/>
                      <a:pt x="69" y="45"/>
                      <a:pt x="71" y="38"/>
                    </a:cubicBezTo>
                    <a:cubicBezTo>
                      <a:pt x="71" y="38"/>
                      <a:pt x="71" y="32"/>
                      <a:pt x="68" y="31"/>
                    </a:cubicBezTo>
                    <a:cubicBezTo>
                      <a:pt x="68" y="31"/>
                      <a:pt x="73" y="25"/>
                      <a:pt x="69" y="19"/>
                    </a:cubicBezTo>
                    <a:cubicBezTo>
                      <a:pt x="69" y="19"/>
                      <a:pt x="75" y="11"/>
                      <a:pt x="69" y="8"/>
                    </a:cubicBezTo>
                    <a:cubicBezTo>
                      <a:pt x="69" y="8"/>
                      <a:pt x="65" y="5"/>
                      <a:pt x="62" y="9"/>
                    </a:cubicBezTo>
                    <a:close/>
                  </a:path>
                </a:pathLst>
              </a:custGeom>
              <a:solidFill>
                <a:srgbClr val="D98500"/>
              </a:solidFill>
              <a:ln w="9525">
                <a:noFill/>
                <a:round/>
                <a:headEnd/>
                <a:tailEnd/>
              </a:ln>
            </p:spPr>
            <p:txBody>
              <a:bodyPr/>
              <a:lstStyle/>
              <a:p>
                <a:pPr>
                  <a:defRPr/>
                </a:pPr>
                <a:endParaRPr lang="es-MX"/>
              </a:p>
            </p:txBody>
          </p:sp>
          <p:sp>
            <p:nvSpPr>
              <p:cNvPr id="1256" name="Freeform 232"/>
              <p:cNvSpPr>
                <a:spLocks/>
              </p:cNvSpPr>
              <p:nvPr/>
            </p:nvSpPr>
            <p:spPr bwMode="auto">
              <a:xfrm>
                <a:off x="4745" y="2194"/>
                <a:ext cx="239" cy="27"/>
              </a:xfrm>
              <a:custGeom>
                <a:avLst/>
                <a:gdLst/>
                <a:ahLst/>
                <a:cxnLst>
                  <a:cxn ang="0">
                    <a:pos x="67" y="2"/>
                  </a:cxn>
                  <a:cxn ang="0">
                    <a:pos x="57" y="1"/>
                  </a:cxn>
                  <a:cxn ang="0">
                    <a:pos x="10" y="0"/>
                  </a:cxn>
                  <a:cxn ang="0">
                    <a:pos x="0" y="0"/>
                  </a:cxn>
                </a:cxnLst>
                <a:rect l="0" t="0" r="r" b="b"/>
                <a:pathLst>
                  <a:path w="67" h="8">
                    <a:moveTo>
                      <a:pt x="67" y="2"/>
                    </a:moveTo>
                    <a:cubicBezTo>
                      <a:pt x="61" y="8"/>
                      <a:pt x="57" y="1"/>
                      <a:pt x="57" y="1"/>
                    </a:cubicBezTo>
                    <a:cubicBezTo>
                      <a:pt x="30" y="5"/>
                      <a:pt x="10" y="0"/>
                      <a:pt x="10" y="0"/>
                    </a:cubicBezTo>
                    <a:cubicBezTo>
                      <a:pt x="4" y="6"/>
                      <a:pt x="0" y="0"/>
                      <a:pt x="0" y="0"/>
                    </a:cubicBezTo>
                  </a:path>
                </a:pathLst>
              </a:custGeom>
              <a:noFill/>
              <a:ln w="0">
                <a:solidFill>
                  <a:srgbClr val="C77E1B"/>
                </a:solidFill>
                <a:prstDash val="solid"/>
                <a:round/>
                <a:headEnd/>
                <a:tailEnd/>
              </a:ln>
            </p:spPr>
            <p:txBody>
              <a:bodyPr/>
              <a:lstStyle/>
              <a:p>
                <a:pPr>
                  <a:defRPr/>
                </a:pPr>
                <a:endParaRPr lang="es-MX"/>
              </a:p>
            </p:txBody>
          </p:sp>
          <p:sp>
            <p:nvSpPr>
              <p:cNvPr id="1257" name="Freeform 233"/>
              <p:cNvSpPr>
                <a:spLocks/>
              </p:cNvSpPr>
              <p:nvPr/>
            </p:nvSpPr>
            <p:spPr bwMode="auto">
              <a:xfrm>
                <a:off x="4745" y="2194"/>
                <a:ext cx="239" cy="32"/>
              </a:xfrm>
              <a:custGeom>
                <a:avLst/>
                <a:gdLst/>
                <a:ahLst/>
                <a:cxnLst>
                  <a:cxn ang="0">
                    <a:pos x="67" y="2"/>
                  </a:cxn>
                  <a:cxn ang="0">
                    <a:pos x="57" y="2"/>
                  </a:cxn>
                  <a:cxn ang="0">
                    <a:pos x="10" y="1"/>
                  </a:cxn>
                  <a:cxn ang="0">
                    <a:pos x="0" y="0"/>
                  </a:cxn>
                </a:cxnLst>
                <a:rect l="0" t="0" r="r" b="b"/>
                <a:pathLst>
                  <a:path w="67" h="9">
                    <a:moveTo>
                      <a:pt x="67" y="2"/>
                    </a:moveTo>
                    <a:cubicBezTo>
                      <a:pt x="62" y="9"/>
                      <a:pt x="57" y="2"/>
                      <a:pt x="57" y="2"/>
                    </a:cubicBezTo>
                    <a:cubicBezTo>
                      <a:pt x="29" y="6"/>
                      <a:pt x="10" y="1"/>
                      <a:pt x="10" y="1"/>
                    </a:cubicBezTo>
                    <a:cubicBezTo>
                      <a:pt x="3" y="6"/>
                      <a:pt x="0" y="0"/>
                      <a:pt x="0" y="0"/>
                    </a:cubicBezTo>
                  </a:path>
                </a:pathLst>
              </a:custGeom>
              <a:noFill/>
              <a:ln w="0">
                <a:solidFill>
                  <a:srgbClr val="B77828"/>
                </a:solidFill>
                <a:prstDash val="solid"/>
                <a:round/>
                <a:headEnd/>
                <a:tailEnd/>
              </a:ln>
            </p:spPr>
            <p:txBody>
              <a:bodyPr/>
              <a:lstStyle/>
              <a:p>
                <a:pPr>
                  <a:defRPr/>
                </a:pPr>
                <a:endParaRPr lang="es-MX"/>
              </a:p>
            </p:txBody>
          </p:sp>
          <p:sp>
            <p:nvSpPr>
              <p:cNvPr id="1258" name="Freeform 234"/>
              <p:cNvSpPr>
                <a:spLocks/>
              </p:cNvSpPr>
              <p:nvPr/>
            </p:nvSpPr>
            <p:spPr bwMode="auto">
              <a:xfrm>
                <a:off x="4745" y="2194"/>
                <a:ext cx="239" cy="32"/>
              </a:xfrm>
              <a:custGeom>
                <a:avLst/>
                <a:gdLst/>
                <a:ahLst/>
                <a:cxnLst>
                  <a:cxn ang="0">
                    <a:pos x="67" y="2"/>
                  </a:cxn>
                  <a:cxn ang="0">
                    <a:pos x="57" y="2"/>
                  </a:cxn>
                  <a:cxn ang="0">
                    <a:pos x="10" y="1"/>
                  </a:cxn>
                  <a:cxn ang="0">
                    <a:pos x="0" y="0"/>
                  </a:cxn>
                </a:cxnLst>
                <a:rect l="0" t="0" r="r" b="b"/>
                <a:pathLst>
                  <a:path w="67" h="9">
                    <a:moveTo>
                      <a:pt x="67" y="2"/>
                    </a:moveTo>
                    <a:cubicBezTo>
                      <a:pt x="62" y="9"/>
                      <a:pt x="57" y="2"/>
                      <a:pt x="57" y="2"/>
                    </a:cubicBezTo>
                    <a:cubicBezTo>
                      <a:pt x="29" y="8"/>
                      <a:pt x="10" y="1"/>
                      <a:pt x="10" y="1"/>
                    </a:cubicBezTo>
                    <a:cubicBezTo>
                      <a:pt x="2" y="6"/>
                      <a:pt x="0" y="0"/>
                      <a:pt x="0" y="0"/>
                    </a:cubicBezTo>
                  </a:path>
                </a:pathLst>
              </a:custGeom>
              <a:noFill/>
              <a:ln w="0">
                <a:solidFill>
                  <a:srgbClr val="A7722D"/>
                </a:solidFill>
                <a:prstDash val="solid"/>
                <a:round/>
                <a:headEnd/>
                <a:tailEnd/>
              </a:ln>
            </p:spPr>
            <p:txBody>
              <a:bodyPr/>
              <a:lstStyle/>
              <a:p>
                <a:pPr>
                  <a:defRPr/>
                </a:pPr>
                <a:endParaRPr lang="es-MX"/>
              </a:p>
            </p:txBody>
          </p:sp>
          <p:sp>
            <p:nvSpPr>
              <p:cNvPr id="1259" name="Freeform 235"/>
              <p:cNvSpPr>
                <a:spLocks/>
              </p:cNvSpPr>
              <p:nvPr/>
            </p:nvSpPr>
            <p:spPr bwMode="auto">
              <a:xfrm>
                <a:off x="4745" y="2194"/>
                <a:ext cx="239" cy="32"/>
              </a:xfrm>
              <a:custGeom>
                <a:avLst/>
                <a:gdLst/>
                <a:ahLst/>
                <a:cxnLst>
                  <a:cxn ang="0">
                    <a:pos x="67" y="2"/>
                  </a:cxn>
                  <a:cxn ang="0">
                    <a:pos x="57" y="3"/>
                  </a:cxn>
                  <a:cxn ang="0">
                    <a:pos x="10" y="2"/>
                  </a:cxn>
                  <a:cxn ang="0">
                    <a:pos x="0" y="0"/>
                  </a:cxn>
                </a:cxnLst>
                <a:rect l="0" t="0" r="r" b="b"/>
                <a:pathLst>
                  <a:path w="67" h="9">
                    <a:moveTo>
                      <a:pt x="67" y="2"/>
                    </a:moveTo>
                    <a:cubicBezTo>
                      <a:pt x="63" y="9"/>
                      <a:pt x="57" y="3"/>
                      <a:pt x="57" y="3"/>
                    </a:cubicBezTo>
                    <a:cubicBezTo>
                      <a:pt x="28" y="9"/>
                      <a:pt x="10" y="2"/>
                      <a:pt x="10" y="2"/>
                    </a:cubicBezTo>
                    <a:cubicBezTo>
                      <a:pt x="2" y="6"/>
                      <a:pt x="0" y="0"/>
                      <a:pt x="0" y="0"/>
                    </a:cubicBezTo>
                  </a:path>
                </a:pathLst>
              </a:custGeom>
              <a:noFill/>
              <a:ln w="0">
                <a:solidFill>
                  <a:srgbClr val="976B31"/>
                </a:solidFill>
                <a:prstDash val="solid"/>
                <a:round/>
                <a:headEnd/>
                <a:tailEnd/>
              </a:ln>
            </p:spPr>
            <p:txBody>
              <a:bodyPr/>
              <a:lstStyle/>
              <a:p>
                <a:pPr>
                  <a:defRPr/>
                </a:pPr>
                <a:endParaRPr lang="es-MX"/>
              </a:p>
            </p:txBody>
          </p:sp>
          <p:sp>
            <p:nvSpPr>
              <p:cNvPr id="1260" name="Freeform 236"/>
              <p:cNvSpPr>
                <a:spLocks/>
              </p:cNvSpPr>
              <p:nvPr/>
            </p:nvSpPr>
            <p:spPr bwMode="auto">
              <a:xfrm>
                <a:off x="4745" y="2194"/>
                <a:ext cx="239" cy="27"/>
              </a:xfrm>
              <a:custGeom>
                <a:avLst/>
                <a:gdLst/>
                <a:ahLst/>
                <a:cxnLst>
                  <a:cxn ang="0">
                    <a:pos x="0" y="0"/>
                  </a:cxn>
                  <a:cxn ang="0">
                    <a:pos x="10" y="0"/>
                  </a:cxn>
                  <a:cxn ang="0">
                    <a:pos x="57" y="0"/>
                  </a:cxn>
                  <a:cxn ang="0">
                    <a:pos x="67" y="2"/>
                  </a:cxn>
                </a:cxnLst>
                <a:rect l="0" t="0" r="r" b="b"/>
                <a:pathLst>
                  <a:path w="67" h="8">
                    <a:moveTo>
                      <a:pt x="0" y="0"/>
                    </a:moveTo>
                    <a:cubicBezTo>
                      <a:pt x="0" y="0"/>
                      <a:pt x="5" y="6"/>
                      <a:pt x="10" y="0"/>
                    </a:cubicBezTo>
                    <a:cubicBezTo>
                      <a:pt x="10" y="0"/>
                      <a:pt x="31" y="5"/>
                      <a:pt x="57" y="0"/>
                    </a:cubicBezTo>
                    <a:cubicBezTo>
                      <a:pt x="57" y="0"/>
                      <a:pt x="61" y="8"/>
                      <a:pt x="67" y="2"/>
                    </a:cubicBezTo>
                  </a:path>
                </a:pathLst>
              </a:custGeom>
              <a:noFill/>
              <a:ln w="0">
                <a:solidFill>
                  <a:srgbClr val="D98500"/>
                </a:solidFill>
                <a:prstDash val="solid"/>
                <a:round/>
                <a:headEnd/>
                <a:tailEnd/>
              </a:ln>
            </p:spPr>
            <p:txBody>
              <a:bodyPr/>
              <a:lstStyle/>
              <a:p>
                <a:pPr>
                  <a:defRPr/>
                </a:pPr>
                <a:endParaRPr lang="es-MX"/>
              </a:p>
            </p:txBody>
          </p:sp>
          <p:sp>
            <p:nvSpPr>
              <p:cNvPr id="1261" name="Freeform 237"/>
              <p:cNvSpPr>
                <a:spLocks noEditPoints="1"/>
              </p:cNvSpPr>
              <p:nvPr/>
            </p:nvSpPr>
            <p:spPr bwMode="auto">
              <a:xfrm>
                <a:off x="4750" y="2089"/>
                <a:ext cx="225" cy="128"/>
              </a:xfrm>
              <a:custGeom>
                <a:avLst/>
                <a:gdLst/>
                <a:ahLst/>
                <a:cxnLst>
                  <a:cxn ang="0">
                    <a:pos x="28" y="0"/>
                  </a:cxn>
                  <a:cxn ang="0">
                    <a:pos x="38" y="18"/>
                  </a:cxn>
                  <a:cxn ang="0">
                    <a:pos x="47" y="36"/>
                  </a:cxn>
                  <a:cxn ang="0">
                    <a:pos x="6" y="34"/>
                  </a:cxn>
                  <a:cxn ang="0">
                    <a:pos x="7" y="27"/>
                  </a:cxn>
                  <a:cxn ang="0">
                    <a:pos x="2" y="30"/>
                  </a:cxn>
                  <a:cxn ang="0">
                    <a:pos x="12" y="1"/>
                  </a:cxn>
                  <a:cxn ang="0">
                    <a:pos x="22" y="18"/>
                  </a:cxn>
                  <a:cxn ang="0">
                    <a:pos x="32" y="37"/>
                  </a:cxn>
                  <a:cxn ang="0">
                    <a:pos x="56" y="3"/>
                  </a:cxn>
                  <a:cxn ang="0">
                    <a:pos x="56" y="9"/>
                  </a:cxn>
                  <a:cxn ang="0">
                    <a:pos x="61" y="5"/>
                  </a:cxn>
                  <a:cxn ang="0">
                    <a:pos x="55" y="35"/>
                  </a:cxn>
                  <a:cxn ang="0">
                    <a:pos x="58" y="27"/>
                  </a:cxn>
                  <a:cxn ang="0">
                    <a:pos x="61" y="31"/>
                  </a:cxn>
                  <a:cxn ang="0">
                    <a:pos x="0" y="8"/>
                  </a:cxn>
                  <a:cxn ang="0">
                    <a:pos x="6" y="6"/>
                  </a:cxn>
                  <a:cxn ang="0">
                    <a:pos x="4" y="3"/>
                  </a:cxn>
                  <a:cxn ang="0">
                    <a:pos x="19" y="0"/>
                  </a:cxn>
                  <a:cxn ang="0">
                    <a:pos x="29" y="18"/>
                  </a:cxn>
                  <a:cxn ang="0">
                    <a:pos x="40" y="36"/>
                  </a:cxn>
                </a:cxnLst>
                <a:rect l="0" t="0" r="r" b="b"/>
                <a:pathLst>
                  <a:path w="62" h="37">
                    <a:moveTo>
                      <a:pt x="28" y="0"/>
                    </a:moveTo>
                    <a:cubicBezTo>
                      <a:pt x="28" y="0"/>
                      <a:pt x="35" y="7"/>
                      <a:pt x="38" y="18"/>
                    </a:cubicBezTo>
                    <a:cubicBezTo>
                      <a:pt x="41" y="28"/>
                      <a:pt x="47" y="37"/>
                      <a:pt x="47" y="36"/>
                    </a:cubicBezTo>
                    <a:moveTo>
                      <a:pt x="6" y="34"/>
                    </a:moveTo>
                    <a:cubicBezTo>
                      <a:pt x="6" y="34"/>
                      <a:pt x="10" y="31"/>
                      <a:pt x="7" y="27"/>
                    </a:cubicBezTo>
                    <a:cubicBezTo>
                      <a:pt x="7" y="27"/>
                      <a:pt x="2" y="24"/>
                      <a:pt x="2" y="30"/>
                    </a:cubicBezTo>
                    <a:moveTo>
                      <a:pt x="12" y="1"/>
                    </a:moveTo>
                    <a:cubicBezTo>
                      <a:pt x="12" y="1"/>
                      <a:pt x="19" y="7"/>
                      <a:pt x="22" y="18"/>
                    </a:cubicBezTo>
                    <a:cubicBezTo>
                      <a:pt x="25" y="29"/>
                      <a:pt x="32" y="36"/>
                      <a:pt x="32" y="37"/>
                    </a:cubicBezTo>
                    <a:moveTo>
                      <a:pt x="56" y="3"/>
                    </a:moveTo>
                    <a:cubicBezTo>
                      <a:pt x="56" y="3"/>
                      <a:pt x="54" y="8"/>
                      <a:pt x="56" y="9"/>
                    </a:cubicBezTo>
                    <a:cubicBezTo>
                      <a:pt x="56" y="9"/>
                      <a:pt x="62" y="12"/>
                      <a:pt x="61" y="5"/>
                    </a:cubicBezTo>
                    <a:moveTo>
                      <a:pt x="55" y="35"/>
                    </a:moveTo>
                    <a:cubicBezTo>
                      <a:pt x="55" y="35"/>
                      <a:pt x="53" y="28"/>
                      <a:pt x="58" y="27"/>
                    </a:cubicBezTo>
                    <a:cubicBezTo>
                      <a:pt x="58" y="27"/>
                      <a:pt x="62" y="27"/>
                      <a:pt x="61" y="31"/>
                    </a:cubicBezTo>
                    <a:moveTo>
                      <a:pt x="0" y="8"/>
                    </a:moveTo>
                    <a:cubicBezTo>
                      <a:pt x="0" y="8"/>
                      <a:pt x="5" y="9"/>
                      <a:pt x="6" y="6"/>
                    </a:cubicBezTo>
                    <a:cubicBezTo>
                      <a:pt x="6" y="6"/>
                      <a:pt x="6" y="4"/>
                      <a:pt x="4" y="3"/>
                    </a:cubicBezTo>
                    <a:moveTo>
                      <a:pt x="19" y="0"/>
                    </a:moveTo>
                    <a:cubicBezTo>
                      <a:pt x="19" y="0"/>
                      <a:pt x="26" y="7"/>
                      <a:pt x="29" y="18"/>
                    </a:cubicBezTo>
                    <a:cubicBezTo>
                      <a:pt x="33" y="29"/>
                      <a:pt x="39" y="36"/>
                      <a:pt x="40" y="36"/>
                    </a:cubicBezTo>
                  </a:path>
                </a:pathLst>
              </a:custGeom>
              <a:noFill/>
              <a:ln w="0">
                <a:solidFill>
                  <a:srgbClr val="705434"/>
                </a:solidFill>
                <a:prstDash val="solid"/>
                <a:round/>
                <a:headEnd/>
                <a:tailEnd/>
              </a:ln>
            </p:spPr>
            <p:txBody>
              <a:bodyPr/>
              <a:lstStyle/>
              <a:p>
                <a:pPr>
                  <a:defRPr/>
                </a:pPr>
                <a:endParaRPr lang="es-MX"/>
              </a:p>
            </p:txBody>
          </p:sp>
          <p:sp>
            <p:nvSpPr>
              <p:cNvPr id="1262" name="Freeform 238"/>
              <p:cNvSpPr>
                <a:spLocks/>
              </p:cNvSpPr>
              <p:nvPr/>
            </p:nvSpPr>
            <p:spPr bwMode="auto">
              <a:xfrm>
                <a:off x="5149" y="2071"/>
                <a:ext cx="18" cy="18"/>
              </a:xfrm>
              <a:custGeom>
                <a:avLst/>
                <a:gdLst/>
                <a:ahLst/>
                <a:cxnLst>
                  <a:cxn ang="0">
                    <a:pos x="1" y="0"/>
                  </a:cxn>
                  <a:cxn ang="0">
                    <a:pos x="5" y="4"/>
                  </a:cxn>
                  <a:cxn ang="0">
                    <a:pos x="0" y="0"/>
                  </a:cxn>
                  <a:cxn ang="0">
                    <a:pos x="1" y="0"/>
                  </a:cxn>
                </a:cxnLst>
                <a:rect l="0" t="0" r="r" b="b"/>
                <a:pathLst>
                  <a:path w="5" h="5">
                    <a:moveTo>
                      <a:pt x="1" y="0"/>
                    </a:moveTo>
                    <a:cubicBezTo>
                      <a:pt x="1" y="0"/>
                      <a:pt x="3" y="5"/>
                      <a:pt x="5" y="4"/>
                    </a:cubicBezTo>
                    <a:cubicBezTo>
                      <a:pt x="5" y="4"/>
                      <a:pt x="3" y="5"/>
                      <a:pt x="0" y="0"/>
                    </a:cubicBezTo>
                    <a:cubicBezTo>
                      <a:pt x="0" y="0"/>
                      <a:pt x="1" y="0"/>
                      <a:pt x="1" y="0"/>
                    </a:cubicBezTo>
                    <a:close/>
                  </a:path>
                </a:pathLst>
              </a:custGeom>
              <a:solidFill>
                <a:srgbClr val="24211D"/>
              </a:solidFill>
              <a:ln w="9525">
                <a:noFill/>
                <a:round/>
                <a:headEnd/>
                <a:tailEnd/>
              </a:ln>
            </p:spPr>
            <p:txBody>
              <a:bodyPr/>
              <a:lstStyle/>
              <a:p>
                <a:pPr>
                  <a:defRPr/>
                </a:pPr>
                <a:endParaRPr lang="es-MX"/>
              </a:p>
            </p:txBody>
          </p:sp>
          <p:sp>
            <p:nvSpPr>
              <p:cNvPr id="1263" name="Freeform 239"/>
              <p:cNvSpPr>
                <a:spLocks/>
              </p:cNvSpPr>
              <p:nvPr/>
            </p:nvSpPr>
            <p:spPr bwMode="auto">
              <a:xfrm>
                <a:off x="5149" y="2071"/>
                <a:ext cx="18" cy="18"/>
              </a:xfrm>
              <a:custGeom>
                <a:avLst/>
                <a:gdLst/>
                <a:ahLst/>
                <a:cxnLst>
                  <a:cxn ang="0">
                    <a:pos x="1" y="0"/>
                  </a:cxn>
                  <a:cxn ang="0">
                    <a:pos x="5" y="4"/>
                  </a:cxn>
                  <a:cxn ang="0">
                    <a:pos x="0" y="0"/>
                  </a:cxn>
                  <a:cxn ang="0">
                    <a:pos x="1" y="0"/>
                  </a:cxn>
                </a:cxnLst>
                <a:rect l="0" t="0" r="r" b="b"/>
                <a:pathLst>
                  <a:path w="5" h="5">
                    <a:moveTo>
                      <a:pt x="1" y="0"/>
                    </a:moveTo>
                    <a:cubicBezTo>
                      <a:pt x="1" y="0"/>
                      <a:pt x="3" y="5"/>
                      <a:pt x="5" y="4"/>
                    </a:cubicBezTo>
                    <a:cubicBezTo>
                      <a:pt x="5" y="4"/>
                      <a:pt x="3" y="5"/>
                      <a:pt x="0" y="0"/>
                    </a:cubicBezTo>
                    <a:cubicBezTo>
                      <a:pt x="0" y="0"/>
                      <a:pt x="1" y="0"/>
                      <a:pt x="1" y="0"/>
                    </a:cubicBezTo>
                    <a:close/>
                  </a:path>
                </a:pathLst>
              </a:custGeom>
              <a:noFill/>
              <a:ln w="0">
                <a:solidFill>
                  <a:srgbClr val="24211D"/>
                </a:solidFill>
                <a:prstDash val="solid"/>
                <a:round/>
                <a:headEnd/>
                <a:tailEnd/>
              </a:ln>
            </p:spPr>
            <p:txBody>
              <a:bodyPr/>
              <a:lstStyle/>
              <a:p>
                <a:pPr>
                  <a:defRPr/>
                </a:pPr>
                <a:endParaRPr lang="es-MX"/>
              </a:p>
            </p:txBody>
          </p:sp>
          <p:sp>
            <p:nvSpPr>
              <p:cNvPr id="1264" name="Freeform 240"/>
              <p:cNvSpPr>
                <a:spLocks/>
              </p:cNvSpPr>
              <p:nvPr/>
            </p:nvSpPr>
            <p:spPr bwMode="auto">
              <a:xfrm>
                <a:off x="5011" y="1975"/>
                <a:ext cx="184" cy="114"/>
              </a:xfrm>
              <a:custGeom>
                <a:avLst/>
                <a:gdLst/>
                <a:ahLst/>
                <a:cxnLst>
                  <a:cxn ang="0">
                    <a:pos x="8" y="16"/>
                  </a:cxn>
                  <a:cxn ang="0">
                    <a:pos x="22" y="14"/>
                  </a:cxn>
                  <a:cxn ang="0">
                    <a:pos x="29" y="6"/>
                  </a:cxn>
                  <a:cxn ang="0">
                    <a:pos x="43" y="1"/>
                  </a:cxn>
                  <a:cxn ang="0">
                    <a:pos x="52" y="15"/>
                  </a:cxn>
                  <a:cxn ang="0">
                    <a:pos x="45" y="27"/>
                  </a:cxn>
                  <a:cxn ang="0">
                    <a:pos x="35" y="31"/>
                  </a:cxn>
                  <a:cxn ang="0">
                    <a:pos x="0" y="21"/>
                  </a:cxn>
                  <a:cxn ang="0">
                    <a:pos x="8" y="16"/>
                  </a:cxn>
                  <a:cxn ang="0">
                    <a:pos x="8" y="16"/>
                  </a:cxn>
                </a:cxnLst>
                <a:rect l="0" t="0" r="r" b="b"/>
                <a:pathLst>
                  <a:path w="52" h="32">
                    <a:moveTo>
                      <a:pt x="8" y="16"/>
                    </a:moveTo>
                    <a:cubicBezTo>
                      <a:pt x="13" y="16"/>
                      <a:pt x="19" y="18"/>
                      <a:pt x="22" y="14"/>
                    </a:cubicBezTo>
                    <a:cubicBezTo>
                      <a:pt x="25" y="11"/>
                      <a:pt x="26" y="9"/>
                      <a:pt x="29" y="6"/>
                    </a:cubicBezTo>
                    <a:cubicBezTo>
                      <a:pt x="33" y="3"/>
                      <a:pt x="38" y="0"/>
                      <a:pt x="43" y="1"/>
                    </a:cubicBezTo>
                    <a:cubicBezTo>
                      <a:pt x="49" y="4"/>
                      <a:pt x="52" y="9"/>
                      <a:pt x="52" y="15"/>
                    </a:cubicBezTo>
                    <a:cubicBezTo>
                      <a:pt x="52" y="19"/>
                      <a:pt x="50" y="25"/>
                      <a:pt x="45" y="27"/>
                    </a:cubicBezTo>
                    <a:cubicBezTo>
                      <a:pt x="41" y="29"/>
                      <a:pt x="39" y="29"/>
                      <a:pt x="35" y="31"/>
                    </a:cubicBezTo>
                    <a:cubicBezTo>
                      <a:pt x="30" y="32"/>
                      <a:pt x="7" y="31"/>
                      <a:pt x="0" y="21"/>
                    </a:cubicBezTo>
                    <a:cubicBezTo>
                      <a:pt x="0" y="20"/>
                      <a:pt x="6" y="19"/>
                      <a:pt x="8" y="16"/>
                    </a:cubicBezTo>
                    <a:cubicBezTo>
                      <a:pt x="8" y="16"/>
                      <a:pt x="8" y="16"/>
                      <a:pt x="8" y="16"/>
                    </a:cubicBezTo>
                    <a:close/>
                  </a:path>
                </a:pathLst>
              </a:custGeom>
              <a:solidFill>
                <a:srgbClr val="006E57"/>
              </a:solidFill>
              <a:ln w="9525">
                <a:noFill/>
                <a:round/>
                <a:headEnd/>
                <a:tailEnd/>
              </a:ln>
            </p:spPr>
            <p:txBody>
              <a:bodyPr/>
              <a:lstStyle/>
              <a:p>
                <a:pPr>
                  <a:defRPr/>
                </a:pPr>
                <a:endParaRPr lang="es-MX"/>
              </a:p>
            </p:txBody>
          </p:sp>
          <p:sp>
            <p:nvSpPr>
              <p:cNvPr id="1265" name="Freeform 241"/>
              <p:cNvSpPr>
                <a:spLocks/>
              </p:cNvSpPr>
              <p:nvPr/>
            </p:nvSpPr>
            <p:spPr bwMode="auto">
              <a:xfrm>
                <a:off x="5053" y="2071"/>
                <a:ext cx="18" cy="18"/>
              </a:xfrm>
              <a:custGeom>
                <a:avLst/>
                <a:gdLst/>
                <a:ahLst/>
                <a:cxnLst>
                  <a:cxn ang="0">
                    <a:pos x="1" y="0"/>
                  </a:cxn>
                  <a:cxn ang="0">
                    <a:pos x="5" y="5"/>
                  </a:cxn>
                  <a:cxn ang="0">
                    <a:pos x="0" y="1"/>
                  </a:cxn>
                  <a:cxn ang="0">
                    <a:pos x="1" y="0"/>
                  </a:cxn>
                </a:cxnLst>
                <a:rect l="0" t="0" r="r" b="b"/>
                <a:pathLst>
                  <a:path w="5" h="6">
                    <a:moveTo>
                      <a:pt x="1" y="0"/>
                    </a:moveTo>
                    <a:cubicBezTo>
                      <a:pt x="1" y="0"/>
                      <a:pt x="3" y="6"/>
                      <a:pt x="5" y="5"/>
                    </a:cubicBezTo>
                    <a:cubicBezTo>
                      <a:pt x="5" y="5"/>
                      <a:pt x="3" y="6"/>
                      <a:pt x="0" y="1"/>
                    </a:cubicBezTo>
                    <a:cubicBezTo>
                      <a:pt x="0" y="1"/>
                      <a:pt x="1" y="0"/>
                      <a:pt x="1" y="0"/>
                    </a:cubicBezTo>
                    <a:close/>
                  </a:path>
                </a:pathLst>
              </a:custGeom>
              <a:solidFill>
                <a:srgbClr val="24211D"/>
              </a:solidFill>
              <a:ln w="9525">
                <a:noFill/>
                <a:round/>
                <a:headEnd/>
                <a:tailEnd/>
              </a:ln>
            </p:spPr>
            <p:txBody>
              <a:bodyPr/>
              <a:lstStyle/>
              <a:p>
                <a:pPr>
                  <a:defRPr/>
                </a:pPr>
                <a:endParaRPr lang="es-MX"/>
              </a:p>
            </p:txBody>
          </p:sp>
          <p:sp>
            <p:nvSpPr>
              <p:cNvPr id="1266" name="Freeform 242"/>
              <p:cNvSpPr>
                <a:spLocks/>
              </p:cNvSpPr>
              <p:nvPr/>
            </p:nvSpPr>
            <p:spPr bwMode="auto">
              <a:xfrm>
                <a:off x="5053" y="2071"/>
                <a:ext cx="18" cy="18"/>
              </a:xfrm>
              <a:custGeom>
                <a:avLst/>
                <a:gdLst/>
                <a:ahLst/>
                <a:cxnLst>
                  <a:cxn ang="0">
                    <a:pos x="1" y="0"/>
                  </a:cxn>
                  <a:cxn ang="0">
                    <a:pos x="5" y="5"/>
                  </a:cxn>
                  <a:cxn ang="0">
                    <a:pos x="0" y="1"/>
                  </a:cxn>
                  <a:cxn ang="0">
                    <a:pos x="1" y="0"/>
                  </a:cxn>
                </a:cxnLst>
                <a:rect l="0" t="0" r="r" b="b"/>
                <a:pathLst>
                  <a:path w="5" h="6">
                    <a:moveTo>
                      <a:pt x="1" y="0"/>
                    </a:moveTo>
                    <a:cubicBezTo>
                      <a:pt x="1" y="0"/>
                      <a:pt x="3" y="6"/>
                      <a:pt x="5" y="5"/>
                    </a:cubicBezTo>
                    <a:cubicBezTo>
                      <a:pt x="5" y="5"/>
                      <a:pt x="3" y="6"/>
                      <a:pt x="0" y="1"/>
                    </a:cubicBezTo>
                    <a:cubicBezTo>
                      <a:pt x="0" y="1"/>
                      <a:pt x="1" y="0"/>
                      <a:pt x="1" y="0"/>
                    </a:cubicBezTo>
                    <a:close/>
                  </a:path>
                </a:pathLst>
              </a:custGeom>
              <a:noFill/>
              <a:ln w="0">
                <a:solidFill>
                  <a:srgbClr val="24211D"/>
                </a:solidFill>
                <a:prstDash val="solid"/>
                <a:round/>
                <a:headEnd/>
                <a:tailEnd/>
              </a:ln>
            </p:spPr>
            <p:txBody>
              <a:bodyPr/>
              <a:lstStyle/>
              <a:p>
                <a:pPr>
                  <a:defRPr/>
                </a:pPr>
                <a:endParaRPr lang="es-MX"/>
              </a:p>
            </p:txBody>
          </p:sp>
          <p:sp>
            <p:nvSpPr>
              <p:cNvPr id="1267" name="Freeform 243"/>
              <p:cNvSpPr>
                <a:spLocks/>
              </p:cNvSpPr>
              <p:nvPr/>
            </p:nvSpPr>
            <p:spPr bwMode="auto">
              <a:xfrm>
                <a:off x="5186" y="2043"/>
                <a:ext cx="23" cy="14"/>
              </a:xfrm>
              <a:custGeom>
                <a:avLst/>
                <a:gdLst/>
                <a:ahLst/>
                <a:cxnLst>
                  <a:cxn ang="0">
                    <a:pos x="1" y="0"/>
                  </a:cxn>
                  <a:cxn ang="0">
                    <a:pos x="7" y="2"/>
                  </a:cxn>
                  <a:cxn ang="0">
                    <a:pos x="0" y="1"/>
                  </a:cxn>
                  <a:cxn ang="0">
                    <a:pos x="1" y="0"/>
                  </a:cxn>
                </a:cxnLst>
                <a:rect l="0" t="0" r="r" b="b"/>
                <a:pathLst>
                  <a:path w="7" h="4">
                    <a:moveTo>
                      <a:pt x="1" y="0"/>
                    </a:moveTo>
                    <a:cubicBezTo>
                      <a:pt x="1" y="0"/>
                      <a:pt x="5" y="3"/>
                      <a:pt x="7" y="2"/>
                    </a:cubicBezTo>
                    <a:cubicBezTo>
                      <a:pt x="7" y="2"/>
                      <a:pt x="6" y="4"/>
                      <a:pt x="0" y="1"/>
                    </a:cubicBezTo>
                    <a:cubicBezTo>
                      <a:pt x="0" y="1"/>
                      <a:pt x="1" y="0"/>
                      <a:pt x="1" y="0"/>
                    </a:cubicBezTo>
                    <a:close/>
                  </a:path>
                </a:pathLst>
              </a:custGeom>
              <a:solidFill>
                <a:srgbClr val="24211D"/>
              </a:solidFill>
              <a:ln w="9525">
                <a:noFill/>
                <a:round/>
                <a:headEnd/>
                <a:tailEnd/>
              </a:ln>
            </p:spPr>
            <p:txBody>
              <a:bodyPr/>
              <a:lstStyle/>
              <a:p>
                <a:pPr>
                  <a:defRPr/>
                </a:pPr>
                <a:endParaRPr lang="es-MX"/>
              </a:p>
            </p:txBody>
          </p:sp>
          <p:sp>
            <p:nvSpPr>
              <p:cNvPr id="1268" name="Freeform 244"/>
              <p:cNvSpPr>
                <a:spLocks/>
              </p:cNvSpPr>
              <p:nvPr/>
            </p:nvSpPr>
            <p:spPr bwMode="auto">
              <a:xfrm>
                <a:off x="5186" y="2043"/>
                <a:ext cx="23" cy="14"/>
              </a:xfrm>
              <a:custGeom>
                <a:avLst/>
                <a:gdLst/>
                <a:ahLst/>
                <a:cxnLst>
                  <a:cxn ang="0">
                    <a:pos x="1" y="0"/>
                  </a:cxn>
                  <a:cxn ang="0">
                    <a:pos x="7" y="2"/>
                  </a:cxn>
                  <a:cxn ang="0">
                    <a:pos x="0" y="1"/>
                  </a:cxn>
                  <a:cxn ang="0">
                    <a:pos x="1" y="0"/>
                  </a:cxn>
                </a:cxnLst>
                <a:rect l="0" t="0" r="r" b="b"/>
                <a:pathLst>
                  <a:path w="7" h="4">
                    <a:moveTo>
                      <a:pt x="1" y="0"/>
                    </a:moveTo>
                    <a:cubicBezTo>
                      <a:pt x="1" y="0"/>
                      <a:pt x="5" y="3"/>
                      <a:pt x="7" y="2"/>
                    </a:cubicBezTo>
                    <a:cubicBezTo>
                      <a:pt x="7" y="2"/>
                      <a:pt x="6" y="4"/>
                      <a:pt x="0" y="1"/>
                    </a:cubicBezTo>
                    <a:cubicBezTo>
                      <a:pt x="0" y="1"/>
                      <a:pt x="1" y="0"/>
                      <a:pt x="1" y="0"/>
                    </a:cubicBezTo>
                    <a:close/>
                  </a:path>
                </a:pathLst>
              </a:custGeom>
              <a:noFill/>
              <a:ln w="0">
                <a:solidFill>
                  <a:srgbClr val="24211D"/>
                </a:solidFill>
                <a:prstDash val="solid"/>
                <a:round/>
                <a:headEnd/>
                <a:tailEnd/>
              </a:ln>
            </p:spPr>
            <p:txBody>
              <a:bodyPr/>
              <a:lstStyle/>
              <a:p>
                <a:pPr>
                  <a:defRPr/>
                </a:pPr>
                <a:endParaRPr lang="es-MX"/>
              </a:p>
            </p:txBody>
          </p:sp>
          <p:sp>
            <p:nvSpPr>
              <p:cNvPr id="1269" name="Freeform 245"/>
              <p:cNvSpPr>
                <a:spLocks/>
              </p:cNvSpPr>
              <p:nvPr/>
            </p:nvSpPr>
            <p:spPr bwMode="auto">
              <a:xfrm>
                <a:off x="5011" y="1979"/>
                <a:ext cx="184" cy="109"/>
              </a:xfrm>
              <a:custGeom>
                <a:avLst/>
                <a:gdLst/>
                <a:ahLst/>
                <a:cxnLst>
                  <a:cxn ang="0">
                    <a:pos x="44" y="1"/>
                  </a:cxn>
                  <a:cxn ang="0">
                    <a:pos x="52" y="14"/>
                  </a:cxn>
                  <a:cxn ang="0">
                    <a:pos x="45" y="26"/>
                  </a:cxn>
                  <a:cxn ang="0">
                    <a:pos x="35" y="30"/>
                  </a:cxn>
                  <a:cxn ang="0">
                    <a:pos x="0" y="20"/>
                  </a:cxn>
                  <a:cxn ang="0">
                    <a:pos x="5" y="23"/>
                  </a:cxn>
                  <a:cxn ang="0">
                    <a:pos x="41" y="26"/>
                  </a:cxn>
                  <a:cxn ang="0">
                    <a:pos x="50" y="11"/>
                  </a:cxn>
                  <a:cxn ang="0">
                    <a:pos x="44" y="0"/>
                  </a:cxn>
                  <a:cxn ang="0">
                    <a:pos x="44" y="1"/>
                  </a:cxn>
                </a:cxnLst>
                <a:rect l="0" t="0" r="r" b="b"/>
                <a:pathLst>
                  <a:path w="52" h="31">
                    <a:moveTo>
                      <a:pt x="44" y="1"/>
                    </a:moveTo>
                    <a:cubicBezTo>
                      <a:pt x="49" y="3"/>
                      <a:pt x="52" y="8"/>
                      <a:pt x="52" y="14"/>
                    </a:cubicBezTo>
                    <a:cubicBezTo>
                      <a:pt x="52" y="18"/>
                      <a:pt x="50" y="24"/>
                      <a:pt x="45" y="26"/>
                    </a:cubicBezTo>
                    <a:cubicBezTo>
                      <a:pt x="41" y="28"/>
                      <a:pt x="39" y="28"/>
                      <a:pt x="35" y="30"/>
                    </a:cubicBezTo>
                    <a:cubicBezTo>
                      <a:pt x="30" y="31"/>
                      <a:pt x="7" y="30"/>
                      <a:pt x="0" y="20"/>
                    </a:cubicBezTo>
                    <a:cubicBezTo>
                      <a:pt x="1" y="21"/>
                      <a:pt x="3" y="22"/>
                      <a:pt x="5" y="23"/>
                    </a:cubicBezTo>
                    <a:cubicBezTo>
                      <a:pt x="16" y="29"/>
                      <a:pt x="29" y="30"/>
                      <a:pt x="41" y="26"/>
                    </a:cubicBezTo>
                    <a:cubicBezTo>
                      <a:pt x="46" y="24"/>
                      <a:pt x="52" y="17"/>
                      <a:pt x="50" y="11"/>
                    </a:cubicBezTo>
                    <a:cubicBezTo>
                      <a:pt x="49" y="8"/>
                      <a:pt x="48" y="7"/>
                      <a:pt x="44" y="0"/>
                    </a:cubicBezTo>
                    <a:cubicBezTo>
                      <a:pt x="44" y="0"/>
                      <a:pt x="44" y="1"/>
                      <a:pt x="44" y="1"/>
                    </a:cubicBezTo>
                    <a:close/>
                  </a:path>
                </a:pathLst>
              </a:custGeom>
              <a:solidFill>
                <a:srgbClr val="09533F"/>
              </a:solidFill>
              <a:ln w="9525">
                <a:noFill/>
                <a:round/>
                <a:headEnd/>
                <a:tailEnd/>
              </a:ln>
            </p:spPr>
            <p:txBody>
              <a:bodyPr/>
              <a:lstStyle/>
              <a:p>
                <a:pPr>
                  <a:defRPr/>
                </a:pPr>
                <a:endParaRPr lang="es-MX"/>
              </a:p>
            </p:txBody>
          </p:sp>
          <p:sp>
            <p:nvSpPr>
              <p:cNvPr id="1270" name="Freeform 246"/>
              <p:cNvSpPr>
                <a:spLocks/>
              </p:cNvSpPr>
              <p:nvPr/>
            </p:nvSpPr>
            <p:spPr bwMode="auto">
              <a:xfrm>
                <a:off x="5140" y="1961"/>
                <a:ext cx="14" cy="23"/>
              </a:xfrm>
              <a:custGeom>
                <a:avLst/>
                <a:gdLst/>
                <a:ahLst/>
                <a:cxnLst>
                  <a:cxn ang="0">
                    <a:pos x="2" y="6"/>
                  </a:cxn>
                  <a:cxn ang="0">
                    <a:pos x="4" y="0"/>
                  </a:cxn>
                  <a:cxn ang="0">
                    <a:pos x="0" y="6"/>
                  </a:cxn>
                  <a:cxn ang="0">
                    <a:pos x="2" y="6"/>
                  </a:cxn>
                </a:cxnLst>
                <a:rect l="0" t="0" r="r" b="b"/>
                <a:pathLst>
                  <a:path w="4" h="6">
                    <a:moveTo>
                      <a:pt x="2" y="6"/>
                    </a:moveTo>
                    <a:cubicBezTo>
                      <a:pt x="2" y="6"/>
                      <a:pt x="2" y="0"/>
                      <a:pt x="4" y="0"/>
                    </a:cubicBezTo>
                    <a:cubicBezTo>
                      <a:pt x="4" y="0"/>
                      <a:pt x="1" y="0"/>
                      <a:pt x="0" y="6"/>
                    </a:cubicBezTo>
                    <a:cubicBezTo>
                      <a:pt x="0" y="6"/>
                      <a:pt x="2" y="6"/>
                      <a:pt x="2" y="6"/>
                    </a:cubicBezTo>
                    <a:close/>
                  </a:path>
                </a:pathLst>
              </a:custGeom>
              <a:solidFill>
                <a:srgbClr val="24211D"/>
              </a:solidFill>
              <a:ln w="9525">
                <a:noFill/>
                <a:round/>
                <a:headEnd/>
                <a:tailEnd/>
              </a:ln>
            </p:spPr>
            <p:txBody>
              <a:bodyPr/>
              <a:lstStyle/>
              <a:p>
                <a:pPr>
                  <a:defRPr/>
                </a:pPr>
                <a:endParaRPr lang="es-MX"/>
              </a:p>
            </p:txBody>
          </p:sp>
          <p:sp>
            <p:nvSpPr>
              <p:cNvPr id="1271" name="Freeform 247"/>
              <p:cNvSpPr>
                <a:spLocks/>
              </p:cNvSpPr>
              <p:nvPr/>
            </p:nvSpPr>
            <p:spPr bwMode="auto">
              <a:xfrm>
                <a:off x="5140" y="1961"/>
                <a:ext cx="14" cy="23"/>
              </a:xfrm>
              <a:custGeom>
                <a:avLst/>
                <a:gdLst/>
                <a:ahLst/>
                <a:cxnLst>
                  <a:cxn ang="0">
                    <a:pos x="2" y="6"/>
                  </a:cxn>
                  <a:cxn ang="0">
                    <a:pos x="4" y="0"/>
                  </a:cxn>
                  <a:cxn ang="0">
                    <a:pos x="0" y="6"/>
                  </a:cxn>
                  <a:cxn ang="0">
                    <a:pos x="2" y="6"/>
                  </a:cxn>
                </a:cxnLst>
                <a:rect l="0" t="0" r="r" b="b"/>
                <a:pathLst>
                  <a:path w="4" h="6">
                    <a:moveTo>
                      <a:pt x="2" y="6"/>
                    </a:moveTo>
                    <a:cubicBezTo>
                      <a:pt x="2" y="6"/>
                      <a:pt x="2" y="0"/>
                      <a:pt x="4" y="0"/>
                    </a:cubicBezTo>
                    <a:cubicBezTo>
                      <a:pt x="4" y="0"/>
                      <a:pt x="1" y="0"/>
                      <a:pt x="0" y="6"/>
                    </a:cubicBezTo>
                    <a:cubicBezTo>
                      <a:pt x="0" y="6"/>
                      <a:pt x="2" y="6"/>
                      <a:pt x="2" y="6"/>
                    </a:cubicBezTo>
                    <a:close/>
                  </a:path>
                </a:pathLst>
              </a:custGeom>
              <a:noFill/>
              <a:ln w="0">
                <a:solidFill>
                  <a:srgbClr val="24211D"/>
                </a:solidFill>
                <a:prstDash val="solid"/>
                <a:round/>
                <a:headEnd/>
                <a:tailEnd/>
              </a:ln>
            </p:spPr>
            <p:txBody>
              <a:bodyPr/>
              <a:lstStyle/>
              <a:p>
                <a:pPr>
                  <a:defRPr/>
                </a:pPr>
                <a:endParaRPr lang="es-MX"/>
              </a:p>
            </p:txBody>
          </p:sp>
          <p:sp>
            <p:nvSpPr>
              <p:cNvPr id="1272" name="Freeform 248"/>
              <p:cNvSpPr>
                <a:spLocks/>
              </p:cNvSpPr>
              <p:nvPr/>
            </p:nvSpPr>
            <p:spPr bwMode="auto">
              <a:xfrm>
                <a:off x="5103" y="1984"/>
                <a:ext cx="14" cy="23"/>
              </a:xfrm>
              <a:custGeom>
                <a:avLst/>
                <a:gdLst/>
                <a:ahLst/>
                <a:cxnLst>
                  <a:cxn ang="0">
                    <a:pos x="2" y="6"/>
                  </a:cxn>
                  <a:cxn ang="0">
                    <a:pos x="3" y="0"/>
                  </a:cxn>
                  <a:cxn ang="0">
                    <a:pos x="0" y="6"/>
                  </a:cxn>
                  <a:cxn ang="0">
                    <a:pos x="2" y="6"/>
                  </a:cxn>
                </a:cxnLst>
                <a:rect l="0" t="0" r="r" b="b"/>
                <a:pathLst>
                  <a:path w="3" h="6">
                    <a:moveTo>
                      <a:pt x="2" y="6"/>
                    </a:moveTo>
                    <a:cubicBezTo>
                      <a:pt x="2" y="6"/>
                      <a:pt x="1" y="0"/>
                      <a:pt x="3" y="0"/>
                    </a:cubicBezTo>
                    <a:cubicBezTo>
                      <a:pt x="3" y="0"/>
                      <a:pt x="1" y="0"/>
                      <a:pt x="0" y="6"/>
                    </a:cubicBezTo>
                    <a:cubicBezTo>
                      <a:pt x="0" y="6"/>
                      <a:pt x="2" y="6"/>
                      <a:pt x="2" y="6"/>
                    </a:cubicBezTo>
                    <a:close/>
                  </a:path>
                </a:pathLst>
              </a:custGeom>
              <a:solidFill>
                <a:srgbClr val="24211D"/>
              </a:solidFill>
              <a:ln w="9525">
                <a:noFill/>
                <a:round/>
                <a:headEnd/>
                <a:tailEnd/>
              </a:ln>
            </p:spPr>
            <p:txBody>
              <a:bodyPr/>
              <a:lstStyle/>
              <a:p>
                <a:pPr>
                  <a:defRPr/>
                </a:pPr>
                <a:endParaRPr lang="es-MX"/>
              </a:p>
            </p:txBody>
          </p:sp>
          <p:sp>
            <p:nvSpPr>
              <p:cNvPr id="1273" name="Freeform 249"/>
              <p:cNvSpPr>
                <a:spLocks/>
              </p:cNvSpPr>
              <p:nvPr/>
            </p:nvSpPr>
            <p:spPr bwMode="auto">
              <a:xfrm>
                <a:off x="5103" y="1984"/>
                <a:ext cx="14" cy="23"/>
              </a:xfrm>
              <a:custGeom>
                <a:avLst/>
                <a:gdLst/>
                <a:ahLst/>
                <a:cxnLst>
                  <a:cxn ang="0">
                    <a:pos x="2" y="6"/>
                  </a:cxn>
                  <a:cxn ang="0">
                    <a:pos x="3" y="0"/>
                  </a:cxn>
                  <a:cxn ang="0">
                    <a:pos x="0" y="6"/>
                  </a:cxn>
                  <a:cxn ang="0">
                    <a:pos x="2" y="6"/>
                  </a:cxn>
                </a:cxnLst>
                <a:rect l="0" t="0" r="r" b="b"/>
                <a:pathLst>
                  <a:path w="3" h="6">
                    <a:moveTo>
                      <a:pt x="2" y="6"/>
                    </a:moveTo>
                    <a:cubicBezTo>
                      <a:pt x="2" y="6"/>
                      <a:pt x="1" y="0"/>
                      <a:pt x="3" y="0"/>
                    </a:cubicBezTo>
                    <a:cubicBezTo>
                      <a:pt x="3" y="0"/>
                      <a:pt x="1" y="0"/>
                      <a:pt x="0" y="6"/>
                    </a:cubicBezTo>
                    <a:cubicBezTo>
                      <a:pt x="0" y="6"/>
                      <a:pt x="2" y="6"/>
                      <a:pt x="2" y="6"/>
                    </a:cubicBezTo>
                    <a:close/>
                  </a:path>
                </a:pathLst>
              </a:custGeom>
              <a:noFill/>
              <a:ln w="0">
                <a:solidFill>
                  <a:srgbClr val="24211D"/>
                </a:solidFill>
                <a:prstDash val="solid"/>
                <a:round/>
                <a:headEnd/>
                <a:tailEnd/>
              </a:ln>
            </p:spPr>
            <p:txBody>
              <a:bodyPr/>
              <a:lstStyle/>
              <a:p>
                <a:pPr>
                  <a:defRPr/>
                </a:pPr>
                <a:endParaRPr lang="es-MX"/>
              </a:p>
            </p:txBody>
          </p:sp>
          <p:sp>
            <p:nvSpPr>
              <p:cNvPr id="1274" name="Freeform 250"/>
              <p:cNvSpPr>
                <a:spLocks/>
              </p:cNvSpPr>
              <p:nvPr/>
            </p:nvSpPr>
            <p:spPr bwMode="auto">
              <a:xfrm>
                <a:off x="5053" y="1970"/>
                <a:ext cx="119" cy="78"/>
              </a:xfrm>
              <a:custGeom>
                <a:avLst/>
                <a:gdLst/>
                <a:ahLst/>
                <a:cxnLst>
                  <a:cxn ang="0">
                    <a:pos x="32" y="6"/>
                  </a:cxn>
                  <a:cxn ang="0">
                    <a:pos x="32" y="4"/>
                  </a:cxn>
                  <a:cxn ang="0">
                    <a:pos x="12" y="16"/>
                  </a:cxn>
                  <a:cxn ang="0">
                    <a:pos x="1" y="20"/>
                  </a:cxn>
                  <a:cxn ang="0">
                    <a:pos x="0" y="20"/>
                  </a:cxn>
                  <a:cxn ang="0">
                    <a:pos x="1" y="22"/>
                  </a:cxn>
                  <a:cxn ang="0">
                    <a:pos x="9" y="23"/>
                  </a:cxn>
                  <a:cxn ang="0">
                    <a:pos x="28" y="11"/>
                  </a:cxn>
                  <a:cxn ang="0">
                    <a:pos x="32" y="6"/>
                  </a:cxn>
                </a:cxnLst>
                <a:rect l="0" t="0" r="r" b="b"/>
                <a:pathLst>
                  <a:path w="34" h="23">
                    <a:moveTo>
                      <a:pt x="32" y="6"/>
                    </a:moveTo>
                    <a:cubicBezTo>
                      <a:pt x="32" y="5"/>
                      <a:pt x="32" y="4"/>
                      <a:pt x="32" y="4"/>
                    </a:cubicBezTo>
                    <a:cubicBezTo>
                      <a:pt x="22" y="0"/>
                      <a:pt x="13" y="13"/>
                      <a:pt x="12" y="16"/>
                    </a:cubicBezTo>
                    <a:cubicBezTo>
                      <a:pt x="11" y="21"/>
                      <a:pt x="5" y="20"/>
                      <a:pt x="1" y="20"/>
                    </a:cubicBezTo>
                    <a:cubicBezTo>
                      <a:pt x="1" y="20"/>
                      <a:pt x="0" y="20"/>
                      <a:pt x="0" y="20"/>
                    </a:cubicBezTo>
                    <a:cubicBezTo>
                      <a:pt x="0" y="21"/>
                      <a:pt x="0" y="22"/>
                      <a:pt x="1" y="22"/>
                    </a:cubicBezTo>
                    <a:cubicBezTo>
                      <a:pt x="4" y="23"/>
                      <a:pt x="6" y="23"/>
                      <a:pt x="9" y="23"/>
                    </a:cubicBezTo>
                    <a:cubicBezTo>
                      <a:pt x="18" y="23"/>
                      <a:pt x="22" y="16"/>
                      <a:pt x="28" y="11"/>
                    </a:cubicBezTo>
                    <a:cubicBezTo>
                      <a:pt x="29" y="9"/>
                      <a:pt x="34" y="7"/>
                      <a:pt x="32" y="6"/>
                    </a:cubicBezTo>
                    <a:close/>
                  </a:path>
                </a:pathLst>
              </a:custGeom>
              <a:solidFill>
                <a:srgbClr val="006E57"/>
              </a:solidFill>
              <a:ln w="9525">
                <a:noFill/>
                <a:round/>
                <a:headEnd/>
                <a:tailEnd/>
              </a:ln>
            </p:spPr>
            <p:txBody>
              <a:bodyPr/>
              <a:lstStyle/>
              <a:p>
                <a:pPr>
                  <a:defRPr/>
                </a:pPr>
                <a:endParaRPr lang="es-MX"/>
              </a:p>
            </p:txBody>
          </p:sp>
          <p:sp>
            <p:nvSpPr>
              <p:cNvPr id="1275" name="Freeform 251"/>
              <p:cNvSpPr>
                <a:spLocks/>
              </p:cNvSpPr>
              <p:nvPr/>
            </p:nvSpPr>
            <p:spPr bwMode="auto">
              <a:xfrm>
                <a:off x="5057" y="1975"/>
                <a:ext cx="110" cy="73"/>
              </a:xfrm>
              <a:custGeom>
                <a:avLst/>
                <a:gdLst/>
                <a:ahLst/>
                <a:cxnLst>
                  <a:cxn ang="0">
                    <a:pos x="8" y="20"/>
                  </a:cxn>
                  <a:cxn ang="0">
                    <a:pos x="1" y="20"/>
                  </a:cxn>
                  <a:cxn ang="0">
                    <a:pos x="0" y="19"/>
                  </a:cxn>
                  <a:cxn ang="0">
                    <a:pos x="0" y="18"/>
                  </a:cxn>
                  <a:cxn ang="0">
                    <a:pos x="2" y="18"/>
                  </a:cxn>
                  <a:cxn ang="0">
                    <a:pos x="11" y="15"/>
                  </a:cxn>
                  <a:cxn ang="0">
                    <a:pos x="14" y="11"/>
                  </a:cxn>
                  <a:cxn ang="0">
                    <a:pos x="31" y="3"/>
                  </a:cxn>
                  <a:cxn ang="0">
                    <a:pos x="31" y="3"/>
                  </a:cxn>
                  <a:cxn ang="0">
                    <a:pos x="31" y="4"/>
                  </a:cxn>
                  <a:cxn ang="0">
                    <a:pos x="31" y="4"/>
                  </a:cxn>
                  <a:cxn ang="0">
                    <a:pos x="26" y="8"/>
                  </a:cxn>
                  <a:cxn ang="0">
                    <a:pos x="26" y="9"/>
                  </a:cxn>
                  <a:cxn ang="0">
                    <a:pos x="8" y="20"/>
                  </a:cxn>
                </a:cxnLst>
                <a:rect l="0" t="0" r="r" b="b"/>
                <a:pathLst>
                  <a:path w="32" h="21">
                    <a:moveTo>
                      <a:pt x="8" y="20"/>
                    </a:moveTo>
                    <a:cubicBezTo>
                      <a:pt x="6" y="20"/>
                      <a:pt x="3" y="21"/>
                      <a:pt x="1" y="20"/>
                    </a:cubicBezTo>
                    <a:cubicBezTo>
                      <a:pt x="0" y="20"/>
                      <a:pt x="0" y="19"/>
                      <a:pt x="0" y="19"/>
                    </a:cubicBezTo>
                    <a:cubicBezTo>
                      <a:pt x="0" y="18"/>
                      <a:pt x="0" y="18"/>
                      <a:pt x="0" y="18"/>
                    </a:cubicBezTo>
                    <a:cubicBezTo>
                      <a:pt x="1" y="18"/>
                      <a:pt x="1" y="18"/>
                      <a:pt x="2" y="18"/>
                    </a:cubicBezTo>
                    <a:cubicBezTo>
                      <a:pt x="5" y="18"/>
                      <a:pt x="10" y="18"/>
                      <a:pt x="11" y="15"/>
                    </a:cubicBezTo>
                    <a:cubicBezTo>
                      <a:pt x="12" y="14"/>
                      <a:pt x="13" y="13"/>
                      <a:pt x="14" y="11"/>
                    </a:cubicBezTo>
                    <a:cubicBezTo>
                      <a:pt x="18" y="6"/>
                      <a:pt x="24" y="0"/>
                      <a:pt x="31" y="3"/>
                    </a:cubicBezTo>
                    <a:cubicBezTo>
                      <a:pt x="31" y="3"/>
                      <a:pt x="31" y="3"/>
                      <a:pt x="31" y="3"/>
                    </a:cubicBezTo>
                    <a:cubicBezTo>
                      <a:pt x="31" y="3"/>
                      <a:pt x="31" y="4"/>
                      <a:pt x="31" y="4"/>
                    </a:cubicBezTo>
                    <a:cubicBezTo>
                      <a:pt x="31" y="4"/>
                      <a:pt x="31" y="4"/>
                      <a:pt x="31" y="4"/>
                    </a:cubicBezTo>
                    <a:cubicBezTo>
                      <a:pt x="32" y="5"/>
                      <a:pt x="28" y="7"/>
                      <a:pt x="26" y="8"/>
                    </a:cubicBezTo>
                    <a:cubicBezTo>
                      <a:pt x="26" y="9"/>
                      <a:pt x="26" y="9"/>
                      <a:pt x="26" y="9"/>
                    </a:cubicBezTo>
                    <a:cubicBezTo>
                      <a:pt x="21" y="14"/>
                      <a:pt x="16" y="21"/>
                      <a:pt x="8" y="20"/>
                    </a:cubicBezTo>
                    <a:close/>
                  </a:path>
                </a:pathLst>
              </a:custGeom>
              <a:solidFill>
                <a:srgbClr val="147C5D"/>
              </a:solidFill>
              <a:ln w="9525">
                <a:noFill/>
                <a:round/>
                <a:headEnd/>
                <a:tailEnd/>
              </a:ln>
            </p:spPr>
            <p:txBody>
              <a:bodyPr/>
              <a:lstStyle/>
              <a:p>
                <a:pPr>
                  <a:defRPr/>
                </a:pPr>
                <a:endParaRPr lang="es-MX"/>
              </a:p>
            </p:txBody>
          </p:sp>
          <p:sp>
            <p:nvSpPr>
              <p:cNvPr id="1276" name="Freeform 252"/>
              <p:cNvSpPr>
                <a:spLocks/>
              </p:cNvSpPr>
              <p:nvPr/>
            </p:nvSpPr>
            <p:spPr bwMode="auto">
              <a:xfrm>
                <a:off x="5057" y="1979"/>
                <a:ext cx="110" cy="68"/>
              </a:xfrm>
              <a:custGeom>
                <a:avLst/>
                <a:gdLst/>
                <a:ahLst/>
                <a:cxnLst>
                  <a:cxn ang="0">
                    <a:pos x="9" y="19"/>
                  </a:cxn>
                  <a:cxn ang="0">
                    <a:pos x="1" y="19"/>
                  </a:cxn>
                  <a:cxn ang="0">
                    <a:pos x="0" y="18"/>
                  </a:cxn>
                  <a:cxn ang="0">
                    <a:pos x="0" y="17"/>
                  </a:cxn>
                  <a:cxn ang="0">
                    <a:pos x="2" y="17"/>
                  </a:cxn>
                  <a:cxn ang="0">
                    <a:pos x="11" y="15"/>
                  </a:cxn>
                  <a:cxn ang="0">
                    <a:pos x="14" y="11"/>
                  </a:cxn>
                  <a:cxn ang="0">
                    <a:pos x="30" y="2"/>
                  </a:cxn>
                  <a:cxn ang="0">
                    <a:pos x="30" y="2"/>
                  </a:cxn>
                  <a:cxn ang="0">
                    <a:pos x="30" y="3"/>
                  </a:cxn>
                  <a:cxn ang="0">
                    <a:pos x="31" y="3"/>
                  </a:cxn>
                  <a:cxn ang="0">
                    <a:pos x="26" y="7"/>
                  </a:cxn>
                  <a:cxn ang="0">
                    <a:pos x="25" y="8"/>
                  </a:cxn>
                  <a:cxn ang="0">
                    <a:pos x="9" y="19"/>
                  </a:cxn>
                </a:cxnLst>
                <a:rect l="0" t="0" r="r" b="b"/>
                <a:pathLst>
                  <a:path w="32" h="20">
                    <a:moveTo>
                      <a:pt x="9" y="19"/>
                    </a:moveTo>
                    <a:cubicBezTo>
                      <a:pt x="6" y="19"/>
                      <a:pt x="4" y="20"/>
                      <a:pt x="1" y="19"/>
                    </a:cubicBezTo>
                    <a:cubicBezTo>
                      <a:pt x="0" y="19"/>
                      <a:pt x="0" y="18"/>
                      <a:pt x="0" y="18"/>
                    </a:cubicBezTo>
                    <a:cubicBezTo>
                      <a:pt x="0" y="18"/>
                      <a:pt x="0" y="17"/>
                      <a:pt x="0" y="17"/>
                    </a:cubicBezTo>
                    <a:cubicBezTo>
                      <a:pt x="1" y="17"/>
                      <a:pt x="2" y="17"/>
                      <a:pt x="2" y="17"/>
                    </a:cubicBezTo>
                    <a:cubicBezTo>
                      <a:pt x="5" y="17"/>
                      <a:pt x="9" y="17"/>
                      <a:pt x="11" y="15"/>
                    </a:cubicBezTo>
                    <a:cubicBezTo>
                      <a:pt x="12" y="14"/>
                      <a:pt x="13" y="13"/>
                      <a:pt x="14" y="11"/>
                    </a:cubicBezTo>
                    <a:cubicBezTo>
                      <a:pt x="18" y="6"/>
                      <a:pt x="24" y="0"/>
                      <a:pt x="30" y="2"/>
                    </a:cubicBezTo>
                    <a:cubicBezTo>
                      <a:pt x="30" y="2"/>
                      <a:pt x="30" y="2"/>
                      <a:pt x="30" y="2"/>
                    </a:cubicBezTo>
                    <a:cubicBezTo>
                      <a:pt x="30" y="2"/>
                      <a:pt x="30" y="3"/>
                      <a:pt x="30" y="3"/>
                    </a:cubicBezTo>
                    <a:cubicBezTo>
                      <a:pt x="31" y="3"/>
                      <a:pt x="31" y="3"/>
                      <a:pt x="31" y="3"/>
                    </a:cubicBezTo>
                    <a:cubicBezTo>
                      <a:pt x="32" y="4"/>
                      <a:pt x="27" y="6"/>
                      <a:pt x="26" y="7"/>
                    </a:cubicBezTo>
                    <a:cubicBezTo>
                      <a:pt x="26" y="7"/>
                      <a:pt x="26" y="8"/>
                      <a:pt x="25" y="8"/>
                    </a:cubicBezTo>
                    <a:cubicBezTo>
                      <a:pt x="21" y="13"/>
                      <a:pt x="16" y="20"/>
                      <a:pt x="9" y="19"/>
                    </a:cubicBezTo>
                    <a:close/>
                  </a:path>
                </a:pathLst>
              </a:custGeom>
              <a:solidFill>
                <a:srgbClr val="488C63"/>
              </a:solidFill>
              <a:ln w="9525">
                <a:noFill/>
                <a:round/>
                <a:headEnd/>
                <a:tailEnd/>
              </a:ln>
            </p:spPr>
            <p:txBody>
              <a:bodyPr/>
              <a:lstStyle/>
              <a:p>
                <a:pPr>
                  <a:defRPr/>
                </a:pPr>
                <a:endParaRPr lang="es-MX"/>
              </a:p>
            </p:txBody>
          </p:sp>
          <p:sp>
            <p:nvSpPr>
              <p:cNvPr id="1277" name="Freeform 253"/>
              <p:cNvSpPr>
                <a:spLocks/>
              </p:cNvSpPr>
              <p:nvPr/>
            </p:nvSpPr>
            <p:spPr bwMode="auto">
              <a:xfrm>
                <a:off x="5057" y="1984"/>
                <a:ext cx="110" cy="59"/>
              </a:xfrm>
              <a:custGeom>
                <a:avLst/>
                <a:gdLst/>
                <a:ahLst/>
                <a:cxnLst>
                  <a:cxn ang="0">
                    <a:pos x="9" y="18"/>
                  </a:cxn>
                  <a:cxn ang="0">
                    <a:pos x="2" y="18"/>
                  </a:cxn>
                  <a:cxn ang="0">
                    <a:pos x="0" y="17"/>
                  </a:cxn>
                  <a:cxn ang="0">
                    <a:pos x="0" y="16"/>
                  </a:cxn>
                  <a:cxn ang="0">
                    <a:pos x="2" y="16"/>
                  </a:cxn>
                  <a:cxn ang="0">
                    <a:pos x="11" y="14"/>
                  </a:cxn>
                  <a:cxn ang="0">
                    <a:pos x="15" y="11"/>
                  </a:cxn>
                  <a:cxn ang="0">
                    <a:pos x="29" y="1"/>
                  </a:cxn>
                  <a:cxn ang="0">
                    <a:pos x="30" y="1"/>
                  </a:cxn>
                  <a:cxn ang="0">
                    <a:pos x="30" y="2"/>
                  </a:cxn>
                  <a:cxn ang="0">
                    <a:pos x="30" y="2"/>
                  </a:cxn>
                  <a:cxn ang="0">
                    <a:pos x="26" y="6"/>
                  </a:cxn>
                  <a:cxn ang="0">
                    <a:pos x="25" y="7"/>
                  </a:cxn>
                  <a:cxn ang="0">
                    <a:pos x="9" y="18"/>
                  </a:cxn>
                </a:cxnLst>
                <a:rect l="0" t="0" r="r" b="b"/>
                <a:pathLst>
                  <a:path w="31" h="18">
                    <a:moveTo>
                      <a:pt x="9" y="18"/>
                    </a:moveTo>
                    <a:cubicBezTo>
                      <a:pt x="7" y="18"/>
                      <a:pt x="4" y="18"/>
                      <a:pt x="2" y="18"/>
                    </a:cubicBezTo>
                    <a:cubicBezTo>
                      <a:pt x="1" y="18"/>
                      <a:pt x="0" y="17"/>
                      <a:pt x="0" y="17"/>
                    </a:cubicBezTo>
                    <a:cubicBezTo>
                      <a:pt x="0" y="17"/>
                      <a:pt x="0" y="16"/>
                      <a:pt x="0" y="16"/>
                    </a:cubicBezTo>
                    <a:cubicBezTo>
                      <a:pt x="1" y="16"/>
                      <a:pt x="2" y="16"/>
                      <a:pt x="2" y="16"/>
                    </a:cubicBezTo>
                    <a:cubicBezTo>
                      <a:pt x="5" y="16"/>
                      <a:pt x="9" y="16"/>
                      <a:pt x="11" y="14"/>
                    </a:cubicBezTo>
                    <a:cubicBezTo>
                      <a:pt x="12" y="14"/>
                      <a:pt x="13" y="13"/>
                      <a:pt x="15" y="11"/>
                    </a:cubicBezTo>
                    <a:cubicBezTo>
                      <a:pt x="18" y="6"/>
                      <a:pt x="25" y="0"/>
                      <a:pt x="29" y="1"/>
                    </a:cubicBezTo>
                    <a:cubicBezTo>
                      <a:pt x="29" y="1"/>
                      <a:pt x="30" y="1"/>
                      <a:pt x="30" y="1"/>
                    </a:cubicBezTo>
                    <a:cubicBezTo>
                      <a:pt x="30" y="1"/>
                      <a:pt x="30" y="2"/>
                      <a:pt x="30" y="2"/>
                    </a:cubicBezTo>
                    <a:cubicBezTo>
                      <a:pt x="30" y="2"/>
                      <a:pt x="30" y="2"/>
                      <a:pt x="30" y="2"/>
                    </a:cubicBezTo>
                    <a:cubicBezTo>
                      <a:pt x="31" y="3"/>
                      <a:pt x="27" y="5"/>
                      <a:pt x="26" y="6"/>
                    </a:cubicBezTo>
                    <a:cubicBezTo>
                      <a:pt x="25" y="6"/>
                      <a:pt x="25" y="7"/>
                      <a:pt x="25" y="7"/>
                    </a:cubicBezTo>
                    <a:cubicBezTo>
                      <a:pt x="20" y="11"/>
                      <a:pt x="17" y="18"/>
                      <a:pt x="9" y="18"/>
                    </a:cubicBezTo>
                    <a:close/>
                  </a:path>
                </a:pathLst>
              </a:custGeom>
              <a:solidFill>
                <a:srgbClr val="6A9D69"/>
              </a:solidFill>
              <a:ln w="9525">
                <a:noFill/>
                <a:round/>
                <a:headEnd/>
                <a:tailEnd/>
              </a:ln>
            </p:spPr>
            <p:txBody>
              <a:bodyPr/>
              <a:lstStyle/>
              <a:p>
                <a:pPr>
                  <a:defRPr/>
                </a:pPr>
                <a:endParaRPr lang="es-MX"/>
              </a:p>
            </p:txBody>
          </p:sp>
          <p:sp>
            <p:nvSpPr>
              <p:cNvPr id="1278" name="Freeform 254"/>
              <p:cNvSpPr>
                <a:spLocks/>
              </p:cNvSpPr>
              <p:nvPr/>
            </p:nvSpPr>
            <p:spPr bwMode="auto">
              <a:xfrm>
                <a:off x="5057" y="1984"/>
                <a:ext cx="110" cy="59"/>
              </a:xfrm>
              <a:custGeom>
                <a:avLst/>
                <a:gdLst/>
                <a:ahLst/>
                <a:cxnLst>
                  <a:cxn ang="0">
                    <a:pos x="9" y="16"/>
                  </a:cxn>
                  <a:cxn ang="0">
                    <a:pos x="2" y="17"/>
                  </a:cxn>
                  <a:cxn ang="0">
                    <a:pos x="1" y="16"/>
                  </a:cxn>
                  <a:cxn ang="0">
                    <a:pos x="0" y="15"/>
                  </a:cxn>
                  <a:cxn ang="0">
                    <a:pos x="2" y="16"/>
                  </a:cxn>
                  <a:cxn ang="0">
                    <a:pos x="11" y="14"/>
                  </a:cxn>
                  <a:cxn ang="0">
                    <a:pos x="15" y="11"/>
                  </a:cxn>
                  <a:cxn ang="0">
                    <a:pos x="29" y="0"/>
                  </a:cxn>
                  <a:cxn ang="0">
                    <a:pos x="29" y="0"/>
                  </a:cxn>
                  <a:cxn ang="0">
                    <a:pos x="30" y="1"/>
                  </a:cxn>
                  <a:cxn ang="0">
                    <a:pos x="30" y="1"/>
                  </a:cxn>
                  <a:cxn ang="0">
                    <a:pos x="25" y="5"/>
                  </a:cxn>
                  <a:cxn ang="0">
                    <a:pos x="25" y="6"/>
                  </a:cxn>
                  <a:cxn ang="0">
                    <a:pos x="9" y="16"/>
                  </a:cxn>
                </a:cxnLst>
                <a:rect l="0" t="0" r="r" b="b"/>
                <a:pathLst>
                  <a:path w="31" h="17">
                    <a:moveTo>
                      <a:pt x="9" y="16"/>
                    </a:moveTo>
                    <a:cubicBezTo>
                      <a:pt x="8" y="16"/>
                      <a:pt x="5" y="17"/>
                      <a:pt x="2" y="17"/>
                    </a:cubicBezTo>
                    <a:cubicBezTo>
                      <a:pt x="1" y="17"/>
                      <a:pt x="1" y="17"/>
                      <a:pt x="1" y="16"/>
                    </a:cubicBezTo>
                    <a:cubicBezTo>
                      <a:pt x="0" y="16"/>
                      <a:pt x="0" y="16"/>
                      <a:pt x="0" y="15"/>
                    </a:cubicBezTo>
                    <a:cubicBezTo>
                      <a:pt x="1" y="15"/>
                      <a:pt x="2" y="16"/>
                      <a:pt x="2" y="16"/>
                    </a:cubicBezTo>
                    <a:cubicBezTo>
                      <a:pt x="5" y="16"/>
                      <a:pt x="9" y="16"/>
                      <a:pt x="11" y="14"/>
                    </a:cubicBezTo>
                    <a:cubicBezTo>
                      <a:pt x="12" y="13"/>
                      <a:pt x="14" y="12"/>
                      <a:pt x="15" y="11"/>
                    </a:cubicBezTo>
                    <a:cubicBezTo>
                      <a:pt x="18" y="6"/>
                      <a:pt x="25" y="0"/>
                      <a:pt x="29" y="0"/>
                    </a:cubicBezTo>
                    <a:cubicBezTo>
                      <a:pt x="29" y="0"/>
                      <a:pt x="29" y="0"/>
                      <a:pt x="29" y="0"/>
                    </a:cubicBezTo>
                    <a:cubicBezTo>
                      <a:pt x="29" y="1"/>
                      <a:pt x="29" y="1"/>
                      <a:pt x="30" y="1"/>
                    </a:cubicBezTo>
                    <a:cubicBezTo>
                      <a:pt x="30" y="1"/>
                      <a:pt x="30" y="1"/>
                      <a:pt x="30" y="1"/>
                    </a:cubicBezTo>
                    <a:cubicBezTo>
                      <a:pt x="31" y="2"/>
                      <a:pt x="27" y="4"/>
                      <a:pt x="25" y="5"/>
                    </a:cubicBezTo>
                    <a:cubicBezTo>
                      <a:pt x="25" y="5"/>
                      <a:pt x="25" y="5"/>
                      <a:pt x="25" y="6"/>
                    </a:cubicBezTo>
                    <a:cubicBezTo>
                      <a:pt x="20" y="9"/>
                      <a:pt x="17" y="17"/>
                      <a:pt x="9" y="16"/>
                    </a:cubicBezTo>
                    <a:close/>
                  </a:path>
                </a:pathLst>
              </a:custGeom>
              <a:solidFill>
                <a:srgbClr val="8DB26F"/>
              </a:solidFill>
              <a:ln w="9525">
                <a:noFill/>
                <a:round/>
                <a:headEnd/>
                <a:tailEnd/>
              </a:ln>
            </p:spPr>
            <p:txBody>
              <a:bodyPr/>
              <a:lstStyle/>
              <a:p>
                <a:pPr>
                  <a:defRPr/>
                </a:pPr>
                <a:endParaRPr lang="es-MX"/>
              </a:p>
            </p:txBody>
          </p:sp>
          <p:sp>
            <p:nvSpPr>
              <p:cNvPr id="1279" name="Freeform 255"/>
              <p:cNvSpPr>
                <a:spLocks/>
              </p:cNvSpPr>
              <p:nvPr/>
            </p:nvSpPr>
            <p:spPr bwMode="auto">
              <a:xfrm>
                <a:off x="5057" y="1988"/>
                <a:ext cx="106" cy="55"/>
              </a:xfrm>
              <a:custGeom>
                <a:avLst/>
                <a:gdLst/>
                <a:ahLst/>
                <a:cxnLst>
                  <a:cxn ang="0">
                    <a:pos x="10" y="15"/>
                  </a:cxn>
                  <a:cxn ang="0">
                    <a:pos x="3" y="16"/>
                  </a:cxn>
                  <a:cxn ang="0">
                    <a:pos x="1" y="16"/>
                  </a:cxn>
                  <a:cxn ang="0">
                    <a:pos x="1" y="15"/>
                  </a:cxn>
                  <a:cxn ang="0">
                    <a:pos x="2" y="15"/>
                  </a:cxn>
                  <a:cxn ang="0">
                    <a:pos x="11" y="14"/>
                  </a:cxn>
                  <a:cxn ang="0">
                    <a:pos x="15" y="11"/>
                  </a:cxn>
                  <a:cxn ang="0">
                    <a:pos x="28" y="0"/>
                  </a:cxn>
                  <a:cxn ang="0">
                    <a:pos x="29" y="0"/>
                  </a:cxn>
                  <a:cxn ang="0">
                    <a:pos x="29" y="0"/>
                  </a:cxn>
                  <a:cxn ang="0">
                    <a:pos x="30" y="0"/>
                  </a:cxn>
                  <a:cxn ang="0">
                    <a:pos x="25" y="4"/>
                  </a:cxn>
                  <a:cxn ang="0">
                    <a:pos x="24" y="4"/>
                  </a:cxn>
                  <a:cxn ang="0">
                    <a:pos x="10" y="15"/>
                  </a:cxn>
                </a:cxnLst>
                <a:rect l="0" t="0" r="r" b="b"/>
                <a:pathLst>
                  <a:path w="30" h="16">
                    <a:moveTo>
                      <a:pt x="10" y="15"/>
                    </a:moveTo>
                    <a:cubicBezTo>
                      <a:pt x="8" y="15"/>
                      <a:pt x="5" y="16"/>
                      <a:pt x="3" y="16"/>
                    </a:cubicBezTo>
                    <a:cubicBezTo>
                      <a:pt x="2" y="16"/>
                      <a:pt x="1" y="16"/>
                      <a:pt x="1" y="16"/>
                    </a:cubicBezTo>
                    <a:cubicBezTo>
                      <a:pt x="0" y="15"/>
                      <a:pt x="0" y="15"/>
                      <a:pt x="1" y="15"/>
                    </a:cubicBezTo>
                    <a:cubicBezTo>
                      <a:pt x="1" y="14"/>
                      <a:pt x="2" y="15"/>
                      <a:pt x="2" y="15"/>
                    </a:cubicBezTo>
                    <a:cubicBezTo>
                      <a:pt x="4" y="15"/>
                      <a:pt x="8" y="15"/>
                      <a:pt x="11" y="14"/>
                    </a:cubicBezTo>
                    <a:cubicBezTo>
                      <a:pt x="13" y="13"/>
                      <a:pt x="14" y="12"/>
                      <a:pt x="15" y="11"/>
                    </a:cubicBezTo>
                    <a:cubicBezTo>
                      <a:pt x="18" y="6"/>
                      <a:pt x="25" y="0"/>
                      <a:pt x="28" y="0"/>
                    </a:cubicBezTo>
                    <a:cubicBezTo>
                      <a:pt x="28" y="0"/>
                      <a:pt x="29" y="0"/>
                      <a:pt x="29" y="0"/>
                    </a:cubicBezTo>
                    <a:cubicBezTo>
                      <a:pt x="29" y="0"/>
                      <a:pt x="29" y="0"/>
                      <a:pt x="29" y="0"/>
                    </a:cubicBezTo>
                    <a:cubicBezTo>
                      <a:pt x="29" y="0"/>
                      <a:pt x="30" y="0"/>
                      <a:pt x="30" y="0"/>
                    </a:cubicBezTo>
                    <a:cubicBezTo>
                      <a:pt x="30" y="1"/>
                      <a:pt x="27" y="3"/>
                      <a:pt x="25" y="4"/>
                    </a:cubicBezTo>
                    <a:cubicBezTo>
                      <a:pt x="25" y="4"/>
                      <a:pt x="25" y="4"/>
                      <a:pt x="24" y="4"/>
                    </a:cubicBezTo>
                    <a:cubicBezTo>
                      <a:pt x="20" y="8"/>
                      <a:pt x="17" y="16"/>
                      <a:pt x="10" y="15"/>
                    </a:cubicBezTo>
                    <a:close/>
                  </a:path>
                </a:pathLst>
              </a:custGeom>
              <a:solidFill>
                <a:srgbClr val="BFCF71"/>
              </a:solidFill>
              <a:ln w="9525">
                <a:noFill/>
                <a:round/>
                <a:headEnd/>
                <a:tailEnd/>
              </a:ln>
            </p:spPr>
            <p:txBody>
              <a:bodyPr/>
              <a:lstStyle/>
              <a:p>
                <a:pPr>
                  <a:defRPr/>
                </a:pPr>
                <a:endParaRPr lang="es-MX"/>
              </a:p>
            </p:txBody>
          </p:sp>
          <p:sp>
            <p:nvSpPr>
              <p:cNvPr id="1280" name="Freeform 256"/>
              <p:cNvSpPr>
                <a:spLocks/>
              </p:cNvSpPr>
              <p:nvPr/>
            </p:nvSpPr>
            <p:spPr bwMode="auto">
              <a:xfrm>
                <a:off x="5057" y="2039"/>
                <a:ext cx="23" cy="23"/>
              </a:xfrm>
              <a:custGeom>
                <a:avLst/>
                <a:gdLst/>
                <a:ahLst/>
                <a:cxnLst>
                  <a:cxn ang="0">
                    <a:pos x="3" y="6"/>
                  </a:cxn>
                  <a:cxn ang="0">
                    <a:pos x="2" y="2"/>
                  </a:cxn>
                  <a:cxn ang="0">
                    <a:pos x="2" y="1"/>
                  </a:cxn>
                  <a:cxn ang="0">
                    <a:pos x="1" y="1"/>
                  </a:cxn>
                  <a:cxn ang="0">
                    <a:pos x="0" y="4"/>
                  </a:cxn>
                  <a:cxn ang="0">
                    <a:pos x="3" y="6"/>
                  </a:cxn>
                </a:cxnLst>
                <a:rect l="0" t="0" r="r" b="b"/>
                <a:pathLst>
                  <a:path w="6" h="7">
                    <a:moveTo>
                      <a:pt x="3" y="6"/>
                    </a:moveTo>
                    <a:cubicBezTo>
                      <a:pt x="6" y="5"/>
                      <a:pt x="4" y="3"/>
                      <a:pt x="2" y="2"/>
                    </a:cubicBezTo>
                    <a:cubicBezTo>
                      <a:pt x="3" y="1"/>
                      <a:pt x="3" y="1"/>
                      <a:pt x="2" y="1"/>
                    </a:cubicBezTo>
                    <a:cubicBezTo>
                      <a:pt x="2" y="0"/>
                      <a:pt x="1" y="1"/>
                      <a:pt x="1" y="1"/>
                    </a:cubicBezTo>
                    <a:cubicBezTo>
                      <a:pt x="0" y="3"/>
                      <a:pt x="0" y="2"/>
                      <a:pt x="0" y="4"/>
                    </a:cubicBezTo>
                    <a:cubicBezTo>
                      <a:pt x="0" y="7"/>
                      <a:pt x="1" y="7"/>
                      <a:pt x="3" y="6"/>
                    </a:cubicBezTo>
                    <a:close/>
                  </a:path>
                </a:pathLst>
              </a:custGeom>
              <a:solidFill>
                <a:srgbClr val="006E57"/>
              </a:solidFill>
              <a:ln w="9525">
                <a:noFill/>
                <a:round/>
                <a:headEnd/>
                <a:tailEnd/>
              </a:ln>
            </p:spPr>
            <p:txBody>
              <a:bodyPr/>
              <a:lstStyle/>
              <a:p>
                <a:pPr>
                  <a:defRPr/>
                </a:pPr>
                <a:endParaRPr lang="es-MX"/>
              </a:p>
            </p:txBody>
          </p:sp>
          <p:sp>
            <p:nvSpPr>
              <p:cNvPr id="1281" name="Freeform 257"/>
              <p:cNvSpPr>
                <a:spLocks/>
              </p:cNvSpPr>
              <p:nvPr/>
            </p:nvSpPr>
            <p:spPr bwMode="auto">
              <a:xfrm>
                <a:off x="5057" y="2043"/>
                <a:ext cx="18" cy="18"/>
              </a:xfrm>
              <a:custGeom>
                <a:avLst/>
                <a:gdLst/>
                <a:ahLst/>
                <a:cxnLst>
                  <a:cxn ang="0">
                    <a:pos x="0" y="3"/>
                  </a:cxn>
                  <a:cxn ang="0">
                    <a:pos x="1" y="0"/>
                  </a:cxn>
                  <a:cxn ang="0">
                    <a:pos x="1" y="0"/>
                  </a:cxn>
                  <a:cxn ang="0">
                    <a:pos x="2" y="0"/>
                  </a:cxn>
                  <a:cxn ang="0">
                    <a:pos x="3" y="1"/>
                  </a:cxn>
                  <a:cxn ang="0">
                    <a:pos x="2" y="1"/>
                  </a:cxn>
                  <a:cxn ang="0">
                    <a:pos x="3" y="2"/>
                  </a:cxn>
                  <a:cxn ang="0">
                    <a:pos x="3" y="5"/>
                  </a:cxn>
                  <a:cxn ang="0">
                    <a:pos x="2" y="5"/>
                  </a:cxn>
                  <a:cxn ang="0">
                    <a:pos x="0" y="3"/>
                  </a:cxn>
                </a:cxnLst>
                <a:rect l="0" t="0" r="r" b="b"/>
                <a:pathLst>
                  <a:path w="5" h="5">
                    <a:moveTo>
                      <a:pt x="0" y="3"/>
                    </a:moveTo>
                    <a:cubicBezTo>
                      <a:pt x="0" y="1"/>
                      <a:pt x="0" y="2"/>
                      <a:pt x="1" y="0"/>
                    </a:cubicBezTo>
                    <a:cubicBezTo>
                      <a:pt x="1" y="0"/>
                      <a:pt x="1" y="0"/>
                      <a:pt x="1" y="0"/>
                    </a:cubicBezTo>
                    <a:cubicBezTo>
                      <a:pt x="2" y="0"/>
                      <a:pt x="2" y="0"/>
                      <a:pt x="2" y="0"/>
                    </a:cubicBezTo>
                    <a:cubicBezTo>
                      <a:pt x="2" y="0"/>
                      <a:pt x="3" y="0"/>
                      <a:pt x="3" y="1"/>
                    </a:cubicBezTo>
                    <a:cubicBezTo>
                      <a:pt x="3" y="1"/>
                      <a:pt x="3" y="1"/>
                      <a:pt x="2" y="1"/>
                    </a:cubicBezTo>
                    <a:cubicBezTo>
                      <a:pt x="3" y="1"/>
                      <a:pt x="3" y="2"/>
                      <a:pt x="3" y="2"/>
                    </a:cubicBezTo>
                    <a:cubicBezTo>
                      <a:pt x="4" y="3"/>
                      <a:pt x="5" y="4"/>
                      <a:pt x="3" y="5"/>
                    </a:cubicBezTo>
                    <a:cubicBezTo>
                      <a:pt x="2" y="5"/>
                      <a:pt x="2" y="5"/>
                      <a:pt x="2" y="5"/>
                    </a:cubicBezTo>
                    <a:cubicBezTo>
                      <a:pt x="1" y="5"/>
                      <a:pt x="0" y="5"/>
                      <a:pt x="0" y="3"/>
                    </a:cubicBezTo>
                    <a:close/>
                  </a:path>
                </a:pathLst>
              </a:custGeom>
              <a:solidFill>
                <a:srgbClr val="27805E"/>
              </a:solidFill>
              <a:ln w="9525">
                <a:noFill/>
                <a:round/>
                <a:headEnd/>
                <a:tailEnd/>
              </a:ln>
            </p:spPr>
            <p:txBody>
              <a:bodyPr/>
              <a:lstStyle/>
              <a:p>
                <a:pPr>
                  <a:defRPr/>
                </a:pPr>
                <a:endParaRPr lang="es-MX"/>
              </a:p>
            </p:txBody>
          </p:sp>
          <p:sp>
            <p:nvSpPr>
              <p:cNvPr id="1282" name="Freeform 258"/>
              <p:cNvSpPr>
                <a:spLocks/>
              </p:cNvSpPr>
              <p:nvPr/>
            </p:nvSpPr>
            <p:spPr bwMode="auto">
              <a:xfrm>
                <a:off x="5057" y="2043"/>
                <a:ext cx="14" cy="18"/>
              </a:xfrm>
              <a:custGeom>
                <a:avLst/>
                <a:gdLst/>
                <a:ahLst/>
                <a:cxnLst>
                  <a:cxn ang="0">
                    <a:pos x="0" y="3"/>
                  </a:cxn>
                  <a:cxn ang="0">
                    <a:pos x="1" y="1"/>
                  </a:cxn>
                  <a:cxn ang="0">
                    <a:pos x="1" y="0"/>
                  </a:cxn>
                  <a:cxn ang="0">
                    <a:pos x="2" y="0"/>
                  </a:cxn>
                  <a:cxn ang="0">
                    <a:pos x="2" y="1"/>
                  </a:cxn>
                  <a:cxn ang="0">
                    <a:pos x="2" y="1"/>
                  </a:cxn>
                  <a:cxn ang="0">
                    <a:pos x="3" y="2"/>
                  </a:cxn>
                  <a:cxn ang="0">
                    <a:pos x="3" y="4"/>
                  </a:cxn>
                  <a:cxn ang="0">
                    <a:pos x="2" y="5"/>
                  </a:cxn>
                  <a:cxn ang="0">
                    <a:pos x="0" y="3"/>
                  </a:cxn>
                </a:cxnLst>
                <a:rect l="0" t="0" r="r" b="b"/>
                <a:pathLst>
                  <a:path w="4" h="5">
                    <a:moveTo>
                      <a:pt x="0" y="3"/>
                    </a:moveTo>
                    <a:cubicBezTo>
                      <a:pt x="0" y="2"/>
                      <a:pt x="0" y="2"/>
                      <a:pt x="1" y="1"/>
                    </a:cubicBezTo>
                    <a:cubicBezTo>
                      <a:pt x="1" y="1"/>
                      <a:pt x="1" y="0"/>
                      <a:pt x="1" y="0"/>
                    </a:cubicBezTo>
                    <a:cubicBezTo>
                      <a:pt x="1" y="0"/>
                      <a:pt x="2" y="0"/>
                      <a:pt x="2" y="0"/>
                    </a:cubicBezTo>
                    <a:cubicBezTo>
                      <a:pt x="2" y="0"/>
                      <a:pt x="2" y="1"/>
                      <a:pt x="2" y="1"/>
                    </a:cubicBezTo>
                    <a:cubicBezTo>
                      <a:pt x="2" y="1"/>
                      <a:pt x="2" y="1"/>
                      <a:pt x="2" y="1"/>
                    </a:cubicBezTo>
                    <a:cubicBezTo>
                      <a:pt x="3" y="2"/>
                      <a:pt x="3" y="2"/>
                      <a:pt x="3" y="2"/>
                    </a:cubicBezTo>
                    <a:cubicBezTo>
                      <a:pt x="4" y="3"/>
                      <a:pt x="4" y="3"/>
                      <a:pt x="3" y="4"/>
                    </a:cubicBezTo>
                    <a:cubicBezTo>
                      <a:pt x="2" y="4"/>
                      <a:pt x="2" y="5"/>
                      <a:pt x="2" y="5"/>
                    </a:cubicBezTo>
                    <a:cubicBezTo>
                      <a:pt x="1" y="5"/>
                      <a:pt x="0" y="5"/>
                      <a:pt x="0" y="3"/>
                    </a:cubicBezTo>
                    <a:close/>
                  </a:path>
                </a:pathLst>
              </a:custGeom>
              <a:solidFill>
                <a:srgbClr val="569365"/>
              </a:solidFill>
              <a:ln w="9525">
                <a:noFill/>
                <a:round/>
                <a:headEnd/>
                <a:tailEnd/>
              </a:ln>
            </p:spPr>
            <p:txBody>
              <a:bodyPr/>
              <a:lstStyle/>
              <a:p>
                <a:pPr>
                  <a:defRPr/>
                </a:pPr>
                <a:endParaRPr lang="es-MX"/>
              </a:p>
            </p:txBody>
          </p:sp>
          <p:sp>
            <p:nvSpPr>
              <p:cNvPr id="1283" name="Freeform 259"/>
              <p:cNvSpPr>
                <a:spLocks/>
              </p:cNvSpPr>
              <p:nvPr/>
            </p:nvSpPr>
            <p:spPr bwMode="auto">
              <a:xfrm>
                <a:off x="5057" y="2043"/>
                <a:ext cx="14" cy="18"/>
              </a:xfrm>
              <a:custGeom>
                <a:avLst/>
                <a:gdLst/>
                <a:ahLst/>
                <a:cxnLst>
                  <a:cxn ang="0">
                    <a:pos x="0" y="2"/>
                  </a:cxn>
                  <a:cxn ang="0">
                    <a:pos x="1" y="0"/>
                  </a:cxn>
                  <a:cxn ang="0">
                    <a:pos x="1" y="0"/>
                  </a:cxn>
                  <a:cxn ang="0">
                    <a:pos x="2" y="0"/>
                  </a:cxn>
                  <a:cxn ang="0">
                    <a:pos x="2" y="0"/>
                  </a:cxn>
                  <a:cxn ang="0">
                    <a:pos x="2" y="0"/>
                  </a:cxn>
                  <a:cxn ang="0">
                    <a:pos x="3" y="1"/>
                  </a:cxn>
                  <a:cxn ang="0">
                    <a:pos x="3" y="3"/>
                  </a:cxn>
                  <a:cxn ang="0">
                    <a:pos x="2" y="3"/>
                  </a:cxn>
                  <a:cxn ang="0">
                    <a:pos x="0" y="2"/>
                  </a:cxn>
                </a:cxnLst>
                <a:rect l="0" t="0" r="r" b="b"/>
                <a:pathLst>
                  <a:path w="4" h="4">
                    <a:moveTo>
                      <a:pt x="0" y="2"/>
                    </a:moveTo>
                    <a:cubicBezTo>
                      <a:pt x="0" y="1"/>
                      <a:pt x="0" y="1"/>
                      <a:pt x="1" y="0"/>
                    </a:cubicBezTo>
                    <a:cubicBezTo>
                      <a:pt x="1" y="0"/>
                      <a:pt x="1" y="0"/>
                      <a:pt x="1" y="0"/>
                    </a:cubicBezTo>
                    <a:cubicBezTo>
                      <a:pt x="1" y="0"/>
                      <a:pt x="2" y="0"/>
                      <a:pt x="2" y="0"/>
                    </a:cubicBezTo>
                    <a:cubicBezTo>
                      <a:pt x="2" y="0"/>
                      <a:pt x="2" y="0"/>
                      <a:pt x="2" y="0"/>
                    </a:cubicBezTo>
                    <a:cubicBezTo>
                      <a:pt x="2" y="0"/>
                      <a:pt x="2" y="0"/>
                      <a:pt x="2" y="0"/>
                    </a:cubicBezTo>
                    <a:cubicBezTo>
                      <a:pt x="2" y="1"/>
                      <a:pt x="2" y="1"/>
                      <a:pt x="3" y="1"/>
                    </a:cubicBezTo>
                    <a:cubicBezTo>
                      <a:pt x="3" y="2"/>
                      <a:pt x="4" y="2"/>
                      <a:pt x="3" y="3"/>
                    </a:cubicBezTo>
                    <a:cubicBezTo>
                      <a:pt x="2" y="3"/>
                      <a:pt x="2" y="3"/>
                      <a:pt x="2" y="3"/>
                    </a:cubicBezTo>
                    <a:cubicBezTo>
                      <a:pt x="1" y="4"/>
                      <a:pt x="0" y="3"/>
                      <a:pt x="0" y="2"/>
                    </a:cubicBezTo>
                    <a:close/>
                  </a:path>
                </a:pathLst>
              </a:custGeom>
              <a:solidFill>
                <a:srgbClr val="7FA96C"/>
              </a:solidFill>
              <a:ln w="9525">
                <a:noFill/>
                <a:round/>
                <a:headEnd/>
                <a:tailEnd/>
              </a:ln>
            </p:spPr>
            <p:txBody>
              <a:bodyPr/>
              <a:lstStyle/>
              <a:p>
                <a:pPr>
                  <a:defRPr/>
                </a:pPr>
                <a:endParaRPr lang="es-MX"/>
              </a:p>
            </p:txBody>
          </p:sp>
          <p:sp>
            <p:nvSpPr>
              <p:cNvPr id="1284" name="Freeform 260"/>
              <p:cNvSpPr>
                <a:spLocks/>
              </p:cNvSpPr>
              <p:nvPr/>
            </p:nvSpPr>
            <p:spPr bwMode="auto">
              <a:xfrm>
                <a:off x="5062" y="2048"/>
                <a:ext cx="18" cy="9"/>
              </a:xfrm>
              <a:custGeom>
                <a:avLst/>
                <a:gdLst/>
                <a:ahLst/>
                <a:cxnLst>
                  <a:cxn ang="0">
                    <a:pos x="1" y="1"/>
                  </a:cxn>
                  <a:cxn ang="0">
                    <a:pos x="5" y="0"/>
                  </a:cxn>
                  <a:cxn ang="0">
                    <a:pos x="1" y="0"/>
                  </a:cxn>
                  <a:cxn ang="0">
                    <a:pos x="1" y="1"/>
                  </a:cxn>
                </a:cxnLst>
                <a:rect l="0" t="0" r="r" b="b"/>
                <a:pathLst>
                  <a:path w="5" h="2">
                    <a:moveTo>
                      <a:pt x="1" y="1"/>
                    </a:moveTo>
                    <a:cubicBezTo>
                      <a:pt x="4" y="2"/>
                      <a:pt x="3" y="0"/>
                      <a:pt x="5" y="0"/>
                    </a:cubicBezTo>
                    <a:cubicBezTo>
                      <a:pt x="5" y="0"/>
                      <a:pt x="1" y="1"/>
                      <a:pt x="1" y="0"/>
                    </a:cubicBezTo>
                    <a:cubicBezTo>
                      <a:pt x="1" y="0"/>
                      <a:pt x="0" y="1"/>
                      <a:pt x="1" y="1"/>
                    </a:cubicBezTo>
                    <a:close/>
                  </a:path>
                </a:pathLst>
              </a:custGeom>
              <a:solidFill>
                <a:srgbClr val="24211D"/>
              </a:solidFill>
              <a:ln w="9525">
                <a:noFill/>
                <a:round/>
                <a:headEnd/>
                <a:tailEnd/>
              </a:ln>
            </p:spPr>
            <p:txBody>
              <a:bodyPr/>
              <a:lstStyle/>
              <a:p>
                <a:pPr>
                  <a:defRPr/>
                </a:pPr>
                <a:endParaRPr lang="es-MX"/>
              </a:p>
            </p:txBody>
          </p:sp>
          <p:sp>
            <p:nvSpPr>
              <p:cNvPr id="1285" name="Freeform 261"/>
              <p:cNvSpPr>
                <a:spLocks/>
              </p:cNvSpPr>
              <p:nvPr/>
            </p:nvSpPr>
            <p:spPr bwMode="auto">
              <a:xfrm>
                <a:off x="5062" y="2048"/>
                <a:ext cx="18" cy="9"/>
              </a:xfrm>
              <a:custGeom>
                <a:avLst/>
                <a:gdLst/>
                <a:ahLst/>
                <a:cxnLst>
                  <a:cxn ang="0">
                    <a:pos x="1" y="1"/>
                  </a:cxn>
                  <a:cxn ang="0">
                    <a:pos x="5" y="0"/>
                  </a:cxn>
                  <a:cxn ang="0">
                    <a:pos x="1" y="0"/>
                  </a:cxn>
                  <a:cxn ang="0">
                    <a:pos x="1" y="1"/>
                  </a:cxn>
                </a:cxnLst>
                <a:rect l="0" t="0" r="r" b="b"/>
                <a:pathLst>
                  <a:path w="5" h="2">
                    <a:moveTo>
                      <a:pt x="1" y="1"/>
                    </a:moveTo>
                    <a:cubicBezTo>
                      <a:pt x="4" y="2"/>
                      <a:pt x="3" y="0"/>
                      <a:pt x="5" y="0"/>
                    </a:cubicBezTo>
                    <a:cubicBezTo>
                      <a:pt x="5" y="0"/>
                      <a:pt x="1" y="1"/>
                      <a:pt x="1" y="0"/>
                    </a:cubicBezTo>
                    <a:cubicBezTo>
                      <a:pt x="1" y="0"/>
                      <a:pt x="0" y="1"/>
                      <a:pt x="1" y="1"/>
                    </a:cubicBezTo>
                    <a:close/>
                  </a:path>
                </a:pathLst>
              </a:custGeom>
              <a:noFill/>
              <a:ln w="0">
                <a:solidFill>
                  <a:srgbClr val="24211D"/>
                </a:solidFill>
                <a:prstDash val="solid"/>
                <a:round/>
                <a:headEnd/>
                <a:tailEnd/>
              </a:ln>
            </p:spPr>
            <p:txBody>
              <a:bodyPr/>
              <a:lstStyle/>
              <a:p>
                <a:pPr>
                  <a:defRPr/>
                </a:pPr>
                <a:endParaRPr lang="es-MX"/>
              </a:p>
            </p:txBody>
          </p:sp>
          <p:sp>
            <p:nvSpPr>
              <p:cNvPr id="1286" name="Freeform 262"/>
              <p:cNvSpPr>
                <a:spLocks/>
              </p:cNvSpPr>
              <p:nvPr/>
            </p:nvSpPr>
            <p:spPr bwMode="auto">
              <a:xfrm>
                <a:off x="5103" y="2039"/>
                <a:ext cx="18" cy="23"/>
              </a:xfrm>
              <a:custGeom>
                <a:avLst/>
                <a:gdLst/>
                <a:ahLst/>
                <a:cxnLst>
                  <a:cxn ang="0">
                    <a:pos x="3" y="6"/>
                  </a:cxn>
                  <a:cxn ang="0">
                    <a:pos x="3" y="2"/>
                  </a:cxn>
                  <a:cxn ang="0">
                    <a:pos x="2" y="0"/>
                  </a:cxn>
                  <a:cxn ang="0">
                    <a:pos x="1" y="1"/>
                  </a:cxn>
                  <a:cxn ang="0">
                    <a:pos x="0" y="4"/>
                  </a:cxn>
                  <a:cxn ang="0">
                    <a:pos x="3" y="6"/>
                  </a:cxn>
                </a:cxnLst>
                <a:rect l="0" t="0" r="r" b="b"/>
                <a:pathLst>
                  <a:path w="6" h="7">
                    <a:moveTo>
                      <a:pt x="3" y="6"/>
                    </a:moveTo>
                    <a:cubicBezTo>
                      <a:pt x="6" y="4"/>
                      <a:pt x="4" y="3"/>
                      <a:pt x="3" y="2"/>
                    </a:cubicBezTo>
                    <a:cubicBezTo>
                      <a:pt x="3" y="1"/>
                      <a:pt x="3" y="1"/>
                      <a:pt x="2" y="0"/>
                    </a:cubicBezTo>
                    <a:cubicBezTo>
                      <a:pt x="2" y="0"/>
                      <a:pt x="1" y="0"/>
                      <a:pt x="1" y="1"/>
                    </a:cubicBezTo>
                    <a:cubicBezTo>
                      <a:pt x="0" y="2"/>
                      <a:pt x="0" y="2"/>
                      <a:pt x="0" y="4"/>
                    </a:cubicBezTo>
                    <a:cubicBezTo>
                      <a:pt x="0" y="7"/>
                      <a:pt x="1" y="7"/>
                      <a:pt x="3" y="6"/>
                    </a:cubicBezTo>
                    <a:close/>
                  </a:path>
                </a:pathLst>
              </a:custGeom>
              <a:solidFill>
                <a:srgbClr val="006E57"/>
              </a:solidFill>
              <a:ln w="9525">
                <a:noFill/>
                <a:round/>
                <a:headEnd/>
                <a:tailEnd/>
              </a:ln>
            </p:spPr>
            <p:txBody>
              <a:bodyPr/>
              <a:lstStyle/>
              <a:p>
                <a:pPr>
                  <a:defRPr/>
                </a:pPr>
                <a:endParaRPr lang="es-MX"/>
              </a:p>
            </p:txBody>
          </p:sp>
          <p:sp>
            <p:nvSpPr>
              <p:cNvPr id="1287" name="Freeform 263"/>
              <p:cNvSpPr>
                <a:spLocks/>
              </p:cNvSpPr>
              <p:nvPr/>
            </p:nvSpPr>
            <p:spPr bwMode="auto">
              <a:xfrm>
                <a:off x="5103" y="2043"/>
                <a:ext cx="18" cy="18"/>
              </a:xfrm>
              <a:custGeom>
                <a:avLst/>
                <a:gdLst/>
                <a:ahLst/>
                <a:cxnLst>
                  <a:cxn ang="0">
                    <a:pos x="0" y="3"/>
                  </a:cxn>
                  <a:cxn ang="0">
                    <a:pos x="1" y="0"/>
                  </a:cxn>
                  <a:cxn ang="0">
                    <a:pos x="2" y="0"/>
                  </a:cxn>
                  <a:cxn ang="0">
                    <a:pos x="2" y="0"/>
                  </a:cxn>
                  <a:cxn ang="0">
                    <a:pos x="3" y="0"/>
                  </a:cxn>
                  <a:cxn ang="0">
                    <a:pos x="3" y="1"/>
                  </a:cxn>
                  <a:cxn ang="0">
                    <a:pos x="3" y="2"/>
                  </a:cxn>
                  <a:cxn ang="0">
                    <a:pos x="3" y="4"/>
                  </a:cxn>
                  <a:cxn ang="0">
                    <a:pos x="2" y="5"/>
                  </a:cxn>
                  <a:cxn ang="0">
                    <a:pos x="0" y="3"/>
                  </a:cxn>
                </a:cxnLst>
                <a:rect l="0" t="0" r="r" b="b"/>
                <a:pathLst>
                  <a:path w="5" h="5">
                    <a:moveTo>
                      <a:pt x="0" y="3"/>
                    </a:moveTo>
                    <a:cubicBezTo>
                      <a:pt x="0" y="1"/>
                      <a:pt x="0" y="2"/>
                      <a:pt x="1" y="0"/>
                    </a:cubicBezTo>
                    <a:cubicBezTo>
                      <a:pt x="1" y="0"/>
                      <a:pt x="1" y="0"/>
                      <a:pt x="2" y="0"/>
                    </a:cubicBezTo>
                    <a:cubicBezTo>
                      <a:pt x="2" y="0"/>
                      <a:pt x="2" y="0"/>
                      <a:pt x="2" y="0"/>
                    </a:cubicBezTo>
                    <a:cubicBezTo>
                      <a:pt x="3" y="0"/>
                      <a:pt x="3" y="0"/>
                      <a:pt x="3" y="0"/>
                    </a:cubicBezTo>
                    <a:cubicBezTo>
                      <a:pt x="3" y="1"/>
                      <a:pt x="3" y="1"/>
                      <a:pt x="3" y="1"/>
                    </a:cubicBezTo>
                    <a:cubicBezTo>
                      <a:pt x="3" y="1"/>
                      <a:pt x="3" y="2"/>
                      <a:pt x="3" y="2"/>
                    </a:cubicBezTo>
                    <a:cubicBezTo>
                      <a:pt x="4" y="3"/>
                      <a:pt x="5" y="4"/>
                      <a:pt x="3" y="4"/>
                    </a:cubicBezTo>
                    <a:cubicBezTo>
                      <a:pt x="3" y="5"/>
                      <a:pt x="2" y="5"/>
                      <a:pt x="2" y="5"/>
                    </a:cubicBezTo>
                    <a:cubicBezTo>
                      <a:pt x="1" y="5"/>
                      <a:pt x="0" y="5"/>
                      <a:pt x="0" y="3"/>
                    </a:cubicBezTo>
                    <a:close/>
                  </a:path>
                </a:pathLst>
              </a:custGeom>
              <a:solidFill>
                <a:srgbClr val="27805E"/>
              </a:solidFill>
              <a:ln w="9525">
                <a:noFill/>
                <a:round/>
                <a:headEnd/>
                <a:tailEnd/>
              </a:ln>
            </p:spPr>
            <p:txBody>
              <a:bodyPr/>
              <a:lstStyle/>
              <a:p>
                <a:pPr>
                  <a:defRPr/>
                </a:pPr>
                <a:endParaRPr lang="es-MX"/>
              </a:p>
            </p:txBody>
          </p:sp>
          <p:sp>
            <p:nvSpPr>
              <p:cNvPr id="1288" name="Freeform 264"/>
              <p:cNvSpPr>
                <a:spLocks/>
              </p:cNvSpPr>
              <p:nvPr/>
            </p:nvSpPr>
            <p:spPr bwMode="auto">
              <a:xfrm>
                <a:off x="5103" y="2043"/>
                <a:ext cx="18" cy="18"/>
              </a:xfrm>
              <a:custGeom>
                <a:avLst/>
                <a:gdLst/>
                <a:ahLst/>
                <a:cxnLst>
                  <a:cxn ang="0">
                    <a:pos x="0" y="3"/>
                  </a:cxn>
                  <a:cxn ang="0">
                    <a:pos x="1" y="1"/>
                  </a:cxn>
                  <a:cxn ang="0">
                    <a:pos x="2" y="0"/>
                  </a:cxn>
                  <a:cxn ang="0">
                    <a:pos x="2" y="0"/>
                  </a:cxn>
                  <a:cxn ang="0">
                    <a:pos x="3" y="1"/>
                  </a:cxn>
                  <a:cxn ang="0">
                    <a:pos x="3" y="1"/>
                  </a:cxn>
                  <a:cxn ang="0">
                    <a:pos x="3" y="2"/>
                  </a:cxn>
                  <a:cxn ang="0">
                    <a:pos x="3" y="4"/>
                  </a:cxn>
                  <a:cxn ang="0">
                    <a:pos x="2" y="5"/>
                  </a:cxn>
                  <a:cxn ang="0">
                    <a:pos x="0" y="3"/>
                  </a:cxn>
                </a:cxnLst>
                <a:rect l="0" t="0" r="r" b="b"/>
                <a:pathLst>
                  <a:path w="5" h="5">
                    <a:moveTo>
                      <a:pt x="0" y="3"/>
                    </a:moveTo>
                    <a:cubicBezTo>
                      <a:pt x="0" y="2"/>
                      <a:pt x="0" y="2"/>
                      <a:pt x="1" y="1"/>
                    </a:cubicBezTo>
                    <a:cubicBezTo>
                      <a:pt x="1" y="0"/>
                      <a:pt x="1" y="0"/>
                      <a:pt x="2" y="0"/>
                    </a:cubicBezTo>
                    <a:cubicBezTo>
                      <a:pt x="2" y="0"/>
                      <a:pt x="2" y="0"/>
                      <a:pt x="2" y="0"/>
                    </a:cubicBezTo>
                    <a:cubicBezTo>
                      <a:pt x="3" y="0"/>
                      <a:pt x="3" y="0"/>
                      <a:pt x="3" y="1"/>
                    </a:cubicBezTo>
                    <a:cubicBezTo>
                      <a:pt x="3" y="1"/>
                      <a:pt x="3" y="1"/>
                      <a:pt x="3" y="1"/>
                    </a:cubicBezTo>
                    <a:cubicBezTo>
                      <a:pt x="3" y="1"/>
                      <a:pt x="3" y="2"/>
                      <a:pt x="3" y="2"/>
                    </a:cubicBezTo>
                    <a:cubicBezTo>
                      <a:pt x="4" y="3"/>
                      <a:pt x="5" y="3"/>
                      <a:pt x="3" y="4"/>
                    </a:cubicBezTo>
                    <a:cubicBezTo>
                      <a:pt x="3" y="4"/>
                      <a:pt x="2" y="4"/>
                      <a:pt x="2" y="5"/>
                    </a:cubicBezTo>
                    <a:cubicBezTo>
                      <a:pt x="1" y="5"/>
                      <a:pt x="0" y="4"/>
                      <a:pt x="0" y="3"/>
                    </a:cubicBezTo>
                    <a:close/>
                  </a:path>
                </a:pathLst>
              </a:custGeom>
              <a:solidFill>
                <a:srgbClr val="569365"/>
              </a:solidFill>
              <a:ln w="9525">
                <a:noFill/>
                <a:round/>
                <a:headEnd/>
                <a:tailEnd/>
              </a:ln>
            </p:spPr>
            <p:txBody>
              <a:bodyPr/>
              <a:lstStyle/>
              <a:p>
                <a:pPr>
                  <a:defRPr/>
                </a:pPr>
                <a:endParaRPr lang="es-MX"/>
              </a:p>
            </p:txBody>
          </p:sp>
          <p:sp>
            <p:nvSpPr>
              <p:cNvPr id="1289" name="Freeform 265"/>
              <p:cNvSpPr>
                <a:spLocks/>
              </p:cNvSpPr>
              <p:nvPr/>
            </p:nvSpPr>
            <p:spPr bwMode="auto">
              <a:xfrm>
                <a:off x="5103" y="2043"/>
                <a:ext cx="14" cy="14"/>
              </a:xfrm>
              <a:custGeom>
                <a:avLst/>
                <a:gdLst/>
                <a:ahLst/>
                <a:cxnLst>
                  <a:cxn ang="0">
                    <a:pos x="0" y="3"/>
                  </a:cxn>
                  <a:cxn ang="0">
                    <a:pos x="0" y="1"/>
                  </a:cxn>
                  <a:cxn ang="0">
                    <a:pos x="1" y="1"/>
                  </a:cxn>
                  <a:cxn ang="0">
                    <a:pos x="1" y="1"/>
                  </a:cxn>
                  <a:cxn ang="0">
                    <a:pos x="2" y="1"/>
                  </a:cxn>
                  <a:cxn ang="0">
                    <a:pos x="2" y="1"/>
                  </a:cxn>
                  <a:cxn ang="0">
                    <a:pos x="2" y="2"/>
                  </a:cxn>
                  <a:cxn ang="0">
                    <a:pos x="2" y="4"/>
                  </a:cxn>
                  <a:cxn ang="0">
                    <a:pos x="1" y="4"/>
                  </a:cxn>
                  <a:cxn ang="0">
                    <a:pos x="0" y="3"/>
                  </a:cxn>
                </a:cxnLst>
                <a:rect l="0" t="0" r="r" b="b"/>
                <a:pathLst>
                  <a:path w="3" h="4">
                    <a:moveTo>
                      <a:pt x="0" y="3"/>
                    </a:moveTo>
                    <a:cubicBezTo>
                      <a:pt x="0" y="2"/>
                      <a:pt x="0" y="2"/>
                      <a:pt x="0" y="1"/>
                    </a:cubicBezTo>
                    <a:cubicBezTo>
                      <a:pt x="0" y="1"/>
                      <a:pt x="0" y="1"/>
                      <a:pt x="1" y="1"/>
                    </a:cubicBezTo>
                    <a:cubicBezTo>
                      <a:pt x="1" y="1"/>
                      <a:pt x="1" y="0"/>
                      <a:pt x="1" y="1"/>
                    </a:cubicBezTo>
                    <a:cubicBezTo>
                      <a:pt x="1" y="1"/>
                      <a:pt x="1" y="1"/>
                      <a:pt x="2" y="1"/>
                    </a:cubicBezTo>
                    <a:cubicBezTo>
                      <a:pt x="2" y="1"/>
                      <a:pt x="2" y="1"/>
                      <a:pt x="2" y="1"/>
                    </a:cubicBezTo>
                    <a:cubicBezTo>
                      <a:pt x="2" y="1"/>
                      <a:pt x="2" y="2"/>
                      <a:pt x="2" y="2"/>
                    </a:cubicBezTo>
                    <a:cubicBezTo>
                      <a:pt x="3" y="3"/>
                      <a:pt x="3" y="3"/>
                      <a:pt x="2" y="4"/>
                    </a:cubicBezTo>
                    <a:cubicBezTo>
                      <a:pt x="2" y="4"/>
                      <a:pt x="1" y="4"/>
                      <a:pt x="1" y="4"/>
                    </a:cubicBezTo>
                    <a:cubicBezTo>
                      <a:pt x="0" y="4"/>
                      <a:pt x="0" y="4"/>
                      <a:pt x="0" y="3"/>
                    </a:cubicBezTo>
                    <a:close/>
                  </a:path>
                </a:pathLst>
              </a:custGeom>
              <a:solidFill>
                <a:srgbClr val="7FA96C"/>
              </a:solidFill>
              <a:ln w="9525">
                <a:noFill/>
                <a:round/>
                <a:headEnd/>
                <a:tailEnd/>
              </a:ln>
            </p:spPr>
            <p:txBody>
              <a:bodyPr/>
              <a:lstStyle/>
              <a:p>
                <a:pPr>
                  <a:defRPr/>
                </a:pPr>
                <a:endParaRPr lang="es-MX"/>
              </a:p>
            </p:txBody>
          </p:sp>
          <p:sp>
            <p:nvSpPr>
              <p:cNvPr id="1290" name="Freeform 266"/>
              <p:cNvSpPr>
                <a:spLocks/>
              </p:cNvSpPr>
              <p:nvPr/>
            </p:nvSpPr>
            <p:spPr bwMode="auto">
              <a:xfrm>
                <a:off x="5103" y="2048"/>
                <a:ext cx="18" cy="9"/>
              </a:xfrm>
              <a:custGeom>
                <a:avLst/>
                <a:gdLst/>
                <a:ahLst/>
                <a:cxnLst>
                  <a:cxn ang="0">
                    <a:pos x="1" y="1"/>
                  </a:cxn>
                  <a:cxn ang="0">
                    <a:pos x="5" y="0"/>
                  </a:cxn>
                  <a:cxn ang="0">
                    <a:pos x="1" y="0"/>
                  </a:cxn>
                  <a:cxn ang="0">
                    <a:pos x="1" y="1"/>
                  </a:cxn>
                </a:cxnLst>
                <a:rect l="0" t="0" r="r" b="b"/>
                <a:pathLst>
                  <a:path w="5" h="2">
                    <a:moveTo>
                      <a:pt x="1" y="1"/>
                    </a:moveTo>
                    <a:cubicBezTo>
                      <a:pt x="4" y="2"/>
                      <a:pt x="4" y="0"/>
                      <a:pt x="5" y="0"/>
                    </a:cubicBezTo>
                    <a:cubicBezTo>
                      <a:pt x="5" y="0"/>
                      <a:pt x="2" y="1"/>
                      <a:pt x="1" y="0"/>
                    </a:cubicBezTo>
                    <a:cubicBezTo>
                      <a:pt x="1" y="0"/>
                      <a:pt x="0" y="1"/>
                      <a:pt x="1" y="1"/>
                    </a:cubicBezTo>
                    <a:close/>
                  </a:path>
                </a:pathLst>
              </a:custGeom>
              <a:solidFill>
                <a:srgbClr val="24211D"/>
              </a:solidFill>
              <a:ln w="9525">
                <a:noFill/>
                <a:round/>
                <a:headEnd/>
                <a:tailEnd/>
              </a:ln>
            </p:spPr>
            <p:txBody>
              <a:bodyPr/>
              <a:lstStyle/>
              <a:p>
                <a:pPr>
                  <a:defRPr/>
                </a:pPr>
                <a:endParaRPr lang="es-MX"/>
              </a:p>
            </p:txBody>
          </p:sp>
          <p:sp>
            <p:nvSpPr>
              <p:cNvPr id="1291" name="Freeform 267"/>
              <p:cNvSpPr>
                <a:spLocks/>
              </p:cNvSpPr>
              <p:nvPr/>
            </p:nvSpPr>
            <p:spPr bwMode="auto">
              <a:xfrm>
                <a:off x="5103" y="2048"/>
                <a:ext cx="18" cy="9"/>
              </a:xfrm>
              <a:custGeom>
                <a:avLst/>
                <a:gdLst/>
                <a:ahLst/>
                <a:cxnLst>
                  <a:cxn ang="0">
                    <a:pos x="1" y="1"/>
                  </a:cxn>
                  <a:cxn ang="0">
                    <a:pos x="5" y="0"/>
                  </a:cxn>
                  <a:cxn ang="0">
                    <a:pos x="1" y="0"/>
                  </a:cxn>
                  <a:cxn ang="0">
                    <a:pos x="1" y="1"/>
                  </a:cxn>
                </a:cxnLst>
                <a:rect l="0" t="0" r="r" b="b"/>
                <a:pathLst>
                  <a:path w="5" h="2">
                    <a:moveTo>
                      <a:pt x="1" y="1"/>
                    </a:moveTo>
                    <a:cubicBezTo>
                      <a:pt x="4" y="2"/>
                      <a:pt x="4" y="0"/>
                      <a:pt x="5" y="0"/>
                    </a:cubicBezTo>
                    <a:cubicBezTo>
                      <a:pt x="5" y="0"/>
                      <a:pt x="2" y="1"/>
                      <a:pt x="1" y="0"/>
                    </a:cubicBezTo>
                    <a:cubicBezTo>
                      <a:pt x="1" y="0"/>
                      <a:pt x="0" y="1"/>
                      <a:pt x="1" y="1"/>
                    </a:cubicBezTo>
                    <a:close/>
                  </a:path>
                </a:pathLst>
              </a:custGeom>
              <a:noFill/>
              <a:ln w="0">
                <a:solidFill>
                  <a:srgbClr val="24211D"/>
                </a:solidFill>
                <a:prstDash val="solid"/>
                <a:round/>
                <a:headEnd/>
                <a:tailEnd/>
              </a:ln>
            </p:spPr>
            <p:txBody>
              <a:bodyPr/>
              <a:lstStyle/>
              <a:p>
                <a:pPr>
                  <a:defRPr/>
                </a:pPr>
                <a:endParaRPr lang="es-MX"/>
              </a:p>
            </p:txBody>
          </p:sp>
          <p:sp>
            <p:nvSpPr>
              <p:cNvPr id="1292" name="Freeform 268"/>
              <p:cNvSpPr>
                <a:spLocks/>
              </p:cNvSpPr>
              <p:nvPr/>
            </p:nvSpPr>
            <p:spPr bwMode="auto">
              <a:xfrm>
                <a:off x="5135" y="2043"/>
                <a:ext cx="23" cy="23"/>
              </a:xfrm>
              <a:custGeom>
                <a:avLst/>
                <a:gdLst/>
                <a:ahLst/>
                <a:cxnLst>
                  <a:cxn ang="0">
                    <a:pos x="4" y="5"/>
                  </a:cxn>
                  <a:cxn ang="0">
                    <a:pos x="2" y="1"/>
                  </a:cxn>
                  <a:cxn ang="0">
                    <a:pos x="2" y="0"/>
                  </a:cxn>
                  <a:cxn ang="0">
                    <a:pos x="0" y="1"/>
                  </a:cxn>
                  <a:cxn ang="0">
                    <a:pos x="0" y="4"/>
                  </a:cxn>
                  <a:cxn ang="0">
                    <a:pos x="4" y="5"/>
                  </a:cxn>
                </a:cxnLst>
                <a:rect l="0" t="0" r="r" b="b"/>
                <a:pathLst>
                  <a:path w="6" h="7">
                    <a:moveTo>
                      <a:pt x="4" y="5"/>
                    </a:moveTo>
                    <a:cubicBezTo>
                      <a:pt x="6" y="3"/>
                      <a:pt x="4" y="2"/>
                      <a:pt x="2" y="1"/>
                    </a:cubicBezTo>
                    <a:cubicBezTo>
                      <a:pt x="3" y="0"/>
                      <a:pt x="3" y="0"/>
                      <a:pt x="2" y="0"/>
                    </a:cubicBezTo>
                    <a:cubicBezTo>
                      <a:pt x="1" y="0"/>
                      <a:pt x="0" y="0"/>
                      <a:pt x="0" y="1"/>
                    </a:cubicBezTo>
                    <a:cubicBezTo>
                      <a:pt x="0" y="3"/>
                      <a:pt x="0" y="2"/>
                      <a:pt x="0" y="4"/>
                    </a:cubicBezTo>
                    <a:cubicBezTo>
                      <a:pt x="1" y="7"/>
                      <a:pt x="3" y="6"/>
                      <a:pt x="4" y="5"/>
                    </a:cubicBezTo>
                    <a:close/>
                  </a:path>
                </a:pathLst>
              </a:custGeom>
              <a:solidFill>
                <a:srgbClr val="006E57"/>
              </a:solidFill>
              <a:ln w="9525">
                <a:noFill/>
                <a:round/>
                <a:headEnd/>
                <a:tailEnd/>
              </a:ln>
            </p:spPr>
            <p:txBody>
              <a:bodyPr/>
              <a:lstStyle/>
              <a:p>
                <a:pPr>
                  <a:defRPr/>
                </a:pPr>
                <a:endParaRPr lang="es-MX"/>
              </a:p>
            </p:txBody>
          </p:sp>
          <p:sp>
            <p:nvSpPr>
              <p:cNvPr id="1293" name="Freeform 269"/>
              <p:cNvSpPr>
                <a:spLocks/>
              </p:cNvSpPr>
              <p:nvPr/>
            </p:nvSpPr>
            <p:spPr bwMode="auto">
              <a:xfrm>
                <a:off x="5135" y="2043"/>
                <a:ext cx="18" cy="18"/>
              </a:xfrm>
              <a:custGeom>
                <a:avLst/>
                <a:gdLst/>
                <a:ahLst/>
                <a:cxnLst>
                  <a:cxn ang="0">
                    <a:pos x="1" y="4"/>
                  </a:cxn>
                  <a:cxn ang="0">
                    <a:pos x="1" y="1"/>
                  </a:cxn>
                  <a:cxn ang="0">
                    <a:pos x="1" y="0"/>
                  </a:cxn>
                  <a:cxn ang="0">
                    <a:pos x="2" y="0"/>
                  </a:cxn>
                  <a:cxn ang="0">
                    <a:pos x="2" y="1"/>
                  </a:cxn>
                  <a:cxn ang="0">
                    <a:pos x="2" y="1"/>
                  </a:cxn>
                  <a:cxn ang="0">
                    <a:pos x="3" y="2"/>
                  </a:cxn>
                  <a:cxn ang="0">
                    <a:pos x="4" y="4"/>
                  </a:cxn>
                  <a:cxn ang="0">
                    <a:pos x="3" y="5"/>
                  </a:cxn>
                  <a:cxn ang="0">
                    <a:pos x="1" y="4"/>
                  </a:cxn>
                </a:cxnLst>
                <a:rect l="0" t="0" r="r" b="b"/>
                <a:pathLst>
                  <a:path w="5" h="6">
                    <a:moveTo>
                      <a:pt x="1" y="4"/>
                    </a:moveTo>
                    <a:cubicBezTo>
                      <a:pt x="0" y="3"/>
                      <a:pt x="0" y="3"/>
                      <a:pt x="1" y="1"/>
                    </a:cubicBezTo>
                    <a:cubicBezTo>
                      <a:pt x="1" y="1"/>
                      <a:pt x="1" y="1"/>
                      <a:pt x="1" y="0"/>
                    </a:cubicBezTo>
                    <a:cubicBezTo>
                      <a:pt x="1" y="0"/>
                      <a:pt x="1" y="0"/>
                      <a:pt x="2" y="0"/>
                    </a:cubicBezTo>
                    <a:cubicBezTo>
                      <a:pt x="2" y="0"/>
                      <a:pt x="2" y="1"/>
                      <a:pt x="2" y="1"/>
                    </a:cubicBezTo>
                    <a:cubicBezTo>
                      <a:pt x="3" y="1"/>
                      <a:pt x="2" y="1"/>
                      <a:pt x="2" y="1"/>
                    </a:cubicBezTo>
                    <a:cubicBezTo>
                      <a:pt x="3" y="2"/>
                      <a:pt x="3" y="2"/>
                      <a:pt x="3" y="2"/>
                    </a:cubicBezTo>
                    <a:cubicBezTo>
                      <a:pt x="5" y="2"/>
                      <a:pt x="5" y="3"/>
                      <a:pt x="4" y="4"/>
                    </a:cubicBezTo>
                    <a:cubicBezTo>
                      <a:pt x="3" y="5"/>
                      <a:pt x="3" y="5"/>
                      <a:pt x="3" y="5"/>
                    </a:cubicBezTo>
                    <a:cubicBezTo>
                      <a:pt x="2" y="6"/>
                      <a:pt x="1" y="6"/>
                      <a:pt x="1" y="4"/>
                    </a:cubicBezTo>
                    <a:close/>
                  </a:path>
                </a:pathLst>
              </a:custGeom>
              <a:solidFill>
                <a:srgbClr val="27805E"/>
              </a:solidFill>
              <a:ln w="9525">
                <a:noFill/>
                <a:round/>
                <a:headEnd/>
                <a:tailEnd/>
              </a:ln>
            </p:spPr>
            <p:txBody>
              <a:bodyPr/>
              <a:lstStyle/>
              <a:p>
                <a:pPr>
                  <a:defRPr/>
                </a:pPr>
                <a:endParaRPr lang="es-MX"/>
              </a:p>
            </p:txBody>
          </p:sp>
          <p:sp>
            <p:nvSpPr>
              <p:cNvPr id="1294" name="Freeform 270"/>
              <p:cNvSpPr>
                <a:spLocks/>
              </p:cNvSpPr>
              <p:nvPr/>
            </p:nvSpPr>
            <p:spPr bwMode="auto">
              <a:xfrm>
                <a:off x="5135" y="2043"/>
                <a:ext cx="18" cy="18"/>
              </a:xfrm>
              <a:custGeom>
                <a:avLst/>
                <a:gdLst/>
                <a:ahLst/>
                <a:cxnLst>
                  <a:cxn ang="0">
                    <a:pos x="1" y="3"/>
                  </a:cxn>
                  <a:cxn ang="0">
                    <a:pos x="1" y="0"/>
                  </a:cxn>
                  <a:cxn ang="0">
                    <a:pos x="1" y="0"/>
                  </a:cxn>
                  <a:cxn ang="0">
                    <a:pos x="2" y="0"/>
                  </a:cxn>
                  <a:cxn ang="0">
                    <a:pos x="2" y="0"/>
                  </a:cxn>
                  <a:cxn ang="0">
                    <a:pos x="2" y="1"/>
                  </a:cxn>
                  <a:cxn ang="0">
                    <a:pos x="3" y="1"/>
                  </a:cxn>
                  <a:cxn ang="0">
                    <a:pos x="4" y="3"/>
                  </a:cxn>
                  <a:cxn ang="0">
                    <a:pos x="3" y="4"/>
                  </a:cxn>
                  <a:cxn ang="0">
                    <a:pos x="1" y="3"/>
                  </a:cxn>
                </a:cxnLst>
                <a:rect l="0" t="0" r="r" b="b"/>
                <a:pathLst>
                  <a:path w="5" h="4">
                    <a:moveTo>
                      <a:pt x="1" y="3"/>
                    </a:moveTo>
                    <a:cubicBezTo>
                      <a:pt x="0" y="2"/>
                      <a:pt x="0" y="2"/>
                      <a:pt x="1" y="0"/>
                    </a:cubicBezTo>
                    <a:cubicBezTo>
                      <a:pt x="1" y="0"/>
                      <a:pt x="1" y="0"/>
                      <a:pt x="1" y="0"/>
                    </a:cubicBezTo>
                    <a:cubicBezTo>
                      <a:pt x="1" y="0"/>
                      <a:pt x="1" y="0"/>
                      <a:pt x="2" y="0"/>
                    </a:cubicBezTo>
                    <a:cubicBezTo>
                      <a:pt x="2" y="0"/>
                      <a:pt x="2" y="0"/>
                      <a:pt x="2" y="0"/>
                    </a:cubicBezTo>
                    <a:cubicBezTo>
                      <a:pt x="2" y="0"/>
                      <a:pt x="2" y="0"/>
                      <a:pt x="2" y="1"/>
                    </a:cubicBezTo>
                    <a:cubicBezTo>
                      <a:pt x="3" y="1"/>
                      <a:pt x="3" y="1"/>
                      <a:pt x="3" y="1"/>
                    </a:cubicBezTo>
                    <a:cubicBezTo>
                      <a:pt x="4" y="1"/>
                      <a:pt x="5" y="2"/>
                      <a:pt x="4" y="3"/>
                    </a:cubicBezTo>
                    <a:cubicBezTo>
                      <a:pt x="3" y="3"/>
                      <a:pt x="3" y="4"/>
                      <a:pt x="3" y="4"/>
                    </a:cubicBezTo>
                    <a:cubicBezTo>
                      <a:pt x="2" y="4"/>
                      <a:pt x="1" y="4"/>
                      <a:pt x="1" y="3"/>
                    </a:cubicBezTo>
                    <a:close/>
                  </a:path>
                </a:pathLst>
              </a:custGeom>
              <a:solidFill>
                <a:srgbClr val="569365"/>
              </a:solidFill>
              <a:ln w="9525">
                <a:noFill/>
                <a:round/>
                <a:headEnd/>
                <a:tailEnd/>
              </a:ln>
            </p:spPr>
            <p:txBody>
              <a:bodyPr/>
              <a:lstStyle/>
              <a:p>
                <a:pPr>
                  <a:defRPr/>
                </a:pPr>
                <a:endParaRPr lang="es-MX"/>
              </a:p>
            </p:txBody>
          </p:sp>
          <p:sp>
            <p:nvSpPr>
              <p:cNvPr id="1295" name="Freeform 271"/>
              <p:cNvSpPr>
                <a:spLocks/>
              </p:cNvSpPr>
              <p:nvPr/>
            </p:nvSpPr>
            <p:spPr bwMode="auto">
              <a:xfrm>
                <a:off x="5140" y="2043"/>
                <a:ext cx="14" cy="18"/>
              </a:xfrm>
              <a:custGeom>
                <a:avLst/>
                <a:gdLst/>
                <a:ahLst/>
                <a:cxnLst>
                  <a:cxn ang="0">
                    <a:pos x="0" y="3"/>
                  </a:cxn>
                  <a:cxn ang="0">
                    <a:pos x="0" y="1"/>
                  </a:cxn>
                  <a:cxn ang="0">
                    <a:pos x="0" y="0"/>
                  </a:cxn>
                  <a:cxn ang="0">
                    <a:pos x="1" y="0"/>
                  </a:cxn>
                  <a:cxn ang="0">
                    <a:pos x="1" y="0"/>
                  </a:cxn>
                  <a:cxn ang="0">
                    <a:pos x="1" y="1"/>
                  </a:cxn>
                  <a:cxn ang="0">
                    <a:pos x="2" y="1"/>
                  </a:cxn>
                  <a:cxn ang="0">
                    <a:pos x="2" y="3"/>
                  </a:cxn>
                  <a:cxn ang="0">
                    <a:pos x="2" y="4"/>
                  </a:cxn>
                  <a:cxn ang="0">
                    <a:pos x="0" y="3"/>
                  </a:cxn>
                </a:cxnLst>
                <a:rect l="0" t="0" r="r" b="b"/>
                <a:pathLst>
                  <a:path w="3" h="4">
                    <a:moveTo>
                      <a:pt x="0" y="3"/>
                    </a:moveTo>
                    <a:cubicBezTo>
                      <a:pt x="0" y="2"/>
                      <a:pt x="0" y="2"/>
                      <a:pt x="0" y="1"/>
                    </a:cubicBezTo>
                    <a:cubicBezTo>
                      <a:pt x="0" y="1"/>
                      <a:pt x="0" y="0"/>
                      <a:pt x="0" y="0"/>
                    </a:cubicBezTo>
                    <a:cubicBezTo>
                      <a:pt x="0" y="0"/>
                      <a:pt x="0" y="0"/>
                      <a:pt x="1" y="0"/>
                    </a:cubicBezTo>
                    <a:cubicBezTo>
                      <a:pt x="1" y="0"/>
                      <a:pt x="1" y="0"/>
                      <a:pt x="1" y="0"/>
                    </a:cubicBezTo>
                    <a:cubicBezTo>
                      <a:pt x="1" y="0"/>
                      <a:pt x="1" y="1"/>
                      <a:pt x="1" y="1"/>
                    </a:cubicBezTo>
                    <a:cubicBezTo>
                      <a:pt x="2" y="1"/>
                      <a:pt x="2" y="1"/>
                      <a:pt x="2" y="1"/>
                    </a:cubicBezTo>
                    <a:cubicBezTo>
                      <a:pt x="3" y="2"/>
                      <a:pt x="3" y="2"/>
                      <a:pt x="2" y="3"/>
                    </a:cubicBezTo>
                    <a:cubicBezTo>
                      <a:pt x="2" y="3"/>
                      <a:pt x="2" y="3"/>
                      <a:pt x="2" y="4"/>
                    </a:cubicBezTo>
                    <a:cubicBezTo>
                      <a:pt x="1" y="4"/>
                      <a:pt x="0" y="4"/>
                      <a:pt x="0" y="3"/>
                    </a:cubicBezTo>
                    <a:close/>
                  </a:path>
                </a:pathLst>
              </a:custGeom>
              <a:solidFill>
                <a:srgbClr val="7FA96C"/>
              </a:solidFill>
              <a:ln w="9525">
                <a:noFill/>
                <a:round/>
                <a:headEnd/>
                <a:tailEnd/>
              </a:ln>
            </p:spPr>
            <p:txBody>
              <a:bodyPr/>
              <a:lstStyle/>
              <a:p>
                <a:pPr>
                  <a:defRPr/>
                </a:pPr>
                <a:endParaRPr lang="es-MX"/>
              </a:p>
            </p:txBody>
          </p:sp>
          <p:sp>
            <p:nvSpPr>
              <p:cNvPr id="1296" name="Freeform 272"/>
              <p:cNvSpPr>
                <a:spLocks/>
              </p:cNvSpPr>
              <p:nvPr/>
            </p:nvSpPr>
            <p:spPr bwMode="auto">
              <a:xfrm>
                <a:off x="5145" y="2043"/>
                <a:ext cx="14" cy="14"/>
              </a:xfrm>
              <a:custGeom>
                <a:avLst/>
                <a:gdLst/>
                <a:ahLst/>
                <a:cxnLst>
                  <a:cxn ang="0">
                    <a:pos x="0" y="3"/>
                  </a:cxn>
                  <a:cxn ang="0">
                    <a:pos x="4" y="0"/>
                  </a:cxn>
                  <a:cxn ang="0">
                    <a:pos x="0" y="2"/>
                  </a:cxn>
                  <a:cxn ang="0">
                    <a:pos x="0" y="3"/>
                  </a:cxn>
                </a:cxnLst>
                <a:rect l="0" t="0" r="r" b="b"/>
                <a:pathLst>
                  <a:path w="4" h="3">
                    <a:moveTo>
                      <a:pt x="0" y="3"/>
                    </a:moveTo>
                    <a:cubicBezTo>
                      <a:pt x="3" y="2"/>
                      <a:pt x="3" y="1"/>
                      <a:pt x="4" y="0"/>
                    </a:cubicBezTo>
                    <a:cubicBezTo>
                      <a:pt x="4" y="0"/>
                      <a:pt x="1" y="2"/>
                      <a:pt x="0" y="2"/>
                    </a:cubicBezTo>
                    <a:cubicBezTo>
                      <a:pt x="0" y="2"/>
                      <a:pt x="0" y="3"/>
                      <a:pt x="0" y="3"/>
                    </a:cubicBezTo>
                    <a:close/>
                  </a:path>
                </a:pathLst>
              </a:custGeom>
              <a:solidFill>
                <a:srgbClr val="24211D"/>
              </a:solidFill>
              <a:ln w="9525">
                <a:noFill/>
                <a:round/>
                <a:headEnd/>
                <a:tailEnd/>
              </a:ln>
            </p:spPr>
            <p:txBody>
              <a:bodyPr/>
              <a:lstStyle/>
              <a:p>
                <a:pPr>
                  <a:defRPr/>
                </a:pPr>
                <a:endParaRPr lang="es-MX"/>
              </a:p>
            </p:txBody>
          </p:sp>
          <p:sp>
            <p:nvSpPr>
              <p:cNvPr id="1297" name="Freeform 273"/>
              <p:cNvSpPr>
                <a:spLocks/>
              </p:cNvSpPr>
              <p:nvPr/>
            </p:nvSpPr>
            <p:spPr bwMode="auto">
              <a:xfrm>
                <a:off x="5145" y="2043"/>
                <a:ext cx="14" cy="14"/>
              </a:xfrm>
              <a:custGeom>
                <a:avLst/>
                <a:gdLst/>
                <a:ahLst/>
                <a:cxnLst>
                  <a:cxn ang="0">
                    <a:pos x="0" y="3"/>
                  </a:cxn>
                  <a:cxn ang="0">
                    <a:pos x="4" y="0"/>
                  </a:cxn>
                  <a:cxn ang="0">
                    <a:pos x="0" y="2"/>
                  </a:cxn>
                  <a:cxn ang="0">
                    <a:pos x="0" y="3"/>
                  </a:cxn>
                </a:cxnLst>
                <a:rect l="0" t="0" r="r" b="b"/>
                <a:pathLst>
                  <a:path w="4" h="3">
                    <a:moveTo>
                      <a:pt x="0" y="3"/>
                    </a:moveTo>
                    <a:cubicBezTo>
                      <a:pt x="3" y="2"/>
                      <a:pt x="3" y="1"/>
                      <a:pt x="4" y="0"/>
                    </a:cubicBezTo>
                    <a:cubicBezTo>
                      <a:pt x="4" y="0"/>
                      <a:pt x="1" y="2"/>
                      <a:pt x="0" y="2"/>
                    </a:cubicBezTo>
                    <a:cubicBezTo>
                      <a:pt x="0" y="2"/>
                      <a:pt x="0" y="3"/>
                      <a:pt x="0" y="3"/>
                    </a:cubicBezTo>
                    <a:close/>
                  </a:path>
                </a:pathLst>
              </a:custGeom>
              <a:noFill/>
              <a:ln w="0">
                <a:solidFill>
                  <a:srgbClr val="24211D"/>
                </a:solidFill>
                <a:prstDash val="solid"/>
                <a:round/>
                <a:headEnd/>
                <a:tailEnd/>
              </a:ln>
            </p:spPr>
            <p:txBody>
              <a:bodyPr/>
              <a:lstStyle/>
              <a:p>
                <a:pPr>
                  <a:defRPr/>
                </a:pPr>
                <a:endParaRPr lang="es-MX"/>
              </a:p>
            </p:txBody>
          </p:sp>
          <p:sp>
            <p:nvSpPr>
              <p:cNvPr id="1298" name="Freeform 274"/>
              <p:cNvSpPr>
                <a:spLocks/>
              </p:cNvSpPr>
              <p:nvPr/>
            </p:nvSpPr>
            <p:spPr bwMode="auto">
              <a:xfrm>
                <a:off x="5135" y="2016"/>
                <a:ext cx="18" cy="18"/>
              </a:xfrm>
              <a:custGeom>
                <a:avLst/>
                <a:gdLst/>
                <a:ahLst/>
                <a:cxnLst>
                  <a:cxn ang="0">
                    <a:pos x="0" y="3"/>
                  </a:cxn>
                  <a:cxn ang="0">
                    <a:pos x="0" y="0"/>
                  </a:cxn>
                  <a:cxn ang="0">
                    <a:pos x="1" y="0"/>
                  </a:cxn>
                  <a:cxn ang="0">
                    <a:pos x="2" y="0"/>
                  </a:cxn>
                  <a:cxn ang="0">
                    <a:pos x="2" y="0"/>
                  </a:cxn>
                  <a:cxn ang="0">
                    <a:pos x="2" y="1"/>
                  </a:cxn>
                  <a:cxn ang="0">
                    <a:pos x="3" y="1"/>
                  </a:cxn>
                  <a:cxn ang="0">
                    <a:pos x="4" y="4"/>
                  </a:cxn>
                  <a:cxn ang="0">
                    <a:pos x="3" y="5"/>
                  </a:cxn>
                  <a:cxn ang="0">
                    <a:pos x="0" y="3"/>
                  </a:cxn>
                </a:cxnLst>
                <a:rect l="0" t="0" r="r" b="b"/>
                <a:pathLst>
                  <a:path w="5" h="5">
                    <a:moveTo>
                      <a:pt x="0" y="3"/>
                    </a:moveTo>
                    <a:cubicBezTo>
                      <a:pt x="0" y="2"/>
                      <a:pt x="0" y="2"/>
                      <a:pt x="0" y="0"/>
                    </a:cubicBezTo>
                    <a:cubicBezTo>
                      <a:pt x="0" y="0"/>
                      <a:pt x="1" y="0"/>
                      <a:pt x="1" y="0"/>
                    </a:cubicBezTo>
                    <a:cubicBezTo>
                      <a:pt x="1" y="0"/>
                      <a:pt x="1" y="0"/>
                      <a:pt x="2" y="0"/>
                    </a:cubicBezTo>
                    <a:cubicBezTo>
                      <a:pt x="2" y="0"/>
                      <a:pt x="2" y="0"/>
                      <a:pt x="2" y="0"/>
                    </a:cubicBezTo>
                    <a:cubicBezTo>
                      <a:pt x="2" y="0"/>
                      <a:pt x="2" y="1"/>
                      <a:pt x="2" y="1"/>
                    </a:cubicBezTo>
                    <a:cubicBezTo>
                      <a:pt x="3" y="1"/>
                      <a:pt x="3" y="1"/>
                      <a:pt x="3" y="1"/>
                    </a:cubicBezTo>
                    <a:cubicBezTo>
                      <a:pt x="4" y="2"/>
                      <a:pt x="5" y="3"/>
                      <a:pt x="4" y="4"/>
                    </a:cubicBezTo>
                    <a:cubicBezTo>
                      <a:pt x="3" y="4"/>
                      <a:pt x="3" y="5"/>
                      <a:pt x="3" y="5"/>
                    </a:cubicBezTo>
                    <a:cubicBezTo>
                      <a:pt x="2" y="5"/>
                      <a:pt x="1" y="5"/>
                      <a:pt x="0" y="3"/>
                    </a:cubicBezTo>
                    <a:close/>
                  </a:path>
                </a:pathLst>
              </a:custGeom>
              <a:solidFill>
                <a:srgbClr val="27805E"/>
              </a:solidFill>
              <a:ln w="9525">
                <a:noFill/>
                <a:round/>
                <a:headEnd/>
                <a:tailEnd/>
              </a:ln>
            </p:spPr>
            <p:txBody>
              <a:bodyPr/>
              <a:lstStyle/>
              <a:p>
                <a:pPr>
                  <a:defRPr/>
                </a:pPr>
                <a:endParaRPr lang="es-MX"/>
              </a:p>
            </p:txBody>
          </p:sp>
          <p:sp>
            <p:nvSpPr>
              <p:cNvPr id="1299" name="Freeform 275"/>
              <p:cNvSpPr>
                <a:spLocks/>
              </p:cNvSpPr>
              <p:nvPr/>
            </p:nvSpPr>
            <p:spPr bwMode="auto">
              <a:xfrm>
                <a:off x="5135" y="2016"/>
                <a:ext cx="18" cy="18"/>
              </a:xfrm>
              <a:custGeom>
                <a:avLst/>
                <a:gdLst/>
                <a:ahLst/>
                <a:cxnLst>
                  <a:cxn ang="0">
                    <a:pos x="1" y="3"/>
                  </a:cxn>
                  <a:cxn ang="0">
                    <a:pos x="1" y="1"/>
                  </a:cxn>
                  <a:cxn ang="0">
                    <a:pos x="1" y="0"/>
                  </a:cxn>
                  <a:cxn ang="0">
                    <a:pos x="2" y="0"/>
                  </a:cxn>
                  <a:cxn ang="0">
                    <a:pos x="2" y="1"/>
                  </a:cxn>
                  <a:cxn ang="0">
                    <a:pos x="2" y="1"/>
                  </a:cxn>
                  <a:cxn ang="0">
                    <a:pos x="3" y="1"/>
                  </a:cxn>
                  <a:cxn ang="0">
                    <a:pos x="4" y="4"/>
                  </a:cxn>
                  <a:cxn ang="0">
                    <a:pos x="3" y="4"/>
                  </a:cxn>
                  <a:cxn ang="0">
                    <a:pos x="1" y="3"/>
                  </a:cxn>
                </a:cxnLst>
                <a:rect l="0" t="0" r="r" b="b"/>
                <a:pathLst>
                  <a:path w="5" h="5">
                    <a:moveTo>
                      <a:pt x="1" y="3"/>
                    </a:moveTo>
                    <a:cubicBezTo>
                      <a:pt x="0" y="2"/>
                      <a:pt x="0" y="2"/>
                      <a:pt x="1" y="1"/>
                    </a:cubicBezTo>
                    <a:cubicBezTo>
                      <a:pt x="1" y="1"/>
                      <a:pt x="1" y="0"/>
                      <a:pt x="1" y="0"/>
                    </a:cubicBezTo>
                    <a:cubicBezTo>
                      <a:pt x="1" y="0"/>
                      <a:pt x="1" y="0"/>
                      <a:pt x="2" y="0"/>
                    </a:cubicBezTo>
                    <a:cubicBezTo>
                      <a:pt x="2" y="0"/>
                      <a:pt x="2" y="0"/>
                      <a:pt x="2" y="1"/>
                    </a:cubicBezTo>
                    <a:cubicBezTo>
                      <a:pt x="2" y="1"/>
                      <a:pt x="2" y="1"/>
                      <a:pt x="2" y="1"/>
                    </a:cubicBezTo>
                    <a:cubicBezTo>
                      <a:pt x="3" y="1"/>
                      <a:pt x="3" y="1"/>
                      <a:pt x="3" y="1"/>
                    </a:cubicBezTo>
                    <a:cubicBezTo>
                      <a:pt x="4" y="2"/>
                      <a:pt x="5" y="2"/>
                      <a:pt x="4" y="4"/>
                    </a:cubicBezTo>
                    <a:cubicBezTo>
                      <a:pt x="3" y="4"/>
                      <a:pt x="3" y="4"/>
                      <a:pt x="3" y="4"/>
                    </a:cubicBezTo>
                    <a:cubicBezTo>
                      <a:pt x="2" y="5"/>
                      <a:pt x="1" y="5"/>
                      <a:pt x="1" y="3"/>
                    </a:cubicBezTo>
                    <a:close/>
                  </a:path>
                </a:pathLst>
              </a:custGeom>
              <a:solidFill>
                <a:srgbClr val="569365"/>
              </a:solidFill>
              <a:ln w="9525">
                <a:noFill/>
                <a:round/>
                <a:headEnd/>
                <a:tailEnd/>
              </a:ln>
            </p:spPr>
            <p:txBody>
              <a:bodyPr/>
              <a:lstStyle/>
              <a:p>
                <a:pPr>
                  <a:defRPr/>
                </a:pPr>
                <a:endParaRPr lang="es-MX"/>
              </a:p>
            </p:txBody>
          </p:sp>
          <p:sp>
            <p:nvSpPr>
              <p:cNvPr id="1300" name="Freeform 276"/>
              <p:cNvSpPr>
                <a:spLocks/>
              </p:cNvSpPr>
              <p:nvPr/>
            </p:nvSpPr>
            <p:spPr bwMode="auto">
              <a:xfrm>
                <a:off x="5135" y="2020"/>
                <a:ext cx="18" cy="9"/>
              </a:xfrm>
              <a:custGeom>
                <a:avLst/>
                <a:gdLst/>
                <a:ahLst/>
                <a:cxnLst>
                  <a:cxn ang="0">
                    <a:pos x="1" y="2"/>
                  </a:cxn>
                  <a:cxn ang="0">
                    <a:pos x="1" y="0"/>
                  </a:cxn>
                  <a:cxn ang="0">
                    <a:pos x="1" y="0"/>
                  </a:cxn>
                  <a:cxn ang="0">
                    <a:pos x="2" y="0"/>
                  </a:cxn>
                  <a:cxn ang="0">
                    <a:pos x="2" y="0"/>
                  </a:cxn>
                  <a:cxn ang="0">
                    <a:pos x="2" y="0"/>
                  </a:cxn>
                  <a:cxn ang="0">
                    <a:pos x="3" y="1"/>
                  </a:cxn>
                  <a:cxn ang="0">
                    <a:pos x="3" y="2"/>
                  </a:cxn>
                  <a:cxn ang="0">
                    <a:pos x="3" y="3"/>
                  </a:cxn>
                  <a:cxn ang="0">
                    <a:pos x="1" y="2"/>
                  </a:cxn>
                </a:cxnLst>
                <a:rect l="0" t="0" r="r" b="b"/>
                <a:pathLst>
                  <a:path w="4" h="3">
                    <a:moveTo>
                      <a:pt x="1" y="2"/>
                    </a:moveTo>
                    <a:cubicBezTo>
                      <a:pt x="0" y="1"/>
                      <a:pt x="1" y="1"/>
                      <a:pt x="1" y="0"/>
                    </a:cubicBezTo>
                    <a:cubicBezTo>
                      <a:pt x="1" y="0"/>
                      <a:pt x="1" y="0"/>
                      <a:pt x="1" y="0"/>
                    </a:cubicBezTo>
                    <a:cubicBezTo>
                      <a:pt x="1" y="0"/>
                      <a:pt x="1" y="0"/>
                      <a:pt x="2" y="0"/>
                    </a:cubicBezTo>
                    <a:cubicBezTo>
                      <a:pt x="2" y="0"/>
                      <a:pt x="2" y="0"/>
                      <a:pt x="2" y="0"/>
                    </a:cubicBezTo>
                    <a:cubicBezTo>
                      <a:pt x="2" y="0"/>
                      <a:pt x="2" y="0"/>
                      <a:pt x="2" y="0"/>
                    </a:cubicBezTo>
                    <a:cubicBezTo>
                      <a:pt x="2" y="0"/>
                      <a:pt x="3" y="0"/>
                      <a:pt x="3" y="1"/>
                    </a:cubicBezTo>
                    <a:cubicBezTo>
                      <a:pt x="4" y="1"/>
                      <a:pt x="4" y="1"/>
                      <a:pt x="3" y="2"/>
                    </a:cubicBezTo>
                    <a:cubicBezTo>
                      <a:pt x="3" y="3"/>
                      <a:pt x="3" y="3"/>
                      <a:pt x="3" y="3"/>
                    </a:cubicBezTo>
                    <a:cubicBezTo>
                      <a:pt x="2" y="3"/>
                      <a:pt x="1" y="3"/>
                      <a:pt x="1" y="2"/>
                    </a:cubicBezTo>
                    <a:close/>
                  </a:path>
                </a:pathLst>
              </a:custGeom>
              <a:solidFill>
                <a:srgbClr val="7FA96C"/>
              </a:solidFill>
              <a:ln w="9525">
                <a:noFill/>
                <a:round/>
                <a:headEnd/>
                <a:tailEnd/>
              </a:ln>
            </p:spPr>
            <p:txBody>
              <a:bodyPr/>
              <a:lstStyle/>
              <a:p>
                <a:pPr>
                  <a:defRPr/>
                </a:pPr>
                <a:endParaRPr lang="es-MX"/>
              </a:p>
            </p:txBody>
          </p:sp>
          <p:sp>
            <p:nvSpPr>
              <p:cNvPr id="1301" name="Freeform 277"/>
              <p:cNvSpPr>
                <a:spLocks/>
              </p:cNvSpPr>
              <p:nvPr/>
            </p:nvSpPr>
            <p:spPr bwMode="auto">
              <a:xfrm>
                <a:off x="5145" y="2016"/>
                <a:ext cx="9" cy="14"/>
              </a:xfrm>
              <a:custGeom>
                <a:avLst/>
                <a:gdLst/>
                <a:ahLst/>
                <a:cxnLst>
                  <a:cxn ang="0">
                    <a:pos x="0" y="3"/>
                  </a:cxn>
                  <a:cxn ang="0">
                    <a:pos x="3" y="0"/>
                  </a:cxn>
                  <a:cxn ang="0">
                    <a:pos x="0" y="2"/>
                  </a:cxn>
                  <a:cxn ang="0">
                    <a:pos x="0" y="3"/>
                  </a:cxn>
                </a:cxnLst>
                <a:rect l="0" t="0" r="r" b="b"/>
                <a:pathLst>
                  <a:path w="3" h="3">
                    <a:moveTo>
                      <a:pt x="0" y="3"/>
                    </a:moveTo>
                    <a:cubicBezTo>
                      <a:pt x="3" y="3"/>
                      <a:pt x="3" y="1"/>
                      <a:pt x="3" y="0"/>
                    </a:cubicBezTo>
                    <a:cubicBezTo>
                      <a:pt x="3" y="0"/>
                      <a:pt x="1" y="2"/>
                      <a:pt x="0" y="2"/>
                    </a:cubicBezTo>
                    <a:cubicBezTo>
                      <a:pt x="0" y="2"/>
                      <a:pt x="0" y="3"/>
                      <a:pt x="0" y="3"/>
                    </a:cubicBezTo>
                    <a:close/>
                  </a:path>
                </a:pathLst>
              </a:custGeom>
              <a:solidFill>
                <a:srgbClr val="24211D"/>
              </a:solidFill>
              <a:ln w="9525">
                <a:noFill/>
                <a:round/>
                <a:headEnd/>
                <a:tailEnd/>
              </a:ln>
            </p:spPr>
            <p:txBody>
              <a:bodyPr/>
              <a:lstStyle/>
              <a:p>
                <a:pPr>
                  <a:defRPr/>
                </a:pPr>
                <a:endParaRPr lang="es-MX"/>
              </a:p>
            </p:txBody>
          </p:sp>
          <p:sp>
            <p:nvSpPr>
              <p:cNvPr id="1302" name="Freeform 278"/>
              <p:cNvSpPr>
                <a:spLocks/>
              </p:cNvSpPr>
              <p:nvPr/>
            </p:nvSpPr>
            <p:spPr bwMode="auto">
              <a:xfrm>
                <a:off x="5145" y="2016"/>
                <a:ext cx="9" cy="14"/>
              </a:xfrm>
              <a:custGeom>
                <a:avLst/>
                <a:gdLst/>
                <a:ahLst/>
                <a:cxnLst>
                  <a:cxn ang="0">
                    <a:pos x="0" y="3"/>
                  </a:cxn>
                  <a:cxn ang="0">
                    <a:pos x="3" y="0"/>
                  </a:cxn>
                  <a:cxn ang="0">
                    <a:pos x="0" y="2"/>
                  </a:cxn>
                  <a:cxn ang="0">
                    <a:pos x="0" y="3"/>
                  </a:cxn>
                </a:cxnLst>
                <a:rect l="0" t="0" r="r" b="b"/>
                <a:pathLst>
                  <a:path w="3" h="3">
                    <a:moveTo>
                      <a:pt x="0" y="3"/>
                    </a:moveTo>
                    <a:cubicBezTo>
                      <a:pt x="3" y="3"/>
                      <a:pt x="3" y="1"/>
                      <a:pt x="3" y="0"/>
                    </a:cubicBezTo>
                    <a:cubicBezTo>
                      <a:pt x="3" y="0"/>
                      <a:pt x="1" y="2"/>
                      <a:pt x="0" y="2"/>
                    </a:cubicBezTo>
                    <a:cubicBezTo>
                      <a:pt x="0" y="2"/>
                      <a:pt x="0" y="3"/>
                      <a:pt x="0" y="3"/>
                    </a:cubicBezTo>
                    <a:close/>
                  </a:path>
                </a:pathLst>
              </a:custGeom>
              <a:noFill/>
              <a:ln w="0">
                <a:solidFill>
                  <a:srgbClr val="24211D"/>
                </a:solidFill>
                <a:prstDash val="solid"/>
                <a:round/>
                <a:headEnd/>
                <a:tailEnd/>
              </a:ln>
            </p:spPr>
            <p:txBody>
              <a:bodyPr/>
              <a:lstStyle/>
              <a:p>
                <a:pPr>
                  <a:defRPr/>
                </a:pPr>
                <a:endParaRPr lang="es-MX"/>
              </a:p>
            </p:txBody>
          </p:sp>
          <p:sp>
            <p:nvSpPr>
              <p:cNvPr id="1303" name="Freeform 279"/>
              <p:cNvSpPr>
                <a:spLocks/>
              </p:cNvSpPr>
              <p:nvPr/>
            </p:nvSpPr>
            <p:spPr bwMode="auto">
              <a:xfrm>
                <a:off x="5112" y="1998"/>
                <a:ext cx="23" cy="23"/>
              </a:xfrm>
              <a:custGeom>
                <a:avLst/>
                <a:gdLst/>
                <a:ahLst/>
                <a:cxnLst>
                  <a:cxn ang="0">
                    <a:pos x="4" y="4"/>
                  </a:cxn>
                  <a:cxn ang="0">
                    <a:pos x="2" y="1"/>
                  </a:cxn>
                  <a:cxn ang="0">
                    <a:pos x="1" y="0"/>
                  </a:cxn>
                  <a:cxn ang="0">
                    <a:pos x="0" y="1"/>
                  </a:cxn>
                  <a:cxn ang="0">
                    <a:pos x="1" y="5"/>
                  </a:cxn>
                  <a:cxn ang="0">
                    <a:pos x="4" y="4"/>
                  </a:cxn>
                </a:cxnLst>
                <a:rect l="0" t="0" r="r" b="b"/>
                <a:pathLst>
                  <a:path w="6" h="7">
                    <a:moveTo>
                      <a:pt x="4" y="4"/>
                    </a:moveTo>
                    <a:cubicBezTo>
                      <a:pt x="6" y="2"/>
                      <a:pt x="4" y="2"/>
                      <a:pt x="2" y="1"/>
                    </a:cubicBezTo>
                    <a:cubicBezTo>
                      <a:pt x="2" y="0"/>
                      <a:pt x="2" y="0"/>
                      <a:pt x="1" y="0"/>
                    </a:cubicBezTo>
                    <a:cubicBezTo>
                      <a:pt x="0" y="0"/>
                      <a:pt x="0" y="1"/>
                      <a:pt x="0" y="1"/>
                    </a:cubicBezTo>
                    <a:cubicBezTo>
                      <a:pt x="0" y="3"/>
                      <a:pt x="0" y="3"/>
                      <a:pt x="1" y="5"/>
                    </a:cubicBezTo>
                    <a:cubicBezTo>
                      <a:pt x="2" y="7"/>
                      <a:pt x="3" y="6"/>
                      <a:pt x="4" y="4"/>
                    </a:cubicBezTo>
                    <a:close/>
                  </a:path>
                </a:pathLst>
              </a:custGeom>
              <a:solidFill>
                <a:srgbClr val="006E57"/>
              </a:solidFill>
              <a:ln w="9525">
                <a:noFill/>
                <a:round/>
                <a:headEnd/>
                <a:tailEnd/>
              </a:ln>
            </p:spPr>
            <p:txBody>
              <a:bodyPr/>
              <a:lstStyle/>
              <a:p>
                <a:pPr>
                  <a:defRPr/>
                </a:pPr>
                <a:endParaRPr lang="es-MX"/>
              </a:p>
            </p:txBody>
          </p:sp>
          <p:sp>
            <p:nvSpPr>
              <p:cNvPr id="1304" name="Freeform 280"/>
              <p:cNvSpPr>
                <a:spLocks/>
              </p:cNvSpPr>
              <p:nvPr/>
            </p:nvSpPr>
            <p:spPr bwMode="auto">
              <a:xfrm>
                <a:off x="5112" y="1998"/>
                <a:ext cx="18" cy="18"/>
              </a:xfrm>
              <a:custGeom>
                <a:avLst/>
                <a:gdLst/>
                <a:ahLst/>
                <a:cxnLst>
                  <a:cxn ang="0">
                    <a:pos x="1" y="3"/>
                  </a:cxn>
                  <a:cxn ang="0">
                    <a:pos x="0" y="0"/>
                  </a:cxn>
                  <a:cxn ang="0">
                    <a:pos x="0" y="0"/>
                  </a:cxn>
                  <a:cxn ang="0">
                    <a:pos x="1" y="0"/>
                  </a:cxn>
                  <a:cxn ang="0">
                    <a:pos x="2" y="0"/>
                  </a:cxn>
                  <a:cxn ang="0">
                    <a:pos x="2" y="1"/>
                  </a:cxn>
                  <a:cxn ang="0">
                    <a:pos x="3" y="1"/>
                  </a:cxn>
                  <a:cxn ang="0">
                    <a:pos x="4" y="3"/>
                  </a:cxn>
                  <a:cxn ang="0">
                    <a:pos x="3" y="4"/>
                  </a:cxn>
                  <a:cxn ang="0">
                    <a:pos x="1" y="3"/>
                  </a:cxn>
                </a:cxnLst>
                <a:rect l="0" t="0" r="r" b="b"/>
                <a:pathLst>
                  <a:path w="5" h="5">
                    <a:moveTo>
                      <a:pt x="1" y="3"/>
                    </a:moveTo>
                    <a:cubicBezTo>
                      <a:pt x="0" y="2"/>
                      <a:pt x="0" y="2"/>
                      <a:pt x="0" y="0"/>
                    </a:cubicBezTo>
                    <a:cubicBezTo>
                      <a:pt x="0" y="0"/>
                      <a:pt x="0" y="0"/>
                      <a:pt x="0" y="0"/>
                    </a:cubicBezTo>
                    <a:cubicBezTo>
                      <a:pt x="0" y="0"/>
                      <a:pt x="1" y="0"/>
                      <a:pt x="1" y="0"/>
                    </a:cubicBezTo>
                    <a:cubicBezTo>
                      <a:pt x="2" y="0"/>
                      <a:pt x="2" y="0"/>
                      <a:pt x="2" y="0"/>
                    </a:cubicBezTo>
                    <a:cubicBezTo>
                      <a:pt x="2" y="0"/>
                      <a:pt x="2" y="0"/>
                      <a:pt x="2" y="1"/>
                    </a:cubicBezTo>
                    <a:cubicBezTo>
                      <a:pt x="2" y="1"/>
                      <a:pt x="3" y="1"/>
                      <a:pt x="3" y="1"/>
                    </a:cubicBezTo>
                    <a:cubicBezTo>
                      <a:pt x="4" y="1"/>
                      <a:pt x="5" y="2"/>
                      <a:pt x="4" y="3"/>
                    </a:cubicBezTo>
                    <a:cubicBezTo>
                      <a:pt x="4" y="4"/>
                      <a:pt x="3" y="4"/>
                      <a:pt x="3" y="4"/>
                    </a:cubicBezTo>
                    <a:cubicBezTo>
                      <a:pt x="2" y="5"/>
                      <a:pt x="2" y="5"/>
                      <a:pt x="1" y="3"/>
                    </a:cubicBezTo>
                    <a:close/>
                  </a:path>
                </a:pathLst>
              </a:custGeom>
              <a:solidFill>
                <a:srgbClr val="27805E"/>
              </a:solidFill>
              <a:ln w="9525">
                <a:noFill/>
                <a:round/>
                <a:headEnd/>
                <a:tailEnd/>
              </a:ln>
            </p:spPr>
            <p:txBody>
              <a:bodyPr/>
              <a:lstStyle/>
              <a:p>
                <a:pPr>
                  <a:defRPr/>
                </a:pPr>
                <a:endParaRPr lang="es-MX"/>
              </a:p>
            </p:txBody>
          </p:sp>
          <p:sp>
            <p:nvSpPr>
              <p:cNvPr id="1305" name="Freeform 281"/>
              <p:cNvSpPr>
                <a:spLocks/>
              </p:cNvSpPr>
              <p:nvPr/>
            </p:nvSpPr>
            <p:spPr bwMode="auto">
              <a:xfrm>
                <a:off x="5112" y="1998"/>
                <a:ext cx="18" cy="18"/>
              </a:xfrm>
              <a:custGeom>
                <a:avLst/>
                <a:gdLst/>
                <a:ahLst/>
                <a:cxnLst>
                  <a:cxn ang="0">
                    <a:pos x="1" y="3"/>
                  </a:cxn>
                  <a:cxn ang="0">
                    <a:pos x="0" y="1"/>
                  </a:cxn>
                  <a:cxn ang="0">
                    <a:pos x="1" y="0"/>
                  </a:cxn>
                  <a:cxn ang="0">
                    <a:pos x="1" y="0"/>
                  </a:cxn>
                  <a:cxn ang="0">
                    <a:pos x="2" y="0"/>
                  </a:cxn>
                  <a:cxn ang="0">
                    <a:pos x="2" y="1"/>
                  </a:cxn>
                  <a:cxn ang="0">
                    <a:pos x="3" y="1"/>
                  </a:cxn>
                  <a:cxn ang="0">
                    <a:pos x="4" y="3"/>
                  </a:cxn>
                  <a:cxn ang="0">
                    <a:pos x="3" y="4"/>
                  </a:cxn>
                  <a:cxn ang="0">
                    <a:pos x="1" y="3"/>
                  </a:cxn>
                </a:cxnLst>
                <a:rect l="0" t="0" r="r" b="b"/>
                <a:pathLst>
                  <a:path w="5" h="5">
                    <a:moveTo>
                      <a:pt x="1" y="3"/>
                    </a:moveTo>
                    <a:cubicBezTo>
                      <a:pt x="0" y="2"/>
                      <a:pt x="0" y="2"/>
                      <a:pt x="0" y="1"/>
                    </a:cubicBezTo>
                    <a:cubicBezTo>
                      <a:pt x="0" y="1"/>
                      <a:pt x="0" y="0"/>
                      <a:pt x="1" y="0"/>
                    </a:cubicBezTo>
                    <a:cubicBezTo>
                      <a:pt x="1" y="0"/>
                      <a:pt x="1" y="0"/>
                      <a:pt x="1" y="0"/>
                    </a:cubicBezTo>
                    <a:cubicBezTo>
                      <a:pt x="1" y="0"/>
                      <a:pt x="2" y="0"/>
                      <a:pt x="2" y="0"/>
                    </a:cubicBezTo>
                    <a:cubicBezTo>
                      <a:pt x="2" y="0"/>
                      <a:pt x="2" y="0"/>
                      <a:pt x="2" y="1"/>
                    </a:cubicBezTo>
                    <a:cubicBezTo>
                      <a:pt x="2" y="1"/>
                      <a:pt x="3" y="1"/>
                      <a:pt x="3" y="1"/>
                    </a:cubicBezTo>
                    <a:cubicBezTo>
                      <a:pt x="4" y="1"/>
                      <a:pt x="5" y="2"/>
                      <a:pt x="4" y="3"/>
                    </a:cubicBezTo>
                    <a:cubicBezTo>
                      <a:pt x="4" y="3"/>
                      <a:pt x="3" y="4"/>
                      <a:pt x="3" y="4"/>
                    </a:cubicBezTo>
                    <a:cubicBezTo>
                      <a:pt x="2" y="5"/>
                      <a:pt x="2" y="5"/>
                      <a:pt x="1" y="3"/>
                    </a:cubicBezTo>
                    <a:close/>
                  </a:path>
                </a:pathLst>
              </a:custGeom>
              <a:solidFill>
                <a:srgbClr val="569365"/>
              </a:solidFill>
              <a:ln w="9525">
                <a:noFill/>
                <a:round/>
                <a:headEnd/>
                <a:tailEnd/>
              </a:ln>
            </p:spPr>
            <p:txBody>
              <a:bodyPr/>
              <a:lstStyle/>
              <a:p>
                <a:pPr>
                  <a:defRPr/>
                </a:pPr>
                <a:endParaRPr lang="es-MX"/>
              </a:p>
            </p:txBody>
          </p:sp>
          <p:sp>
            <p:nvSpPr>
              <p:cNvPr id="1306" name="Freeform 282"/>
              <p:cNvSpPr>
                <a:spLocks/>
              </p:cNvSpPr>
              <p:nvPr/>
            </p:nvSpPr>
            <p:spPr bwMode="auto">
              <a:xfrm>
                <a:off x="5117" y="1998"/>
                <a:ext cx="9" cy="14"/>
              </a:xfrm>
              <a:custGeom>
                <a:avLst/>
                <a:gdLst/>
                <a:ahLst/>
                <a:cxnLst>
                  <a:cxn ang="0">
                    <a:pos x="0" y="3"/>
                  </a:cxn>
                  <a:cxn ang="0">
                    <a:pos x="0" y="1"/>
                  </a:cxn>
                  <a:cxn ang="0">
                    <a:pos x="0" y="1"/>
                  </a:cxn>
                  <a:cxn ang="0">
                    <a:pos x="0" y="0"/>
                  </a:cxn>
                  <a:cxn ang="0">
                    <a:pos x="1" y="0"/>
                  </a:cxn>
                  <a:cxn ang="0">
                    <a:pos x="1" y="1"/>
                  </a:cxn>
                  <a:cxn ang="0">
                    <a:pos x="1" y="1"/>
                  </a:cxn>
                  <a:cxn ang="0">
                    <a:pos x="3" y="3"/>
                  </a:cxn>
                  <a:cxn ang="0">
                    <a:pos x="2" y="3"/>
                  </a:cxn>
                  <a:cxn ang="0">
                    <a:pos x="0" y="3"/>
                  </a:cxn>
                </a:cxnLst>
                <a:rect l="0" t="0" r="r" b="b"/>
                <a:pathLst>
                  <a:path w="3" h="4">
                    <a:moveTo>
                      <a:pt x="0" y="3"/>
                    </a:moveTo>
                    <a:cubicBezTo>
                      <a:pt x="0" y="2"/>
                      <a:pt x="0" y="2"/>
                      <a:pt x="0" y="1"/>
                    </a:cubicBezTo>
                    <a:cubicBezTo>
                      <a:pt x="0" y="1"/>
                      <a:pt x="0" y="1"/>
                      <a:pt x="0" y="1"/>
                    </a:cubicBezTo>
                    <a:cubicBezTo>
                      <a:pt x="0" y="1"/>
                      <a:pt x="0" y="0"/>
                      <a:pt x="0" y="0"/>
                    </a:cubicBezTo>
                    <a:cubicBezTo>
                      <a:pt x="0" y="0"/>
                      <a:pt x="1" y="0"/>
                      <a:pt x="1" y="0"/>
                    </a:cubicBezTo>
                    <a:cubicBezTo>
                      <a:pt x="1" y="1"/>
                      <a:pt x="1" y="1"/>
                      <a:pt x="1" y="1"/>
                    </a:cubicBezTo>
                    <a:cubicBezTo>
                      <a:pt x="1" y="1"/>
                      <a:pt x="1" y="1"/>
                      <a:pt x="1" y="1"/>
                    </a:cubicBezTo>
                    <a:cubicBezTo>
                      <a:pt x="2" y="1"/>
                      <a:pt x="3" y="2"/>
                      <a:pt x="3" y="3"/>
                    </a:cubicBezTo>
                    <a:cubicBezTo>
                      <a:pt x="2" y="3"/>
                      <a:pt x="2" y="3"/>
                      <a:pt x="2" y="3"/>
                    </a:cubicBezTo>
                    <a:cubicBezTo>
                      <a:pt x="1" y="4"/>
                      <a:pt x="1" y="4"/>
                      <a:pt x="0" y="3"/>
                    </a:cubicBezTo>
                    <a:close/>
                  </a:path>
                </a:pathLst>
              </a:custGeom>
              <a:solidFill>
                <a:srgbClr val="7FA96C"/>
              </a:solidFill>
              <a:ln w="9525">
                <a:noFill/>
                <a:round/>
                <a:headEnd/>
                <a:tailEnd/>
              </a:ln>
            </p:spPr>
            <p:txBody>
              <a:bodyPr/>
              <a:lstStyle/>
              <a:p>
                <a:pPr>
                  <a:defRPr/>
                </a:pPr>
                <a:endParaRPr lang="es-MX"/>
              </a:p>
            </p:txBody>
          </p:sp>
          <p:sp>
            <p:nvSpPr>
              <p:cNvPr id="1307" name="Freeform 283"/>
              <p:cNvSpPr>
                <a:spLocks/>
              </p:cNvSpPr>
              <p:nvPr/>
            </p:nvSpPr>
            <p:spPr bwMode="auto">
              <a:xfrm>
                <a:off x="5122" y="1998"/>
                <a:ext cx="9" cy="14"/>
              </a:xfrm>
              <a:custGeom>
                <a:avLst/>
                <a:gdLst/>
                <a:ahLst/>
                <a:cxnLst>
                  <a:cxn ang="0">
                    <a:pos x="0" y="4"/>
                  </a:cxn>
                  <a:cxn ang="0">
                    <a:pos x="3" y="0"/>
                  </a:cxn>
                  <a:cxn ang="0">
                    <a:pos x="0" y="3"/>
                  </a:cxn>
                  <a:cxn ang="0">
                    <a:pos x="0" y="4"/>
                  </a:cxn>
                </a:cxnLst>
                <a:rect l="0" t="0" r="r" b="b"/>
                <a:pathLst>
                  <a:path w="3" h="4">
                    <a:moveTo>
                      <a:pt x="0" y="4"/>
                    </a:moveTo>
                    <a:cubicBezTo>
                      <a:pt x="3" y="3"/>
                      <a:pt x="2" y="2"/>
                      <a:pt x="3" y="0"/>
                    </a:cubicBezTo>
                    <a:cubicBezTo>
                      <a:pt x="3" y="0"/>
                      <a:pt x="1" y="3"/>
                      <a:pt x="0" y="3"/>
                    </a:cubicBezTo>
                    <a:cubicBezTo>
                      <a:pt x="0" y="3"/>
                      <a:pt x="0" y="4"/>
                      <a:pt x="0" y="4"/>
                    </a:cubicBezTo>
                    <a:close/>
                  </a:path>
                </a:pathLst>
              </a:custGeom>
              <a:solidFill>
                <a:srgbClr val="24211D"/>
              </a:solidFill>
              <a:ln w="9525">
                <a:noFill/>
                <a:round/>
                <a:headEnd/>
                <a:tailEnd/>
              </a:ln>
            </p:spPr>
            <p:txBody>
              <a:bodyPr/>
              <a:lstStyle/>
              <a:p>
                <a:pPr>
                  <a:defRPr/>
                </a:pPr>
                <a:endParaRPr lang="es-MX"/>
              </a:p>
            </p:txBody>
          </p:sp>
          <p:sp>
            <p:nvSpPr>
              <p:cNvPr id="1308" name="Freeform 284"/>
              <p:cNvSpPr>
                <a:spLocks/>
              </p:cNvSpPr>
              <p:nvPr/>
            </p:nvSpPr>
            <p:spPr bwMode="auto">
              <a:xfrm>
                <a:off x="5122" y="1998"/>
                <a:ext cx="9" cy="14"/>
              </a:xfrm>
              <a:custGeom>
                <a:avLst/>
                <a:gdLst/>
                <a:ahLst/>
                <a:cxnLst>
                  <a:cxn ang="0">
                    <a:pos x="0" y="4"/>
                  </a:cxn>
                  <a:cxn ang="0">
                    <a:pos x="3" y="0"/>
                  </a:cxn>
                  <a:cxn ang="0">
                    <a:pos x="0" y="3"/>
                  </a:cxn>
                  <a:cxn ang="0">
                    <a:pos x="0" y="4"/>
                  </a:cxn>
                </a:cxnLst>
                <a:rect l="0" t="0" r="r" b="b"/>
                <a:pathLst>
                  <a:path w="3" h="4">
                    <a:moveTo>
                      <a:pt x="0" y="4"/>
                    </a:moveTo>
                    <a:cubicBezTo>
                      <a:pt x="3" y="3"/>
                      <a:pt x="2" y="2"/>
                      <a:pt x="3" y="0"/>
                    </a:cubicBezTo>
                    <a:cubicBezTo>
                      <a:pt x="3" y="0"/>
                      <a:pt x="1" y="3"/>
                      <a:pt x="0" y="3"/>
                    </a:cubicBezTo>
                    <a:cubicBezTo>
                      <a:pt x="0" y="3"/>
                      <a:pt x="0" y="4"/>
                      <a:pt x="0" y="4"/>
                    </a:cubicBezTo>
                    <a:close/>
                  </a:path>
                </a:pathLst>
              </a:custGeom>
              <a:noFill/>
              <a:ln w="0">
                <a:solidFill>
                  <a:srgbClr val="24211D"/>
                </a:solidFill>
                <a:prstDash val="solid"/>
                <a:round/>
                <a:headEnd/>
                <a:tailEnd/>
              </a:ln>
            </p:spPr>
            <p:txBody>
              <a:bodyPr/>
              <a:lstStyle/>
              <a:p>
                <a:pPr>
                  <a:defRPr/>
                </a:pPr>
                <a:endParaRPr lang="es-MX"/>
              </a:p>
            </p:txBody>
          </p:sp>
          <p:sp>
            <p:nvSpPr>
              <p:cNvPr id="1309" name="Freeform 285"/>
              <p:cNvSpPr>
                <a:spLocks/>
              </p:cNvSpPr>
              <p:nvPr/>
            </p:nvSpPr>
            <p:spPr bwMode="auto">
              <a:xfrm>
                <a:off x="4557" y="1884"/>
                <a:ext cx="9" cy="18"/>
              </a:xfrm>
              <a:custGeom>
                <a:avLst/>
                <a:gdLst/>
                <a:ahLst/>
                <a:cxnLst>
                  <a:cxn ang="0">
                    <a:pos x="0" y="5"/>
                  </a:cxn>
                  <a:cxn ang="0">
                    <a:pos x="1" y="0"/>
                  </a:cxn>
                  <a:cxn ang="0">
                    <a:pos x="1" y="5"/>
                  </a:cxn>
                  <a:cxn ang="0">
                    <a:pos x="0" y="5"/>
                  </a:cxn>
                </a:cxnLst>
                <a:rect l="0" t="0" r="r" b="b"/>
                <a:pathLst>
                  <a:path w="3" h="5">
                    <a:moveTo>
                      <a:pt x="0" y="5"/>
                    </a:moveTo>
                    <a:cubicBezTo>
                      <a:pt x="0" y="5"/>
                      <a:pt x="2" y="1"/>
                      <a:pt x="1" y="0"/>
                    </a:cubicBezTo>
                    <a:cubicBezTo>
                      <a:pt x="1" y="0"/>
                      <a:pt x="3" y="1"/>
                      <a:pt x="1" y="5"/>
                    </a:cubicBezTo>
                    <a:cubicBezTo>
                      <a:pt x="1" y="5"/>
                      <a:pt x="0" y="5"/>
                      <a:pt x="0" y="5"/>
                    </a:cubicBezTo>
                    <a:close/>
                  </a:path>
                </a:pathLst>
              </a:custGeom>
              <a:solidFill>
                <a:srgbClr val="24211D"/>
              </a:solidFill>
              <a:ln w="9525">
                <a:noFill/>
                <a:round/>
                <a:headEnd/>
                <a:tailEnd/>
              </a:ln>
            </p:spPr>
            <p:txBody>
              <a:bodyPr/>
              <a:lstStyle/>
              <a:p>
                <a:pPr>
                  <a:defRPr/>
                </a:pPr>
                <a:endParaRPr lang="es-MX"/>
              </a:p>
            </p:txBody>
          </p:sp>
          <p:sp>
            <p:nvSpPr>
              <p:cNvPr id="1310" name="Freeform 286"/>
              <p:cNvSpPr>
                <a:spLocks/>
              </p:cNvSpPr>
              <p:nvPr/>
            </p:nvSpPr>
            <p:spPr bwMode="auto">
              <a:xfrm>
                <a:off x="4557" y="1884"/>
                <a:ext cx="9" cy="18"/>
              </a:xfrm>
              <a:custGeom>
                <a:avLst/>
                <a:gdLst/>
                <a:ahLst/>
                <a:cxnLst>
                  <a:cxn ang="0">
                    <a:pos x="0" y="5"/>
                  </a:cxn>
                  <a:cxn ang="0">
                    <a:pos x="1" y="0"/>
                  </a:cxn>
                  <a:cxn ang="0">
                    <a:pos x="1" y="5"/>
                  </a:cxn>
                  <a:cxn ang="0">
                    <a:pos x="0" y="5"/>
                  </a:cxn>
                </a:cxnLst>
                <a:rect l="0" t="0" r="r" b="b"/>
                <a:pathLst>
                  <a:path w="3" h="5">
                    <a:moveTo>
                      <a:pt x="0" y="5"/>
                    </a:moveTo>
                    <a:cubicBezTo>
                      <a:pt x="0" y="5"/>
                      <a:pt x="2" y="1"/>
                      <a:pt x="1" y="0"/>
                    </a:cubicBezTo>
                    <a:cubicBezTo>
                      <a:pt x="1" y="0"/>
                      <a:pt x="3" y="1"/>
                      <a:pt x="1" y="5"/>
                    </a:cubicBezTo>
                    <a:cubicBezTo>
                      <a:pt x="1" y="5"/>
                      <a:pt x="0" y="5"/>
                      <a:pt x="0" y="5"/>
                    </a:cubicBezTo>
                    <a:close/>
                  </a:path>
                </a:pathLst>
              </a:custGeom>
              <a:noFill/>
              <a:ln w="0">
                <a:solidFill>
                  <a:srgbClr val="24211D"/>
                </a:solidFill>
                <a:prstDash val="solid"/>
                <a:round/>
                <a:headEnd/>
                <a:tailEnd/>
              </a:ln>
            </p:spPr>
            <p:txBody>
              <a:bodyPr/>
              <a:lstStyle/>
              <a:p>
                <a:pPr>
                  <a:defRPr/>
                </a:pPr>
                <a:endParaRPr lang="es-MX"/>
              </a:p>
            </p:txBody>
          </p:sp>
          <p:sp>
            <p:nvSpPr>
              <p:cNvPr id="1311" name="Freeform 287"/>
              <p:cNvSpPr>
                <a:spLocks/>
              </p:cNvSpPr>
              <p:nvPr/>
            </p:nvSpPr>
            <p:spPr bwMode="auto">
              <a:xfrm>
                <a:off x="4506" y="1829"/>
                <a:ext cx="9" cy="18"/>
              </a:xfrm>
              <a:custGeom>
                <a:avLst/>
                <a:gdLst/>
                <a:ahLst/>
                <a:cxnLst>
                  <a:cxn ang="0">
                    <a:pos x="0" y="4"/>
                  </a:cxn>
                  <a:cxn ang="0">
                    <a:pos x="2" y="0"/>
                  </a:cxn>
                  <a:cxn ang="0">
                    <a:pos x="2" y="5"/>
                  </a:cxn>
                  <a:cxn ang="0">
                    <a:pos x="0" y="4"/>
                  </a:cxn>
                </a:cxnLst>
                <a:rect l="0" t="0" r="r" b="b"/>
                <a:pathLst>
                  <a:path w="3" h="5">
                    <a:moveTo>
                      <a:pt x="0" y="4"/>
                    </a:moveTo>
                    <a:cubicBezTo>
                      <a:pt x="0" y="4"/>
                      <a:pt x="3" y="1"/>
                      <a:pt x="2" y="0"/>
                    </a:cubicBezTo>
                    <a:cubicBezTo>
                      <a:pt x="2" y="0"/>
                      <a:pt x="3" y="1"/>
                      <a:pt x="2" y="5"/>
                    </a:cubicBezTo>
                    <a:cubicBezTo>
                      <a:pt x="2" y="5"/>
                      <a:pt x="0" y="4"/>
                      <a:pt x="0" y="4"/>
                    </a:cubicBezTo>
                    <a:close/>
                  </a:path>
                </a:pathLst>
              </a:custGeom>
              <a:solidFill>
                <a:srgbClr val="24211D"/>
              </a:solidFill>
              <a:ln w="9525">
                <a:noFill/>
                <a:round/>
                <a:headEnd/>
                <a:tailEnd/>
              </a:ln>
            </p:spPr>
            <p:txBody>
              <a:bodyPr/>
              <a:lstStyle/>
              <a:p>
                <a:pPr>
                  <a:defRPr/>
                </a:pPr>
                <a:endParaRPr lang="es-MX"/>
              </a:p>
            </p:txBody>
          </p:sp>
          <p:sp>
            <p:nvSpPr>
              <p:cNvPr id="1312" name="Freeform 288"/>
              <p:cNvSpPr>
                <a:spLocks/>
              </p:cNvSpPr>
              <p:nvPr/>
            </p:nvSpPr>
            <p:spPr bwMode="auto">
              <a:xfrm>
                <a:off x="4506" y="1829"/>
                <a:ext cx="9" cy="18"/>
              </a:xfrm>
              <a:custGeom>
                <a:avLst/>
                <a:gdLst/>
                <a:ahLst/>
                <a:cxnLst>
                  <a:cxn ang="0">
                    <a:pos x="0" y="4"/>
                  </a:cxn>
                  <a:cxn ang="0">
                    <a:pos x="2" y="0"/>
                  </a:cxn>
                  <a:cxn ang="0">
                    <a:pos x="2" y="5"/>
                  </a:cxn>
                  <a:cxn ang="0">
                    <a:pos x="0" y="4"/>
                  </a:cxn>
                </a:cxnLst>
                <a:rect l="0" t="0" r="r" b="b"/>
                <a:pathLst>
                  <a:path w="3" h="5">
                    <a:moveTo>
                      <a:pt x="0" y="4"/>
                    </a:moveTo>
                    <a:cubicBezTo>
                      <a:pt x="0" y="4"/>
                      <a:pt x="3" y="1"/>
                      <a:pt x="2" y="0"/>
                    </a:cubicBezTo>
                    <a:cubicBezTo>
                      <a:pt x="2" y="0"/>
                      <a:pt x="3" y="1"/>
                      <a:pt x="2" y="5"/>
                    </a:cubicBezTo>
                    <a:cubicBezTo>
                      <a:pt x="2" y="5"/>
                      <a:pt x="0" y="4"/>
                      <a:pt x="0" y="4"/>
                    </a:cubicBezTo>
                    <a:close/>
                  </a:path>
                </a:pathLst>
              </a:custGeom>
              <a:noFill/>
              <a:ln w="0">
                <a:solidFill>
                  <a:srgbClr val="24211D"/>
                </a:solidFill>
                <a:prstDash val="solid"/>
                <a:round/>
                <a:headEnd/>
                <a:tailEnd/>
              </a:ln>
            </p:spPr>
            <p:txBody>
              <a:bodyPr/>
              <a:lstStyle/>
              <a:p>
                <a:pPr>
                  <a:defRPr/>
                </a:pPr>
                <a:endParaRPr lang="es-MX"/>
              </a:p>
            </p:txBody>
          </p:sp>
          <p:sp>
            <p:nvSpPr>
              <p:cNvPr id="1313" name="Freeform 289"/>
              <p:cNvSpPr>
                <a:spLocks/>
              </p:cNvSpPr>
              <p:nvPr/>
            </p:nvSpPr>
            <p:spPr bwMode="auto">
              <a:xfrm>
                <a:off x="4506" y="1957"/>
                <a:ext cx="18" cy="9"/>
              </a:xfrm>
              <a:custGeom>
                <a:avLst/>
                <a:gdLst/>
                <a:ahLst/>
                <a:cxnLst>
                  <a:cxn ang="0">
                    <a:pos x="4" y="0"/>
                  </a:cxn>
                  <a:cxn ang="0">
                    <a:pos x="0" y="1"/>
                  </a:cxn>
                  <a:cxn ang="0">
                    <a:pos x="5" y="1"/>
                  </a:cxn>
                  <a:cxn ang="0">
                    <a:pos x="4" y="0"/>
                  </a:cxn>
                </a:cxnLst>
                <a:rect l="0" t="0" r="r" b="b"/>
                <a:pathLst>
                  <a:path w="5" h="3">
                    <a:moveTo>
                      <a:pt x="4" y="0"/>
                    </a:moveTo>
                    <a:cubicBezTo>
                      <a:pt x="4" y="0"/>
                      <a:pt x="1" y="3"/>
                      <a:pt x="0" y="1"/>
                    </a:cubicBezTo>
                    <a:cubicBezTo>
                      <a:pt x="0" y="1"/>
                      <a:pt x="1" y="3"/>
                      <a:pt x="5" y="1"/>
                    </a:cubicBezTo>
                    <a:cubicBezTo>
                      <a:pt x="5" y="1"/>
                      <a:pt x="4" y="0"/>
                      <a:pt x="4" y="0"/>
                    </a:cubicBezTo>
                    <a:close/>
                  </a:path>
                </a:pathLst>
              </a:custGeom>
              <a:solidFill>
                <a:srgbClr val="24211D"/>
              </a:solidFill>
              <a:ln w="9525">
                <a:noFill/>
                <a:round/>
                <a:headEnd/>
                <a:tailEnd/>
              </a:ln>
            </p:spPr>
            <p:txBody>
              <a:bodyPr/>
              <a:lstStyle/>
              <a:p>
                <a:pPr>
                  <a:defRPr/>
                </a:pPr>
                <a:endParaRPr lang="es-MX"/>
              </a:p>
            </p:txBody>
          </p:sp>
          <p:sp>
            <p:nvSpPr>
              <p:cNvPr id="1314" name="Freeform 290"/>
              <p:cNvSpPr>
                <a:spLocks/>
              </p:cNvSpPr>
              <p:nvPr/>
            </p:nvSpPr>
            <p:spPr bwMode="auto">
              <a:xfrm>
                <a:off x="4506" y="1957"/>
                <a:ext cx="18" cy="9"/>
              </a:xfrm>
              <a:custGeom>
                <a:avLst/>
                <a:gdLst/>
                <a:ahLst/>
                <a:cxnLst>
                  <a:cxn ang="0">
                    <a:pos x="4" y="0"/>
                  </a:cxn>
                  <a:cxn ang="0">
                    <a:pos x="0" y="1"/>
                  </a:cxn>
                  <a:cxn ang="0">
                    <a:pos x="5" y="1"/>
                  </a:cxn>
                  <a:cxn ang="0">
                    <a:pos x="4" y="0"/>
                  </a:cxn>
                </a:cxnLst>
                <a:rect l="0" t="0" r="r" b="b"/>
                <a:pathLst>
                  <a:path w="5" h="3">
                    <a:moveTo>
                      <a:pt x="4" y="0"/>
                    </a:moveTo>
                    <a:cubicBezTo>
                      <a:pt x="4" y="0"/>
                      <a:pt x="1" y="3"/>
                      <a:pt x="0" y="1"/>
                    </a:cubicBezTo>
                    <a:cubicBezTo>
                      <a:pt x="0" y="1"/>
                      <a:pt x="1" y="3"/>
                      <a:pt x="5" y="1"/>
                    </a:cubicBezTo>
                    <a:cubicBezTo>
                      <a:pt x="5" y="1"/>
                      <a:pt x="4" y="0"/>
                      <a:pt x="4" y="0"/>
                    </a:cubicBezTo>
                    <a:close/>
                  </a:path>
                </a:pathLst>
              </a:custGeom>
              <a:noFill/>
              <a:ln w="0">
                <a:solidFill>
                  <a:srgbClr val="24211D"/>
                </a:solidFill>
                <a:prstDash val="solid"/>
                <a:round/>
                <a:headEnd/>
                <a:tailEnd/>
              </a:ln>
            </p:spPr>
            <p:txBody>
              <a:bodyPr/>
              <a:lstStyle/>
              <a:p>
                <a:pPr>
                  <a:defRPr/>
                </a:pPr>
                <a:endParaRPr lang="es-MX"/>
              </a:p>
            </p:txBody>
          </p:sp>
          <p:sp>
            <p:nvSpPr>
              <p:cNvPr id="1315" name="Freeform 291"/>
              <p:cNvSpPr>
                <a:spLocks/>
              </p:cNvSpPr>
              <p:nvPr/>
            </p:nvSpPr>
            <p:spPr bwMode="auto">
              <a:xfrm>
                <a:off x="4465" y="1929"/>
                <a:ext cx="18" cy="9"/>
              </a:xfrm>
              <a:custGeom>
                <a:avLst/>
                <a:gdLst/>
                <a:ahLst/>
                <a:cxnLst>
                  <a:cxn ang="0">
                    <a:pos x="5" y="0"/>
                  </a:cxn>
                  <a:cxn ang="0">
                    <a:pos x="0" y="0"/>
                  </a:cxn>
                  <a:cxn ang="0">
                    <a:pos x="5" y="1"/>
                  </a:cxn>
                  <a:cxn ang="0">
                    <a:pos x="5" y="0"/>
                  </a:cxn>
                </a:cxnLst>
                <a:rect l="0" t="0" r="r" b="b"/>
                <a:pathLst>
                  <a:path w="5" h="2">
                    <a:moveTo>
                      <a:pt x="5" y="0"/>
                    </a:moveTo>
                    <a:cubicBezTo>
                      <a:pt x="5" y="0"/>
                      <a:pt x="1" y="2"/>
                      <a:pt x="0" y="0"/>
                    </a:cubicBezTo>
                    <a:cubicBezTo>
                      <a:pt x="0" y="0"/>
                      <a:pt x="1" y="2"/>
                      <a:pt x="5" y="1"/>
                    </a:cubicBezTo>
                    <a:cubicBezTo>
                      <a:pt x="5" y="1"/>
                      <a:pt x="5" y="0"/>
                      <a:pt x="5" y="0"/>
                    </a:cubicBezTo>
                    <a:close/>
                  </a:path>
                </a:pathLst>
              </a:custGeom>
              <a:solidFill>
                <a:srgbClr val="24211D"/>
              </a:solidFill>
              <a:ln w="9525">
                <a:noFill/>
                <a:round/>
                <a:headEnd/>
                <a:tailEnd/>
              </a:ln>
            </p:spPr>
            <p:txBody>
              <a:bodyPr/>
              <a:lstStyle/>
              <a:p>
                <a:pPr>
                  <a:defRPr/>
                </a:pPr>
                <a:endParaRPr lang="es-MX"/>
              </a:p>
            </p:txBody>
          </p:sp>
          <p:sp>
            <p:nvSpPr>
              <p:cNvPr id="1316" name="Freeform 292"/>
              <p:cNvSpPr>
                <a:spLocks/>
              </p:cNvSpPr>
              <p:nvPr/>
            </p:nvSpPr>
            <p:spPr bwMode="auto">
              <a:xfrm>
                <a:off x="4465" y="1929"/>
                <a:ext cx="18" cy="9"/>
              </a:xfrm>
              <a:custGeom>
                <a:avLst/>
                <a:gdLst/>
                <a:ahLst/>
                <a:cxnLst>
                  <a:cxn ang="0">
                    <a:pos x="5" y="0"/>
                  </a:cxn>
                  <a:cxn ang="0">
                    <a:pos x="0" y="0"/>
                  </a:cxn>
                  <a:cxn ang="0">
                    <a:pos x="5" y="1"/>
                  </a:cxn>
                  <a:cxn ang="0">
                    <a:pos x="5" y="0"/>
                  </a:cxn>
                </a:cxnLst>
                <a:rect l="0" t="0" r="r" b="b"/>
                <a:pathLst>
                  <a:path w="5" h="2">
                    <a:moveTo>
                      <a:pt x="5" y="0"/>
                    </a:moveTo>
                    <a:cubicBezTo>
                      <a:pt x="5" y="0"/>
                      <a:pt x="1" y="2"/>
                      <a:pt x="0" y="0"/>
                    </a:cubicBezTo>
                    <a:cubicBezTo>
                      <a:pt x="0" y="0"/>
                      <a:pt x="1" y="2"/>
                      <a:pt x="5" y="1"/>
                    </a:cubicBezTo>
                    <a:cubicBezTo>
                      <a:pt x="5" y="1"/>
                      <a:pt x="5" y="0"/>
                      <a:pt x="5" y="0"/>
                    </a:cubicBezTo>
                    <a:close/>
                  </a:path>
                </a:pathLst>
              </a:custGeom>
              <a:noFill/>
              <a:ln w="0">
                <a:solidFill>
                  <a:srgbClr val="24211D"/>
                </a:solidFill>
                <a:prstDash val="solid"/>
                <a:round/>
                <a:headEnd/>
                <a:tailEnd/>
              </a:ln>
            </p:spPr>
            <p:txBody>
              <a:bodyPr/>
              <a:lstStyle/>
              <a:p>
                <a:pPr>
                  <a:defRPr/>
                </a:pPr>
                <a:endParaRPr lang="es-MX"/>
              </a:p>
            </p:txBody>
          </p:sp>
          <p:sp>
            <p:nvSpPr>
              <p:cNvPr id="1317" name="Freeform 293"/>
              <p:cNvSpPr>
                <a:spLocks/>
              </p:cNvSpPr>
              <p:nvPr/>
            </p:nvSpPr>
            <p:spPr bwMode="auto">
              <a:xfrm>
                <a:off x="4442" y="1888"/>
                <a:ext cx="14" cy="5"/>
              </a:xfrm>
              <a:custGeom>
                <a:avLst/>
                <a:gdLst/>
                <a:ahLst/>
                <a:cxnLst>
                  <a:cxn ang="0">
                    <a:pos x="4" y="0"/>
                  </a:cxn>
                  <a:cxn ang="0">
                    <a:pos x="0" y="0"/>
                  </a:cxn>
                  <a:cxn ang="0">
                    <a:pos x="4" y="1"/>
                  </a:cxn>
                  <a:cxn ang="0">
                    <a:pos x="4" y="0"/>
                  </a:cxn>
                </a:cxnLst>
                <a:rect l="0" t="0" r="r" b="b"/>
                <a:pathLst>
                  <a:path w="4" h="2">
                    <a:moveTo>
                      <a:pt x="4" y="0"/>
                    </a:moveTo>
                    <a:cubicBezTo>
                      <a:pt x="4" y="0"/>
                      <a:pt x="0" y="1"/>
                      <a:pt x="0" y="0"/>
                    </a:cubicBezTo>
                    <a:cubicBezTo>
                      <a:pt x="0" y="0"/>
                      <a:pt x="0" y="2"/>
                      <a:pt x="4" y="1"/>
                    </a:cubicBezTo>
                    <a:cubicBezTo>
                      <a:pt x="4" y="1"/>
                      <a:pt x="4" y="0"/>
                      <a:pt x="4" y="0"/>
                    </a:cubicBezTo>
                    <a:close/>
                  </a:path>
                </a:pathLst>
              </a:custGeom>
              <a:solidFill>
                <a:srgbClr val="24211D"/>
              </a:solidFill>
              <a:ln w="9525">
                <a:noFill/>
                <a:round/>
                <a:headEnd/>
                <a:tailEnd/>
              </a:ln>
            </p:spPr>
            <p:txBody>
              <a:bodyPr/>
              <a:lstStyle/>
              <a:p>
                <a:pPr>
                  <a:defRPr/>
                </a:pPr>
                <a:endParaRPr lang="es-MX"/>
              </a:p>
            </p:txBody>
          </p:sp>
          <p:sp>
            <p:nvSpPr>
              <p:cNvPr id="1318" name="Freeform 294"/>
              <p:cNvSpPr>
                <a:spLocks/>
              </p:cNvSpPr>
              <p:nvPr/>
            </p:nvSpPr>
            <p:spPr bwMode="auto">
              <a:xfrm>
                <a:off x="4442" y="1888"/>
                <a:ext cx="14" cy="5"/>
              </a:xfrm>
              <a:custGeom>
                <a:avLst/>
                <a:gdLst/>
                <a:ahLst/>
                <a:cxnLst>
                  <a:cxn ang="0">
                    <a:pos x="4" y="0"/>
                  </a:cxn>
                  <a:cxn ang="0">
                    <a:pos x="0" y="0"/>
                  </a:cxn>
                  <a:cxn ang="0">
                    <a:pos x="4" y="1"/>
                  </a:cxn>
                  <a:cxn ang="0">
                    <a:pos x="4" y="0"/>
                  </a:cxn>
                </a:cxnLst>
                <a:rect l="0" t="0" r="r" b="b"/>
                <a:pathLst>
                  <a:path w="4" h="2">
                    <a:moveTo>
                      <a:pt x="4" y="0"/>
                    </a:moveTo>
                    <a:cubicBezTo>
                      <a:pt x="4" y="0"/>
                      <a:pt x="0" y="1"/>
                      <a:pt x="0" y="0"/>
                    </a:cubicBezTo>
                    <a:cubicBezTo>
                      <a:pt x="0" y="0"/>
                      <a:pt x="0" y="2"/>
                      <a:pt x="4" y="1"/>
                    </a:cubicBezTo>
                    <a:cubicBezTo>
                      <a:pt x="4" y="1"/>
                      <a:pt x="4" y="0"/>
                      <a:pt x="4" y="0"/>
                    </a:cubicBezTo>
                    <a:close/>
                  </a:path>
                </a:pathLst>
              </a:custGeom>
              <a:noFill/>
              <a:ln w="0">
                <a:solidFill>
                  <a:srgbClr val="24211D"/>
                </a:solidFill>
                <a:prstDash val="solid"/>
                <a:round/>
                <a:headEnd/>
                <a:tailEnd/>
              </a:ln>
            </p:spPr>
            <p:txBody>
              <a:bodyPr/>
              <a:lstStyle/>
              <a:p>
                <a:pPr>
                  <a:defRPr/>
                </a:pPr>
                <a:endParaRPr lang="es-MX"/>
              </a:p>
            </p:txBody>
          </p:sp>
          <p:sp>
            <p:nvSpPr>
              <p:cNvPr id="1319" name="Freeform 295"/>
              <p:cNvSpPr>
                <a:spLocks/>
              </p:cNvSpPr>
              <p:nvPr/>
            </p:nvSpPr>
            <p:spPr bwMode="auto">
              <a:xfrm>
                <a:off x="4419" y="1815"/>
                <a:ext cx="165" cy="146"/>
              </a:xfrm>
              <a:custGeom>
                <a:avLst/>
                <a:gdLst/>
                <a:ahLst/>
                <a:cxnLst>
                  <a:cxn ang="0">
                    <a:pos x="15" y="9"/>
                  </a:cxn>
                  <a:cxn ang="0">
                    <a:pos x="15" y="32"/>
                  </a:cxn>
                  <a:cxn ang="0">
                    <a:pos x="36" y="42"/>
                  </a:cxn>
                  <a:cxn ang="0">
                    <a:pos x="43" y="42"/>
                  </a:cxn>
                  <a:cxn ang="0">
                    <a:pos x="46" y="38"/>
                  </a:cxn>
                  <a:cxn ang="0">
                    <a:pos x="38" y="21"/>
                  </a:cxn>
                  <a:cxn ang="0">
                    <a:pos x="15" y="9"/>
                  </a:cxn>
                </a:cxnLst>
                <a:rect l="0" t="0" r="r" b="b"/>
                <a:pathLst>
                  <a:path w="46" h="42">
                    <a:moveTo>
                      <a:pt x="15" y="9"/>
                    </a:moveTo>
                    <a:cubicBezTo>
                      <a:pt x="15" y="9"/>
                      <a:pt x="0" y="15"/>
                      <a:pt x="15" y="32"/>
                    </a:cubicBezTo>
                    <a:cubicBezTo>
                      <a:pt x="15" y="32"/>
                      <a:pt x="21" y="41"/>
                      <a:pt x="36" y="42"/>
                    </a:cubicBezTo>
                    <a:cubicBezTo>
                      <a:pt x="36" y="42"/>
                      <a:pt x="43" y="42"/>
                      <a:pt x="43" y="42"/>
                    </a:cubicBezTo>
                    <a:cubicBezTo>
                      <a:pt x="43" y="42"/>
                      <a:pt x="46" y="38"/>
                      <a:pt x="46" y="38"/>
                    </a:cubicBezTo>
                    <a:cubicBezTo>
                      <a:pt x="46" y="38"/>
                      <a:pt x="39" y="27"/>
                      <a:pt x="38" y="21"/>
                    </a:cubicBezTo>
                    <a:cubicBezTo>
                      <a:pt x="38" y="21"/>
                      <a:pt x="30" y="0"/>
                      <a:pt x="15" y="9"/>
                    </a:cubicBezTo>
                    <a:close/>
                  </a:path>
                </a:pathLst>
              </a:custGeom>
              <a:solidFill>
                <a:srgbClr val="006E57"/>
              </a:solidFill>
              <a:ln w="9525">
                <a:noFill/>
                <a:round/>
                <a:headEnd/>
                <a:tailEnd/>
              </a:ln>
            </p:spPr>
            <p:txBody>
              <a:bodyPr/>
              <a:lstStyle/>
              <a:p>
                <a:pPr>
                  <a:defRPr/>
                </a:pPr>
                <a:endParaRPr lang="es-MX"/>
              </a:p>
            </p:txBody>
          </p:sp>
          <p:sp>
            <p:nvSpPr>
              <p:cNvPr id="1320" name="Freeform 296"/>
              <p:cNvSpPr>
                <a:spLocks/>
              </p:cNvSpPr>
              <p:nvPr/>
            </p:nvSpPr>
            <p:spPr bwMode="auto">
              <a:xfrm>
                <a:off x="4479" y="1838"/>
                <a:ext cx="101" cy="105"/>
              </a:xfrm>
              <a:custGeom>
                <a:avLst/>
                <a:gdLst/>
                <a:ahLst/>
                <a:cxnLst>
                  <a:cxn ang="0">
                    <a:pos x="1" y="3"/>
                  </a:cxn>
                  <a:cxn ang="0">
                    <a:pos x="0" y="3"/>
                  </a:cxn>
                  <a:cxn ang="0">
                    <a:pos x="3" y="1"/>
                  </a:cxn>
                  <a:cxn ang="0">
                    <a:pos x="11" y="2"/>
                  </a:cxn>
                  <a:cxn ang="0">
                    <a:pos x="20" y="13"/>
                  </a:cxn>
                  <a:cxn ang="0">
                    <a:pos x="21" y="16"/>
                  </a:cxn>
                  <a:cxn ang="0">
                    <a:pos x="27" y="27"/>
                  </a:cxn>
                  <a:cxn ang="0">
                    <a:pos x="28" y="29"/>
                  </a:cxn>
                  <a:cxn ang="0">
                    <a:pos x="23" y="28"/>
                  </a:cxn>
                  <a:cxn ang="0">
                    <a:pos x="19" y="22"/>
                  </a:cxn>
                  <a:cxn ang="0">
                    <a:pos x="16" y="16"/>
                  </a:cxn>
                  <a:cxn ang="0">
                    <a:pos x="12" y="8"/>
                  </a:cxn>
                  <a:cxn ang="0">
                    <a:pos x="5" y="4"/>
                  </a:cxn>
                  <a:cxn ang="0">
                    <a:pos x="1" y="3"/>
                  </a:cxn>
                </a:cxnLst>
                <a:rect l="0" t="0" r="r" b="b"/>
                <a:pathLst>
                  <a:path w="28" h="30">
                    <a:moveTo>
                      <a:pt x="1" y="3"/>
                    </a:moveTo>
                    <a:cubicBezTo>
                      <a:pt x="1" y="3"/>
                      <a:pt x="0" y="3"/>
                      <a:pt x="0" y="3"/>
                    </a:cubicBezTo>
                    <a:cubicBezTo>
                      <a:pt x="1" y="2"/>
                      <a:pt x="2" y="1"/>
                      <a:pt x="3" y="1"/>
                    </a:cubicBezTo>
                    <a:cubicBezTo>
                      <a:pt x="6" y="0"/>
                      <a:pt x="9" y="1"/>
                      <a:pt x="11" y="2"/>
                    </a:cubicBezTo>
                    <a:cubicBezTo>
                      <a:pt x="16" y="5"/>
                      <a:pt x="18" y="9"/>
                      <a:pt x="20" y="13"/>
                    </a:cubicBezTo>
                    <a:cubicBezTo>
                      <a:pt x="20" y="14"/>
                      <a:pt x="21" y="15"/>
                      <a:pt x="21" y="16"/>
                    </a:cubicBezTo>
                    <a:cubicBezTo>
                      <a:pt x="23" y="20"/>
                      <a:pt x="24" y="24"/>
                      <a:pt x="27" y="27"/>
                    </a:cubicBezTo>
                    <a:cubicBezTo>
                      <a:pt x="27" y="28"/>
                      <a:pt x="27" y="29"/>
                      <a:pt x="28" y="29"/>
                    </a:cubicBezTo>
                    <a:cubicBezTo>
                      <a:pt x="26" y="30"/>
                      <a:pt x="24" y="29"/>
                      <a:pt x="23" y="28"/>
                    </a:cubicBezTo>
                    <a:cubicBezTo>
                      <a:pt x="22" y="25"/>
                      <a:pt x="21" y="24"/>
                      <a:pt x="19" y="22"/>
                    </a:cubicBezTo>
                    <a:cubicBezTo>
                      <a:pt x="18" y="20"/>
                      <a:pt x="18" y="18"/>
                      <a:pt x="16" y="16"/>
                    </a:cubicBezTo>
                    <a:cubicBezTo>
                      <a:pt x="14" y="13"/>
                      <a:pt x="13" y="11"/>
                      <a:pt x="12" y="8"/>
                    </a:cubicBezTo>
                    <a:cubicBezTo>
                      <a:pt x="11" y="7"/>
                      <a:pt x="7" y="4"/>
                      <a:pt x="5" y="4"/>
                    </a:cubicBezTo>
                    <a:cubicBezTo>
                      <a:pt x="3" y="4"/>
                      <a:pt x="1" y="4"/>
                      <a:pt x="1" y="3"/>
                    </a:cubicBezTo>
                    <a:close/>
                  </a:path>
                </a:pathLst>
              </a:custGeom>
              <a:solidFill>
                <a:srgbClr val="006E57"/>
              </a:solidFill>
              <a:ln w="9525">
                <a:noFill/>
                <a:round/>
                <a:headEnd/>
                <a:tailEnd/>
              </a:ln>
            </p:spPr>
            <p:txBody>
              <a:bodyPr/>
              <a:lstStyle/>
              <a:p>
                <a:pPr>
                  <a:defRPr/>
                </a:pPr>
                <a:endParaRPr lang="es-MX"/>
              </a:p>
            </p:txBody>
          </p:sp>
          <p:sp>
            <p:nvSpPr>
              <p:cNvPr id="1321" name="Freeform 297"/>
              <p:cNvSpPr>
                <a:spLocks/>
              </p:cNvSpPr>
              <p:nvPr/>
            </p:nvSpPr>
            <p:spPr bwMode="auto">
              <a:xfrm>
                <a:off x="4483" y="1838"/>
                <a:ext cx="92" cy="105"/>
              </a:xfrm>
              <a:custGeom>
                <a:avLst/>
                <a:gdLst/>
                <a:ahLst/>
                <a:cxnLst>
                  <a:cxn ang="0">
                    <a:pos x="2" y="1"/>
                  </a:cxn>
                  <a:cxn ang="0">
                    <a:pos x="8" y="1"/>
                  </a:cxn>
                  <a:cxn ang="0">
                    <a:pos x="10" y="3"/>
                  </a:cxn>
                  <a:cxn ang="0">
                    <a:pos x="15" y="7"/>
                  </a:cxn>
                  <a:cxn ang="0">
                    <a:pos x="16" y="9"/>
                  </a:cxn>
                  <a:cxn ang="0">
                    <a:pos x="19" y="13"/>
                  </a:cxn>
                  <a:cxn ang="0">
                    <a:pos x="20" y="17"/>
                  </a:cxn>
                  <a:cxn ang="0">
                    <a:pos x="25" y="27"/>
                  </a:cxn>
                  <a:cxn ang="0">
                    <a:pos x="26" y="28"/>
                  </a:cxn>
                  <a:cxn ang="0">
                    <a:pos x="26" y="29"/>
                  </a:cxn>
                  <a:cxn ang="0">
                    <a:pos x="22" y="27"/>
                  </a:cxn>
                  <a:cxn ang="0">
                    <a:pos x="18" y="21"/>
                  </a:cxn>
                  <a:cxn ang="0">
                    <a:pos x="18" y="20"/>
                  </a:cxn>
                  <a:cxn ang="0">
                    <a:pos x="15" y="16"/>
                  </a:cxn>
                  <a:cxn ang="0">
                    <a:pos x="13" y="11"/>
                  </a:cxn>
                  <a:cxn ang="0">
                    <a:pos x="11" y="8"/>
                  </a:cxn>
                  <a:cxn ang="0">
                    <a:pos x="9" y="7"/>
                  </a:cxn>
                  <a:cxn ang="0">
                    <a:pos x="5" y="4"/>
                  </a:cxn>
                  <a:cxn ang="0">
                    <a:pos x="0" y="3"/>
                  </a:cxn>
                  <a:cxn ang="0">
                    <a:pos x="0" y="3"/>
                  </a:cxn>
                  <a:cxn ang="0">
                    <a:pos x="0" y="3"/>
                  </a:cxn>
                  <a:cxn ang="0">
                    <a:pos x="0" y="2"/>
                  </a:cxn>
                  <a:cxn ang="0">
                    <a:pos x="2" y="1"/>
                  </a:cxn>
                </a:cxnLst>
                <a:rect l="0" t="0" r="r" b="b"/>
                <a:pathLst>
                  <a:path w="26" h="30">
                    <a:moveTo>
                      <a:pt x="2" y="1"/>
                    </a:moveTo>
                    <a:cubicBezTo>
                      <a:pt x="4" y="0"/>
                      <a:pt x="6" y="1"/>
                      <a:pt x="8" y="1"/>
                    </a:cubicBezTo>
                    <a:cubicBezTo>
                      <a:pt x="9" y="2"/>
                      <a:pt x="10" y="2"/>
                      <a:pt x="10" y="3"/>
                    </a:cubicBezTo>
                    <a:cubicBezTo>
                      <a:pt x="12" y="4"/>
                      <a:pt x="14" y="5"/>
                      <a:pt x="15" y="7"/>
                    </a:cubicBezTo>
                    <a:cubicBezTo>
                      <a:pt x="15" y="7"/>
                      <a:pt x="16" y="8"/>
                      <a:pt x="16" y="9"/>
                    </a:cubicBezTo>
                    <a:cubicBezTo>
                      <a:pt x="17" y="10"/>
                      <a:pt x="18" y="12"/>
                      <a:pt x="19" y="13"/>
                    </a:cubicBezTo>
                    <a:cubicBezTo>
                      <a:pt x="19" y="14"/>
                      <a:pt x="20" y="16"/>
                      <a:pt x="20" y="17"/>
                    </a:cubicBezTo>
                    <a:cubicBezTo>
                      <a:pt x="21" y="20"/>
                      <a:pt x="23" y="24"/>
                      <a:pt x="25" y="27"/>
                    </a:cubicBezTo>
                    <a:cubicBezTo>
                      <a:pt x="26" y="27"/>
                      <a:pt x="26" y="27"/>
                      <a:pt x="26" y="28"/>
                    </a:cubicBezTo>
                    <a:cubicBezTo>
                      <a:pt x="26" y="28"/>
                      <a:pt x="26" y="29"/>
                      <a:pt x="26" y="29"/>
                    </a:cubicBezTo>
                    <a:cubicBezTo>
                      <a:pt x="25" y="30"/>
                      <a:pt x="23" y="28"/>
                      <a:pt x="22" y="27"/>
                    </a:cubicBezTo>
                    <a:cubicBezTo>
                      <a:pt x="21" y="25"/>
                      <a:pt x="20" y="23"/>
                      <a:pt x="18" y="21"/>
                    </a:cubicBezTo>
                    <a:cubicBezTo>
                      <a:pt x="18" y="21"/>
                      <a:pt x="18" y="21"/>
                      <a:pt x="18" y="20"/>
                    </a:cubicBezTo>
                    <a:cubicBezTo>
                      <a:pt x="17" y="19"/>
                      <a:pt x="16" y="17"/>
                      <a:pt x="15" y="16"/>
                    </a:cubicBezTo>
                    <a:cubicBezTo>
                      <a:pt x="14" y="14"/>
                      <a:pt x="14" y="13"/>
                      <a:pt x="13" y="11"/>
                    </a:cubicBezTo>
                    <a:cubicBezTo>
                      <a:pt x="12" y="10"/>
                      <a:pt x="12" y="9"/>
                      <a:pt x="11" y="8"/>
                    </a:cubicBezTo>
                    <a:cubicBezTo>
                      <a:pt x="10" y="8"/>
                      <a:pt x="10" y="7"/>
                      <a:pt x="9" y="7"/>
                    </a:cubicBezTo>
                    <a:cubicBezTo>
                      <a:pt x="8" y="5"/>
                      <a:pt x="6" y="4"/>
                      <a:pt x="5" y="4"/>
                    </a:cubicBezTo>
                    <a:cubicBezTo>
                      <a:pt x="3" y="4"/>
                      <a:pt x="1" y="4"/>
                      <a:pt x="0" y="3"/>
                    </a:cubicBezTo>
                    <a:cubicBezTo>
                      <a:pt x="0" y="3"/>
                      <a:pt x="0" y="3"/>
                      <a:pt x="0" y="3"/>
                    </a:cubicBezTo>
                    <a:cubicBezTo>
                      <a:pt x="0" y="3"/>
                      <a:pt x="0" y="3"/>
                      <a:pt x="0" y="3"/>
                    </a:cubicBezTo>
                    <a:cubicBezTo>
                      <a:pt x="0" y="3"/>
                      <a:pt x="0" y="2"/>
                      <a:pt x="0" y="2"/>
                    </a:cubicBezTo>
                    <a:cubicBezTo>
                      <a:pt x="1" y="2"/>
                      <a:pt x="2" y="1"/>
                      <a:pt x="2" y="1"/>
                    </a:cubicBezTo>
                    <a:close/>
                  </a:path>
                </a:pathLst>
              </a:custGeom>
              <a:solidFill>
                <a:srgbClr val="147C5D"/>
              </a:solidFill>
              <a:ln w="9525">
                <a:noFill/>
                <a:round/>
                <a:headEnd/>
                <a:tailEnd/>
              </a:ln>
            </p:spPr>
            <p:txBody>
              <a:bodyPr/>
              <a:lstStyle/>
              <a:p>
                <a:pPr>
                  <a:defRPr/>
                </a:pPr>
                <a:endParaRPr lang="es-MX"/>
              </a:p>
            </p:txBody>
          </p:sp>
          <p:sp>
            <p:nvSpPr>
              <p:cNvPr id="1322" name="Freeform 298"/>
              <p:cNvSpPr>
                <a:spLocks/>
              </p:cNvSpPr>
              <p:nvPr/>
            </p:nvSpPr>
            <p:spPr bwMode="auto">
              <a:xfrm>
                <a:off x="4483" y="1843"/>
                <a:ext cx="92" cy="100"/>
              </a:xfrm>
              <a:custGeom>
                <a:avLst/>
                <a:gdLst/>
                <a:ahLst/>
                <a:cxnLst>
                  <a:cxn ang="0">
                    <a:pos x="3" y="0"/>
                  </a:cxn>
                  <a:cxn ang="0">
                    <a:pos x="8" y="1"/>
                  </a:cxn>
                  <a:cxn ang="0">
                    <a:pos x="11" y="3"/>
                  </a:cxn>
                  <a:cxn ang="0">
                    <a:pos x="15" y="6"/>
                  </a:cxn>
                  <a:cxn ang="0">
                    <a:pos x="16" y="8"/>
                  </a:cxn>
                  <a:cxn ang="0">
                    <a:pos x="18" y="13"/>
                  </a:cxn>
                  <a:cxn ang="0">
                    <a:pos x="20" y="16"/>
                  </a:cxn>
                  <a:cxn ang="0">
                    <a:pos x="25" y="26"/>
                  </a:cxn>
                  <a:cxn ang="0">
                    <a:pos x="25" y="27"/>
                  </a:cxn>
                  <a:cxn ang="0">
                    <a:pos x="26" y="28"/>
                  </a:cxn>
                  <a:cxn ang="0">
                    <a:pos x="22" y="26"/>
                  </a:cxn>
                  <a:cxn ang="0">
                    <a:pos x="18" y="20"/>
                  </a:cxn>
                  <a:cxn ang="0">
                    <a:pos x="18" y="19"/>
                  </a:cxn>
                  <a:cxn ang="0">
                    <a:pos x="15" y="14"/>
                  </a:cxn>
                  <a:cxn ang="0">
                    <a:pos x="13" y="10"/>
                  </a:cxn>
                  <a:cxn ang="0">
                    <a:pos x="11" y="7"/>
                  </a:cxn>
                  <a:cxn ang="0">
                    <a:pos x="9" y="6"/>
                  </a:cxn>
                  <a:cxn ang="0">
                    <a:pos x="5" y="3"/>
                  </a:cxn>
                  <a:cxn ang="0">
                    <a:pos x="1" y="2"/>
                  </a:cxn>
                  <a:cxn ang="0">
                    <a:pos x="0" y="2"/>
                  </a:cxn>
                  <a:cxn ang="0">
                    <a:pos x="0" y="2"/>
                  </a:cxn>
                  <a:cxn ang="0">
                    <a:pos x="1" y="1"/>
                  </a:cxn>
                  <a:cxn ang="0">
                    <a:pos x="3" y="0"/>
                  </a:cxn>
                </a:cxnLst>
                <a:rect l="0" t="0" r="r" b="b"/>
                <a:pathLst>
                  <a:path w="26" h="28">
                    <a:moveTo>
                      <a:pt x="3" y="0"/>
                    </a:moveTo>
                    <a:cubicBezTo>
                      <a:pt x="4" y="0"/>
                      <a:pt x="7" y="0"/>
                      <a:pt x="8" y="1"/>
                    </a:cubicBezTo>
                    <a:cubicBezTo>
                      <a:pt x="9" y="1"/>
                      <a:pt x="10" y="2"/>
                      <a:pt x="11" y="3"/>
                    </a:cubicBezTo>
                    <a:cubicBezTo>
                      <a:pt x="12" y="4"/>
                      <a:pt x="14" y="5"/>
                      <a:pt x="15" y="6"/>
                    </a:cubicBezTo>
                    <a:cubicBezTo>
                      <a:pt x="15" y="7"/>
                      <a:pt x="16" y="7"/>
                      <a:pt x="16" y="8"/>
                    </a:cubicBezTo>
                    <a:cubicBezTo>
                      <a:pt x="17" y="10"/>
                      <a:pt x="18" y="11"/>
                      <a:pt x="18" y="13"/>
                    </a:cubicBezTo>
                    <a:cubicBezTo>
                      <a:pt x="19" y="14"/>
                      <a:pt x="19" y="15"/>
                      <a:pt x="20" y="16"/>
                    </a:cubicBezTo>
                    <a:cubicBezTo>
                      <a:pt x="21" y="19"/>
                      <a:pt x="23" y="24"/>
                      <a:pt x="25" y="26"/>
                    </a:cubicBezTo>
                    <a:cubicBezTo>
                      <a:pt x="25" y="26"/>
                      <a:pt x="25" y="27"/>
                      <a:pt x="25" y="27"/>
                    </a:cubicBezTo>
                    <a:cubicBezTo>
                      <a:pt x="26" y="27"/>
                      <a:pt x="25" y="28"/>
                      <a:pt x="26" y="28"/>
                    </a:cubicBezTo>
                    <a:cubicBezTo>
                      <a:pt x="24" y="28"/>
                      <a:pt x="23" y="27"/>
                      <a:pt x="22" y="26"/>
                    </a:cubicBezTo>
                    <a:cubicBezTo>
                      <a:pt x="21" y="23"/>
                      <a:pt x="19" y="21"/>
                      <a:pt x="18" y="20"/>
                    </a:cubicBezTo>
                    <a:cubicBezTo>
                      <a:pt x="18" y="19"/>
                      <a:pt x="18" y="19"/>
                      <a:pt x="18" y="19"/>
                    </a:cubicBezTo>
                    <a:cubicBezTo>
                      <a:pt x="17" y="17"/>
                      <a:pt x="16" y="16"/>
                      <a:pt x="15" y="14"/>
                    </a:cubicBezTo>
                    <a:cubicBezTo>
                      <a:pt x="14" y="13"/>
                      <a:pt x="14" y="11"/>
                      <a:pt x="13" y="10"/>
                    </a:cubicBezTo>
                    <a:cubicBezTo>
                      <a:pt x="12" y="9"/>
                      <a:pt x="12" y="8"/>
                      <a:pt x="11" y="7"/>
                    </a:cubicBezTo>
                    <a:cubicBezTo>
                      <a:pt x="11" y="7"/>
                      <a:pt x="10" y="6"/>
                      <a:pt x="9" y="6"/>
                    </a:cubicBezTo>
                    <a:cubicBezTo>
                      <a:pt x="8" y="4"/>
                      <a:pt x="6" y="3"/>
                      <a:pt x="5" y="3"/>
                    </a:cubicBezTo>
                    <a:cubicBezTo>
                      <a:pt x="3" y="3"/>
                      <a:pt x="1" y="3"/>
                      <a:pt x="1" y="2"/>
                    </a:cubicBezTo>
                    <a:cubicBezTo>
                      <a:pt x="1" y="2"/>
                      <a:pt x="0" y="2"/>
                      <a:pt x="0" y="2"/>
                    </a:cubicBezTo>
                    <a:cubicBezTo>
                      <a:pt x="0" y="2"/>
                      <a:pt x="0" y="2"/>
                      <a:pt x="0" y="2"/>
                    </a:cubicBezTo>
                    <a:cubicBezTo>
                      <a:pt x="1" y="2"/>
                      <a:pt x="0" y="2"/>
                      <a:pt x="1" y="1"/>
                    </a:cubicBezTo>
                    <a:cubicBezTo>
                      <a:pt x="1" y="1"/>
                      <a:pt x="2" y="0"/>
                      <a:pt x="3" y="0"/>
                    </a:cubicBezTo>
                    <a:close/>
                  </a:path>
                </a:pathLst>
              </a:custGeom>
              <a:solidFill>
                <a:srgbClr val="488C63"/>
              </a:solidFill>
              <a:ln w="9525">
                <a:noFill/>
                <a:round/>
                <a:headEnd/>
                <a:tailEnd/>
              </a:ln>
            </p:spPr>
            <p:txBody>
              <a:bodyPr/>
              <a:lstStyle/>
              <a:p>
                <a:pPr>
                  <a:defRPr/>
                </a:pPr>
                <a:endParaRPr lang="es-MX"/>
              </a:p>
            </p:txBody>
          </p:sp>
          <p:sp>
            <p:nvSpPr>
              <p:cNvPr id="1323" name="Freeform 299"/>
              <p:cNvSpPr>
                <a:spLocks/>
              </p:cNvSpPr>
              <p:nvPr/>
            </p:nvSpPr>
            <p:spPr bwMode="auto">
              <a:xfrm>
                <a:off x="4488" y="1843"/>
                <a:ext cx="83" cy="100"/>
              </a:xfrm>
              <a:custGeom>
                <a:avLst/>
                <a:gdLst/>
                <a:ahLst/>
                <a:cxnLst>
                  <a:cxn ang="0">
                    <a:pos x="2" y="0"/>
                  </a:cxn>
                  <a:cxn ang="0">
                    <a:pos x="7" y="1"/>
                  </a:cxn>
                  <a:cxn ang="0">
                    <a:pos x="10" y="3"/>
                  </a:cxn>
                  <a:cxn ang="0">
                    <a:pos x="13" y="7"/>
                  </a:cxn>
                  <a:cxn ang="0">
                    <a:pos x="15" y="9"/>
                  </a:cxn>
                  <a:cxn ang="0">
                    <a:pos x="17" y="13"/>
                  </a:cxn>
                  <a:cxn ang="0">
                    <a:pos x="18" y="16"/>
                  </a:cxn>
                  <a:cxn ang="0">
                    <a:pos x="24" y="26"/>
                  </a:cxn>
                  <a:cxn ang="0">
                    <a:pos x="24" y="27"/>
                  </a:cxn>
                  <a:cxn ang="0">
                    <a:pos x="24" y="28"/>
                  </a:cxn>
                  <a:cxn ang="0">
                    <a:pos x="21" y="25"/>
                  </a:cxn>
                  <a:cxn ang="0">
                    <a:pos x="17" y="19"/>
                  </a:cxn>
                  <a:cxn ang="0">
                    <a:pos x="17" y="18"/>
                  </a:cxn>
                  <a:cxn ang="0">
                    <a:pos x="14" y="14"/>
                  </a:cxn>
                  <a:cxn ang="0">
                    <a:pos x="12" y="10"/>
                  </a:cxn>
                  <a:cxn ang="0">
                    <a:pos x="10" y="7"/>
                  </a:cxn>
                  <a:cxn ang="0">
                    <a:pos x="9" y="5"/>
                  </a:cxn>
                  <a:cxn ang="0">
                    <a:pos x="5" y="3"/>
                  </a:cxn>
                  <a:cxn ang="0">
                    <a:pos x="0" y="2"/>
                  </a:cxn>
                  <a:cxn ang="0">
                    <a:pos x="0" y="2"/>
                  </a:cxn>
                  <a:cxn ang="0">
                    <a:pos x="0" y="1"/>
                  </a:cxn>
                  <a:cxn ang="0">
                    <a:pos x="2" y="0"/>
                  </a:cxn>
                </a:cxnLst>
                <a:rect l="0" t="0" r="r" b="b"/>
                <a:pathLst>
                  <a:path w="24" h="28">
                    <a:moveTo>
                      <a:pt x="2" y="0"/>
                    </a:moveTo>
                    <a:cubicBezTo>
                      <a:pt x="4" y="0"/>
                      <a:pt x="6" y="1"/>
                      <a:pt x="7" y="1"/>
                    </a:cubicBezTo>
                    <a:cubicBezTo>
                      <a:pt x="8" y="2"/>
                      <a:pt x="9" y="3"/>
                      <a:pt x="10" y="3"/>
                    </a:cubicBezTo>
                    <a:cubicBezTo>
                      <a:pt x="11" y="4"/>
                      <a:pt x="12" y="5"/>
                      <a:pt x="13" y="7"/>
                    </a:cubicBezTo>
                    <a:cubicBezTo>
                      <a:pt x="14" y="7"/>
                      <a:pt x="14" y="8"/>
                      <a:pt x="15" y="9"/>
                    </a:cubicBezTo>
                    <a:cubicBezTo>
                      <a:pt x="16" y="10"/>
                      <a:pt x="16" y="12"/>
                      <a:pt x="17" y="13"/>
                    </a:cubicBezTo>
                    <a:cubicBezTo>
                      <a:pt x="18" y="14"/>
                      <a:pt x="18" y="15"/>
                      <a:pt x="18" y="16"/>
                    </a:cubicBezTo>
                    <a:cubicBezTo>
                      <a:pt x="20" y="19"/>
                      <a:pt x="22" y="24"/>
                      <a:pt x="24" y="26"/>
                    </a:cubicBezTo>
                    <a:cubicBezTo>
                      <a:pt x="24" y="27"/>
                      <a:pt x="24" y="27"/>
                      <a:pt x="24" y="27"/>
                    </a:cubicBezTo>
                    <a:cubicBezTo>
                      <a:pt x="24" y="27"/>
                      <a:pt x="24" y="28"/>
                      <a:pt x="24" y="28"/>
                    </a:cubicBezTo>
                    <a:cubicBezTo>
                      <a:pt x="23" y="28"/>
                      <a:pt x="22" y="26"/>
                      <a:pt x="21" y="25"/>
                    </a:cubicBezTo>
                    <a:cubicBezTo>
                      <a:pt x="20" y="23"/>
                      <a:pt x="18" y="21"/>
                      <a:pt x="17" y="19"/>
                    </a:cubicBezTo>
                    <a:cubicBezTo>
                      <a:pt x="17" y="19"/>
                      <a:pt x="17" y="19"/>
                      <a:pt x="17" y="18"/>
                    </a:cubicBezTo>
                    <a:cubicBezTo>
                      <a:pt x="16" y="17"/>
                      <a:pt x="15" y="15"/>
                      <a:pt x="14" y="14"/>
                    </a:cubicBezTo>
                    <a:cubicBezTo>
                      <a:pt x="13" y="12"/>
                      <a:pt x="13" y="11"/>
                      <a:pt x="12" y="10"/>
                    </a:cubicBezTo>
                    <a:cubicBezTo>
                      <a:pt x="12" y="9"/>
                      <a:pt x="11" y="8"/>
                      <a:pt x="10" y="7"/>
                    </a:cubicBezTo>
                    <a:cubicBezTo>
                      <a:pt x="10" y="7"/>
                      <a:pt x="9" y="6"/>
                      <a:pt x="9" y="5"/>
                    </a:cubicBezTo>
                    <a:cubicBezTo>
                      <a:pt x="7" y="4"/>
                      <a:pt x="6" y="3"/>
                      <a:pt x="5" y="3"/>
                    </a:cubicBezTo>
                    <a:cubicBezTo>
                      <a:pt x="3" y="3"/>
                      <a:pt x="1" y="3"/>
                      <a:pt x="0" y="2"/>
                    </a:cubicBezTo>
                    <a:cubicBezTo>
                      <a:pt x="0" y="2"/>
                      <a:pt x="0" y="2"/>
                      <a:pt x="0" y="2"/>
                    </a:cubicBezTo>
                    <a:cubicBezTo>
                      <a:pt x="0" y="2"/>
                      <a:pt x="0" y="2"/>
                      <a:pt x="0" y="1"/>
                    </a:cubicBezTo>
                    <a:cubicBezTo>
                      <a:pt x="1" y="1"/>
                      <a:pt x="1" y="1"/>
                      <a:pt x="2" y="0"/>
                    </a:cubicBezTo>
                    <a:close/>
                  </a:path>
                </a:pathLst>
              </a:custGeom>
              <a:solidFill>
                <a:srgbClr val="6A9D69"/>
              </a:solidFill>
              <a:ln w="9525">
                <a:noFill/>
                <a:round/>
                <a:headEnd/>
                <a:tailEnd/>
              </a:ln>
            </p:spPr>
            <p:txBody>
              <a:bodyPr/>
              <a:lstStyle/>
              <a:p>
                <a:pPr>
                  <a:defRPr/>
                </a:pPr>
                <a:endParaRPr lang="es-MX"/>
              </a:p>
            </p:txBody>
          </p:sp>
          <p:sp>
            <p:nvSpPr>
              <p:cNvPr id="1324" name="Freeform 300"/>
              <p:cNvSpPr>
                <a:spLocks/>
              </p:cNvSpPr>
              <p:nvPr/>
            </p:nvSpPr>
            <p:spPr bwMode="auto">
              <a:xfrm>
                <a:off x="4488" y="1843"/>
                <a:ext cx="83" cy="96"/>
              </a:xfrm>
              <a:custGeom>
                <a:avLst/>
                <a:gdLst/>
                <a:ahLst/>
                <a:cxnLst>
                  <a:cxn ang="0">
                    <a:pos x="3" y="1"/>
                  </a:cxn>
                  <a:cxn ang="0">
                    <a:pos x="7" y="2"/>
                  </a:cxn>
                  <a:cxn ang="0">
                    <a:pos x="10" y="4"/>
                  </a:cxn>
                  <a:cxn ang="0">
                    <a:pos x="13" y="8"/>
                  </a:cxn>
                  <a:cxn ang="0">
                    <a:pos x="15" y="9"/>
                  </a:cxn>
                  <a:cxn ang="0">
                    <a:pos x="17" y="14"/>
                  </a:cxn>
                  <a:cxn ang="0">
                    <a:pos x="18" y="17"/>
                  </a:cxn>
                  <a:cxn ang="0">
                    <a:pos x="24" y="27"/>
                  </a:cxn>
                  <a:cxn ang="0">
                    <a:pos x="24" y="27"/>
                  </a:cxn>
                  <a:cxn ang="0">
                    <a:pos x="24" y="27"/>
                  </a:cxn>
                  <a:cxn ang="0">
                    <a:pos x="21" y="25"/>
                  </a:cxn>
                  <a:cxn ang="0">
                    <a:pos x="17" y="19"/>
                  </a:cxn>
                  <a:cxn ang="0">
                    <a:pos x="17" y="18"/>
                  </a:cxn>
                  <a:cxn ang="0">
                    <a:pos x="14" y="13"/>
                  </a:cxn>
                  <a:cxn ang="0">
                    <a:pos x="12" y="10"/>
                  </a:cxn>
                  <a:cxn ang="0">
                    <a:pos x="10" y="7"/>
                  </a:cxn>
                  <a:cxn ang="0">
                    <a:pos x="9" y="5"/>
                  </a:cxn>
                  <a:cxn ang="0">
                    <a:pos x="5" y="3"/>
                  </a:cxn>
                  <a:cxn ang="0">
                    <a:pos x="1" y="2"/>
                  </a:cxn>
                  <a:cxn ang="0">
                    <a:pos x="1" y="2"/>
                  </a:cxn>
                  <a:cxn ang="0">
                    <a:pos x="1" y="2"/>
                  </a:cxn>
                  <a:cxn ang="0">
                    <a:pos x="1" y="2"/>
                  </a:cxn>
                  <a:cxn ang="0">
                    <a:pos x="3" y="1"/>
                  </a:cxn>
                </a:cxnLst>
                <a:rect l="0" t="0" r="r" b="b"/>
                <a:pathLst>
                  <a:path w="24" h="27">
                    <a:moveTo>
                      <a:pt x="3" y="1"/>
                    </a:moveTo>
                    <a:cubicBezTo>
                      <a:pt x="4" y="0"/>
                      <a:pt x="7" y="2"/>
                      <a:pt x="7" y="2"/>
                    </a:cubicBezTo>
                    <a:cubicBezTo>
                      <a:pt x="8" y="3"/>
                      <a:pt x="9" y="3"/>
                      <a:pt x="10" y="4"/>
                    </a:cubicBezTo>
                    <a:cubicBezTo>
                      <a:pt x="11" y="5"/>
                      <a:pt x="12" y="6"/>
                      <a:pt x="13" y="8"/>
                    </a:cubicBezTo>
                    <a:cubicBezTo>
                      <a:pt x="14" y="8"/>
                      <a:pt x="14" y="9"/>
                      <a:pt x="15" y="9"/>
                    </a:cubicBezTo>
                    <a:cubicBezTo>
                      <a:pt x="15" y="11"/>
                      <a:pt x="16" y="12"/>
                      <a:pt x="17" y="14"/>
                    </a:cubicBezTo>
                    <a:cubicBezTo>
                      <a:pt x="17" y="15"/>
                      <a:pt x="18" y="16"/>
                      <a:pt x="18" y="17"/>
                    </a:cubicBezTo>
                    <a:cubicBezTo>
                      <a:pt x="19" y="19"/>
                      <a:pt x="22" y="25"/>
                      <a:pt x="24" y="27"/>
                    </a:cubicBezTo>
                    <a:cubicBezTo>
                      <a:pt x="24" y="27"/>
                      <a:pt x="24" y="27"/>
                      <a:pt x="24" y="27"/>
                    </a:cubicBezTo>
                    <a:cubicBezTo>
                      <a:pt x="24" y="27"/>
                      <a:pt x="24" y="27"/>
                      <a:pt x="24" y="27"/>
                    </a:cubicBezTo>
                    <a:cubicBezTo>
                      <a:pt x="23" y="27"/>
                      <a:pt x="22" y="26"/>
                      <a:pt x="21" y="25"/>
                    </a:cubicBezTo>
                    <a:cubicBezTo>
                      <a:pt x="19" y="23"/>
                      <a:pt x="18" y="20"/>
                      <a:pt x="17" y="19"/>
                    </a:cubicBezTo>
                    <a:cubicBezTo>
                      <a:pt x="17" y="18"/>
                      <a:pt x="17" y="18"/>
                      <a:pt x="17" y="18"/>
                    </a:cubicBezTo>
                    <a:cubicBezTo>
                      <a:pt x="16" y="16"/>
                      <a:pt x="15" y="15"/>
                      <a:pt x="14" y="13"/>
                    </a:cubicBezTo>
                    <a:cubicBezTo>
                      <a:pt x="14" y="12"/>
                      <a:pt x="13" y="11"/>
                      <a:pt x="12" y="10"/>
                    </a:cubicBezTo>
                    <a:cubicBezTo>
                      <a:pt x="12" y="9"/>
                      <a:pt x="11" y="8"/>
                      <a:pt x="10" y="7"/>
                    </a:cubicBezTo>
                    <a:cubicBezTo>
                      <a:pt x="10" y="7"/>
                      <a:pt x="9" y="6"/>
                      <a:pt x="9" y="5"/>
                    </a:cubicBezTo>
                    <a:cubicBezTo>
                      <a:pt x="8" y="4"/>
                      <a:pt x="6" y="3"/>
                      <a:pt x="5" y="3"/>
                    </a:cubicBezTo>
                    <a:cubicBezTo>
                      <a:pt x="4" y="2"/>
                      <a:pt x="2" y="3"/>
                      <a:pt x="1" y="2"/>
                    </a:cubicBezTo>
                    <a:cubicBezTo>
                      <a:pt x="1" y="2"/>
                      <a:pt x="1" y="2"/>
                      <a:pt x="1" y="2"/>
                    </a:cubicBezTo>
                    <a:cubicBezTo>
                      <a:pt x="1" y="2"/>
                      <a:pt x="1" y="2"/>
                      <a:pt x="1" y="2"/>
                    </a:cubicBezTo>
                    <a:cubicBezTo>
                      <a:pt x="1" y="2"/>
                      <a:pt x="0" y="2"/>
                      <a:pt x="1" y="2"/>
                    </a:cubicBezTo>
                    <a:cubicBezTo>
                      <a:pt x="1" y="1"/>
                      <a:pt x="2" y="1"/>
                      <a:pt x="3" y="1"/>
                    </a:cubicBezTo>
                    <a:close/>
                  </a:path>
                </a:pathLst>
              </a:custGeom>
              <a:solidFill>
                <a:srgbClr val="8DB26F"/>
              </a:solidFill>
              <a:ln w="9525">
                <a:noFill/>
                <a:round/>
                <a:headEnd/>
                <a:tailEnd/>
              </a:ln>
            </p:spPr>
            <p:txBody>
              <a:bodyPr/>
              <a:lstStyle/>
              <a:p>
                <a:pPr>
                  <a:defRPr/>
                </a:pPr>
                <a:endParaRPr lang="es-MX"/>
              </a:p>
            </p:txBody>
          </p:sp>
          <p:sp>
            <p:nvSpPr>
              <p:cNvPr id="1325" name="Freeform 301"/>
              <p:cNvSpPr>
                <a:spLocks/>
              </p:cNvSpPr>
              <p:nvPr/>
            </p:nvSpPr>
            <p:spPr bwMode="auto">
              <a:xfrm>
                <a:off x="4493" y="1847"/>
                <a:ext cx="78" cy="91"/>
              </a:xfrm>
              <a:custGeom>
                <a:avLst/>
                <a:gdLst/>
                <a:ahLst/>
                <a:cxnLst>
                  <a:cxn ang="0">
                    <a:pos x="2" y="0"/>
                  </a:cxn>
                  <a:cxn ang="0">
                    <a:pos x="7" y="1"/>
                  </a:cxn>
                  <a:cxn ang="0">
                    <a:pos x="9" y="3"/>
                  </a:cxn>
                  <a:cxn ang="0">
                    <a:pos x="12" y="7"/>
                  </a:cxn>
                  <a:cxn ang="0">
                    <a:pos x="13" y="9"/>
                  </a:cxn>
                  <a:cxn ang="0">
                    <a:pos x="16" y="13"/>
                  </a:cxn>
                  <a:cxn ang="0">
                    <a:pos x="17" y="16"/>
                  </a:cxn>
                  <a:cxn ang="0">
                    <a:pos x="22" y="26"/>
                  </a:cxn>
                  <a:cxn ang="0">
                    <a:pos x="23" y="26"/>
                  </a:cxn>
                  <a:cxn ang="0">
                    <a:pos x="22" y="26"/>
                  </a:cxn>
                  <a:cxn ang="0">
                    <a:pos x="20" y="23"/>
                  </a:cxn>
                  <a:cxn ang="0">
                    <a:pos x="16" y="17"/>
                  </a:cxn>
                  <a:cxn ang="0">
                    <a:pos x="16" y="16"/>
                  </a:cxn>
                  <a:cxn ang="0">
                    <a:pos x="13" y="12"/>
                  </a:cxn>
                  <a:cxn ang="0">
                    <a:pos x="12" y="8"/>
                  </a:cxn>
                  <a:cxn ang="0">
                    <a:pos x="10" y="6"/>
                  </a:cxn>
                  <a:cxn ang="0">
                    <a:pos x="8" y="4"/>
                  </a:cxn>
                  <a:cxn ang="0">
                    <a:pos x="4" y="2"/>
                  </a:cxn>
                  <a:cxn ang="0">
                    <a:pos x="1" y="1"/>
                  </a:cxn>
                  <a:cxn ang="0">
                    <a:pos x="0" y="1"/>
                  </a:cxn>
                  <a:cxn ang="0">
                    <a:pos x="0" y="1"/>
                  </a:cxn>
                  <a:cxn ang="0">
                    <a:pos x="2" y="0"/>
                  </a:cxn>
                </a:cxnLst>
                <a:rect l="0" t="0" r="r" b="b"/>
                <a:pathLst>
                  <a:path w="23" h="26">
                    <a:moveTo>
                      <a:pt x="2" y="0"/>
                    </a:moveTo>
                    <a:cubicBezTo>
                      <a:pt x="3" y="0"/>
                      <a:pt x="6" y="1"/>
                      <a:pt x="7" y="1"/>
                    </a:cubicBezTo>
                    <a:cubicBezTo>
                      <a:pt x="7" y="2"/>
                      <a:pt x="8" y="3"/>
                      <a:pt x="9" y="3"/>
                    </a:cubicBezTo>
                    <a:cubicBezTo>
                      <a:pt x="10" y="4"/>
                      <a:pt x="11" y="5"/>
                      <a:pt x="12" y="7"/>
                    </a:cubicBezTo>
                    <a:cubicBezTo>
                      <a:pt x="12" y="8"/>
                      <a:pt x="13" y="8"/>
                      <a:pt x="13" y="9"/>
                    </a:cubicBezTo>
                    <a:cubicBezTo>
                      <a:pt x="14" y="10"/>
                      <a:pt x="15" y="12"/>
                      <a:pt x="16" y="13"/>
                    </a:cubicBezTo>
                    <a:cubicBezTo>
                      <a:pt x="16" y="14"/>
                      <a:pt x="17" y="15"/>
                      <a:pt x="17" y="16"/>
                    </a:cubicBezTo>
                    <a:cubicBezTo>
                      <a:pt x="18" y="18"/>
                      <a:pt x="21" y="24"/>
                      <a:pt x="22" y="26"/>
                    </a:cubicBezTo>
                    <a:cubicBezTo>
                      <a:pt x="22" y="26"/>
                      <a:pt x="23" y="26"/>
                      <a:pt x="23" y="26"/>
                    </a:cubicBezTo>
                    <a:cubicBezTo>
                      <a:pt x="23" y="26"/>
                      <a:pt x="22" y="26"/>
                      <a:pt x="22" y="26"/>
                    </a:cubicBezTo>
                    <a:cubicBezTo>
                      <a:pt x="21" y="26"/>
                      <a:pt x="20" y="25"/>
                      <a:pt x="20" y="23"/>
                    </a:cubicBezTo>
                    <a:cubicBezTo>
                      <a:pt x="18" y="21"/>
                      <a:pt x="17" y="19"/>
                      <a:pt x="16" y="17"/>
                    </a:cubicBezTo>
                    <a:cubicBezTo>
                      <a:pt x="16" y="17"/>
                      <a:pt x="16" y="17"/>
                      <a:pt x="16" y="16"/>
                    </a:cubicBezTo>
                    <a:cubicBezTo>
                      <a:pt x="15" y="15"/>
                      <a:pt x="14" y="14"/>
                      <a:pt x="13" y="12"/>
                    </a:cubicBezTo>
                    <a:cubicBezTo>
                      <a:pt x="13" y="11"/>
                      <a:pt x="12" y="10"/>
                      <a:pt x="12" y="8"/>
                    </a:cubicBezTo>
                    <a:cubicBezTo>
                      <a:pt x="11" y="8"/>
                      <a:pt x="10" y="7"/>
                      <a:pt x="10" y="6"/>
                    </a:cubicBezTo>
                    <a:cubicBezTo>
                      <a:pt x="9" y="6"/>
                      <a:pt x="9" y="5"/>
                      <a:pt x="8" y="4"/>
                    </a:cubicBezTo>
                    <a:cubicBezTo>
                      <a:pt x="7" y="3"/>
                      <a:pt x="6" y="2"/>
                      <a:pt x="4" y="2"/>
                    </a:cubicBezTo>
                    <a:cubicBezTo>
                      <a:pt x="3" y="1"/>
                      <a:pt x="2" y="1"/>
                      <a:pt x="1" y="1"/>
                    </a:cubicBezTo>
                    <a:cubicBezTo>
                      <a:pt x="0" y="1"/>
                      <a:pt x="0" y="1"/>
                      <a:pt x="0" y="1"/>
                    </a:cubicBezTo>
                    <a:cubicBezTo>
                      <a:pt x="0" y="1"/>
                      <a:pt x="0" y="1"/>
                      <a:pt x="0" y="1"/>
                    </a:cubicBezTo>
                    <a:cubicBezTo>
                      <a:pt x="0" y="0"/>
                      <a:pt x="1" y="0"/>
                      <a:pt x="2" y="0"/>
                    </a:cubicBezTo>
                    <a:close/>
                  </a:path>
                </a:pathLst>
              </a:custGeom>
              <a:solidFill>
                <a:srgbClr val="BFCF71"/>
              </a:solidFill>
              <a:ln w="9525">
                <a:noFill/>
                <a:round/>
                <a:headEnd/>
                <a:tailEnd/>
              </a:ln>
            </p:spPr>
            <p:txBody>
              <a:bodyPr/>
              <a:lstStyle/>
              <a:p>
                <a:pPr>
                  <a:defRPr/>
                </a:pPr>
                <a:endParaRPr lang="es-MX"/>
              </a:p>
            </p:txBody>
          </p:sp>
          <p:sp>
            <p:nvSpPr>
              <p:cNvPr id="1326" name="Freeform 302"/>
              <p:cNvSpPr>
                <a:spLocks/>
              </p:cNvSpPr>
              <p:nvPr/>
            </p:nvSpPr>
            <p:spPr bwMode="auto">
              <a:xfrm>
                <a:off x="4502" y="1893"/>
                <a:ext cx="18" cy="18"/>
              </a:xfrm>
              <a:custGeom>
                <a:avLst/>
                <a:gdLst/>
                <a:ahLst/>
                <a:cxnLst>
                  <a:cxn ang="0">
                    <a:pos x="3" y="1"/>
                  </a:cxn>
                  <a:cxn ang="0">
                    <a:pos x="1" y="3"/>
                  </a:cxn>
                  <a:cxn ang="0">
                    <a:pos x="0" y="4"/>
                  </a:cxn>
                  <a:cxn ang="0">
                    <a:pos x="1" y="5"/>
                  </a:cxn>
                  <a:cxn ang="0">
                    <a:pos x="3" y="4"/>
                  </a:cxn>
                  <a:cxn ang="0">
                    <a:pos x="3" y="1"/>
                  </a:cxn>
                </a:cxnLst>
                <a:rect l="0" t="0" r="r" b="b"/>
                <a:pathLst>
                  <a:path w="5" h="5">
                    <a:moveTo>
                      <a:pt x="3" y="1"/>
                    </a:moveTo>
                    <a:cubicBezTo>
                      <a:pt x="1" y="0"/>
                      <a:pt x="1" y="2"/>
                      <a:pt x="1" y="3"/>
                    </a:cubicBezTo>
                    <a:cubicBezTo>
                      <a:pt x="0" y="3"/>
                      <a:pt x="0" y="3"/>
                      <a:pt x="0" y="4"/>
                    </a:cubicBezTo>
                    <a:cubicBezTo>
                      <a:pt x="0" y="5"/>
                      <a:pt x="0" y="5"/>
                      <a:pt x="1" y="5"/>
                    </a:cubicBezTo>
                    <a:cubicBezTo>
                      <a:pt x="2" y="5"/>
                      <a:pt x="2" y="5"/>
                      <a:pt x="3" y="4"/>
                    </a:cubicBezTo>
                    <a:cubicBezTo>
                      <a:pt x="5" y="3"/>
                      <a:pt x="4" y="2"/>
                      <a:pt x="3" y="1"/>
                    </a:cubicBezTo>
                    <a:close/>
                  </a:path>
                </a:pathLst>
              </a:custGeom>
              <a:solidFill>
                <a:srgbClr val="006E57"/>
              </a:solidFill>
              <a:ln w="9525">
                <a:noFill/>
                <a:round/>
                <a:headEnd/>
                <a:tailEnd/>
              </a:ln>
            </p:spPr>
            <p:txBody>
              <a:bodyPr/>
              <a:lstStyle/>
              <a:p>
                <a:pPr>
                  <a:defRPr/>
                </a:pPr>
                <a:endParaRPr lang="es-MX"/>
              </a:p>
            </p:txBody>
          </p:sp>
          <p:sp>
            <p:nvSpPr>
              <p:cNvPr id="1327" name="Freeform 303"/>
              <p:cNvSpPr>
                <a:spLocks/>
              </p:cNvSpPr>
              <p:nvPr/>
            </p:nvSpPr>
            <p:spPr bwMode="auto">
              <a:xfrm>
                <a:off x="4502" y="1893"/>
                <a:ext cx="14" cy="18"/>
              </a:xfrm>
              <a:custGeom>
                <a:avLst/>
                <a:gdLst/>
                <a:ahLst/>
                <a:cxnLst>
                  <a:cxn ang="0">
                    <a:pos x="3" y="3"/>
                  </a:cxn>
                  <a:cxn ang="0">
                    <a:pos x="1" y="4"/>
                  </a:cxn>
                  <a:cxn ang="0">
                    <a:pos x="0" y="3"/>
                  </a:cxn>
                  <a:cxn ang="0">
                    <a:pos x="0" y="3"/>
                  </a:cxn>
                  <a:cxn ang="0">
                    <a:pos x="0" y="2"/>
                  </a:cxn>
                  <a:cxn ang="0">
                    <a:pos x="1" y="2"/>
                  </a:cxn>
                  <a:cxn ang="0">
                    <a:pos x="1" y="1"/>
                  </a:cxn>
                  <a:cxn ang="0">
                    <a:pos x="3" y="0"/>
                  </a:cxn>
                  <a:cxn ang="0">
                    <a:pos x="3" y="1"/>
                  </a:cxn>
                  <a:cxn ang="0">
                    <a:pos x="3" y="3"/>
                  </a:cxn>
                </a:cxnLst>
                <a:rect l="0" t="0" r="r" b="b"/>
                <a:pathLst>
                  <a:path w="4" h="4">
                    <a:moveTo>
                      <a:pt x="3" y="3"/>
                    </a:moveTo>
                    <a:cubicBezTo>
                      <a:pt x="2" y="4"/>
                      <a:pt x="2" y="3"/>
                      <a:pt x="1" y="4"/>
                    </a:cubicBezTo>
                    <a:cubicBezTo>
                      <a:pt x="1" y="4"/>
                      <a:pt x="1" y="4"/>
                      <a:pt x="0" y="3"/>
                    </a:cubicBezTo>
                    <a:cubicBezTo>
                      <a:pt x="0" y="3"/>
                      <a:pt x="0" y="3"/>
                      <a:pt x="0" y="3"/>
                    </a:cubicBezTo>
                    <a:cubicBezTo>
                      <a:pt x="0" y="3"/>
                      <a:pt x="0" y="2"/>
                      <a:pt x="0" y="2"/>
                    </a:cubicBezTo>
                    <a:cubicBezTo>
                      <a:pt x="0" y="2"/>
                      <a:pt x="0" y="2"/>
                      <a:pt x="1" y="2"/>
                    </a:cubicBezTo>
                    <a:cubicBezTo>
                      <a:pt x="1" y="2"/>
                      <a:pt x="1" y="2"/>
                      <a:pt x="1" y="1"/>
                    </a:cubicBezTo>
                    <a:cubicBezTo>
                      <a:pt x="1" y="0"/>
                      <a:pt x="1" y="0"/>
                      <a:pt x="3" y="0"/>
                    </a:cubicBezTo>
                    <a:cubicBezTo>
                      <a:pt x="3" y="0"/>
                      <a:pt x="3" y="1"/>
                      <a:pt x="3" y="1"/>
                    </a:cubicBezTo>
                    <a:cubicBezTo>
                      <a:pt x="4" y="1"/>
                      <a:pt x="4" y="2"/>
                      <a:pt x="3" y="3"/>
                    </a:cubicBezTo>
                    <a:close/>
                  </a:path>
                </a:pathLst>
              </a:custGeom>
              <a:solidFill>
                <a:srgbClr val="27805E"/>
              </a:solidFill>
              <a:ln w="9525">
                <a:noFill/>
                <a:round/>
                <a:headEnd/>
                <a:tailEnd/>
              </a:ln>
            </p:spPr>
            <p:txBody>
              <a:bodyPr/>
              <a:lstStyle/>
              <a:p>
                <a:pPr>
                  <a:defRPr/>
                </a:pPr>
                <a:endParaRPr lang="es-MX"/>
              </a:p>
            </p:txBody>
          </p:sp>
          <p:sp>
            <p:nvSpPr>
              <p:cNvPr id="1328" name="Freeform 304"/>
              <p:cNvSpPr>
                <a:spLocks/>
              </p:cNvSpPr>
              <p:nvPr/>
            </p:nvSpPr>
            <p:spPr bwMode="auto">
              <a:xfrm>
                <a:off x="4502" y="1893"/>
                <a:ext cx="14" cy="14"/>
              </a:xfrm>
              <a:custGeom>
                <a:avLst/>
                <a:gdLst/>
                <a:ahLst/>
                <a:cxnLst>
                  <a:cxn ang="0">
                    <a:pos x="3" y="3"/>
                  </a:cxn>
                  <a:cxn ang="0">
                    <a:pos x="1" y="3"/>
                  </a:cxn>
                  <a:cxn ang="0">
                    <a:pos x="1" y="3"/>
                  </a:cxn>
                  <a:cxn ang="0">
                    <a:pos x="0" y="3"/>
                  </a:cxn>
                  <a:cxn ang="0">
                    <a:pos x="0" y="2"/>
                  </a:cxn>
                  <a:cxn ang="0">
                    <a:pos x="1" y="2"/>
                  </a:cxn>
                  <a:cxn ang="0">
                    <a:pos x="1" y="1"/>
                  </a:cxn>
                  <a:cxn ang="0">
                    <a:pos x="2" y="0"/>
                  </a:cxn>
                  <a:cxn ang="0">
                    <a:pos x="3" y="1"/>
                  </a:cxn>
                  <a:cxn ang="0">
                    <a:pos x="3" y="3"/>
                  </a:cxn>
                </a:cxnLst>
                <a:rect l="0" t="0" r="r" b="b"/>
                <a:pathLst>
                  <a:path w="4" h="3">
                    <a:moveTo>
                      <a:pt x="3" y="3"/>
                    </a:moveTo>
                    <a:cubicBezTo>
                      <a:pt x="2" y="3"/>
                      <a:pt x="2" y="3"/>
                      <a:pt x="1" y="3"/>
                    </a:cubicBezTo>
                    <a:cubicBezTo>
                      <a:pt x="1" y="3"/>
                      <a:pt x="1" y="3"/>
                      <a:pt x="1" y="3"/>
                    </a:cubicBezTo>
                    <a:cubicBezTo>
                      <a:pt x="1" y="3"/>
                      <a:pt x="0" y="3"/>
                      <a:pt x="0" y="3"/>
                    </a:cubicBezTo>
                    <a:cubicBezTo>
                      <a:pt x="0" y="3"/>
                      <a:pt x="0" y="2"/>
                      <a:pt x="0" y="2"/>
                    </a:cubicBezTo>
                    <a:cubicBezTo>
                      <a:pt x="1" y="2"/>
                      <a:pt x="1" y="2"/>
                      <a:pt x="1" y="2"/>
                    </a:cubicBezTo>
                    <a:cubicBezTo>
                      <a:pt x="1" y="2"/>
                      <a:pt x="1" y="2"/>
                      <a:pt x="1" y="1"/>
                    </a:cubicBezTo>
                    <a:cubicBezTo>
                      <a:pt x="1" y="1"/>
                      <a:pt x="1" y="0"/>
                      <a:pt x="2" y="0"/>
                    </a:cubicBezTo>
                    <a:cubicBezTo>
                      <a:pt x="3" y="1"/>
                      <a:pt x="3" y="1"/>
                      <a:pt x="3" y="1"/>
                    </a:cubicBezTo>
                    <a:cubicBezTo>
                      <a:pt x="4" y="1"/>
                      <a:pt x="4" y="2"/>
                      <a:pt x="3" y="3"/>
                    </a:cubicBezTo>
                    <a:close/>
                  </a:path>
                </a:pathLst>
              </a:custGeom>
              <a:solidFill>
                <a:srgbClr val="569365"/>
              </a:solidFill>
              <a:ln w="9525">
                <a:noFill/>
                <a:round/>
                <a:headEnd/>
                <a:tailEnd/>
              </a:ln>
            </p:spPr>
            <p:txBody>
              <a:bodyPr/>
              <a:lstStyle/>
              <a:p>
                <a:pPr>
                  <a:defRPr/>
                </a:pPr>
                <a:endParaRPr lang="es-MX"/>
              </a:p>
            </p:txBody>
          </p:sp>
          <p:sp>
            <p:nvSpPr>
              <p:cNvPr id="1329" name="Freeform 305"/>
              <p:cNvSpPr>
                <a:spLocks/>
              </p:cNvSpPr>
              <p:nvPr/>
            </p:nvSpPr>
            <p:spPr bwMode="auto">
              <a:xfrm>
                <a:off x="4506" y="1893"/>
                <a:ext cx="9" cy="14"/>
              </a:xfrm>
              <a:custGeom>
                <a:avLst/>
                <a:gdLst/>
                <a:ahLst/>
                <a:cxnLst>
                  <a:cxn ang="0">
                    <a:pos x="2" y="3"/>
                  </a:cxn>
                  <a:cxn ang="0">
                    <a:pos x="0" y="3"/>
                  </a:cxn>
                  <a:cxn ang="0">
                    <a:pos x="0" y="3"/>
                  </a:cxn>
                  <a:cxn ang="0">
                    <a:pos x="0" y="3"/>
                  </a:cxn>
                  <a:cxn ang="0">
                    <a:pos x="0" y="2"/>
                  </a:cxn>
                  <a:cxn ang="0">
                    <a:pos x="0" y="2"/>
                  </a:cxn>
                  <a:cxn ang="0">
                    <a:pos x="0" y="2"/>
                  </a:cxn>
                  <a:cxn ang="0">
                    <a:pos x="1" y="1"/>
                  </a:cxn>
                  <a:cxn ang="0">
                    <a:pos x="2" y="1"/>
                  </a:cxn>
                  <a:cxn ang="0">
                    <a:pos x="2" y="3"/>
                  </a:cxn>
                </a:cxnLst>
                <a:rect l="0" t="0" r="r" b="b"/>
                <a:pathLst>
                  <a:path w="3" h="3">
                    <a:moveTo>
                      <a:pt x="2" y="3"/>
                    </a:moveTo>
                    <a:cubicBezTo>
                      <a:pt x="1" y="3"/>
                      <a:pt x="1" y="3"/>
                      <a:pt x="0" y="3"/>
                    </a:cubicBezTo>
                    <a:cubicBezTo>
                      <a:pt x="0" y="3"/>
                      <a:pt x="0" y="3"/>
                      <a:pt x="0" y="3"/>
                    </a:cubicBezTo>
                    <a:cubicBezTo>
                      <a:pt x="0" y="3"/>
                      <a:pt x="0" y="3"/>
                      <a:pt x="0" y="3"/>
                    </a:cubicBezTo>
                    <a:cubicBezTo>
                      <a:pt x="0" y="3"/>
                      <a:pt x="0" y="2"/>
                      <a:pt x="0" y="2"/>
                    </a:cubicBezTo>
                    <a:cubicBezTo>
                      <a:pt x="0" y="2"/>
                      <a:pt x="0" y="2"/>
                      <a:pt x="0" y="2"/>
                    </a:cubicBezTo>
                    <a:cubicBezTo>
                      <a:pt x="0" y="2"/>
                      <a:pt x="0" y="2"/>
                      <a:pt x="0" y="2"/>
                    </a:cubicBezTo>
                    <a:cubicBezTo>
                      <a:pt x="0" y="1"/>
                      <a:pt x="0" y="0"/>
                      <a:pt x="1" y="1"/>
                    </a:cubicBezTo>
                    <a:cubicBezTo>
                      <a:pt x="1" y="1"/>
                      <a:pt x="2" y="1"/>
                      <a:pt x="2" y="1"/>
                    </a:cubicBezTo>
                    <a:cubicBezTo>
                      <a:pt x="2" y="1"/>
                      <a:pt x="3" y="2"/>
                      <a:pt x="2" y="3"/>
                    </a:cubicBezTo>
                    <a:close/>
                  </a:path>
                </a:pathLst>
              </a:custGeom>
              <a:solidFill>
                <a:srgbClr val="7FA96C"/>
              </a:solidFill>
              <a:ln w="9525">
                <a:noFill/>
                <a:round/>
                <a:headEnd/>
                <a:tailEnd/>
              </a:ln>
            </p:spPr>
            <p:txBody>
              <a:bodyPr/>
              <a:lstStyle/>
              <a:p>
                <a:pPr>
                  <a:defRPr/>
                </a:pPr>
                <a:endParaRPr lang="es-MX"/>
              </a:p>
            </p:txBody>
          </p:sp>
          <p:sp>
            <p:nvSpPr>
              <p:cNvPr id="1330" name="Freeform 306"/>
              <p:cNvSpPr>
                <a:spLocks/>
              </p:cNvSpPr>
              <p:nvPr/>
            </p:nvSpPr>
            <p:spPr bwMode="auto">
              <a:xfrm>
                <a:off x="4506" y="1897"/>
                <a:ext cx="5" cy="9"/>
              </a:xfrm>
              <a:custGeom>
                <a:avLst/>
                <a:gdLst/>
                <a:ahLst/>
                <a:cxnLst>
                  <a:cxn ang="0">
                    <a:pos x="2" y="1"/>
                  </a:cxn>
                  <a:cxn ang="0">
                    <a:pos x="0" y="2"/>
                  </a:cxn>
                  <a:cxn ang="0">
                    <a:pos x="0" y="2"/>
                  </a:cxn>
                  <a:cxn ang="0">
                    <a:pos x="0" y="2"/>
                  </a:cxn>
                  <a:cxn ang="0">
                    <a:pos x="0" y="1"/>
                  </a:cxn>
                  <a:cxn ang="0">
                    <a:pos x="0" y="1"/>
                  </a:cxn>
                  <a:cxn ang="0">
                    <a:pos x="0" y="1"/>
                  </a:cxn>
                  <a:cxn ang="0">
                    <a:pos x="1" y="0"/>
                  </a:cxn>
                  <a:cxn ang="0">
                    <a:pos x="2" y="0"/>
                  </a:cxn>
                  <a:cxn ang="0">
                    <a:pos x="2" y="1"/>
                  </a:cxn>
                </a:cxnLst>
                <a:rect l="0" t="0" r="r" b="b"/>
                <a:pathLst>
                  <a:path w="2" h="2">
                    <a:moveTo>
                      <a:pt x="2" y="1"/>
                    </a:moveTo>
                    <a:cubicBezTo>
                      <a:pt x="1" y="2"/>
                      <a:pt x="1" y="2"/>
                      <a:pt x="0" y="2"/>
                    </a:cubicBezTo>
                    <a:cubicBezTo>
                      <a:pt x="0" y="2"/>
                      <a:pt x="0" y="2"/>
                      <a:pt x="0" y="2"/>
                    </a:cubicBezTo>
                    <a:cubicBezTo>
                      <a:pt x="0" y="2"/>
                      <a:pt x="0" y="2"/>
                      <a:pt x="0" y="2"/>
                    </a:cubicBezTo>
                    <a:cubicBezTo>
                      <a:pt x="0" y="2"/>
                      <a:pt x="0" y="1"/>
                      <a:pt x="0" y="1"/>
                    </a:cubicBezTo>
                    <a:cubicBezTo>
                      <a:pt x="0" y="1"/>
                      <a:pt x="0" y="1"/>
                      <a:pt x="0" y="1"/>
                    </a:cubicBezTo>
                    <a:cubicBezTo>
                      <a:pt x="0" y="1"/>
                      <a:pt x="0" y="1"/>
                      <a:pt x="0" y="1"/>
                    </a:cubicBezTo>
                    <a:cubicBezTo>
                      <a:pt x="0" y="0"/>
                      <a:pt x="0" y="0"/>
                      <a:pt x="1" y="0"/>
                    </a:cubicBezTo>
                    <a:cubicBezTo>
                      <a:pt x="1" y="0"/>
                      <a:pt x="1" y="0"/>
                      <a:pt x="2" y="0"/>
                    </a:cubicBezTo>
                    <a:cubicBezTo>
                      <a:pt x="2" y="0"/>
                      <a:pt x="2" y="1"/>
                      <a:pt x="2" y="1"/>
                    </a:cubicBezTo>
                    <a:close/>
                  </a:path>
                </a:pathLst>
              </a:custGeom>
              <a:solidFill>
                <a:srgbClr val="B4CA71"/>
              </a:solidFill>
              <a:ln w="9525">
                <a:noFill/>
                <a:round/>
                <a:headEnd/>
                <a:tailEnd/>
              </a:ln>
            </p:spPr>
            <p:txBody>
              <a:bodyPr/>
              <a:lstStyle/>
              <a:p>
                <a:pPr>
                  <a:defRPr/>
                </a:pPr>
                <a:endParaRPr lang="es-MX"/>
              </a:p>
            </p:txBody>
          </p:sp>
          <p:sp>
            <p:nvSpPr>
              <p:cNvPr id="1331" name="Freeform 307"/>
              <p:cNvSpPr>
                <a:spLocks/>
              </p:cNvSpPr>
              <p:nvPr/>
            </p:nvSpPr>
            <p:spPr bwMode="auto">
              <a:xfrm>
                <a:off x="4502" y="1893"/>
                <a:ext cx="9" cy="9"/>
              </a:xfrm>
              <a:custGeom>
                <a:avLst/>
                <a:gdLst/>
                <a:ahLst/>
                <a:cxnLst>
                  <a:cxn ang="0">
                    <a:pos x="2" y="2"/>
                  </a:cxn>
                  <a:cxn ang="0">
                    <a:pos x="0" y="0"/>
                  </a:cxn>
                  <a:cxn ang="0">
                    <a:pos x="2" y="2"/>
                  </a:cxn>
                  <a:cxn ang="0">
                    <a:pos x="2" y="2"/>
                  </a:cxn>
                </a:cxnLst>
                <a:rect l="0" t="0" r="r" b="b"/>
                <a:pathLst>
                  <a:path w="3" h="2">
                    <a:moveTo>
                      <a:pt x="2" y="2"/>
                    </a:moveTo>
                    <a:cubicBezTo>
                      <a:pt x="1" y="0"/>
                      <a:pt x="1" y="0"/>
                      <a:pt x="0" y="0"/>
                    </a:cubicBezTo>
                    <a:cubicBezTo>
                      <a:pt x="0" y="0"/>
                      <a:pt x="2" y="1"/>
                      <a:pt x="2" y="2"/>
                    </a:cubicBezTo>
                    <a:cubicBezTo>
                      <a:pt x="2" y="2"/>
                      <a:pt x="3" y="2"/>
                      <a:pt x="2" y="2"/>
                    </a:cubicBezTo>
                    <a:close/>
                  </a:path>
                </a:pathLst>
              </a:custGeom>
              <a:solidFill>
                <a:srgbClr val="24211D"/>
              </a:solidFill>
              <a:ln w="9525">
                <a:noFill/>
                <a:round/>
                <a:headEnd/>
                <a:tailEnd/>
              </a:ln>
            </p:spPr>
            <p:txBody>
              <a:bodyPr/>
              <a:lstStyle/>
              <a:p>
                <a:pPr>
                  <a:defRPr/>
                </a:pPr>
                <a:endParaRPr lang="es-MX"/>
              </a:p>
            </p:txBody>
          </p:sp>
          <p:sp>
            <p:nvSpPr>
              <p:cNvPr id="1332" name="Freeform 308"/>
              <p:cNvSpPr>
                <a:spLocks/>
              </p:cNvSpPr>
              <p:nvPr/>
            </p:nvSpPr>
            <p:spPr bwMode="auto">
              <a:xfrm>
                <a:off x="4502" y="1893"/>
                <a:ext cx="9" cy="9"/>
              </a:xfrm>
              <a:custGeom>
                <a:avLst/>
                <a:gdLst/>
                <a:ahLst/>
                <a:cxnLst>
                  <a:cxn ang="0">
                    <a:pos x="2" y="2"/>
                  </a:cxn>
                  <a:cxn ang="0">
                    <a:pos x="0" y="0"/>
                  </a:cxn>
                  <a:cxn ang="0">
                    <a:pos x="2" y="2"/>
                  </a:cxn>
                  <a:cxn ang="0">
                    <a:pos x="2" y="2"/>
                  </a:cxn>
                </a:cxnLst>
                <a:rect l="0" t="0" r="r" b="b"/>
                <a:pathLst>
                  <a:path w="3" h="2">
                    <a:moveTo>
                      <a:pt x="2" y="2"/>
                    </a:moveTo>
                    <a:cubicBezTo>
                      <a:pt x="1" y="0"/>
                      <a:pt x="1" y="0"/>
                      <a:pt x="0" y="0"/>
                    </a:cubicBezTo>
                    <a:cubicBezTo>
                      <a:pt x="0" y="0"/>
                      <a:pt x="2" y="1"/>
                      <a:pt x="2" y="2"/>
                    </a:cubicBezTo>
                    <a:cubicBezTo>
                      <a:pt x="2" y="2"/>
                      <a:pt x="3" y="2"/>
                      <a:pt x="2" y="2"/>
                    </a:cubicBezTo>
                    <a:close/>
                  </a:path>
                </a:pathLst>
              </a:custGeom>
              <a:noFill/>
              <a:ln w="0">
                <a:solidFill>
                  <a:srgbClr val="24211D"/>
                </a:solidFill>
                <a:prstDash val="solid"/>
                <a:round/>
                <a:headEnd/>
                <a:tailEnd/>
              </a:ln>
            </p:spPr>
            <p:txBody>
              <a:bodyPr/>
              <a:lstStyle/>
              <a:p>
                <a:pPr>
                  <a:defRPr/>
                </a:pPr>
                <a:endParaRPr lang="es-MX"/>
              </a:p>
            </p:txBody>
          </p:sp>
          <p:sp>
            <p:nvSpPr>
              <p:cNvPr id="1333" name="Freeform 309"/>
              <p:cNvSpPr>
                <a:spLocks/>
              </p:cNvSpPr>
              <p:nvPr/>
            </p:nvSpPr>
            <p:spPr bwMode="auto">
              <a:xfrm>
                <a:off x="4433" y="1852"/>
                <a:ext cx="138" cy="109"/>
              </a:xfrm>
              <a:custGeom>
                <a:avLst/>
                <a:gdLst/>
                <a:ahLst/>
                <a:cxnLst>
                  <a:cxn ang="0">
                    <a:pos x="10" y="1"/>
                  </a:cxn>
                  <a:cxn ang="0">
                    <a:pos x="9" y="18"/>
                  </a:cxn>
                  <a:cxn ang="0">
                    <a:pos x="28" y="31"/>
                  </a:cxn>
                  <a:cxn ang="0">
                    <a:pos x="38" y="32"/>
                  </a:cxn>
                  <a:cxn ang="0">
                    <a:pos x="37" y="31"/>
                  </a:cxn>
                  <a:cxn ang="0">
                    <a:pos x="20" y="28"/>
                  </a:cxn>
                  <a:cxn ang="0">
                    <a:pos x="9" y="17"/>
                  </a:cxn>
                  <a:cxn ang="0">
                    <a:pos x="10" y="2"/>
                  </a:cxn>
                  <a:cxn ang="0">
                    <a:pos x="10" y="1"/>
                  </a:cxn>
                </a:cxnLst>
                <a:rect l="0" t="0" r="r" b="b"/>
                <a:pathLst>
                  <a:path w="38" h="32">
                    <a:moveTo>
                      <a:pt x="10" y="1"/>
                    </a:moveTo>
                    <a:cubicBezTo>
                      <a:pt x="10" y="1"/>
                      <a:pt x="0" y="5"/>
                      <a:pt x="9" y="18"/>
                    </a:cubicBezTo>
                    <a:cubicBezTo>
                      <a:pt x="9" y="18"/>
                      <a:pt x="17" y="30"/>
                      <a:pt x="28" y="31"/>
                    </a:cubicBezTo>
                    <a:cubicBezTo>
                      <a:pt x="28" y="31"/>
                      <a:pt x="38" y="32"/>
                      <a:pt x="38" y="32"/>
                    </a:cubicBezTo>
                    <a:cubicBezTo>
                      <a:pt x="38" y="32"/>
                      <a:pt x="38" y="31"/>
                      <a:pt x="37" y="31"/>
                    </a:cubicBezTo>
                    <a:cubicBezTo>
                      <a:pt x="36" y="31"/>
                      <a:pt x="25" y="30"/>
                      <a:pt x="20" y="28"/>
                    </a:cubicBezTo>
                    <a:cubicBezTo>
                      <a:pt x="20" y="28"/>
                      <a:pt x="12" y="22"/>
                      <a:pt x="9" y="17"/>
                    </a:cubicBezTo>
                    <a:cubicBezTo>
                      <a:pt x="9" y="17"/>
                      <a:pt x="2" y="8"/>
                      <a:pt x="10" y="2"/>
                    </a:cubicBezTo>
                    <a:cubicBezTo>
                      <a:pt x="10" y="2"/>
                      <a:pt x="12" y="0"/>
                      <a:pt x="10" y="1"/>
                    </a:cubicBezTo>
                    <a:close/>
                  </a:path>
                </a:pathLst>
              </a:custGeom>
              <a:solidFill>
                <a:srgbClr val="09533F"/>
              </a:solidFill>
              <a:ln w="9525">
                <a:noFill/>
                <a:round/>
                <a:headEnd/>
                <a:tailEnd/>
              </a:ln>
            </p:spPr>
            <p:txBody>
              <a:bodyPr/>
              <a:lstStyle/>
              <a:p>
                <a:pPr>
                  <a:defRPr/>
                </a:pPr>
                <a:endParaRPr lang="es-MX"/>
              </a:p>
            </p:txBody>
          </p:sp>
          <p:sp>
            <p:nvSpPr>
              <p:cNvPr id="1334" name="Freeform 310"/>
              <p:cNvSpPr>
                <a:spLocks/>
              </p:cNvSpPr>
              <p:nvPr/>
            </p:nvSpPr>
            <p:spPr bwMode="auto">
              <a:xfrm>
                <a:off x="4474" y="1893"/>
                <a:ext cx="14" cy="14"/>
              </a:xfrm>
              <a:custGeom>
                <a:avLst/>
                <a:gdLst/>
                <a:ahLst/>
                <a:cxnLst>
                  <a:cxn ang="0">
                    <a:pos x="3" y="3"/>
                  </a:cxn>
                  <a:cxn ang="0">
                    <a:pos x="1" y="4"/>
                  </a:cxn>
                  <a:cxn ang="0">
                    <a:pos x="1" y="3"/>
                  </a:cxn>
                  <a:cxn ang="0">
                    <a:pos x="0" y="3"/>
                  </a:cxn>
                  <a:cxn ang="0">
                    <a:pos x="1" y="2"/>
                  </a:cxn>
                  <a:cxn ang="0">
                    <a:pos x="1" y="2"/>
                  </a:cxn>
                  <a:cxn ang="0">
                    <a:pos x="1" y="1"/>
                  </a:cxn>
                  <a:cxn ang="0">
                    <a:pos x="3" y="0"/>
                  </a:cxn>
                  <a:cxn ang="0">
                    <a:pos x="4" y="1"/>
                  </a:cxn>
                  <a:cxn ang="0">
                    <a:pos x="3" y="3"/>
                  </a:cxn>
                </a:cxnLst>
                <a:rect l="0" t="0" r="r" b="b"/>
                <a:pathLst>
                  <a:path w="4" h="4">
                    <a:moveTo>
                      <a:pt x="3" y="3"/>
                    </a:moveTo>
                    <a:cubicBezTo>
                      <a:pt x="2" y="3"/>
                      <a:pt x="2" y="3"/>
                      <a:pt x="1" y="4"/>
                    </a:cubicBezTo>
                    <a:cubicBezTo>
                      <a:pt x="1" y="4"/>
                      <a:pt x="1" y="4"/>
                      <a:pt x="1" y="3"/>
                    </a:cubicBezTo>
                    <a:cubicBezTo>
                      <a:pt x="1" y="3"/>
                      <a:pt x="0" y="3"/>
                      <a:pt x="0" y="3"/>
                    </a:cubicBezTo>
                    <a:cubicBezTo>
                      <a:pt x="0" y="3"/>
                      <a:pt x="0" y="2"/>
                      <a:pt x="1" y="2"/>
                    </a:cubicBezTo>
                    <a:cubicBezTo>
                      <a:pt x="1" y="2"/>
                      <a:pt x="1" y="2"/>
                      <a:pt x="1" y="2"/>
                    </a:cubicBezTo>
                    <a:cubicBezTo>
                      <a:pt x="1" y="2"/>
                      <a:pt x="1" y="2"/>
                      <a:pt x="1" y="1"/>
                    </a:cubicBezTo>
                    <a:cubicBezTo>
                      <a:pt x="1" y="0"/>
                      <a:pt x="1" y="0"/>
                      <a:pt x="3" y="0"/>
                    </a:cubicBezTo>
                    <a:cubicBezTo>
                      <a:pt x="3" y="0"/>
                      <a:pt x="3" y="1"/>
                      <a:pt x="4" y="1"/>
                    </a:cubicBezTo>
                    <a:cubicBezTo>
                      <a:pt x="4" y="1"/>
                      <a:pt x="4" y="2"/>
                      <a:pt x="3" y="3"/>
                    </a:cubicBezTo>
                    <a:close/>
                  </a:path>
                </a:pathLst>
              </a:custGeom>
              <a:solidFill>
                <a:srgbClr val="27805E"/>
              </a:solidFill>
              <a:ln w="9525">
                <a:noFill/>
                <a:round/>
                <a:headEnd/>
                <a:tailEnd/>
              </a:ln>
            </p:spPr>
            <p:txBody>
              <a:bodyPr/>
              <a:lstStyle/>
              <a:p>
                <a:pPr>
                  <a:defRPr/>
                </a:pPr>
                <a:endParaRPr lang="es-MX"/>
              </a:p>
            </p:txBody>
          </p:sp>
          <p:sp>
            <p:nvSpPr>
              <p:cNvPr id="1335" name="Freeform 311"/>
              <p:cNvSpPr>
                <a:spLocks/>
              </p:cNvSpPr>
              <p:nvPr/>
            </p:nvSpPr>
            <p:spPr bwMode="auto">
              <a:xfrm>
                <a:off x="4474" y="1893"/>
                <a:ext cx="14" cy="9"/>
              </a:xfrm>
              <a:custGeom>
                <a:avLst/>
                <a:gdLst/>
                <a:ahLst/>
                <a:cxnLst>
                  <a:cxn ang="0">
                    <a:pos x="2" y="3"/>
                  </a:cxn>
                  <a:cxn ang="0">
                    <a:pos x="0" y="3"/>
                  </a:cxn>
                  <a:cxn ang="0">
                    <a:pos x="0" y="3"/>
                  </a:cxn>
                  <a:cxn ang="0">
                    <a:pos x="0" y="3"/>
                  </a:cxn>
                  <a:cxn ang="0">
                    <a:pos x="0" y="2"/>
                  </a:cxn>
                  <a:cxn ang="0">
                    <a:pos x="0" y="2"/>
                  </a:cxn>
                  <a:cxn ang="0">
                    <a:pos x="0" y="1"/>
                  </a:cxn>
                  <a:cxn ang="0">
                    <a:pos x="2" y="0"/>
                  </a:cxn>
                  <a:cxn ang="0">
                    <a:pos x="2" y="1"/>
                  </a:cxn>
                  <a:cxn ang="0">
                    <a:pos x="2" y="3"/>
                  </a:cxn>
                </a:cxnLst>
                <a:rect l="0" t="0" r="r" b="b"/>
                <a:pathLst>
                  <a:path w="3" h="3">
                    <a:moveTo>
                      <a:pt x="2" y="3"/>
                    </a:moveTo>
                    <a:cubicBezTo>
                      <a:pt x="1" y="3"/>
                      <a:pt x="1" y="3"/>
                      <a:pt x="0" y="3"/>
                    </a:cubicBezTo>
                    <a:cubicBezTo>
                      <a:pt x="0" y="3"/>
                      <a:pt x="0" y="3"/>
                      <a:pt x="0" y="3"/>
                    </a:cubicBezTo>
                    <a:cubicBezTo>
                      <a:pt x="0" y="3"/>
                      <a:pt x="0" y="3"/>
                      <a:pt x="0" y="3"/>
                    </a:cubicBezTo>
                    <a:cubicBezTo>
                      <a:pt x="0" y="2"/>
                      <a:pt x="0" y="2"/>
                      <a:pt x="0" y="2"/>
                    </a:cubicBezTo>
                    <a:cubicBezTo>
                      <a:pt x="0" y="2"/>
                      <a:pt x="0" y="2"/>
                      <a:pt x="0" y="2"/>
                    </a:cubicBezTo>
                    <a:cubicBezTo>
                      <a:pt x="0" y="2"/>
                      <a:pt x="0" y="2"/>
                      <a:pt x="0" y="1"/>
                    </a:cubicBezTo>
                    <a:cubicBezTo>
                      <a:pt x="0" y="1"/>
                      <a:pt x="0" y="0"/>
                      <a:pt x="2" y="0"/>
                    </a:cubicBezTo>
                    <a:cubicBezTo>
                      <a:pt x="2" y="1"/>
                      <a:pt x="2" y="1"/>
                      <a:pt x="2" y="1"/>
                    </a:cubicBezTo>
                    <a:cubicBezTo>
                      <a:pt x="3" y="1"/>
                      <a:pt x="3" y="2"/>
                      <a:pt x="2" y="3"/>
                    </a:cubicBezTo>
                    <a:close/>
                  </a:path>
                </a:pathLst>
              </a:custGeom>
              <a:solidFill>
                <a:srgbClr val="569365"/>
              </a:solidFill>
              <a:ln w="9525">
                <a:noFill/>
                <a:round/>
                <a:headEnd/>
                <a:tailEnd/>
              </a:ln>
            </p:spPr>
            <p:txBody>
              <a:bodyPr/>
              <a:lstStyle/>
              <a:p>
                <a:pPr>
                  <a:defRPr/>
                </a:pPr>
                <a:endParaRPr lang="es-MX"/>
              </a:p>
            </p:txBody>
          </p:sp>
          <p:sp>
            <p:nvSpPr>
              <p:cNvPr id="1336" name="Freeform 312"/>
              <p:cNvSpPr>
                <a:spLocks/>
              </p:cNvSpPr>
              <p:nvPr/>
            </p:nvSpPr>
            <p:spPr bwMode="auto">
              <a:xfrm>
                <a:off x="4474" y="1893"/>
                <a:ext cx="14" cy="9"/>
              </a:xfrm>
              <a:custGeom>
                <a:avLst/>
                <a:gdLst/>
                <a:ahLst/>
                <a:cxnLst>
                  <a:cxn ang="0">
                    <a:pos x="2" y="2"/>
                  </a:cxn>
                  <a:cxn ang="0">
                    <a:pos x="1" y="3"/>
                  </a:cxn>
                  <a:cxn ang="0">
                    <a:pos x="0" y="3"/>
                  </a:cxn>
                  <a:cxn ang="0">
                    <a:pos x="0" y="3"/>
                  </a:cxn>
                  <a:cxn ang="0">
                    <a:pos x="0" y="2"/>
                  </a:cxn>
                  <a:cxn ang="0">
                    <a:pos x="0" y="2"/>
                  </a:cxn>
                  <a:cxn ang="0">
                    <a:pos x="0" y="2"/>
                  </a:cxn>
                  <a:cxn ang="0">
                    <a:pos x="1" y="1"/>
                  </a:cxn>
                  <a:cxn ang="0">
                    <a:pos x="2" y="1"/>
                  </a:cxn>
                  <a:cxn ang="0">
                    <a:pos x="2" y="2"/>
                  </a:cxn>
                </a:cxnLst>
                <a:rect l="0" t="0" r="r" b="b"/>
                <a:pathLst>
                  <a:path w="3" h="3">
                    <a:moveTo>
                      <a:pt x="2" y="2"/>
                    </a:moveTo>
                    <a:cubicBezTo>
                      <a:pt x="1" y="3"/>
                      <a:pt x="1" y="3"/>
                      <a:pt x="1" y="3"/>
                    </a:cubicBezTo>
                    <a:cubicBezTo>
                      <a:pt x="1" y="3"/>
                      <a:pt x="0" y="3"/>
                      <a:pt x="0" y="3"/>
                    </a:cubicBezTo>
                    <a:cubicBezTo>
                      <a:pt x="0" y="3"/>
                      <a:pt x="0" y="3"/>
                      <a:pt x="0" y="3"/>
                    </a:cubicBezTo>
                    <a:cubicBezTo>
                      <a:pt x="0" y="2"/>
                      <a:pt x="0" y="2"/>
                      <a:pt x="0" y="2"/>
                    </a:cubicBezTo>
                    <a:cubicBezTo>
                      <a:pt x="0" y="2"/>
                      <a:pt x="0" y="2"/>
                      <a:pt x="0" y="2"/>
                    </a:cubicBezTo>
                    <a:cubicBezTo>
                      <a:pt x="0" y="2"/>
                      <a:pt x="0" y="2"/>
                      <a:pt x="0" y="2"/>
                    </a:cubicBezTo>
                    <a:cubicBezTo>
                      <a:pt x="0" y="1"/>
                      <a:pt x="1" y="0"/>
                      <a:pt x="1" y="1"/>
                    </a:cubicBezTo>
                    <a:cubicBezTo>
                      <a:pt x="2" y="1"/>
                      <a:pt x="2" y="1"/>
                      <a:pt x="2" y="1"/>
                    </a:cubicBezTo>
                    <a:cubicBezTo>
                      <a:pt x="3" y="1"/>
                      <a:pt x="3" y="2"/>
                      <a:pt x="2" y="2"/>
                    </a:cubicBezTo>
                    <a:close/>
                  </a:path>
                </a:pathLst>
              </a:custGeom>
              <a:solidFill>
                <a:srgbClr val="7FA96C"/>
              </a:solidFill>
              <a:ln w="9525">
                <a:noFill/>
                <a:round/>
                <a:headEnd/>
                <a:tailEnd/>
              </a:ln>
            </p:spPr>
            <p:txBody>
              <a:bodyPr/>
              <a:lstStyle/>
              <a:p>
                <a:pPr>
                  <a:defRPr/>
                </a:pPr>
                <a:endParaRPr lang="es-MX"/>
              </a:p>
            </p:txBody>
          </p:sp>
          <p:sp>
            <p:nvSpPr>
              <p:cNvPr id="1337" name="Freeform 313"/>
              <p:cNvSpPr>
                <a:spLocks/>
              </p:cNvSpPr>
              <p:nvPr/>
            </p:nvSpPr>
            <p:spPr bwMode="auto">
              <a:xfrm>
                <a:off x="4474" y="1893"/>
                <a:ext cx="14" cy="9"/>
              </a:xfrm>
              <a:custGeom>
                <a:avLst/>
                <a:gdLst/>
                <a:ahLst/>
                <a:cxnLst>
                  <a:cxn ang="0">
                    <a:pos x="2" y="1"/>
                  </a:cxn>
                  <a:cxn ang="0">
                    <a:pos x="1" y="2"/>
                  </a:cxn>
                  <a:cxn ang="0">
                    <a:pos x="1" y="2"/>
                  </a:cxn>
                  <a:cxn ang="0">
                    <a:pos x="0" y="2"/>
                  </a:cxn>
                  <a:cxn ang="0">
                    <a:pos x="0" y="1"/>
                  </a:cxn>
                  <a:cxn ang="0">
                    <a:pos x="0" y="1"/>
                  </a:cxn>
                  <a:cxn ang="0">
                    <a:pos x="1" y="1"/>
                  </a:cxn>
                  <a:cxn ang="0">
                    <a:pos x="1" y="0"/>
                  </a:cxn>
                  <a:cxn ang="0">
                    <a:pos x="2" y="0"/>
                  </a:cxn>
                  <a:cxn ang="0">
                    <a:pos x="2" y="1"/>
                  </a:cxn>
                </a:cxnLst>
                <a:rect l="0" t="0" r="r" b="b"/>
                <a:pathLst>
                  <a:path w="3" h="2">
                    <a:moveTo>
                      <a:pt x="2" y="1"/>
                    </a:moveTo>
                    <a:cubicBezTo>
                      <a:pt x="1" y="2"/>
                      <a:pt x="1" y="2"/>
                      <a:pt x="1" y="2"/>
                    </a:cubicBezTo>
                    <a:cubicBezTo>
                      <a:pt x="1" y="2"/>
                      <a:pt x="1" y="2"/>
                      <a:pt x="1" y="2"/>
                    </a:cubicBezTo>
                    <a:cubicBezTo>
                      <a:pt x="0" y="2"/>
                      <a:pt x="0" y="2"/>
                      <a:pt x="0" y="2"/>
                    </a:cubicBezTo>
                    <a:cubicBezTo>
                      <a:pt x="0" y="1"/>
                      <a:pt x="0" y="1"/>
                      <a:pt x="0" y="1"/>
                    </a:cubicBezTo>
                    <a:cubicBezTo>
                      <a:pt x="0" y="1"/>
                      <a:pt x="0" y="1"/>
                      <a:pt x="0" y="1"/>
                    </a:cubicBezTo>
                    <a:cubicBezTo>
                      <a:pt x="0" y="1"/>
                      <a:pt x="0" y="1"/>
                      <a:pt x="1" y="1"/>
                    </a:cubicBezTo>
                    <a:cubicBezTo>
                      <a:pt x="1" y="0"/>
                      <a:pt x="1" y="0"/>
                      <a:pt x="1" y="0"/>
                    </a:cubicBezTo>
                    <a:cubicBezTo>
                      <a:pt x="1" y="0"/>
                      <a:pt x="2" y="0"/>
                      <a:pt x="2" y="0"/>
                    </a:cubicBezTo>
                    <a:cubicBezTo>
                      <a:pt x="2" y="0"/>
                      <a:pt x="3" y="1"/>
                      <a:pt x="2" y="1"/>
                    </a:cubicBezTo>
                    <a:close/>
                  </a:path>
                </a:pathLst>
              </a:custGeom>
              <a:solidFill>
                <a:srgbClr val="B4CA71"/>
              </a:solidFill>
              <a:ln w="9525">
                <a:noFill/>
                <a:round/>
                <a:headEnd/>
                <a:tailEnd/>
              </a:ln>
            </p:spPr>
            <p:txBody>
              <a:bodyPr/>
              <a:lstStyle/>
              <a:p>
                <a:pPr>
                  <a:defRPr/>
                </a:pPr>
                <a:endParaRPr lang="es-MX"/>
              </a:p>
            </p:txBody>
          </p:sp>
          <p:sp>
            <p:nvSpPr>
              <p:cNvPr id="1338" name="Freeform 314"/>
              <p:cNvSpPr>
                <a:spLocks/>
              </p:cNvSpPr>
              <p:nvPr/>
            </p:nvSpPr>
            <p:spPr bwMode="auto">
              <a:xfrm>
                <a:off x="4474" y="1888"/>
                <a:ext cx="9" cy="9"/>
              </a:xfrm>
              <a:custGeom>
                <a:avLst/>
                <a:gdLst/>
                <a:ahLst/>
                <a:cxnLst>
                  <a:cxn ang="0">
                    <a:pos x="3" y="3"/>
                  </a:cxn>
                  <a:cxn ang="0">
                    <a:pos x="0" y="1"/>
                  </a:cxn>
                  <a:cxn ang="0">
                    <a:pos x="2" y="3"/>
                  </a:cxn>
                  <a:cxn ang="0">
                    <a:pos x="3" y="3"/>
                  </a:cxn>
                </a:cxnLst>
                <a:rect l="0" t="0" r="r" b="b"/>
                <a:pathLst>
                  <a:path w="3" h="3">
                    <a:moveTo>
                      <a:pt x="3" y="3"/>
                    </a:moveTo>
                    <a:cubicBezTo>
                      <a:pt x="1" y="0"/>
                      <a:pt x="1" y="1"/>
                      <a:pt x="0" y="1"/>
                    </a:cubicBezTo>
                    <a:cubicBezTo>
                      <a:pt x="0" y="1"/>
                      <a:pt x="2" y="2"/>
                      <a:pt x="2" y="3"/>
                    </a:cubicBezTo>
                    <a:cubicBezTo>
                      <a:pt x="2" y="3"/>
                      <a:pt x="3" y="3"/>
                      <a:pt x="3" y="3"/>
                    </a:cubicBezTo>
                    <a:close/>
                  </a:path>
                </a:pathLst>
              </a:custGeom>
              <a:solidFill>
                <a:srgbClr val="24211D"/>
              </a:solidFill>
              <a:ln w="9525">
                <a:noFill/>
                <a:round/>
                <a:headEnd/>
                <a:tailEnd/>
              </a:ln>
            </p:spPr>
            <p:txBody>
              <a:bodyPr/>
              <a:lstStyle/>
              <a:p>
                <a:pPr>
                  <a:defRPr/>
                </a:pPr>
                <a:endParaRPr lang="es-MX"/>
              </a:p>
            </p:txBody>
          </p:sp>
          <p:sp>
            <p:nvSpPr>
              <p:cNvPr id="1339" name="Freeform 315"/>
              <p:cNvSpPr>
                <a:spLocks/>
              </p:cNvSpPr>
              <p:nvPr/>
            </p:nvSpPr>
            <p:spPr bwMode="auto">
              <a:xfrm>
                <a:off x="4474" y="1888"/>
                <a:ext cx="9" cy="9"/>
              </a:xfrm>
              <a:custGeom>
                <a:avLst/>
                <a:gdLst/>
                <a:ahLst/>
                <a:cxnLst>
                  <a:cxn ang="0">
                    <a:pos x="3" y="3"/>
                  </a:cxn>
                  <a:cxn ang="0">
                    <a:pos x="0" y="1"/>
                  </a:cxn>
                  <a:cxn ang="0">
                    <a:pos x="2" y="3"/>
                  </a:cxn>
                  <a:cxn ang="0">
                    <a:pos x="3" y="3"/>
                  </a:cxn>
                </a:cxnLst>
                <a:rect l="0" t="0" r="r" b="b"/>
                <a:pathLst>
                  <a:path w="3" h="3">
                    <a:moveTo>
                      <a:pt x="3" y="3"/>
                    </a:moveTo>
                    <a:cubicBezTo>
                      <a:pt x="1" y="0"/>
                      <a:pt x="1" y="1"/>
                      <a:pt x="0" y="1"/>
                    </a:cubicBezTo>
                    <a:cubicBezTo>
                      <a:pt x="0" y="1"/>
                      <a:pt x="2" y="2"/>
                      <a:pt x="2" y="3"/>
                    </a:cubicBezTo>
                    <a:cubicBezTo>
                      <a:pt x="2" y="3"/>
                      <a:pt x="3" y="3"/>
                      <a:pt x="3" y="3"/>
                    </a:cubicBezTo>
                    <a:close/>
                  </a:path>
                </a:pathLst>
              </a:custGeom>
              <a:noFill/>
              <a:ln w="0">
                <a:solidFill>
                  <a:srgbClr val="24211D"/>
                </a:solidFill>
                <a:prstDash val="solid"/>
                <a:round/>
                <a:headEnd/>
                <a:tailEnd/>
              </a:ln>
            </p:spPr>
            <p:txBody>
              <a:bodyPr/>
              <a:lstStyle/>
              <a:p>
                <a:pPr>
                  <a:defRPr/>
                </a:pPr>
                <a:endParaRPr lang="es-MX"/>
              </a:p>
            </p:txBody>
          </p:sp>
          <p:sp>
            <p:nvSpPr>
              <p:cNvPr id="1340" name="Freeform 316"/>
              <p:cNvSpPr>
                <a:spLocks/>
              </p:cNvSpPr>
              <p:nvPr/>
            </p:nvSpPr>
            <p:spPr bwMode="auto">
              <a:xfrm>
                <a:off x="4479" y="1865"/>
                <a:ext cx="14" cy="14"/>
              </a:xfrm>
              <a:custGeom>
                <a:avLst/>
                <a:gdLst/>
                <a:ahLst/>
                <a:cxnLst>
                  <a:cxn ang="0">
                    <a:pos x="3" y="3"/>
                  </a:cxn>
                  <a:cxn ang="0">
                    <a:pos x="0" y="4"/>
                  </a:cxn>
                  <a:cxn ang="0">
                    <a:pos x="0" y="4"/>
                  </a:cxn>
                  <a:cxn ang="0">
                    <a:pos x="0" y="3"/>
                  </a:cxn>
                  <a:cxn ang="0">
                    <a:pos x="0" y="2"/>
                  </a:cxn>
                  <a:cxn ang="0">
                    <a:pos x="0" y="2"/>
                  </a:cxn>
                  <a:cxn ang="0">
                    <a:pos x="0" y="1"/>
                  </a:cxn>
                  <a:cxn ang="0">
                    <a:pos x="2" y="0"/>
                  </a:cxn>
                  <a:cxn ang="0">
                    <a:pos x="3" y="1"/>
                  </a:cxn>
                  <a:cxn ang="0">
                    <a:pos x="3" y="3"/>
                  </a:cxn>
                </a:cxnLst>
                <a:rect l="0" t="0" r="r" b="b"/>
                <a:pathLst>
                  <a:path w="3" h="4">
                    <a:moveTo>
                      <a:pt x="3" y="3"/>
                    </a:moveTo>
                    <a:cubicBezTo>
                      <a:pt x="2" y="4"/>
                      <a:pt x="2" y="3"/>
                      <a:pt x="0" y="4"/>
                    </a:cubicBezTo>
                    <a:cubicBezTo>
                      <a:pt x="0" y="4"/>
                      <a:pt x="0" y="4"/>
                      <a:pt x="0" y="4"/>
                    </a:cubicBezTo>
                    <a:cubicBezTo>
                      <a:pt x="0" y="3"/>
                      <a:pt x="0" y="3"/>
                      <a:pt x="0" y="3"/>
                    </a:cubicBezTo>
                    <a:cubicBezTo>
                      <a:pt x="0" y="3"/>
                      <a:pt x="0" y="2"/>
                      <a:pt x="0" y="2"/>
                    </a:cubicBezTo>
                    <a:cubicBezTo>
                      <a:pt x="0" y="2"/>
                      <a:pt x="0" y="2"/>
                      <a:pt x="0" y="2"/>
                    </a:cubicBezTo>
                    <a:cubicBezTo>
                      <a:pt x="0" y="2"/>
                      <a:pt x="0" y="2"/>
                      <a:pt x="0" y="1"/>
                    </a:cubicBezTo>
                    <a:cubicBezTo>
                      <a:pt x="0" y="0"/>
                      <a:pt x="1" y="0"/>
                      <a:pt x="2" y="0"/>
                    </a:cubicBezTo>
                    <a:cubicBezTo>
                      <a:pt x="2" y="1"/>
                      <a:pt x="3" y="1"/>
                      <a:pt x="3" y="1"/>
                    </a:cubicBezTo>
                    <a:cubicBezTo>
                      <a:pt x="3" y="1"/>
                      <a:pt x="3" y="2"/>
                      <a:pt x="3" y="3"/>
                    </a:cubicBezTo>
                    <a:close/>
                  </a:path>
                </a:pathLst>
              </a:custGeom>
              <a:solidFill>
                <a:srgbClr val="27805E"/>
              </a:solidFill>
              <a:ln w="9525">
                <a:noFill/>
                <a:round/>
                <a:headEnd/>
                <a:tailEnd/>
              </a:ln>
            </p:spPr>
            <p:txBody>
              <a:bodyPr/>
              <a:lstStyle/>
              <a:p>
                <a:pPr>
                  <a:defRPr/>
                </a:pPr>
                <a:endParaRPr lang="es-MX"/>
              </a:p>
            </p:txBody>
          </p:sp>
          <p:sp>
            <p:nvSpPr>
              <p:cNvPr id="1341" name="Freeform 317"/>
              <p:cNvSpPr>
                <a:spLocks/>
              </p:cNvSpPr>
              <p:nvPr/>
            </p:nvSpPr>
            <p:spPr bwMode="auto">
              <a:xfrm>
                <a:off x="4479" y="1865"/>
                <a:ext cx="14" cy="9"/>
              </a:xfrm>
              <a:custGeom>
                <a:avLst/>
                <a:gdLst/>
                <a:ahLst/>
                <a:cxnLst>
                  <a:cxn ang="0">
                    <a:pos x="2" y="3"/>
                  </a:cxn>
                  <a:cxn ang="0">
                    <a:pos x="1" y="3"/>
                  </a:cxn>
                  <a:cxn ang="0">
                    <a:pos x="0" y="3"/>
                  </a:cxn>
                  <a:cxn ang="0">
                    <a:pos x="0" y="3"/>
                  </a:cxn>
                  <a:cxn ang="0">
                    <a:pos x="0" y="2"/>
                  </a:cxn>
                  <a:cxn ang="0">
                    <a:pos x="0" y="2"/>
                  </a:cxn>
                  <a:cxn ang="0">
                    <a:pos x="0" y="2"/>
                  </a:cxn>
                  <a:cxn ang="0">
                    <a:pos x="2" y="1"/>
                  </a:cxn>
                  <a:cxn ang="0">
                    <a:pos x="3" y="1"/>
                  </a:cxn>
                  <a:cxn ang="0">
                    <a:pos x="2" y="3"/>
                  </a:cxn>
                </a:cxnLst>
                <a:rect l="0" t="0" r="r" b="b"/>
                <a:pathLst>
                  <a:path w="3" h="3">
                    <a:moveTo>
                      <a:pt x="2" y="3"/>
                    </a:moveTo>
                    <a:cubicBezTo>
                      <a:pt x="2" y="3"/>
                      <a:pt x="2" y="3"/>
                      <a:pt x="1" y="3"/>
                    </a:cubicBezTo>
                    <a:cubicBezTo>
                      <a:pt x="0" y="3"/>
                      <a:pt x="0" y="3"/>
                      <a:pt x="0" y="3"/>
                    </a:cubicBezTo>
                    <a:cubicBezTo>
                      <a:pt x="0" y="3"/>
                      <a:pt x="0" y="3"/>
                      <a:pt x="0" y="3"/>
                    </a:cubicBezTo>
                    <a:cubicBezTo>
                      <a:pt x="0" y="3"/>
                      <a:pt x="0" y="3"/>
                      <a:pt x="0" y="2"/>
                    </a:cubicBezTo>
                    <a:cubicBezTo>
                      <a:pt x="0" y="2"/>
                      <a:pt x="0" y="2"/>
                      <a:pt x="0" y="2"/>
                    </a:cubicBezTo>
                    <a:cubicBezTo>
                      <a:pt x="0" y="2"/>
                      <a:pt x="0" y="2"/>
                      <a:pt x="0" y="2"/>
                    </a:cubicBezTo>
                    <a:cubicBezTo>
                      <a:pt x="0" y="1"/>
                      <a:pt x="1" y="0"/>
                      <a:pt x="2" y="1"/>
                    </a:cubicBezTo>
                    <a:cubicBezTo>
                      <a:pt x="2" y="1"/>
                      <a:pt x="2" y="1"/>
                      <a:pt x="3" y="1"/>
                    </a:cubicBezTo>
                    <a:cubicBezTo>
                      <a:pt x="3" y="1"/>
                      <a:pt x="3" y="2"/>
                      <a:pt x="2" y="3"/>
                    </a:cubicBezTo>
                    <a:close/>
                  </a:path>
                </a:pathLst>
              </a:custGeom>
              <a:solidFill>
                <a:srgbClr val="569365"/>
              </a:solidFill>
              <a:ln w="9525">
                <a:noFill/>
                <a:round/>
                <a:headEnd/>
                <a:tailEnd/>
              </a:ln>
            </p:spPr>
            <p:txBody>
              <a:bodyPr/>
              <a:lstStyle/>
              <a:p>
                <a:pPr>
                  <a:defRPr/>
                </a:pPr>
                <a:endParaRPr lang="es-MX"/>
              </a:p>
            </p:txBody>
          </p:sp>
          <p:sp>
            <p:nvSpPr>
              <p:cNvPr id="1342" name="Freeform 318"/>
              <p:cNvSpPr>
                <a:spLocks/>
              </p:cNvSpPr>
              <p:nvPr/>
            </p:nvSpPr>
            <p:spPr bwMode="auto">
              <a:xfrm>
                <a:off x="4479" y="1865"/>
                <a:ext cx="14" cy="9"/>
              </a:xfrm>
              <a:custGeom>
                <a:avLst/>
                <a:gdLst/>
                <a:ahLst/>
                <a:cxnLst>
                  <a:cxn ang="0">
                    <a:pos x="2" y="3"/>
                  </a:cxn>
                  <a:cxn ang="0">
                    <a:pos x="1" y="3"/>
                  </a:cxn>
                  <a:cxn ang="0">
                    <a:pos x="0" y="3"/>
                  </a:cxn>
                  <a:cxn ang="0">
                    <a:pos x="0" y="3"/>
                  </a:cxn>
                  <a:cxn ang="0">
                    <a:pos x="0" y="2"/>
                  </a:cxn>
                  <a:cxn ang="0">
                    <a:pos x="0" y="2"/>
                  </a:cxn>
                  <a:cxn ang="0">
                    <a:pos x="1" y="2"/>
                  </a:cxn>
                  <a:cxn ang="0">
                    <a:pos x="2" y="1"/>
                  </a:cxn>
                  <a:cxn ang="0">
                    <a:pos x="2" y="1"/>
                  </a:cxn>
                  <a:cxn ang="0">
                    <a:pos x="2" y="3"/>
                  </a:cxn>
                </a:cxnLst>
                <a:rect l="0" t="0" r="r" b="b"/>
                <a:pathLst>
                  <a:path w="3" h="3">
                    <a:moveTo>
                      <a:pt x="2" y="3"/>
                    </a:moveTo>
                    <a:cubicBezTo>
                      <a:pt x="2" y="3"/>
                      <a:pt x="2" y="3"/>
                      <a:pt x="1" y="3"/>
                    </a:cubicBezTo>
                    <a:cubicBezTo>
                      <a:pt x="1" y="3"/>
                      <a:pt x="1" y="3"/>
                      <a:pt x="0" y="3"/>
                    </a:cubicBezTo>
                    <a:cubicBezTo>
                      <a:pt x="0" y="3"/>
                      <a:pt x="0" y="3"/>
                      <a:pt x="0" y="3"/>
                    </a:cubicBezTo>
                    <a:cubicBezTo>
                      <a:pt x="0" y="3"/>
                      <a:pt x="0" y="3"/>
                      <a:pt x="0" y="2"/>
                    </a:cubicBezTo>
                    <a:cubicBezTo>
                      <a:pt x="0" y="2"/>
                      <a:pt x="0" y="2"/>
                      <a:pt x="0" y="2"/>
                    </a:cubicBezTo>
                    <a:cubicBezTo>
                      <a:pt x="0" y="2"/>
                      <a:pt x="1" y="2"/>
                      <a:pt x="1" y="2"/>
                    </a:cubicBezTo>
                    <a:cubicBezTo>
                      <a:pt x="1" y="1"/>
                      <a:pt x="1" y="0"/>
                      <a:pt x="2" y="1"/>
                    </a:cubicBezTo>
                    <a:cubicBezTo>
                      <a:pt x="2" y="1"/>
                      <a:pt x="2" y="1"/>
                      <a:pt x="2" y="1"/>
                    </a:cubicBezTo>
                    <a:cubicBezTo>
                      <a:pt x="3" y="1"/>
                      <a:pt x="3" y="2"/>
                      <a:pt x="2" y="3"/>
                    </a:cubicBezTo>
                    <a:close/>
                  </a:path>
                </a:pathLst>
              </a:custGeom>
              <a:solidFill>
                <a:srgbClr val="7FA96C"/>
              </a:solidFill>
              <a:ln w="9525">
                <a:noFill/>
                <a:round/>
                <a:headEnd/>
                <a:tailEnd/>
              </a:ln>
            </p:spPr>
            <p:txBody>
              <a:bodyPr/>
              <a:lstStyle/>
              <a:p>
                <a:pPr>
                  <a:defRPr/>
                </a:pPr>
                <a:endParaRPr lang="es-MX"/>
              </a:p>
            </p:txBody>
          </p:sp>
          <p:sp>
            <p:nvSpPr>
              <p:cNvPr id="1343" name="Freeform 319"/>
              <p:cNvSpPr>
                <a:spLocks/>
              </p:cNvSpPr>
              <p:nvPr/>
            </p:nvSpPr>
            <p:spPr bwMode="auto">
              <a:xfrm>
                <a:off x="4479" y="1865"/>
                <a:ext cx="14" cy="9"/>
              </a:xfrm>
              <a:custGeom>
                <a:avLst/>
                <a:gdLst/>
                <a:ahLst/>
                <a:cxnLst>
                  <a:cxn ang="0">
                    <a:pos x="2" y="2"/>
                  </a:cxn>
                  <a:cxn ang="0">
                    <a:pos x="1" y="2"/>
                  </a:cxn>
                  <a:cxn ang="0">
                    <a:pos x="1" y="2"/>
                  </a:cxn>
                  <a:cxn ang="0">
                    <a:pos x="0" y="2"/>
                  </a:cxn>
                  <a:cxn ang="0">
                    <a:pos x="0" y="1"/>
                  </a:cxn>
                  <a:cxn ang="0">
                    <a:pos x="1" y="1"/>
                  </a:cxn>
                  <a:cxn ang="0">
                    <a:pos x="1" y="1"/>
                  </a:cxn>
                  <a:cxn ang="0">
                    <a:pos x="1" y="0"/>
                  </a:cxn>
                  <a:cxn ang="0">
                    <a:pos x="2" y="0"/>
                  </a:cxn>
                  <a:cxn ang="0">
                    <a:pos x="2" y="2"/>
                  </a:cxn>
                </a:cxnLst>
                <a:rect l="0" t="0" r="r" b="b"/>
                <a:pathLst>
                  <a:path w="3" h="2">
                    <a:moveTo>
                      <a:pt x="2" y="2"/>
                    </a:moveTo>
                    <a:cubicBezTo>
                      <a:pt x="2" y="2"/>
                      <a:pt x="2" y="2"/>
                      <a:pt x="1" y="2"/>
                    </a:cubicBezTo>
                    <a:cubicBezTo>
                      <a:pt x="1" y="2"/>
                      <a:pt x="1" y="2"/>
                      <a:pt x="1" y="2"/>
                    </a:cubicBezTo>
                    <a:cubicBezTo>
                      <a:pt x="1" y="2"/>
                      <a:pt x="1" y="2"/>
                      <a:pt x="0" y="2"/>
                    </a:cubicBezTo>
                    <a:cubicBezTo>
                      <a:pt x="0" y="2"/>
                      <a:pt x="0" y="2"/>
                      <a:pt x="0" y="1"/>
                    </a:cubicBezTo>
                    <a:cubicBezTo>
                      <a:pt x="0" y="1"/>
                      <a:pt x="0" y="1"/>
                      <a:pt x="1" y="1"/>
                    </a:cubicBezTo>
                    <a:cubicBezTo>
                      <a:pt x="1" y="1"/>
                      <a:pt x="1" y="1"/>
                      <a:pt x="1" y="1"/>
                    </a:cubicBezTo>
                    <a:cubicBezTo>
                      <a:pt x="1" y="0"/>
                      <a:pt x="1" y="0"/>
                      <a:pt x="1" y="0"/>
                    </a:cubicBezTo>
                    <a:cubicBezTo>
                      <a:pt x="2" y="0"/>
                      <a:pt x="2" y="0"/>
                      <a:pt x="2" y="0"/>
                    </a:cubicBezTo>
                    <a:cubicBezTo>
                      <a:pt x="3" y="0"/>
                      <a:pt x="3" y="1"/>
                      <a:pt x="2" y="2"/>
                    </a:cubicBezTo>
                    <a:close/>
                  </a:path>
                </a:pathLst>
              </a:custGeom>
              <a:solidFill>
                <a:srgbClr val="B4CA71"/>
              </a:solidFill>
              <a:ln w="9525">
                <a:noFill/>
                <a:round/>
                <a:headEnd/>
                <a:tailEnd/>
              </a:ln>
            </p:spPr>
            <p:txBody>
              <a:bodyPr/>
              <a:lstStyle/>
              <a:p>
                <a:pPr>
                  <a:defRPr/>
                </a:pPr>
                <a:endParaRPr lang="es-MX"/>
              </a:p>
            </p:txBody>
          </p:sp>
          <p:sp>
            <p:nvSpPr>
              <p:cNvPr id="1344" name="Freeform 320"/>
              <p:cNvSpPr>
                <a:spLocks/>
              </p:cNvSpPr>
              <p:nvPr/>
            </p:nvSpPr>
            <p:spPr bwMode="auto">
              <a:xfrm>
                <a:off x="4474" y="1865"/>
                <a:ext cx="14" cy="5"/>
              </a:xfrm>
              <a:custGeom>
                <a:avLst/>
                <a:gdLst/>
                <a:ahLst/>
                <a:cxnLst>
                  <a:cxn ang="0">
                    <a:pos x="3" y="2"/>
                  </a:cxn>
                  <a:cxn ang="0">
                    <a:pos x="0" y="0"/>
                  </a:cxn>
                  <a:cxn ang="0">
                    <a:pos x="2" y="2"/>
                  </a:cxn>
                  <a:cxn ang="0">
                    <a:pos x="3" y="2"/>
                  </a:cxn>
                </a:cxnLst>
                <a:rect l="0" t="0" r="r" b="b"/>
                <a:pathLst>
                  <a:path w="3" h="2">
                    <a:moveTo>
                      <a:pt x="3" y="2"/>
                    </a:moveTo>
                    <a:cubicBezTo>
                      <a:pt x="2" y="0"/>
                      <a:pt x="1" y="0"/>
                      <a:pt x="0" y="0"/>
                    </a:cubicBezTo>
                    <a:cubicBezTo>
                      <a:pt x="0" y="0"/>
                      <a:pt x="2" y="2"/>
                      <a:pt x="2" y="2"/>
                    </a:cubicBezTo>
                    <a:cubicBezTo>
                      <a:pt x="2" y="2"/>
                      <a:pt x="3" y="2"/>
                      <a:pt x="3" y="2"/>
                    </a:cubicBezTo>
                    <a:close/>
                  </a:path>
                </a:pathLst>
              </a:custGeom>
              <a:solidFill>
                <a:srgbClr val="24211D"/>
              </a:solidFill>
              <a:ln w="9525">
                <a:noFill/>
                <a:round/>
                <a:headEnd/>
                <a:tailEnd/>
              </a:ln>
            </p:spPr>
            <p:txBody>
              <a:bodyPr/>
              <a:lstStyle/>
              <a:p>
                <a:pPr>
                  <a:defRPr/>
                </a:pPr>
                <a:endParaRPr lang="es-MX"/>
              </a:p>
            </p:txBody>
          </p:sp>
          <p:sp>
            <p:nvSpPr>
              <p:cNvPr id="1345" name="Freeform 321"/>
              <p:cNvSpPr>
                <a:spLocks/>
              </p:cNvSpPr>
              <p:nvPr/>
            </p:nvSpPr>
            <p:spPr bwMode="auto">
              <a:xfrm>
                <a:off x="4474" y="1865"/>
                <a:ext cx="14" cy="5"/>
              </a:xfrm>
              <a:custGeom>
                <a:avLst/>
                <a:gdLst/>
                <a:ahLst/>
                <a:cxnLst>
                  <a:cxn ang="0">
                    <a:pos x="3" y="2"/>
                  </a:cxn>
                  <a:cxn ang="0">
                    <a:pos x="0" y="0"/>
                  </a:cxn>
                  <a:cxn ang="0">
                    <a:pos x="2" y="2"/>
                  </a:cxn>
                  <a:cxn ang="0">
                    <a:pos x="3" y="2"/>
                  </a:cxn>
                </a:cxnLst>
                <a:rect l="0" t="0" r="r" b="b"/>
                <a:pathLst>
                  <a:path w="3" h="2">
                    <a:moveTo>
                      <a:pt x="3" y="2"/>
                    </a:moveTo>
                    <a:cubicBezTo>
                      <a:pt x="2" y="0"/>
                      <a:pt x="1" y="0"/>
                      <a:pt x="0" y="0"/>
                    </a:cubicBezTo>
                    <a:cubicBezTo>
                      <a:pt x="0" y="0"/>
                      <a:pt x="2" y="2"/>
                      <a:pt x="2" y="2"/>
                    </a:cubicBezTo>
                    <a:cubicBezTo>
                      <a:pt x="2" y="2"/>
                      <a:pt x="3" y="2"/>
                      <a:pt x="3" y="2"/>
                    </a:cubicBezTo>
                    <a:close/>
                  </a:path>
                </a:pathLst>
              </a:custGeom>
              <a:noFill/>
              <a:ln w="0">
                <a:solidFill>
                  <a:srgbClr val="24211D"/>
                </a:solidFill>
                <a:prstDash val="solid"/>
                <a:round/>
                <a:headEnd/>
                <a:tailEnd/>
              </a:ln>
            </p:spPr>
            <p:txBody>
              <a:bodyPr/>
              <a:lstStyle/>
              <a:p>
                <a:pPr>
                  <a:defRPr/>
                </a:pPr>
                <a:endParaRPr lang="es-MX"/>
              </a:p>
            </p:txBody>
          </p:sp>
          <p:sp>
            <p:nvSpPr>
              <p:cNvPr id="1346" name="Freeform 322"/>
              <p:cNvSpPr>
                <a:spLocks/>
              </p:cNvSpPr>
              <p:nvPr/>
            </p:nvSpPr>
            <p:spPr bwMode="auto">
              <a:xfrm>
                <a:off x="4506" y="1865"/>
                <a:ext cx="18" cy="14"/>
              </a:xfrm>
              <a:custGeom>
                <a:avLst/>
                <a:gdLst/>
                <a:ahLst/>
                <a:cxnLst>
                  <a:cxn ang="0">
                    <a:pos x="4" y="1"/>
                  </a:cxn>
                  <a:cxn ang="0">
                    <a:pos x="2" y="2"/>
                  </a:cxn>
                  <a:cxn ang="0">
                    <a:pos x="0" y="3"/>
                  </a:cxn>
                  <a:cxn ang="0">
                    <a:pos x="1" y="4"/>
                  </a:cxn>
                  <a:cxn ang="0">
                    <a:pos x="3" y="4"/>
                  </a:cxn>
                  <a:cxn ang="0">
                    <a:pos x="4" y="1"/>
                  </a:cxn>
                </a:cxnLst>
                <a:rect l="0" t="0" r="r" b="b"/>
                <a:pathLst>
                  <a:path w="5" h="4">
                    <a:moveTo>
                      <a:pt x="4" y="1"/>
                    </a:moveTo>
                    <a:cubicBezTo>
                      <a:pt x="3" y="0"/>
                      <a:pt x="2" y="1"/>
                      <a:pt x="2" y="2"/>
                    </a:cubicBezTo>
                    <a:cubicBezTo>
                      <a:pt x="1" y="2"/>
                      <a:pt x="1" y="2"/>
                      <a:pt x="0" y="3"/>
                    </a:cubicBezTo>
                    <a:cubicBezTo>
                      <a:pt x="0" y="3"/>
                      <a:pt x="1" y="4"/>
                      <a:pt x="1" y="4"/>
                    </a:cubicBezTo>
                    <a:cubicBezTo>
                      <a:pt x="2" y="4"/>
                      <a:pt x="2" y="4"/>
                      <a:pt x="3" y="4"/>
                    </a:cubicBezTo>
                    <a:cubicBezTo>
                      <a:pt x="5" y="4"/>
                      <a:pt x="5" y="3"/>
                      <a:pt x="4" y="1"/>
                    </a:cubicBezTo>
                    <a:close/>
                  </a:path>
                </a:pathLst>
              </a:custGeom>
              <a:solidFill>
                <a:srgbClr val="006E57"/>
              </a:solidFill>
              <a:ln w="9525">
                <a:noFill/>
                <a:round/>
                <a:headEnd/>
                <a:tailEnd/>
              </a:ln>
            </p:spPr>
            <p:txBody>
              <a:bodyPr/>
              <a:lstStyle/>
              <a:p>
                <a:pPr>
                  <a:defRPr/>
                </a:pPr>
                <a:endParaRPr lang="es-MX"/>
              </a:p>
            </p:txBody>
          </p:sp>
          <p:sp>
            <p:nvSpPr>
              <p:cNvPr id="1347" name="Freeform 323"/>
              <p:cNvSpPr>
                <a:spLocks/>
              </p:cNvSpPr>
              <p:nvPr/>
            </p:nvSpPr>
            <p:spPr bwMode="auto">
              <a:xfrm>
                <a:off x="4511" y="1865"/>
                <a:ext cx="14" cy="14"/>
              </a:xfrm>
              <a:custGeom>
                <a:avLst/>
                <a:gdLst/>
                <a:ahLst/>
                <a:cxnLst>
                  <a:cxn ang="0">
                    <a:pos x="2" y="4"/>
                  </a:cxn>
                  <a:cxn ang="0">
                    <a:pos x="0" y="4"/>
                  </a:cxn>
                  <a:cxn ang="0">
                    <a:pos x="0" y="3"/>
                  </a:cxn>
                  <a:cxn ang="0">
                    <a:pos x="0" y="3"/>
                  </a:cxn>
                  <a:cxn ang="0">
                    <a:pos x="0" y="2"/>
                  </a:cxn>
                  <a:cxn ang="0">
                    <a:pos x="1" y="2"/>
                  </a:cxn>
                  <a:cxn ang="0">
                    <a:pos x="1" y="2"/>
                  </a:cxn>
                  <a:cxn ang="0">
                    <a:pos x="3" y="2"/>
                  </a:cxn>
                  <a:cxn ang="0">
                    <a:pos x="4" y="3"/>
                  </a:cxn>
                  <a:cxn ang="0">
                    <a:pos x="2" y="4"/>
                  </a:cxn>
                </a:cxnLst>
                <a:rect l="0" t="0" r="r" b="b"/>
                <a:pathLst>
                  <a:path w="4" h="4">
                    <a:moveTo>
                      <a:pt x="2" y="4"/>
                    </a:moveTo>
                    <a:cubicBezTo>
                      <a:pt x="1" y="4"/>
                      <a:pt x="1" y="4"/>
                      <a:pt x="0" y="4"/>
                    </a:cubicBezTo>
                    <a:cubicBezTo>
                      <a:pt x="0" y="4"/>
                      <a:pt x="0" y="3"/>
                      <a:pt x="0" y="3"/>
                    </a:cubicBezTo>
                    <a:cubicBezTo>
                      <a:pt x="0" y="3"/>
                      <a:pt x="0" y="3"/>
                      <a:pt x="0" y="3"/>
                    </a:cubicBezTo>
                    <a:cubicBezTo>
                      <a:pt x="0" y="2"/>
                      <a:pt x="0" y="2"/>
                      <a:pt x="0" y="2"/>
                    </a:cubicBezTo>
                    <a:cubicBezTo>
                      <a:pt x="0" y="2"/>
                      <a:pt x="1" y="2"/>
                      <a:pt x="1" y="2"/>
                    </a:cubicBezTo>
                    <a:cubicBezTo>
                      <a:pt x="1" y="2"/>
                      <a:pt x="1" y="2"/>
                      <a:pt x="1" y="2"/>
                    </a:cubicBezTo>
                    <a:cubicBezTo>
                      <a:pt x="2" y="1"/>
                      <a:pt x="2" y="0"/>
                      <a:pt x="3" y="2"/>
                    </a:cubicBezTo>
                    <a:cubicBezTo>
                      <a:pt x="3" y="2"/>
                      <a:pt x="4" y="2"/>
                      <a:pt x="4" y="3"/>
                    </a:cubicBezTo>
                    <a:cubicBezTo>
                      <a:pt x="4" y="3"/>
                      <a:pt x="4" y="4"/>
                      <a:pt x="2" y="4"/>
                    </a:cubicBezTo>
                    <a:close/>
                  </a:path>
                </a:pathLst>
              </a:custGeom>
              <a:solidFill>
                <a:srgbClr val="27805E"/>
              </a:solidFill>
              <a:ln w="9525">
                <a:noFill/>
                <a:round/>
                <a:headEnd/>
                <a:tailEnd/>
              </a:ln>
            </p:spPr>
            <p:txBody>
              <a:bodyPr/>
              <a:lstStyle/>
              <a:p>
                <a:pPr>
                  <a:defRPr/>
                </a:pPr>
                <a:endParaRPr lang="es-MX"/>
              </a:p>
            </p:txBody>
          </p:sp>
          <p:sp>
            <p:nvSpPr>
              <p:cNvPr id="1348" name="Freeform 324"/>
              <p:cNvSpPr>
                <a:spLocks/>
              </p:cNvSpPr>
              <p:nvPr/>
            </p:nvSpPr>
            <p:spPr bwMode="auto">
              <a:xfrm>
                <a:off x="4511" y="1865"/>
                <a:ext cx="14" cy="14"/>
              </a:xfrm>
              <a:custGeom>
                <a:avLst/>
                <a:gdLst/>
                <a:ahLst/>
                <a:cxnLst>
                  <a:cxn ang="0">
                    <a:pos x="2" y="3"/>
                  </a:cxn>
                  <a:cxn ang="0">
                    <a:pos x="0" y="3"/>
                  </a:cxn>
                  <a:cxn ang="0">
                    <a:pos x="0" y="2"/>
                  </a:cxn>
                  <a:cxn ang="0">
                    <a:pos x="0" y="2"/>
                  </a:cxn>
                  <a:cxn ang="0">
                    <a:pos x="0" y="1"/>
                  </a:cxn>
                  <a:cxn ang="0">
                    <a:pos x="1" y="1"/>
                  </a:cxn>
                  <a:cxn ang="0">
                    <a:pos x="1" y="1"/>
                  </a:cxn>
                  <a:cxn ang="0">
                    <a:pos x="3" y="1"/>
                  </a:cxn>
                  <a:cxn ang="0">
                    <a:pos x="3" y="1"/>
                  </a:cxn>
                  <a:cxn ang="0">
                    <a:pos x="2" y="3"/>
                  </a:cxn>
                </a:cxnLst>
                <a:rect l="0" t="0" r="r" b="b"/>
                <a:pathLst>
                  <a:path w="4" h="3">
                    <a:moveTo>
                      <a:pt x="2" y="3"/>
                    </a:moveTo>
                    <a:cubicBezTo>
                      <a:pt x="1" y="3"/>
                      <a:pt x="1" y="3"/>
                      <a:pt x="0" y="3"/>
                    </a:cubicBezTo>
                    <a:cubicBezTo>
                      <a:pt x="0" y="2"/>
                      <a:pt x="0" y="2"/>
                      <a:pt x="0" y="2"/>
                    </a:cubicBezTo>
                    <a:cubicBezTo>
                      <a:pt x="0" y="2"/>
                      <a:pt x="0" y="2"/>
                      <a:pt x="0" y="2"/>
                    </a:cubicBezTo>
                    <a:cubicBezTo>
                      <a:pt x="0" y="2"/>
                      <a:pt x="0" y="1"/>
                      <a:pt x="0" y="1"/>
                    </a:cubicBezTo>
                    <a:cubicBezTo>
                      <a:pt x="1" y="1"/>
                      <a:pt x="1" y="1"/>
                      <a:pt x="1" y="1"/>
                    </a:cubicBezTo>
                    <a:cubicBezTo>
                      <a:pt x="1" y="1"/>
                      <a:pt x="1" y="1"/>
                      <a:pt x="1" y="1"/>
                    </a:cubicBezTo>
                    <a:cubicBezTo>
                      <a:pt x="2" y="0"/>
                      <a:pt x="2" y="0"/>
                      <a:pt x="3" y="1"/>
                    </a:cubicBezTo>
                    <a:cubicBezTo>
                      <a:pt x="3" y="1"/>
                      <a:pt x="3" y="1"/>
                      <a:pt x="3" y="1"/>
                    </a:cubicBezTo>
                    <a:cubicBezTo>
                      <a:pt x="4" y="2"/>
                      <a:pt x="3" y="3"/>
                      <a:pt x="2" y="3"/>
                    </a:cubicBezTo>
                    <a:close/>
                  </a:path>
                </a:pathLst>
              </a:custGeom>
              <a:solidFill>
                <a:srgbClr val="569365"/>
              </a:solidFill>
              <a:ln w="9525">
                <a:noFill/>
                <a:round/>
                <a:headEnd/>
                <a:tailEnd/>
              </a:ln>
            </p:spPr>
            <p:txBody>
              <a:bodyPr/>
              <a:lstStyle/>
              <a:p>
                <a:pPr>
                  <a:defRPr/>
                </a:pPr>
                <a:endParaRPr lang="es-MX"/>
              </a:p>
            </p:txBody>
          </p:sp>
          <p:sp>
            <p:nvSpPr>
              <p:cNvPr id="1349" name="Freeform 325"/>
              <p:cNvSpPr>
                <a:spLocks/>
              </p:cNvSpPr>
              <p:nvPr/>
            </p:nvSpPr>
            <p:spPr bwMode="auto">
              <a:xfrm>
                <a:off x="4511" y="1865"/>
                <a:ext cx="14" cy="14"/>
              </a:xfrm>
              <a:custGeom>
                <a:avLst/>
                <a:gdLst/>
                <a:ahLst/>
                <a:cxnLst>
                  <a:cxn ang="0">
                    <a:pos x="2" y="3"/>
                  </a:cxn>
                  <a:cxn ang="0">
                    <a:pos x="1" y="2"/>
                  </a:cxn>
                  <a:cxn ang="0">
                    <a:pos x="0" y="2"/>
                  </a:cxn>
                  <a:cxn ang="0">
                    <a:pos x="0" y="2"/>
                  </a:cxn>
                  <a:cxn ang="0">
                    <a:pos x="1" y="1"/>
                  </a:cxn>
                  <a:cxn ang="0">
                    <a:pos x="1" y="1"/>
                  </a:cxn>
                  <a:cxn ang="0">
                    <a:pos x="1" y="1"/>
                  </a:cxn>
                  <a:cxn ang="0">
                    <a:pos x="3" y="1"/>
                  </a:cxn>
                  <a:cxn ang="0">
                    <a:pos x="3" y="1"/>
                  </a:cxn>
                  <a:cxn ang="0">
                    <a:pos x="2" y="3"/>
                  </a:cxn>
                </a:cxnLst>
                <a:rect l="0" t="0" r="r" b="b"/>
                <a:pathLst>
                  <a:path w="3" h="3">
                    <a:moveTo>
                      <a:pt x="2" y="3"/>
                    </a:moveTo>
                    <a:cubicBezTo>
                      <a:pt x="1" y="3"/>
                      <a:pt x="2" y="3"/>
                      <a:pt x="1" y="2"/>
                    </a:cubicBezTo>
                    <a:cubicBezTo>
                      <a:pt x="1" y="2"/>
                      <a:pt x="1" y="2"/>
                      <a:pt x="0" y="2"/>
                    </a:cubicBezTo>
                    <a:cubicBezTo>
                      <a:pt x="0" y="2"/>
                      <a:pt x="0" y="2"/>
                      <a:pt x="0" y="2"/>
                    </a:cubicBezTo>
                    <a:cubicBezTo>
                      <a:pt x="0" y="2"/>
                      <a:pt x="0" y="2"/>
                      <a:pt x="1" y="1"/>
                    </a:cubicBezTo>
                    <a:cubicBezTo>
                      <a:pt x="1" y="1"/>
                      <a:pt x="1" y="1"/>
                      <a:pt x="1" y="1"/>
                    </a:cubicBezTo>
                    <a:cubicBezTo>
                      <a:pt x="1" y="1"/>
                      <a:pt x="1" y="1"/>
                      <a:pt x="1" y="1"/>
                    </a:cubicBezTo>
                    <a:cubicBezTo>
                      <a:pt x="2" y="0"/>
                      <a:pt x="2" y="0"/>
                      <a:pt x="3" y="1"/>
                    </a:cubicBezTo>
                    <a:cubicBezTo>
                      <a:pt x="3" y="1"/>
                      <a:pt x="3" y="1"/>
                      <a:pt x="3" y="1"/>
                    </a:cubicBezTo>
                    <a:cubicBezTo>
                      <a:pt x="3" y="2"/>
                      <a:pt x="3" y="2"/>
                      <a:pt x="2" y="3"/>
                    </a:cubicBezTo>
                    <a:close/>
                  </a:path>
                </a:pathLst>
              </a:custGeom>
              <a:solidFill>
                <a:srgbClr val="7FA96C"/>
              </a:solidFill>
              <a:ln w="9525">
                <a:noFill/>
                <a:round/>
                <a:headEnd/>
                <a:tailEnd/>
              </a:ln>
            </p:spPr>
            <p:txBody>
              <a:bodyPr/>
              <a:lstStyle/>
              <a:p>
                <a:pPr>
                  <a:defRPr/>
                </a:pPr>
                <a:endParaRPr lang="es-MX"/>
              </a:p>
            </p:txBody>
          </p:sp>
          <p:sp>
            <p:nvSpPr>
              <p:cNvPr id="1350" name="Freeform 326"/>
              <p:cNvSpPr>
                <a:spLocks/>
              </p:cNvSpPr>
              <p:nvPr/>
            </p:nvSpPr>
            <p:spPr bwMode="auto">
              <a:xfrm>
                <a:off x="4516" y="1865"/>
                <a:ext cx="9" cy="14"/>
              </a:xfrm>
              <a:custGeom>
                <a:avLst/>
                <a:gdLst/>
                <a:ahLst/>
                <a:cxnLst>
                  <a:cxn ang="0">
                    <a:pos x="1" y="2"/>
                  </a:cxn>
                  <a:cxn ang="0">
                    <a:pos x="0" y="2"/>
                  </a:cxn>
                  <a:cxn ang="0">
                    <a:pos x="0" y="2"/>
                  </a:cxn>
                  <a:cxn ang="0">
                    <a:pos x="0" y="2"/>
                  </a:cxn>
                  <a:cxn ang="0">
                    <a:pos x="0" y="2"/>
                  </a:cxn>
                  <a:cxn ang="0">
                    <a:pos x="0" y="1"/>
                  </a:cxn>
                  <a:cxn ang="0">
                    <a:pos x="0" y="1"/>
                  </a:cxn>
                  <a:cxn ang="0">
                    <a:pos x="1" y="1"/>
                  </a:cxn>
                  <a:cxn ang="0">
                    <a:pos x="2" y="1"/>
                  </a:cxn>
                  <a:cxn ang="0">
                    <a:pos x="1" y="2"/>
                  </a:cxn>
                </a:cxnLst>
                <a:rect l="0" t="0" r="r" b="b"/>
                <a:pathLst>
                  <a:path w="2" h="3">
                    <a:moveTo>
                      <a:pt x="1" y="2"/>
                    </a:moveTo>
                    <a:cubicBezTo>
                      <a:pt x="1" y="3"/>
                      <a:pt x="1" y="3"/>
                      <a:pt x="0" y="2"/>
                    </a:cubicBezTo>
                    <a:cubicBezTo>
                      <a:pt x="0" y="2"/>
                      <a:pt x="0" y="2"/>
                      <a:pt x="0" y="2"/>
                    </a:cubicBezTo>
                    <a:cubicBezTo>
                      <a:pt x="0" y="2"/>
                      <a:pt x="0" y="2"/>
                      <a:pt x="0" y="2"/>
                    </a:cubicBezTo>
                    <a:cubicBezTo>
                      <a:pt x="0" y="2"/>
                      <a:pt x="0" y="2"/>
                      <a:pt x="0" y="2"/>
                    </a:cubicBezTo>
                    <a:cubicBezTo>
                      <a:pt x="0" y="2"/>
                      <a:pt x="0" y="1"/>
                      <a:pt x="0" y="1"/>
                    </a:cubicBezTo>
                    <a:cubicBezTo>
                      <a:pt x="0" y="1"/>
                      <a:pt x="0" y="1"/>
                      <a:pt x="0" y="1"/>
                    </a:cubicBezTo>
                    <a:cubicBezTo>
                      <a:pt x="1" y="1"/>
                      <a:pt x="1" y="0"/>
                      <a:pt x="1" y="1"/>
                    </a:cubicBezTo>
                    <a:cubicBezTo>
                      <a:pt x="2" y="1"/>
                      <a:pt x="2" y="1"/>
                      <a:pt x="2" y="1"/>
                    </a:cubicBezTo>
                    <a:cubicBezTo>
                      <a:pt x="2" y="2"/>
                      <a:pt x="2" y="2"/>
                      <a:pt x="1" y="2"/>
                    </a:cubicBezTo>
                    <a:close/>
                  </a:path>
                </a:pathLst>
              </a:custGeom>
              <a:solidFill>
                <a:srgbClr val="B4CA71"/>
              </a:solidFill>
              <a:ln w="9525">
                <a:noFill/>
                <a:round/>
                <a:headEnd/>
                <a:tailEnd/>
              </a:ln>
            </p:spPr>
            <p:txBody>
              <a:bodyPr/>
              <a:lstStyle/>
              <a:p>
                <a:pPr>
                  <a:defRPr/>
                </a:pPr>
                <a:endParaRPr lang="es-MX"/>
              </a:p>
            </p:txBody>
          </p:sp>
          <p:sp>
            <p:nvSpPr>
              <p:cNvPr id="1351" name="Freeform 327"/>
              <p:cNvSpPr>
                <a:spLocks/>
              </p:cNvSpPr>
              <p:nvPr/>
            </p:nvSpPr>
            <p:spPr bwMode="auto">
              <a:xfrm>
                <a:off x="4516" y="1865"/>
                <a:ext cx="9" cy="9"/>
              </a:xfrm>
              <a:custGeom>
                <a:avLst/>
                <a:gdLst/>
                <a:ahLst/>
                <a:cxnLst>
                  <a:cxn ang="0">
                    <a:pos x="2" y="1"/>
                  </a:cxn>
                  <a:cxn ang="0">
                    <a:pos x="0" y="2"/>
                  </a:cxn>
                  <a:cxn ang="0">
                    <a:pos x="0" y="2"/>
                  </a:cxn>
                  <a:cxn ang="0">
                    <a:pos x="0" y="2"/>
                  </a:cxn>
                  <a:cxn ang="0">
                    <a:pos x="1" y="2"/>
                  </a:cxn>
                  <a:cxn ang="0">
                    <a:pos x="2" y="1"/>
                  </a:cxn>
                </a:cxnLst>
                <a:rect l="0" t="0" r="r" b="b"/>
                <a:pathLst>
                  <a:path w="2" h="2">
                    <a:moveTo>
                      <a:pt x="2" y="1"/>
                    </a:moveTo>
                    <a:cubicBezTo>
                      <a:pt x="1" y="0"/>
                      <a:pt x="1" y="1"/>
                      <a:pt x="0" y="2"/>
                    </a:cubicBezTo>
                    <a:cubicBezTo>
                      <a:pt x="0" y="1"/>
                      <a:pt x="0" y="1"/>
                      <a:pt x="0" y="2"/>
                    </a:cubicBezTo>
                    <a:cubicBezTo>
                      <a:pt x="0" y="2"/>
                      <a:pt x="0" y="2"/>
                      <a:pt x="0" y="2"/>
                    </a:cubicBezTo>
                    <a:cubicBezTo>
                      <a:pt x="1" y="2"/>
                      <a:pt x="1" y="2"/>
                      <a:pt x="1" y="2"/>
                    </a:cubicBezTo>
                    <a:cubicBezTo>
                      <a:pt x="2" y="2"/>
                      <a:pt x="2" y="2"/>
                      <a:pt x="2" y="1"/>
                    </a:cubicBezTo>
                    <a:close/>
                  </a:path>
                </a:pathLst>
              </a:custGeom>
              <a:solidFill>
                <a:srgbClr val="FDEE70"/>
              </a:solidFill>
              <a:ln w="9525">
                <a:noFill/>
                <a:round/>
                <a:headEnd/>
                <a:tailEnd/>
              </a:ln>
            </p:spPr>
            <p:txBody>
              <a:bodyPr/>
              <a:lstStyle/>
              <a:p>
                <a:pPr>
                  <a:defRPr/>
                </a:pPr>
                <a:endParaRPr lang="es-MX"/>
              </a:p>
            </p:txBody>
          </p:sp>
          <p:sp>
            <p:nvSpPr>
              <p:cNvPr id="1352" name="Freeform 328"/>
              <p:cNvSpPr>
                <a:spLocks/>
              </p:cNvSpPr>
              <p:nvPr/>
            </p:nvSpPr>
            <p:spPr bwMode="auto">
              <a:xfrm>
                <a:off x="4516" y="1865"/>
                <a:ext cx="5" cy="9"/>
              </a:xfrm>
              <a:custGeom>
                <a:avLst/>
                <a:gdLst/>
                <a:ahLst/>
                <a:cxnLst>
                  <a:cxn ang="0">
                    <a:pos x="1" y="3"/>
                  </a:cxn>
                  <a:cxn ang="0">
                    <a:pos x="0" y="0"/>
                  </a:cxn>
                  <a:cxn ang="0">
                    <a:pos x="0" y="3"/>
                  </a:cxn>
                  <a:cxn ang="0">
                    <a:pos x="1" y="3"/>
                  </a:cxn>
                </a:cxnLst>
                <a:rect l="0" t="0" r="r" b="b"/>
                <a:pathLst>
                  <a:path w="1" h="3">
                    <a:moveTo>
                      <a:pt x="1" y="3"/>
                    </a:moveTo>
                    <a:cubicBezTo>
                      <a:pt x="1" y="0"/>
                      <a:pt x="0" y="1"/>
                      <a:pt x="0" y="0"/>
                    </a:cubicBezTo>
                    <a:cubicBezTo>
                      <a:pt x="0" y="0"/>
                      <a:pt x="1" y="2"/>
                      <a:pt x="0" y="3"/>
                    </a:cubicBezTo>
                    <a:cubicBezTo>
                      <a:pt x="0" y="3"/>
                      <a:pt x="1" y="3"/>
                      <a:pt x="1" y="3"/>
                    </a:cubicBezTo>
                    <a:close/>
                  </a:path>
                </a:pathLst>
              </a:custGeom>
              <a:solidFill>
                <a:srgbClr val="24211D"/>
              </a:solidFill>
              <a:ln w="9525">
                <a:noFill/>
                <a:round/>
                <a:headEnd/>
                <a:tailEnd/>
              </a:ln>
            </p:spPr>
            <p:txBody>
              <a:bodyPr/>
              <a:lstStyle/>
              <a:p>
                <a:pPr>
                  <a:defRPr/>
                </a:pPr>
                <a:endParaRPr lang="es-MX"/>
              </a:p>
            </p:txBody>
          </p:sp>
          <p:sp>
            <p:nvSpPr>
              <p:cNvPr id="1353" name="Freeform 329"/>
              <p:cNvSpPr>
                <a:spLocks/>
              </p:cNvSpPr>
              <p:nvPr/>
            </p:nvSpPr>
            <p:spPr bwMode="auto">
              <a:xfrm>
                <a:off x="4516" y="1865"/>
                <a:ext cx="5" cy="9"/>
              </a:xfrm>
              <a:custGeom>
                <a:avLst/>
                <a:gdLst/>
                <a:ahLst/>
                <a:cxnLst>
                  <a:cxn ang="0">
                    <a:pos x="1" y="3"/>
                  </a:cxn>
                  <a:cxn ang="0">
                    <a:pos x="0" y="0"/>
                  </a:cxn>
                  <a:cxn ang="0">
                    <a:pos x="0" y="3"/>
                  </a:cxn>
                  <a:cxn ang="0">
                    <a:pos x="1" y="3"/>
                  </a:cxn>
                </a:cxnLst>
                <a:rect l="0" t="0" r="r" b="b"/>
                <a:pathLst>
                  <a:path w="1" h="3">
                    <a:moveTo>
                      <a:pt x="1" y="3"/>
                    </a:moveTo>
                    <a:cubicBezTo>
                      <a:pt x="1" y="0"/>
                      <a:pt x="0" y="1"/>
                      <a:pt x="0" y="0"/>
                    </a:cubicBezTo>
                    <a:cubicBezTo>
                      <a:pt x="0" y="0"/>
                      <a:pt x="1" y="2"/>
                      <a:pt x="0" y="3"/>
                    </a:cubicBezTo>
                    <a:cubicBezTo>
                      <a:pt x="0" y="3"/>
                      <a:pt x="1" y="3"/>
                      <a:pt x="1" y="3"/>
                    </a:cubicBezTo>
                    <a:close/>
                  </a:path>
                </a:pathLst>
              </a:custGeom>
              <a:noFill/>
              <a:ln w="0">
                <a:solidFill>
                  <a:srgbClr val="24211D"/>
                </a:solidFill>
                <a:prstDash val="solid"/>
                <a:round/>
                <a:headEnd/>
                <a:tailEnd/>
              </a:ln>
            </p:spPr>
            <p:txBody>
              <a:bodyPr/>
              <a:lstStyle/>
              <a:p>
                <a:pPr>
                  <a:defRPr/>
                </a:pPr>
                <a:endParaRPr lang="es-MX"/>
              </a:p>
            </p:txBody>
          </p:sp>
          <p:sp>
            <p:nvSpPr>
              <p:cNvPr id="1354" name="Freeform 330"/>
              <p:cNvSpPr>
                <a:spLocks/>
              </p:cNvSpPr>
              <p:nvPr/>
            </p:nvSpPr>
            <p:spPr bwMode="auto">
              <a:xfrm>
                <a:off x="4534" y="1879"/>
                <a:ext cx="18" cy="14"/>
              </a:xfrm>
              <a:custGeom>
                <a:avLst/>
                <a:gdLst/>
                <a:ahLst/>
                <a:cxnLst>
                  <a:cxn ang="0">
                    <a:pos x="4" y="2"/>
                  </a:cxn>
                  <a:cxn ang="0">
                    <a:pos x="1" y="2"/>
                  </a:cxn>
                  <a:cxn ang="0">
                    <a:pos x="0" y="3"/>
                  </a:cxn>
                  <a:cxn ang="0">
                    <a:pos x="0" y="4"/>
                  </a:cxn>
                  <a:cxn ang="0">
                    <a:pos x="3" y="4"/>
                  </a:cxn>
                  <a:cxn ang="0">
                    <a:pos x="4" y="2"/>
                  </a:cxn>
                </a:cxnLst>
                <a:rect l="0" t="0" r="r" b="b"/>
                <a:pathLst>
                  <a:path w="5" h="4">
                    <a:moveTo>
                      <a:pt x="4" y="2"/>
                    </a:moveTo>
                    <a:cubicBezTo>
                      <a:pt x="3" y="0"/>
                      <a:pt x="2" y="1"/>
                      <a:pt x="1" y="2"/>
                    </a:cubicBezTo>
                    <a:cubicBezTo>
                      <a:pt x="1" y="2"/>
                      <a:pt x="0" y="2"/>
                      <a:pt x="0" y="3"/>
                    </a:cubicBezTo>
                    <a:cubicBezTo>
                      <a:pt x="0" y="3"/>
                      <a:pt x="0" y="4"/>
                      <a:pt x="0" y="4"/>
                    </a:cubicBezTo>
                    <a:cubicBezTo>
                      <a:pt x="2" y="4"/>
                      <a:pt x="2" y="4"/>
                      <a:pt x="3" y="4"/>
                    </a:cubicBezTo>
                    <a:cubicBezTo>
                      <a:pt x="5" y="4"/>
                      <a:pt x="5" y="3"/>
                      <a:pt x="4" y="2"/>
                    </a:cubicBezTo>
                    <a:close/>
                  </a:path>
                </a:pathLst>
              </a:custGeom>
              <a:solidFill>
                <a:srgbClr val="006E57"/>
              </a:solidFill>
              <a:ln w="9525">
                <a:noFill/>
                <a:round/>
                <a:headEnd/>
                <a:tailEnd/>
              </a:ln>
            </p:spPr>
            <p:txBody>
              <a:bodyPr/>
              <a:lstStyle/>
              <a:p>
                <a:pPr>
                  <a:defRPr/>
                </a:pPr>
                <a:endParaRPr lang="es-MX"/>
              </a:p>
            </p:txBody>
          </p:sp>
          <p:sp>
            <p:nvSpPr>
              <p:cNvPr id="1355" name="Freeform 331"/>
              <p:cNvSpPr>
                <a:spLocks/>
              </p:cNvSpPr>
              <p:nvPr/>
            </p:nvSpPr>
            <p:spPr bwMode="auto">
              <a:xfrm>
                <a:off x="4534" y="1879"/>
                <a:ext cx="14" cy="14"/>
              </a:xfrm>
              <a:custGeom>
                <a:avLst/>
                <a:gdLst/>
                <a:ahLst/>
                <a:cxnLst>
                  <a:cxn ang="0">
                    <a:pos x="3" y="4"/>
                  </a:cxn>
                  <a:cxn ang="0">
                    <a:pos x="1" y="4"/>
                  </a:cxn>
                  <a:cxn ang="0">
                    <a:pos x="0" y="3"/>
                  </a:cxn>
                  <a:cxn ang="0">
                    <a:pos x="0" y="3"/>
                  </a:cxn>
                  <a:cxn ang="0">
                    <a:pos x="1" y="2"/>
                  </a:cxn>
                  <a:cxn ang="0">
                    <a:pos x="1" y="2"/>
                  </a:cxn>
                  <a:cxn ang="0">
                    <a:pos x="2" y="2"/>
                  </a:cxn>
                  <a:cxn ang="0">
                    <a:pos x="4" y="2"/>
                  </a:cxn>
                  <a:cxn ang="0">
                    <a:pos x="4" y="2"/>
                  </a:cxn>
                  <a:cxn ang="0">
                    <a:pos x="3" y="4"/>
                  </a:cxn>
                </a:cxnLst>
                <a:rect l="0" t="0" r="r" b="b"/>
                <a:pathLst>
                  <a:path w="4" h="4">
                    <a:moveTo>
                      <a:pt x="3" y="4"/>
                    </a:moveTo>
                    <a:cubicBezTo>
                      <a:pt x="2" y="4"/>
                      <a:pt x="2" y="4"/>
                      <a:pt x="1" y="4"/>
                    </a:cubicBezTo>
                    <a:cubicBezTo>
                      <a:pt x="1" y="4"/>
                      <a:pt x="0" y="3"/>
                      <a:pt x="0" y="3"/>
                    </a:cubicBezTo>
                    <a:cubicBezTo>
                      <a:pt x="0" y="3"/>
                      <a:pt x="0" y="3"/>
                      <a:pt x="0" y="3"/>
                    </a:cubicBezTo>
                    <a:cubicBezTo>
                      <a:pt x="0" y="2"/>
                      <a:pt x="1" y="2"/>
                      <a:pt x="1" y="2"/>
                    </a:cubicBezTo>
                    <a:cubicBezTo>
                      <a:pt x="1" y="2"/>
                      <a:pt x="1" y="2"/>
                      <a:pt x="1" y="2"/>
                    </a:cubicBezTo>
                    <a:cubicBezTo>
                      <a:pt x="1" y="2"/>
                      <a:pt x="1" y="2"/>
                      <a:pt x="2" y="2"/>
                    </a:cubicBezTo>
                    <a:cubicBezTo>
                      <a:pt x="2" y="1"/>
                      <a:pt x="3" y="0"/>
                      <a:pt x="4" y="2"/>
                    </a:cubicBezTo>
                    <a:cubicBezTo>
                      <a:pt x="4" y="2"/>
                      <a:pt x="4" y="2"/>
                      <a:pt x="4" y="2"/>
                    </a:cubicBezTo>
                    <a:cubicBezTo>
                      <a:pt x="4" y="3"/>
                      <a:pt x="4" y="4"/>
                      <a:pt x="3" y="4"/>
                    </a:cubicBezTo>
                    <a:close/>
                  </a:path>
                </a:pathLst>
              </a:custGeom>
              <a:solidFill>
                <a:srgbClr val="27805E"/>
              </a:solidFill>
              <a:ln w="9525">
                <a:noFill/>
                <a:round/>
                <a:headEnd/>
                <a:tailEnd/>
              </a:ln>
            </p:spPr>
            <p:txBody>
              <a:bodyPr/>
              <a:lstStyle/>
              <a:p>
                <a:pPr>
                  <a:defRPr/>
                </a:pPr>
                <a:endParaRPr lang="es-MX"/>
              </a:p>
            </p:txBody>
          </p:sp>
          <p:sp>
            <p:nvSpPr>
              <p:cNvPr id="1356" name="Freeform 332"/>
              <p:cNvSpPr>
                <a:spLocks/>
              </p:cNvSpPr>
              <p:nvPr/>
            </p:nvSpPr>
            <p:spPr bwMode="auto">
              <a:xfrm>
                <a:off x="4538" y="1884"/>
                <a:ext cx="9" cy="9"/>
              </a:xfrm>
              <a:custGeom>
                <a:avLst/>
                <a:gdLst/>
                <a:ahLst/>
                <a:cxnLst>
                  <a:cxn ang="0">
                    <a:pos x="2" y="3"/>
                  </a:cxn>
                  <a:cxn ang="0">
                    <a:pos x="0" y="3"/>
                  </a:cxn>
                  <a:cxn ang="0">
                    <a:pos x="0" y="2"/>
                  </a:cxn>
                  <a:cxn ang="0">
                    <a:pos x="0" y="2"/>
                  </a:cxn>
                  <a:cxn ang="0">
                    <a:pos x="0" y="1"/>
                  </a:cxn>
                  <a:cxn ang="0">
                    <a:pos x="0" y="1"/>
                  </a:cxn>
                  <a:cxn ang="0">
                    <a:pos x="1" y="1"/>
                  </a:cxn>
                  <a:cxn ang="0">
                    <a:pos x="2" y="1"/>
                  </a:cxn>
                  <a:cxn ang="0">
                    <a:pos x="3" y="1"/>
                  </a:cxn>
                  <a:cxn ang="0">
                    <a:pos x="2" y="3"/>
                  </a:cxn>
                </a:cxnLst>
                <a:rect l="0" t="0" r="r" b="b"/>
                <a:pathLst>
                  <a:path w="3" h="3">
                    <a:moveTo>
                      <a:pt x="2" y="3"/>
                    </a:moveTo>
                    <a:cubicBezTo>
                      <a:pt x="1" y="3"/>
                      <a:pt x="1" y="3"/>
                      <a:pt x="0" y="3"/>
                    </a:cubicBezTo>
                    <a:cubicBezTo>
                      <a:pt x="0" y="3"/>
                      <a:pt x="0" y="2"/>
                      <a:pt x="0" y="2"/>
                    </a:cubicBezTo>
                    <a:cubicBezTo>
                      <a:pt x="0" y="2"/>
                      <a:pt x="0" y="2"/>
                      <a:pt x="0" y="2"/>
                    </a:cubicBezTo>
                    <a:cubicBezTo>
                      <a:pt x="0" y="1"/>
                      <a:pt x="0" y="1"/>
                      <a:pt x="0" y="1"/>
                    </a:cubicBezTo>
                    <a:cubicBezTo>
                      <a:pt x="0" y="1"/>
                      <a:pt x="0" y="1"/>
                      <a:pt x="0" y="1"/>
                    </a:cubicBezTo>
                    <a:cubicBezTo>
                      <a:pt x="0" y="1"/>
                      <a:pt x="1" y="1"/>
                      <a:pt x="1" y="1"/>
                    </a:cubicBezTo>
                    <a:cubicBezTo>
                      <a:pt x="1" y="0"/>
                      <a:pt x="2" y="0"/>
                      <a:pt x="2" y="1"/>
                    </a:cubicBezTo>
                    <a:cubicBezTo>
                      <a:pt x="3" y="1"/>
                      <a:pt x="3" y="1"/>
                      <a:pt x="3" y="1"/>
                    </a:cubicBezTo>
                    <a:cubicBezTo>
                      <a:pt x="3" y="2"/>
                      <a:pt x="3" y="3"/>
                      <a:pt x="2" y="3"/>
                    </a:cubicBezTo>
                    <a:close/>
                  </a:path>
                </a:pathLst>
              </a:custGeom>
              <a:solidFill>
                <a:srgbClr val="569365"/>
              </a:solidFill>
              <a:ln w="9525">
                <a:noFill/>
                <a:round/>
                <a:headEnd/>
                <a:tailEnd/>
              </a:ln>
            </p:spPr>
            <p:txBody>
              <a:bodyPr/>
              <a:lstStyle/>
              <a:p>
                <a:pPr>
                  <a:defRPr/>
                </a:pPr>
                <a:endParaRPr lang="es-MX"/>
              </a:p>
            </p:txBody>
          </p:sp>
          <p:sp>
            <p:nvSpPr>
              <p:cNvPr id="1357" name="Freeform 333"/>
              <p:cNvSpPr>
                <a:spLocks/>
              </p:cNvSpPr>
              <p:nvPr/>
            </p:nvSpPr>
            <p:spPr bwMode="auto">
              <a:xfrm>
                <a:off x="4538" y="1884"/>
                <a:ext cx="9" cy="9"/>
              </a:xfrm>
              <a:custGeom>
                <a:avLst/>
                <a:gdLst/>
                <a:ahLst/>
                <a:cxnLst>
                  <a:cxn ang="0">
                    <a:pos x="2" y="3"/>
                  </a:cxn>
                  <a:cxn ang="0">
                    <a:pos x="0" y="2"/>
                  </a:cxn>
                  <a:cxn ang="0">
                    <a:pos x="0" y="2"/>
                  </a:cxn>
                  <a:cxn ang="0">
                    <a:pos x="0" y="2"/>
                  </a:cxn>
                  <a:cxn ang="0">
                    <a:pos x="0" y="1"/>
                  </a:cxn>
                  <a:cxn ang="0">
                    <a:pos x="0" y="1"/>
                  </a:cxn>
                  <a:cxn ang="0">
                    <a:pos x="1" y="1"/>
                  </a:cxn>
                  <a:cxn ang="0">
                    <a:pos x="2" y="1"/>
                  </a:cxn>
                  <a:cxn ang="0">
                    <a:pos x="3" y="1"/>
                  </a:cxn>
                  <a:cxn ang="0">
                    <a:pos x="2" y="3"/>
                  </a:cxn>
                </a:cxnLst>
                <a:rect l="0" t="0" r="r" b="b"/>
                <a:pathLst>
                  <a:path w="3" h="3">
                    <a:moveTo>
                      <a:pt x="2" y="3"/>
                    </a:moveTo>
                    <a:cubicBezTo>
                      <a:pt x="1" y="3"/>
                      <a:pt x="1" y="3"/>
                      <a:pt x="0" y="2"/>
                    </a:cubicBezTo>
                    <a:cubicBezTo>
                      <a:pt x="0" y="2"/>
                      <a:pt x="0" y="2"/>
                      <a:pt x="0" y="2"/>
                    </a:cubicBezTo>
                    <a:cubicBezTo>
                      <a:pt x="0" y="2"/>
                      <a:pt x="0" y="2"/>
                      <a:pt x="0" y="2"/>
                    </a:cubicBezTo>
                    <a:cubicBezTo>
                      <a:pt x="0" y="2"/>
                      <a:pt x="0" y="1"/>
                      <a:pt x="0" y="1"/>
                    </a:cubicBezTo>
                    <a:cubicBezTo>
                      <a:pt x="0" y="1"/>
                      <a:pt x="0" y="1"/>
                      <a:pt x="0" y="1"/>
                    </a:cubicBezTo>
                    <a:cubicBezTo>
                      <a:pt x="1" y="1"/>
                      <a:pt x="1" y="1"/>
                      <a:pt x="1" y="1"/>
                    </a:cubicBezTo>
                    <a:cubicBezTo>
                      <a:pt x="1" y="0"/>
                      <a:pt x="2" y="0"/>
                      <a:pt x="2" y="1"/>
                    </a:cubicBezTo>
                    <a:cubicBezTo>
                      <a:pt x="2" y="1"/>
                      <a:pt x="3" y="1"/>
                      <a:pt x="3" y="1"/>
                    </a:cubicBezTo>
                    <a:cubicBezTo>
                      <a:pt x="3" y="2"/>
                      <a:pt x="3" y="3"/>
                      <a:pt x="2" y="3"/>
                    </a:cubicBezTo>
                    <a:close/>
                  </a:path>
                </a:pathLst>
              </a:custGeom>
              <a:solidFill>
                <a:srgbClr val="7FA96C"/>
              </a:solidFill>
              <a:ln w="9525">
                <a:noFill/>
                <a:round/>
                <a:headEnd/>
                <a:tailEnd/>
              </a:ln>
            </p:spPr>
            <p:txBody>
              <a:bodyPr/>
              <a:lstStyle/>
              <a:p>
                <a:pPr>
                  <a:defRPr/>
                </a:pPr>
                <a:endParaRPr lang="es-MX"/>
              </a:p>
            </p:txBody>
          </p:sp>
          <p:sp>
            <p:nvSpPr>
              <p:cNvPr id="1358" name="Freeform 334"/>
              <p:cNvSpPr>
                <a:spLocks/>
              </p:cNvSpPr>
              <p:nvPr/>
            </p:nvSpPr>
            <p:spPr bwMode="auto">
              <a:xfrm>
                <a:off x="4538" y="1884"/>
                <a:ext cx="9" cy="9"/>
              </a:xfrm>
              <a:custGeom>
                <a:avLst/>
                <a:gdLst/>
                <a:ahLst/>
                <a:cxnLst>
                  <a:cxn ang="0">
                    <a:pos x="2" y="2"/>
                  </a:cxn>
                  <a:cxn ang="0">
                    <a:pos x="1" y="2"/>
                  </a:cxn>
                  <a:cxn ang="0">
                    <a:pos x="0" y="2"/>
                  </a:cxn>
                  <a:cxn ang="0">
                    <a:pos x="0" y="2"/>
                  </a:cxn>
                  <a:cxn ang="0">
                    <a:pos x="0" y="2"/>
                  </a:cxn>
                  <a:cxn ang="0">
                    <a:pos x="1" y="1"/>
                  </a:cxn>
                  <a:cxn ang="0">
                    <a:pos x="1" y="1"/>
                  </a:cxn>
                  <a:cxn ang="0">
                    <a:pos x="2" y="1"/>
                  </a:cxn>
                  <a:cxn ang="0">
                    <a:pos x="2" y="1"/>
                  </a:cxn>
                  <a:cxn ang="0">
                    <a:pos x="2" y="2"/>
                  </a:cxn>
                </a:cxnLst>
                <a:rect l="0" t="0" r="r" b="b"/>
                <a:pathLst>
                  <a:path w="3" h="3">
                    <a:moveTo>
                      <a:pt x="2" y="2"/>
                    </a:moveTo>
                    <a:cubicBezTo>
                      <a:pt x="1" y="3"/>
                      <a:pt x="1" y="3"/>
                      <a:pt x="1" y="2"/>
                    </a:cubicBezTo>
                    <a:cubicBezTo>
                      <a:pt x="0" y="2"/>
                      <a:pt x="0" y="2"/>
                      <a:pt x="0" y="2"/>
                    </a:cubicBezTo>
                    <a:cubicBezTo>
                      <a:pt x="0" y="2"/>
                      <a:pt x="0" y="2"/>
                      <a:pt x="0" y="2"/>
                    </a:cubicBezTo>
                    <a:cubicBezTo>
                      <a:pt x="0" y="2"/>
                      <a:pt x="0" y="2"/>
                      <a:pt x="0" y="2"/>
                    </a:cubicBezTo>
                    <a:cubicBezTo>
                      <a:pt x="0" y="1"/>
                      <a:pt x="0" y="1"/>
                      <a:pt x="1" y="1"/>
                    </a:cubicBezTo>
                    <a:cubicBezTo>
                      <a:pt x="1" y="1"/>
                      <a:pt x="1" y="1"/>
                      <a:pt x="1" y="1"/>
                    </a:cubicBezTo>
                    <a:cubicBezTo>
                      <a:pt x="1" y="1"/>
                      <a:pt x="1" y="0"/>
                      <a:pt x="2" y="1"/>
                    </a:cubicBezTo>
                    <a:cubicBezTo>
                      <a:pt x="2" y="1"/>
                      <a:pt x="2" y="1"/>
                      <a:pt x="2" y="1"/>
                    </a:cubicBezTo>
                    <a:cubicBezTo>
                      <a:pt x="3" y="2"/>
                      <a:pt x="3" y="2"/>
                      <a:pt x="2" y="2"/>
                    </a:cubicBezTo>
                    <a:close/>
                  </a:path>
                </a:pathLst>
              </a:custGeom>
              <a:solidFill>
                <a:srgbClr val="B4CA71"/>
              </a:solidFill>
              <a:ln w="9525">
                <a:noFill/>
                <a:round/>
                <a:headEnd/>
                <a:tailEnd/>
              </a:ln>
            </p:spPr>
            <p:txBody>
              <a:bodyPr/>
              <a:lstStyle/>
              <a:p>
                <a:pPr>
                  <a:defRPr/>
                </a:pPr>
                <a:endParaRPr lang="es-MX"/>
              </a:p>
            </p:txBody>
          </p:sp>
          <p:sp>
            <p:nvSpPr>
              <p:cNvPr id="1359" name="Freeform 335"/>
              <p:cNvSpPr>
                <a:spLocks/>
              </p:cNvSpPr>
              <p:nvPr/>
            </p:nvSpPr>
            <p:spPr bwMode="auto">
              <a:xfrm>
                <a:off x="4538" y="1879"/>
                <a:ext cx="5" cy="14"/>
              </a:xfrm>
              <a:custGeom>
                <a:avLst/>
                <a:gdLst/>
                <a:ahLst/>
                <a:cxnLst>
                  <a:cxn ang="0">
                    <a:pos x="2" y="3"/>
                  </a:cxn>
                  <a:cxn ang="0">
                    <a:pos x="0" y="0"/>
                  </a:cxn>
                  <a:cxn ang="0">
                    <a:pos x="1" y="3"/>
                  </a:cxn>
                  <a:cxn ang="0">
                    <a:pos x="2" y="3"/>
                  </a:cxn>
                </a:cxnLst>
                <a:rect l="0" t="0" r="r" b="b"/>
                <a:pathLst>
                  <a:path w="2" h="3">
                    <a:moveTo>
                      <a:pt x="2" y="3"/>
                    </a:moveTo>
                    <a:cubicBezTo>
                      <a:pt x="2" y="0"/>
                      <a:pt x="1" y="1"/>
                      <a:pt x="0" y="0"/>
                    </a:cubicBezTo>
                    <a:cubicBezTo>
                      <a:pt x="0" y="0"/>
                      <a:pt x="1" y="2"/>
                      <a:pt x="1" y="3"/>
                    </a:cubicBezTo>
                    <a:cubicBezTo>
                      <a:pt x="1" y="3"/>
                      <a:pt x="2" y="3"/>
                      <a:pt x="2" y="3"/>
                    </a:cubicBezTo>
                    <a:close/>
                  </a:path>
                </a:pathLst>
              </a:custGeom>
              <a:solidFill>
                <a:srgbClr val="24211D"/>
              </a:solidFill>
              <a:ln w="9525">
                <a:noFill/>
                <a:round/>
                <a:headEnd/>
                <a:tailEnd/>
              </a:ln>
            </p:spPr>
            <p:txBody>
              <a:bodyPr/>
              <a:lstStyle/>
              <a:p>
                <a:pPr>
                  <a:defRPr/>
                </a:pPr>
                <a:endParaRPr lang="es-MX"/>
              </a:p>
            </p:txBody>
          </p:sp>
          <p:sp>
            <p:nvSpPr>
              <p:cNvPr id="1360" name="Freeform 336"/>
              <p:cNvSpPr>
                <a:spLocks/>
              </p:cNvSpPr>
              <p:nvPr/>
            </p:nvSpPr>
            <p:spPr bwMode="auto">
              <a:xfrm>
                <a:off x="4538" y="1879"/>
                <a:ext cx="5" cy="14"/>
              </a:xfrm>
              <a:custGeom>
                <a:avLst/>
                <a:gdLst/>
                <a:ahLst/>
                <a:cxnLst>
                  <a:cxn ang="0">
                    <a:pos x="2" y="3"/>
                  </a:cxn>
                  <a:cxn ang="0">
                    <a:pos x="0" y="0"/>
                  </a:cxn>
                  <a:cxn ang="0">
                    <a:pos x="1" y="3"/>
                  </a:cxn>
                  <a:cxn ang="0">
                    <a:pos x="2" y="3"/>
                  </a:cxn>
                </a:cxnLst>
                <a:rect l="0" t="0" r="r" b="b"/>
                <a:pathLst>
                  <a:path w="2" h="3">
                    <a:moveTo>
                      <a:pt x="2" y="3"/>
                    </a:moveTo>
                    <a:cubicBezTo>
                      <a:pt x="2" y="0"/>
                      <a:pt x="1" y="1"/>
                      <a:pt x="0" y="0"/>
                    </a:cubicBezTo>
                    <a:cubicBezTo>
                      <a:pt x="0" y="0"/>
                      <a:pt x="1" y="2"/>
                      <a:pt x="1" y="3"/>
                    </a:cubicBezTo>
                    <a:cubicBezTo>
                      <a:pt x="1" y="3"/>
                      <a:pt x="2" y="3"/>
                      <a:pt x="2" y="3"/>
                    </a:cubicBezTo>
                    <a:close/>
                  </a:path>
                </a:pathLst>
              </a:custGeom>
              <a:noFill/>
              <a:ln w="0">
                <a:solidFill>
                  <a:srgbClr val="24211D"/>
                </a:solidFill>
                <a:prstDash val="solid"/>
                <a:round/>
                <a:headEnd/>
                <a:tailEnd/>
              </a:ln>
            </p:spPr>
            <p:txBody>
              <a:bodyPr/>
              <a:lstStyle/>
              <a:p>
                <a:pPr>
                  <a:defRPr/>
                </a:pPr>
                <a:endParaRPr lang="es-MX"/>
              </a:p>
            </p:txBody>
          </p:sp>
          <p:sp>
            <p:nvSpPr>
              <p:cNvPr id="1361" name="Freeform 337"/>
              <p:cNvSpPr>
                <a:spLocks/>
              </p:cNvSpPr>
              <p:nvPr/>
            </p:nvSpPr>
            <p:spPr bwMode="auto">
              <a:xfrm>
                <a:off x="4502" y="1925"/>
                <a:ext cx="18" cy="18"/>
              </a:xfrm>
              <a:custGeom>
                <a:avLst/>
                <a:gdLst/>
                <a:ahLst/>
                <a:cxnLst>
                  <a:cxn ang="0">
                    <a:pos x="3" y="1"/>
                  </a:cxn>
                  <a:cxn ang="0">
                    <a:pos x="1" y="3"/>
                  </a:cxn>
                  <a:cxn ang="0">
                    <a:pos x="0" y="4"/>
                  </a:cxn>
                  <a:cxn ang="0">
                    <a:pos x="1" y="5"/>
                  </a:cxn>
                  <a:cxn ang="0">
                    <a:pos x="4" y="4"/>
                  </a:cxn>
                  <a:cxn ang="0">
                    <a:pos x="3" y="1"/>
                  </a:cxn>
                </a:cxnLst>
                <a:rect l="0" t="0" r="r" b="b"/>
                <a:pathLst>
                  <a:path w="5" h="5">
                    <a:moveTo>
                      <a:pt x="3" y="1"/>
                    </a:moveTo>
                    <a:cubicBezTo>
                      <a:pt x="1" y="0"/>
                      <a:pt x="1" y="2"/>
                      <a:pt x="1" y="3"/>
                    </a:cubicBezTo>
                    <a:cubicBezTo>
                      <a:pt x="0" y="3"/>
                      <a:pt x="0" y="4"/>
                      <a:pt x="0" y="4"/>
                    </a:cubicBezTo>
                    <a:cubicBezTo>
                      <a:pt x="0" y="5"/>
                      <a:pt x="1" y="5"/>
                      <a:pt x="1" y="5"/>
                    </a:cubicBezTo>
                    <a:cubicBezTo>
                      <a:pt x="3" y="5"/>
                      <a:pt x="3" y="5"/>
                      <a:pt x="4" y="4"/>
                    </a:cubicBezTo>
                    <a:cubicBezTo>
                      <a:pt x="5" y="3"/>
                      <a:pt x="4" y="2"/>
                      <a:pt x="3" y="1"/>
                    </a:cubicBezTo>
                    <a:close/>
                  </a:path>
                </a:pathLst>
              </a:custGeom>
              <a:solidFill>
                <a:srgbClr val="006E57"/>
              </a:solidFill>
              <a:ln w="9525">
                <a:noFill/>
                <a:round/>
                <a:headEnd/>
                <a:tailEnd/>
              </a:ln>
            </p:spPr>
            <p:txBody>
              <a:bodyPr/>
              <a:lstStyle/>
              <a:p>
                <a:pPr>
                  <a:defRPr/>
                </a:pPr>
                <a:endParaRPr lang="es-MX"/>
              </a:p>
            </p:txBody>
          </p:sp>
          <p:sp>
            <p:nvSpPr>
              <p:cNvPr id="1362" name="Freeform 338"/>
              <p:cNvSpPr>
                <a:spLocks/>
              </p:cNvSpPr>
              <p:nvPr/>
            </p:nvSpPr>
            <p:spPr bwMode="auto">
              <a:xfrm>
                <a:off x="4502" y="1925"/>
                <a:ext cx="14" cy="18"/>
              </a:xfrm>
              <a:custGeom>
                <a:avLst/>
                <a:gdLst/>
                <a:ahLst/>
                <a:cxnLst>
                  <a:cxn ang="0">
                    <a:pos x="3" y="3"/>
                  </a:cxn>
                  <a:cxn ang="0">
                    <a:pos x="1" y="4"/>
                  </a:cxn>
                  <a:cxn ang="0">
                    <a:pos x="1" y="4"/>
                  </a:cxn>
                  <a:cxn ang="0">
                    <a:pos x="1" y="3"/>
                  </a:cxn>
                  <a:cxn ang="0">
                    <a:pos x="1" y="3"/>
                  </a:cxn>
                  <a:cxn ang="0">
                    <a:pos x="1" y="2"/>
                  </a:cxn>
                  <a:cxn ang="0">
                    <a:pos x="1" y="2"/>
                  </a:cxn>
                  <a:cxn ang="0">
                    <a:pos x="3" y="1"/>
                  </a:cxn>
                  <a:cxn ang="0">
                    <a:pos x="4" y="1"/>
                  </a:cxn>
                  <a:cxn ang="0">
                    <a:pos x="3" y="3"/>
                  </a:cxn>
                </a:cxnLst>
                <a:rect l="0" t="0" r="r" b="b"/>
                <a:pathLst>
                  <a:path w="4" h="4">
                    <a:moveTo>
                      <a:pt x="3" y="3"/>
                    </a:moveTo>
                    <a:cubicBezTo>
                      <a:pt x="3" y="4"/>
                      <a:pt x="3" y="4"/>
                      <a:pt x="1" y="4"/>
                    </a:cubicBezTo>
                    <a:cubicBezTo>
                      <a:pt x="1" y="4"/>
                      <a:pt x="1" y="4"/>
                      <a:pt x="1" y="4"/>
                    </a:cubicBezTo>
                    <a:cubicBezTo>
                      <a:pt x="1" y="4"/>
                      <a:pt x="1" y="4"/>
                      <a:pt x="1" y="3"/>
                    </a:cubicBezTo>
                    <a:cubicBezTo>
                      <a:pt x="0" y="3"/>
                      <a:pt x="1" y="3"/>
                      <a:pt x="1" y="3"/>
                    </a:cubicBezTo>
                    <a:cubicBezTo>
                      <a:pt x="1" y="2"/>
                      <a:pt x="1" y="2"/>
                      <a:pt x="1" y="2"/>
                    </a:cubicBezTo>
                    <a:cubicBezTo>
                      <a:pt x="1" y="2"/>
                      <a:pt x="1" y="2"/>
                      <a:pt x="1" y="2"/>
                    </a:cubicBezTo>
                    <a:cubicBezTo>
                      <a:pt x="1" y="1"/>
                      <a:pt x="2" y="0"/>
                      <a:pt x="3" y="1"/>
                    </a:cubicBezTo>
                    <a:cubicBezTo>
                      <a:pt x="3" y="1"/>
                      <a:pt x="4" y="1"/>
                      <a:pt x="4" y="1"/>
                    </a:cubicBezTo>
                    <a:cubicBezTo>
                      <a:pt x="4" y="2"/>
                      <a:pt x="4" y="2"/>
                      <a:pt x="3" y="3"/>
                    </a:cubicBezTo>
                    <a:close/>
                  </a:path>
                </a:pathLst>
              </a:custGeom>
              <a:solidFill>
                <a:srgbClr val="27805E"/>
              </a:solidFill>
              <a:ln w="9525">
                <a:noFill/>
                <a:round/>
                <a:headEnd/>
                <a:tailEnd/>
              </a:ln>
            </p:spPr>
            <p:txBody>
              <a:bodyPr/>
              <a:lstStyle/>
              <a:p>
                <a:pPr>
                  <a:defRPr/>
                </a:pPr>
                <a:endParaRPr lang="es-MX"/>
              </a:p>
            </p:txBody>
          </p:sp>
          <p:sp>
            <p:nvSpPr>
              <p:cNvPr id="1363" name="Freeform 339"/>
              <p:cNvSpPr>
                <a:spLocks/>
              </p:cNvSpPr>
              <p:nvPr/>
            </p:nvSpPr>
            <p:spPr bwMode="auto">
              <a:xfrm>
                <a:off x="4506" y="1925"/>
                <a:ext cx="9" cy="18"/>
              </a:xfrm>
              <a:custGeom>
                <a:avLst/>
                <a:gdLst/>
                <a:ahLst/>
                <a:cxnLst>
                  <a:cxn ang="0">
                    <a:pos x="2" y="3"/>
                  </a:cxn>
                  <a:cxn ang="0">
                    <a:pos x="1" y="4"/>
                  </a:cxn>
                  <a:cxn ang="0">
                    <a:pos x="0" y="4"/>
                  </a:cxn>
                  <a:cxn ang="0">
                    <a:pos x="0" y="3"/>
                  </a:cxn>
                  <a:cxn ang="0">
                    <a:pos x="0" y="3"/>
                  </a:cxn>
                  <a:cxn ang="0">
                    <a:pos x="0" y="2"/>
                  </a:cxn>
                  <a:cxn ang="0">
                    <a:pos x="0" y="2"/>
                  </a:cxn>
                  <a:cxn ang="0">
                    <a:pos x="2" y="1"/>
                  </a:cxn>
                  <a:cxn ang="0">
                    <a:pos x="3" y="1"/>
                  </a:cxn>
                  <a:cxn ang="0">
                    <a:pos x="2" y="3"/>
                  </a:cxn>
                </a:cxnLst>
                <a:rect l="0" t="0" r="r" b="b"/>
                <a:pathLst>
                  <a:path w="3" h="4">
                    <a:moveTo>
                      <a:pt x="2" y="3"/>
                    </a:moveTo>
                    <a:cubicBezTo>
                      <a:pt x="2" y="4"/>
                      <a:pt x="2" y="3"/>
                      <a:pt x="1" y="4"/>
                    </a:cubicBezTo>
                    <a:cubicBezTo>
                      <a:pt x="0" y="4"/>
                      <a:pt x="0" y="4"/>
                      <a:pt x="0" y="4"/>
                    </a:cubicBezTo>
                    <a:cubicBezTo>
                      <a:pt x="0" y="4"/>
                      <a:pt x="0" y="3"/>
                      <a:pt x="0" y="3"/>
                    </a:cubicBezTo>
                    <a:cubicBezTo>
                      <a:pt x="0" y="3"/>
                      <a:pt x="0" y="3"/>
                      <a:pt x="0" y="3"/>
                    </a:cubicBezTo>
                    <a:cubicBezTo>
                      <a:pt x="0" y="2"/>
                      <a:pt x="0" y="2"/>
                      <a:pt x="0" y="2"/>
                    </a:cubicBezTo>
                    <a:cubicBezTo>
                      <a:pt x="0" y="2"/>
                      <a:pt x="0" y="2"/>
                      <a:pt x="0" y="2"/>
                    </a:cubicBezTo>
                    <a:cubicBezTo>
                      <a:pt x="0" y="1"/>
                      <a:pt x="1" y="0"/>
                      <a:pt x="2" y="1"/>
                    </a:cubicBezTo>
                    <a:cubicBezTo>
                      <a:pt x="2" y="1"/>
                      <a:pt x="2" y="1"/>
                      <a:pt x="3" y="1"/>
                    </a:cubicBezTo>
                    <a:cubicBezTo>
                      <a:pt x="3" y="2"/>
                      <a:pt x="3" y="2"/>
                      <a:pt x="2" y="3"/>
                    </a:cubicBezTo>
                    <a:close/>
                  </a:path>
                </a:pathLst>
              </a:custGeom>
              <a:solidFill>
                <a:srgbClr val="569365"/>
              </a:solidFill>
              <a:ln w="9525">
                <a:noFill/>
                <a:round/>
                <a:headEnd/>
                <a:tailEnd/>
              </a:ln>
            </p:spPr>
            <p:txBody>
              <a:bodyPr/>
              <a:lstStyle/>
              <a:p>
                <a:pPr>
                  <a:defRPr/>
                </a:pPr>
                <a:endParaRPr lang="es-MX"/>
              </a:p>
            </p:txBody>
          </p:sp>
          <p:sp>
            <p:nvSpPr>
              <p:cNvPr id="1364" name="Freeform 340"/>
              <p:cNvSpPr>
                <a:spLocks/>
              </p:cNvSpPr>
              <p:nvPr/>
            </p:nvSpPr>
            <p:spPr bwMode="auto">
              <a:xfrm>
                <a:off x="4506" y="1929"/>
                <a:ext cx="9" cy="9"/>
              </a:xfrm>
              <a:custGeom>
                <a:avLst/>
                <a:gdLst/>
                <a:ahLst/>
                <a:cxnLst>
                  <a:cxn ang="0">
                    <a:pos x="2" y="2"/>
                  </a:cxn>
                  <a:cxn ang="0">
                    <a:pos x="1" y="2"/>
                  </a:cxn>
                  <a:cxn ang="0">
                    <a:pos x="0" y="2"/>
                  </a:cxn>
                  <a:cxn ang="0">
                    <a:pos x="0" y="2"/>
                  </a:cxn>
                  <a:cxn ang="0">
                    <a:pos x="0" y="2"/>
                  </a:cxn>
                  <a:cxn ang="0">
                    <a:pos x="0" y="1"/>
                  </a:cxn>
                  <a:cxn ang="0">
                    <a:pos x="1" y="1"/>
                  </a:cxn>
                  <a:cxn ang="0">
                    <a:pos x="2" y="0"/>
                  </a:cxn>
                  <a:cxn ang="0">
                    <a:pos x="2" y="0"/>
                  </a:cxn>
                  <a:cxn ang="0">
                    <a:pos x="2" y="2"/>
                  </a:cxn>
                </a:cxnLst>
                <a:rect l="0" t="0" r="r" b="b"/>
                <a:pathLst>
                  <a:path w="3" h="2">
                    <a:moveTo>
                      <a:pt x="2" y="2"/>
                    </a:moveTo>
                    <a:cubicBezTo>
                      <a:pt x="2" y="2"/>
                      <a:pt x="2" y="2"/>
                      <a:pt x="1" y="2"/>
                    </a:cubicBezTo>
                    <a:cubicBezTo>
                      <a:pt x="1" y="2"/>
                      <a:pt x="1" y="2"/>
                      <a:pt x="0" y="2"/>
                    </a:cubicBezTo>
                    <a:cubicBezTo>
                      <a:pt x="0" y="2"/>
                      <a:pt x="0" y="2"/>
                      <a:pt x="0" y="2"/>
                    </a:cubicBezTo>
                    <a:cubicBezTo>
                      <a:pt x="0" y="2"/>
                      <a:pt x="0" y="2"/>
                      <a:pt x="0" y="2"/>
                    </a:cubicBezTo>
                    <a:cubicBezTo>
                      <a:pt x="0" y="2"/>
                      <a:pt x="0" y="1"/>
                      <a:pt x="0" y="1"/>
                    </a:cubicBezTo>
                    <a:cubicBezTo>
                      <a:pt x="0" y="1"/>
                      <a:pt x="0" y="1"/>
                      <a:pt x="1" y="1"/>
                    </a:cubicBezTo>
                    <a:cubicBezTo>
                      <a:pt x="1" y="0"/>
                      <a:pt x="1" y="0"/>
                      <a:pt x="2" y="0"/>
                    </a:cubicBezTo>
                    <a:cubicBezTo>
                      <a:pt x="2" y="0"/>
                      <a:pt x="2" y="0"/>
                      <a:pt x="2" y="0"/>
                    </a:cubicBezTo>
                    <a:cubicBezTo>
                      <a:pt x="3" y="1"/>
                      <a:pt x="3" y="1"/>
                      <a:pt x="2" y="2"/>
                    </a:cubicBezTo>
                    <a:close/>
                  </a:path>
                </a:pathLst>
              </a:custGeom>
              <a:solidFill>
                <a:srgbClr val="7FA96C"/>
              </a:solidFill>
              <a:ln w="9525">
                <a:noFill/>
                <a:round/>
                <a:headEnd/>
                <a:tailEnd/>
              </a:ln>
            </p:spPr>
            <p:txBody>
              <a:bodyPr/>
              <a:lstStyle/>
              <a:p>
                <a:pPr>
                  <a:defRPr/>
                </a:pPr>
                <a:endParaRPr lang="es-MX"/>
              </a:p>
            </p:txBody>
          </p:sp>
          <p:sp>
            <p:nvSpPr>
              <p:cNvPr id="1365" name="Freeform 341"/>
              <p:cNvSpPr>
                <a:spLocks/>
              </p:cNvSpPr>
              <p:nvPr/>
            </p:nvSpPr>
            <p:spPr bwMode="auto">
              <a:xfrm>
                <a:off x="4506" y="1929"/>
                <a:ext cx="9" cy="9"/>
              </a:xfrm>
              <a:custGeom>
                <a:avLst/>
                <a:gdLst/>
                <a:ahLst/>
                <a:cxnLst>
                  <a:cxn ang="0">
                    <a:pos x="2" y="2"/>
                  </a:cxn>
                  <a:cxn ang="0">
                    <a:pos x="1" y="2"/>
                  </a:cxn>
                  <a:cxn ang="0">
                    <a:pos x="1" y="2"/>
                  </a:cxn>
                  <a:cxn ang="0">
                    <a:pos x="0" y="2"/>
                  </a:cxn>
                  <a:cxn ang="0">
                    <a:pos x="0" y="2"/>
                  </a:cxn>
                  <a:cxn ang="0">
                    <a:pos x="1" y="1"/>
                  </a:cxn>
                  <a:cxn ang="0">
                    <a:pos x="1" y="1"/>
                  </a:cxn>
                  <a:cxn ang="0">
                    <a:pos x="2" y="0"/>
                  </a:cxn>
                  <a:cxn ang="0">
                    <a:pos x="2" y="0"/>
                  </a:cxn>
                  <a:cxn ang="0">
                    <a:pos x="2" y="2"/>
                  </a:cxn>
                </a:cxnLst>
                <a:rect l="0" t="0" r="r" b="b"/>
                <a:pathLst>
                  <a:path w="3" h="2">
                    <a:moveTo>
                      <a:pt x="2" y="2"/>
                    </a:moveTo>
                    <a:cubicBezTo>
                      <a:pt x="2" y="2"/>
                      <a:pt x="2" y="2"/>
                      <a:pt x="1" y="2"/>
                    </a:cubicBezTo>
                    <a:cubicBezTo>
                      <a:pt x="1" y="2"/>
                      <a:pt x="1" y="2"/>
                      <a:pt x="1" y="2"/>
                    </a:cubicBezTo>
                    <a:cubicBezTo>
                      <a:pt x="1" y="2"/>
                      <a:pt x="1" y="2"/>
                      <a:pt x="0" y="2"/>
                    </a:cubicBezTo>
                    <a:cubicBezTo>
                      <a:pt x="0" y="2"/>
                      <a:pt x="0" y="2"/>
                      <a:pt x="0" y="2"/>
                    </a:cubicBezTo>
                    <a:cubicBezTo>
                      <a:pt x="0" y="2"/>
                      <a:pt x="0" y="1"/>
                      <a:pt x="1" y="1"/>
                    </a:cubicBezTo>
                    <a:cubicBezTo>
                      <a:pt x="1" y="1"/>
                      <a:pt x="1" y="1"/>
                      <a:pt x="1" y="1"/>
                    </a:cubicBezTo>
                    <a:cubicBezTo>
                      <a:pt x="1" y="1"/>
                      <a:pt x="1" y="0"/>
                      <a:pt x="2" y="0"/>
                    </a:cubicBezTo>
                    <a:cubicBezTo>
                      <a:pt x="2" y="0"/>
                      <a:pt x="2" y="0"/>
                      <a:pt x="2" y="0"/>
                    </a:cubicBezTo>
                    <a:cubicBezTo>
                      <a:pt x="3" y="1"/>
                      <a:pt x="3" y="1"/>
                      <a:pt x="2" y="2"/>
                    </a:cubicBezTo>
                    <a:close/>
                  </a:path>
                </a:pathLst>
              </a:custGeom>
              <a:solidFill>
                <a:srgbClr val="B4CA71"/>
              </a:solidFill>
              <a:ln w="9525">
                <a:noFill/>
                <a:round/>
                <a:headEnd/>
                <a:tailEnd/>
              </a:ln>
            </p:spPr>
            <p:txBody>
              <a:bodyPr/>
              <a:lstStyle/>
              <a:p>
                <a:pPr>
                  <a:defRPr/>
                </a:pPr>
                <a:endParaRPr lang="es-MX"/>
              </a:p>
            </p:txBody>
          </p:sp>
          <p:sp>
            <p:nvSpPr>
              <p:cNvPr id="1366" name="Freeform 342"/>
              <p:cNvSpPr>
                <a:spLocks/>
              </p:cNvSpPr>
              <p:nvPr/>
            </p:nvSpPr>
            <p:spPr bwMode="auto">
              <a:xfrm>
                <a:off x="4502" y="1925"/>
                <a:ext cx="9" cy="9"/>
              </a:xfrm>
              <a:custGeom>
                <a:avLst/>
                <a:gdLst/>
                <a:ahLst/>
                <a:cxnLst>
                  <a:cxn ang="0">
                    <a:pos x="3" y="2"/>
                  </a:cxn>
                  <a:cxn ang="0">
                    <a:pos x="0" y="0"/>
                  </a:cxn>
                  <a:cxn ang="0">
                    <a:pos x="2" y="2"/>
                  </a:cxn>
                  <a:cxn ang="0">
                    <a:pos x="3" y="2"/>
                  </a:cxn>
                </a:cxnLst>
                <a:rect l="0" t="0" r="r" b="b"/>
                <a:pathLst>
                  <a:path w="3" h="2">
                    <a:moveTo>
                      <a:pt x="3" y="2"/>
                    </a:moveTo>
                    <a:cubicBezTo>
                      <a:pt x="2" y="0"/>
                      <a:pt x="1" y="1"/>
                      <a:pt x="0" y="0"/>
                    </a:cubicBezTo>
                    <a:cubicBezTo>
                      <a:pt x="0" y="0"/>
                      <a:pt x="2" y="2"/>
                      <a:pt x="2" y="2"/>
                    </a:cubicBezTo>
                    <a:cubicBezTo>
                      <a:pt x="2" y="2"/>
                      <a:pt x="3" y="2"/>
                      <a:pt x="3" y="2"/>
                    </a:cubicBezTo>
                    <a:close/>
                  </a:path>
                </a:pathLst>
              </a:custGeom>
              <a:solidFill>
                <a:srgbClr val="24211D"/>
              </a:solidFill>
              <a:ln w="9525">
                <a:noFill/>
                <a:round/>
                <a:headEnd/>
                <a:tailEnd/>
              </a:ln>
            </p:spPr>
            <p:txBody>
              <a:bodyPr/>
              <a:lstStyle/>
              <a:p>
                <a:pPr>
                  <a:defRPr/>
                </a:pPr>
                <a:endParaRPr lang="es-MX"/>
              </a:p>
            </p:txBody>
          </p:sp>
          <p:sp>
            <p:nvSpPr>
              <p:cNvPr id="1367" name="Freeform 343"/>
              <p:cNvSpPr>
                <a:spLocks/>
              </p:cNvSpPr>
              <p:nvPr/>
            </p:nvSpPr>
            <p:spPr bwMode="auto">
              <a:xfrm>
                <a:off x="4502" y="1925"/>
                <a:ext cx="9" cy="9"/>
              </a:xfrm>
              <a:custGeom>
                <a:avLst/>
                <a:gdLst/>
                <a:ahLst/>
                <a:cxnLst>
                  <a:cxn ang="0">
                    <a:pos x="3" y="2"/>
                  </a:cxn>
                  <a:cxn ang="0">
                    <a:pos x="0" y="0"/>
                  </a:cxn>
                  <a:cxn ang="0">
                    <a:pos x="2" y="2"/>
                  </a:cxn>
                  <a:cxn ang="0">
                    <a:pos x="3" y="2"/>
                  </a:cxn>
                </a:cxnLst>
                <a:rect l="0" t="0" r="r" b="b"/>
                <a:pathLst>
                  <a:path w="3" h="2">
                    <a:moveTo>
                      <a:pt x="3" y="2"/>
                    </a:moveTo>
                    <a:cubicBezTo>
                      <a:pt x="2" y="0"/>
                      <a:pt x="1" y="1"/>
                      <a:pt x="0" y="0"/>
                    </a:cubicBezTo>
                    <a:cubicBezTo>
                      <a:pt x="0" y="0"/>
                      <a:pt x="2" y="2"/>
                      <a:pt x="2" y="2"/>
                    </a:cubicBezTo>
                    <a:cubicBezTo>
                      <a:pt x="2" y="2"/>
                      <a:pt x="3" y="2"/>
                      <a:pt x="3" y="2"/>
                    </a:cubicBezTo>
                    <a:close/>
                  </a:path>
                </a:pathLst>
              </a:custGeom>
              <a:noFill/>
              <a:ln w="0">
                <a:solidFill>
                  <a:srgbClr val="24211D"/>
                </a:solidFill>
                <a:prstDash val="solid"/>
                <a:round/>
                <a:headEnd/>
                <a:tailEnd/>
              </a:ln>
            </p:spPr>
            <p:txBody>
              <a:bodyPr/>
              <a:lstStyle/>
              <a:p>
                <a:pPr>
                  <a:defRPr/>
                </a:pPr>
                <a:endParaRPr lang="es-MX"/>
              </a:p>
            </p:txBody>
          </p:sp>
          <p:sp>
            <p:nvSpPr>
              <p:cNvPr id="1368" name="Freeform 344"/>
              <p:cNvSpPr>
                <a:spLocks/>
              </p:cNvSpPr>
              <p:nvPr/>
            </p:nvSpPr>
            <p:spPr bwMode="auto">
              <a:xfrm>
                <a:off x="4529" y="1920"/>
                <a:ext cx="18" cy="18"/>
              </a:xfrm>
              <a:custGeom>
                <a:avLst/>
                <a:gdLst/>
                <a:ahLst/>
                <a:cxnLst>
                  <a:cxn ang="0">
                    <a:pos x="3" y="1"/>
                  </a:cxn>
                  <a:cxn ang="0">
                    <a:pos x="1" y="3"/>
                  </a:cxn>
                  <a:cxn ang="0">
                    <a:pos x="0" y="4"/>
                  </a:cxn>
                  <a:cxn ang="0">
                    <a:pos x="1" y="5"/>
                  </a:cxn>
                  <a:cxn ang="0">
                    <a:pos x="3" y="4"/>
                  </a:cxn>
                  <a:cxn ang="0">
                    <a:pos x="3" y="1"/>
                  </a:cxn>
                </a:cxnLst>
                <a:rect l="0" t="0" r="r" b="b"/>
                <a:pathLst>
                  <a:path w="5" h="5">
                    <a:moveTo>
                      <a:pt x="3" y="1"/>
                    </a:moveTo>
                    <a:cubicBezTo>
                      <a:pt x="1" y="0"/>
                      <a:pt x="1" y="2"/>
                      <a:pt x="1" y="3"/>
                    </a:cubicBezTo>
                    <a:cubicBezTo>
                      <a:pt x="0" y="3"/>
                      <a:pt x="0" y="3"/>
                      <a:pt x="0" y="4"/>
                    </a:cubicBezTo>
                    <a:cubicBezTo>
                      <a:pt x="0" y="5"/>
                      <a:pt x="1" y="5"/>
                      <a:pt x="1" y="5"/>
                    </a:cubicBezTo>
                    <a:cubicBezTo>
                      <a:pt x="3" y="5"/>
                      <a:pt x="2" y="5"/>
                      <a:pt x="3" y="4"/>
                    </a:cubicBezTo>
                    <a:cubicBezTo>
                      <a:pt x="5" y="3"/>
                      <a:pt x="4" y="2"/>
                      <a:pt x="3" y="1"/>
                    </a:cubicBezTo>
                    <a:close/>
                  </a:path>
                </a:pathLst>
              </a:custGeom>
              <a:solidFill>
                <a:srgbClr val="006E57"/>
              </a:solidFill>
              <a:ln w="9525">
                <a:noFill/>
                <a:round/>
                <a:headEnd/>
                <a:tailEnd/>
              </a:ln>
            </p:spPr>
            <p:txBody>
              <a:bodyPr/>
              <a:lstStyle/>
              <a:p>
                <a:pPr>
                  <a:defRPr/>
                </a:pPr>
                <a:endParaRPr lang="es-MX"/>
              </a:p>
            </p:txBody>
          </p:sp>
          <p:sp>
            <p:nvSpPr>
              <p:cNvPr id="1369" name="Freeform 345"/>
              <p:cNvSpPr>
                <a:spLocks/>
              </p:cNvSpPr>
              <p:nvPr/>
            </p:nvSpPr>
            <p:spPr bwMode="auto">
              <a:xfrm>
                <a:off x="4529" y="1925"/>
                <a:ext cx="14" cy="14"/>
              </a:xfrm>
              <a:custGeom>
                <a:avLst/>
                <a:gdLst/>
                <a:ahLst/>
                <a:cxnLst>
                  <a:cxn ang="0">
                    <a:pos x="3" y="3"/>
                  </a:cxn>
                  <a:cxn ang="0">
                    <a:pos x="1" y="4"/>
                  </a:cxn>
                  <a:cxn ang="0">
                    <a:pos x="1" y="4"/>
                  </a:cxn>
                  <a:cxn ang="0">
                    <a:pos x="0" y="3"/>
                  </a:cxn>
                  <a:cxn ang="0">
                    <a:pos x="1" y="2"/>
                  </a:cxn>
                  <a:cxn ang="0">
                    <a:pos x="1" y="2"/>
                  </a:cxn>
                  <a:cxn ang="0">
                    <a:pos x="1" y="1"/>
                  </a:cxn>
                  <a:cxn ang="0">
                    <a:pos x="3" y="0"/>
                  </a:cxn>
                  <a:cxn ang="0">
                    <a:pos x="4" y="1"/>
                  </a:cxn>
                  <a:cxn ang="0">
                    <a:pos x="3" y="3"/>
                  </a:cxn>
                </a:cxnLst>
                <a:rect l="0" t="0" r="r" b="b"/>
                <a:pathLst>
                  <a:path w="4" h="4">
                    <a:moveTo>
                      <a:pt x="3" y="3"/>
                    </a:moveTo>
                    <a:cubicBezTo>
                      <a:pt x="2" y="4"/>
                      <a:pt x="3" y="3"/>
                      <a:pt x="1" y="4"/>
                    </a:cubicBezTo>
                    <a:cubicBezTo>
                      <a:pt x="1" y="4"/>
                      <a:pt x="1" y="4"/>
                      <a:pt x="1" y="4"/>
                    </a:cubicBezTo>
                    <a:cubicBezTo>
                      <a:pt x="1" y="3"/>
                      <a:pt x="0" y="3"/>
                      <a:pt x="0" y="3"/>
                    </a:cubicBezTo>
                    <a:cubicBezTo>
                      <a:pt x="0" y="3"/>
                      <a:pt x="0" y="2"/>
                      <a:pt x="1" y="2"/>
                    </a:cubicBezTo>
                    <a:cubicBezTo>
                      <a:pt x="1" y="2"/>
                      <a:pt x="1" y="2"/>
                      <a:pt x="1" y="2"/>
                    </a:cubicBezTo>
                    <a:cubicBezTo>
                      <a:pt x="1" y="2"/>
                      <a:pt x="1" y="2"/>
                      <a:pt x="1" y="1"/>
                    </a:cubicBezTo>
                    <a:cubicBezTo>
                      <a:pt x="1" y="0"/>
                      <a:pt x="1" y="0"/>
                      <a:pt x="3" y="0"/>
                    </a:cubicBezTo>
                    <a:cubicBezTo>
                      <a:pt x="3" y="1"/>
                      <a:pt x="3" y="1"/>
                      <a:pt x="4" y="1"/>
                    </a:cubicBezTo>
                    <a:cubicBezTo>
                      <a:pt x="4" y="1"/>
                      <a:pt x="4" y="2"/>
                      <a:pt x="3" y="3"/>
                    </a:cubicBezTo>
                    <a:close/>
                  </a:path>
                </a:pathLst>
              </a:custGeom>
              <a:solidFill>
                <a:srgbClr val="27805E"/>
              </a:solidFill>
              <a:ln w="9525">
                <a:noFill/>
                <a:round/>
                <a:headEnd/>
                <a:tailEnd/>
              </a:ln>
            </p:spPr>
            <p:txBody>
              <a:bodyPr/>
              <a:lstStyle/>
              <a:p>
                <a:pPr>
                  <a:defRPr/>
                </a:pPr>
                <a:endParaRPr lang="es-MX"/>
              </a:p>
            </p:txBody>
          </p:sp>
          <p:sp>
            <p:nvSpPr>
              <p:cNvPr id="1370" name="Freeform 346"/>
              <p:cNvSpPr>
                <a:spLocks/>
              </p:cNvSpPr>
              <p:nvPr/>
            </p:nvSpPr>
            <p:spPr bwMode="auto">
              <a:xfrm>
                <a:off x="4534" y="1925"/>
                <a:ext cx="9" cy="9"/>
              </a:xfrm>
              <a:custGeom>
                <a:avLst/>
                <a:gdLst/>
                <a:ahLst/>
                <a:cxnLst>
                  <a:cxn ang="0">
                    <a:pos x="2" y="3"/>
                  </a:cxn>
                  <a:cxn ang="0">
                    <a:pos x="0" y="3"/>
                  </a:cxn>
                  <a:cxn ang="0">
                    <a:pos x="0" y="3"/>
                  </a:cxn>
                  <a:cxn ang="0">
                    <a:pos x="0" y="3"/>
                  </a:cxn>
                  <a:cxn ang="0">
                    <a:pos x="0" y="2"/>
                  </a:cxn>
                  <a:cxn ang="0">
                    <a:pos x="0" y="2"/>
                  </a:cxn>
                  <a:cxn ang="0">
                    <a:pos x="0" y="2"/>
                  </a:cxn>
                  <a:cxn ang="0">
                    <a:pos x="2" y="1"/>
                  </a:cxn>
                  <a:cxn ang="0">
                    <a:pos x="2" y="1"/>
                  </a:cxn>
                  <a:cxn ang="0">
                    <a:pos x="2" y="3"/>
                  </a:cxn>
                </a:cxnLst>
                <a:rect l="0" t="0" r="r" b="b"/>
                <a:pathLst>
                  <a:path w="3" h="3">
                    <a:moveTo>
                      <a:pt x="2" y="3"/>
                    </a:moveTo>
                    <a:cubicBezTo>
                      <a:pt x="1" y="3"/>
                      <a:pt x="2" y="3"/>
                      <a:pt x="0" y="3"/>
                    </a:cubicBezTo>
                    <a:cubicBezTo>
                      <a:pt x="0" y="3"/>
                      <a:pt x="0" y="3"/>
                      <a:pt x="0" y="3"/>
                    </a:cubicBezTo>
                    <a:cubicBezTo>
                      <a:pt x="0" y="3"/>
                      <a:pt x="0" y="3"/>
                      <a:pt x="0" y="3"/>
                    </a:cubicBezTo>
                    <a:cubicBezTo>
                      <a:pt x="0" y="3"/>
                      <a:pt x="0" y="3"/>
                      <a:pt x="0" y="2"/>
                    </a:cubicBezTo>
                    <a:cubicBezTo>
                      <a:pt x="0" y="2"/>
                      <a:pt x="0" y="2"/>
                      <a:pt x="0" y="2"/>
                    </a:cubicBezTo>
                    <a:cubicBezTo>
                      <a:pt x="0" y="2"/>
                      <a:pt x="0" y="2"/>
                      <a:pt x="0" y="2"/>
                    </a:cubicBezTo>
                    <a:cubicBezTo>
                      <a:pt x="0" y="1"/>
                      <a:pt x="1" y="0"/>
                      <a:pt x="2" y="1"/>
                    </a:cubicBezTo>
                    <a:cubicBezTo>
                      <a:pt x="2" y="1"/>
                      <a:pt x="2" y="1"/>
                      <a:pt x="2" y="1"/>
                    </a:cubicBezTo>
                    <a:cubicBezTo>
                      <a:pt x="3" y="1"/>
                      <a:pt x="3" y="2"/>
                      <a:pt x="2" y="3"/>
                    </a:cubicBezTo>
                    <a:close/>
                  </a:path>
                </a:pathLst>
              </a:custGeom>
              <a:solidFill>
                <a:srgbClr val="569365"/>
              </a:solidFill>
              <a:ln w="9525">
                <a:noFill/>
                <a:round/>
                <a:headEnd/>
                <a:tailEnd/>
              </a:ln>
            </p:spPr>
            <p:txBody>
              <a:bodyPr/>
              <a:lstStyle/>
              <a:p>
                <a:pPr>
                  <a:defRPr/>
                </a:pPr>
                <a:endParaRPr lang="es-MX"/>
              </a:p>
            </p:txBody>
          </p:sp>
          <p:sp>
            <p:nvSpPr>
              <p:cNvPr id="1371" name="Freeform 347"/>
              <p:cNvSpPr>
                <a:spLocks/>
              </p:cNvSpPr>
              <p:nvPr/>
            </p:nvSpPr>
            <p:spPr bwMode="auto">
              <a:xfrm>
                <a:off x="4534" y="1925"/>
                <a:ext cx="9" cy="9"/>
              </a:xfrm>
              <a:custGeom>
                <a:avLst/>
                <a:gdLst/>
                <a:ahLst/>
                <a:cxnLst>
                  <a:cxn ang="0">
                    <a:pos x="2" y="3"/>
                  </a:cxn>
                  <a:cxn ang="0">
                    <a:pos x="1" y="3"/>
                  </a:cxn>
                  <a:cxn ang="0">
                    <a:pos x="0" y="3"/>
                  </a:cxn>
                  <a:cxn ang="0">
                    <a:pos x="0" y="3"/>
                  </a:cxn>
                  <a:cxn ang="0">
                    <a:pos x="0" y="2"/>
                  </a:cxn>
                  <a:cxn ang="0">
                    <a:pos x="0" y="2"/>
                  </a:cxn>
                  <a:cxn ang="0">
                    <a:pos x="0" y="2"/>
                  </a:cxn>
                  <a:cxn ang="0">
                    <a:pos x="2" y="1"/>
                  </a:cxn>
                  <a:cxn ang="0">
                    <a:pos x="2" y="1"/>
                  </a:cxn>
                  <a:cxn ang="0">
                    <a:pos x="2" y="3"/>
                  </a:cxn>
                </a:cxnLst>
                <a:rect l="0" t="0" r="r" b="b"/>
                <a:pathLst>
                  <a:path w="3" h="3">
                    <a:moveTo>
                      <a:pt x="2" y="3"/>
                    </a:moveTo>
                    <a:cubicBezTo>
                      <a:pt x="1" y="3"/>
                      <a:pt x="1" y="3"/>
                      <a:pt x="1" y="3"/>
                    </a:cubicBezTo>
                    <a:cubicBezTo>
                      <a:pt x="1" y="3"/>
                      <a:pt x="0" y="3"/>
                      <a:pt x="0" y="3"/>
                    </a:cubicBezTo>
                    <a:cubicBezTo>
                      <a:pt x="0" y="3"/>
                      <a:pt x="0" y="3"/>
                      <a:pt x="0" y="3"/>
                    </a:cubicBezTo>
                    <a:cubicBezTo>
                      <a:pt x="0" y="3"/>
                      <a:pt x="0" y="3"/>
                      <a:pt x="0" y="2"/>
                    </a:cubicBezTo>
                    <a:cubicBezTo>
                      <a:pt x="0" y="2"/>
                      <a:pt x="0" y="2"/>
                      <a:pt x="0" y="2"/>
                    </a:cubicBezTo>
                    <a:cubicBezTo>
                      <a:pt x="0" y="2"/>
                      <a:pt x="0" y="2"/>
                      <a:pt x="0" y="2"/>
                    </a:cubicBezTo>
                    <a:cubicBezTo>
                      <a:pt x="0" y="1"/>
                      <a:pt x="1" y="0"/>
                      <a:pt x="2" y="1"/>
                    </a:cubicBezTo>
                    <a:cubicBezTo>
                      <a:pt x="2" y="1"/>
                      <a:pt x="2" y="1"/>
                      <a:pt x="2" y="1"/>
                    </a:cubicBezTo>
                    <a:cubicBezTo>
                      <a:pt x="3" y="2"/>
                      <a:pt x="3" y="2"/>
                      <a:pt x="2" y="3"/>
                    </a:cubicBezTo>
                    <a:close/>
                  </a:path>
                </a:pathLst>
              </a:custGeom>
              <a:solidFill>
                <a:srgbClr val="7FA96C"/>
              </a:solidFill>
              <a:ln w="9525">
                <a:noFill/>
                <a:round/>
                <a:headEnd/>
                <a:tailEnd/>
              </a:ln>
            </p:spPr>
            <p:txBody>
              <a:bodyPr/>
              <a:lstStyle/>
              <a:p>
                <a:pPr>
                  <a:defRPr/>
                </a:pPr>
                <a:endParaRPr lang="es-MX"/>
              </a:p>
            </p:txBody>
          </p:sp>
          <p:sp>
            <p:nvSpPr>
              <p:cNvPr id="1372" name="Freeform 348"/>
              <p:cNvSpPr>
                <a:spLocks/>
              </p:cNvSpPr>
              <p:nvPr/>
            </p:nvSpPr>
            <p:spPr bwMode="auto">
              <a:xfrm>
                <a:off x="4534" y="1925"/>
                <a:ext cx="9" cy="9"/>
              </a:xfrm>
              <a:custGeom>
                <a:avLst/>
                <a:gdLst/>
                <a:ahLst/>
                <a:cxnLst>
                  <a:cxn ang="0">
                    <a:pos x="2" y="1"/>
                  </a:cxn>
                  <a:cxn ang="0">
                    <a:pos x="1" y="2"/>
                  </a:cxn>
                  <a:cxn ang="0">
                    <a:pos x="1" y="2"/>
                  </a:cxn>
                  <a:cxn ang="0">
                    <a:pos x="0" y="2"/>
                  </a:cxn>
                  <a:cxn ang="0">
                    <a:pos x="0" y="1"/>
                  </a:cxn>
                  <a:cxn ang="0">
                    <a:pos x="0" y="1"/>
                  </a:cxn>
                  <a:cxn ang="0">
                    <a:pos x="1" y="1"/>
                  </a:cxn>
                  <a:cxn ang="0">
                    <a:pos x="1" y="0"/>
                  </a:cxn>
                  <a:cxn ang="0">
                    <a:pos x="2" y="0"/>
                  </a:cxn>
                  <a:cxn ang="0">
                    <a:pos x="2" y="1"/>
                  </a:cxn>
                </a:cxnLst>
                <a:rect l="0" t="0" r="r" b="b"/>
                <a:pathLst>
                  <a:path w="3" h="2">
                    <a:moveTo>
                      <a:pt x="2" y="1"/>
                    </a:moveTo>
                    <a:cubicBezTo>
                      <a:pt x="1" y="2"/>
                      <a:pt x="1" y="2"/>
                      <a:pt x="1" y="2"/>
                    </a:cubicBezTo>
                    <a:cubicBezTo>
                      <a:pt x="1" y="2"/>
                      <a:pt x="1" y="2"/>
                      <a:pt x="1" y="2"/>
                    </a:cubicBezTo>
                    <a:cubicBezTo>
                      <a:pt x="1" y="2"/>
                      <a:pt x="0" y="2"/>
                      <a:pt x="0" y="2"/>
                    </a:cubicBezTo>
                    <a:cubicBezTo>
                      <a:pt x="0" y="2"/>
                      <a:pt x="0" y="2"/>
                      <a:pt x="0" y="1"/>
                    </a:cubicBezTo>
                    <a:cubicBezTo>
                      <a:pt x="0" y="1"/>
                      <a:pt x="0" y="1"/>
                      <a:pt x="0" y="1"/>
                    </a:cubicBezTo>
                    <a:cubicBezTo>
                      <a:pt x="0" y="1"/>
                      <a:pt x="1" y="1"/>
                      <a:pt x="1" y="1"/>
                    </a:cubicBezTo>
                    <a:cubicBezTo>
                      <a:pt x="1" y="0"/>
                      <a:pt x="1" y="0"/>
                      <a:pt x="1" y="0"/>
                    </a:cubicBezTo>
                    <a:cubicBezTo>
                      <a:pt x="2" y="0"/>
                      <a:pt x="2" y="0"/>
                      <a:pt x="2" y="0"/>
                    </a:cubicBezTo>
                    <a:cubicBezTo>
                      <a:pt x="2" y="1"/>
                      <a:pt x="3" y="1"/>
                      <a:pt x="2" y="1"/>
                    </a:cubicBezTo>
                    <a:close/>
                  </a:path>
                </a:pathLst>
              </a:custGeom>
              <a:solidFill>
                <a:srgbClr val="B4CA71"/>
              </a:solidFill>
              <a:ln w="9525">
                <a:noFill/>
                <a:round/>
                <a:headEnd/>
                <a:tailEnd/>
              </a:ln>
            </p:spPr>
            <p:txBody>
              <a:bodyPr/>
              <a:lstStyle/>
              <a:p>
                <a:pPr>
                  <a:defRPr/>
                </a:pPr>
                <a:endParaRPr lang="es-MX"/>
              </a:p>
            </p:txBody>
          </p:sp>
          <p:sp>
            <p:nvSpPr>
              <p:cNvPr id="1373" name="Freeform 349"/>
              <p:cNvSpPr>
                <a:spLocks/>
              </p:cNvSpPr>
              <p:nvPr/>
            </p:nvSpPr>
            <p:spPr bwMode="auto">
              <a:xfrm>
                <a:off x="4529" y="1925"/>
                <a:ext cx="9" cy="5"/>
              </a:xfrm>
              <a:custGeom>
                <a:avLst/>
                <a:gdLst/>
                <a:ahLst/>
                <a:cxnLst>
                  <a:cxn ang="0">
                    <a:pos x="3" y="2"/>
                  </a:cxn>
                  <a:cxn ang="0">
                    <a:pos x="0" y="0"/>
                  </a:cxn>
                  <a:cxn ang="0">
                    <a:pos x="2" y="2"/>
                  </a:cxn>
                  <a:cxn ang="0">
                    <a:pos x="3" y="2"/>
                  </a:cxn>
                </a:cxnLst>
                <a:rect l="0" t="0" r="r" b="b"/>
                <a:pathLst>
                  <a:path w="3" h="2">
                    <a:moveTo>
                      <a:pt x="3" y="2"/>
                    </a:moveTo>
                    <a:cubicBezTo>
                      <a:pt x="1" y="0"/>
                      <a:pt x="1" y="0"/>
                      <a:pt x="0" y="0"/>
                    </a:cubicBezTo>
                    <a:cubicBezTo>
                      <a:pt x="0" y="0"/>
                      <a:pt x="2" y="2"/>
                      <a:pt x="2" y="2"/>
                    </a:cubicBezTo>
                    <a:cubicBezTo>
                      <a:pt x="2" y="2"/>
                      <a:pt x="3" y="2"/>
                      <a:pt x="3" y="2"/>
                    </a:cubicBezTo>
                    <a:close/>
                  </a:path>
                </a:pathLst>
              </a:custGeom>
              <a:solidFill>
                <a:srgbClr val="24211D"/>
              </a:solidFill>
              <a:ln w="9525">
                <a:noFill/>
                <a:round/>
                <a:headEnd/>
                <a:tailEnd/>
              </a:ln>
            </p:spPr>
            <p:txBody>
              <a:bodyPr/>
              <a:lstStyle/>
              <a:p>
                <a:pPr>
                  <a:defRPr/>
                </a:pPr>
                <a:endParaRPr lang="es-MX"/>
              </a:p>
            </p:txBody>
          </p:sp>
          <p:sp>
            <p:nvSpPr>
              <p:cNvPr id="1374" name="Freeform 350"/>
              <p:cNvSpPr>
                <a:spLocks/>
              </p:cNvSpPr>
              <p:nvPr/>
            </p:nvSpPr>
            <p:spPr bwMode="auto">
              <a:xfrm>
                <a:off x="4529" y="1925"/>
                <a:ext cx="9" cy="5"/>
              </a:xfrm>
              <a:custGeom>
                <a:avLst/>
                <a:gdLst/>
                <a:ahLst/>
                <a:cxnLst>
                  <a:cxn ang="0">
                    <a:pos x="3" y="2"/>
                  </a:cxn>
                  <a:cxn ang="0">
                    <a:pos x="0" y="0"/>
                  </a:cxn>
                  <a:cxn ang="0">
                    <a:pos x="2" y="2"/>
                  </a:cxn>
                  <a:cxn ang="0">
                    <a:pos x="3" y="2"/>
                  </a:cxn>
                </a:cxnLst>
                <a:rect l="0" t="0" r="r" b="b"/>
                <a:pathLst>
                  <a:path w="3" h="2">
                    <a:moveTo>
                      <a:pt x="3" y="2"/>
                    </a:moveTo>
                    <a:cubicBezTo>
                      <a:pt x="1" y="0"/>
                      <a:pt x="1" y="0"/>
                      <a:pt x="0" y="0"/>
                    </a:cubicBezTo>
                    <a:cubicBezTo>
                      <a:pt x="0" y="0"/>
                      <a:pt x="2" y="2"/>
                      <a:pt x="2" y="2"/>
                    </a:cubicBezTo>
                    <a:cubicBezTo>
                      <a:pt x="2" y="2"/>
                      <a:pt x="3" y="2"/>
                      <a:pt x="3" y="2"/>
                    </a:cubicBezTo>
                    <a:close/>
                  </a:path>
                </a:pathLst>
              </a:custGeom>
              <a:noFill/>
              <a:ln w="0">
                <a:solidFill>
                  <a:srgbClr val="24211D"/>
                </a:solidFill>
                <a:prstDash val="solid"/>
                <a:round/>
                <a:headEnd/>
                <a:tailEnd/>
              </a:ln>
            </p:spPr>
            <p:txBody>
              <a:bodyPr/>
              <a:lstStyle/>
              <a:p>
                <a:pPr>
                  <a:defRPr/>
                </a:pPr>
                <a:endParaRPr lang="es-MX"/>
              </a:p>
            </p:txBody>
          </p:sp>
          <p:sp>
            <p:nvSpPr>
              <p:cNvPr id="1375" name="Freeform 351"/>
              <p:cNvSpPr>
                <a:spLocks/>
              </p:cNvSpPr>
              <p:nvPr/>
            </p:nvSpPr>
            <p:spPr bwMode="auto">
              <a:xfrm>
                <a:off x="4589" y="1888"/>
                <a:ext cx="9" cy="18"/>
              </a:xfrm>
              <a:custGeom>
                <a:avLst/>
                <a:gdLst/>
                <a:ahLst/>
                <a:cxnLst>
                  <a:cxn ang="0">
                    <a:pos x="1" y="5"/>
                  </a:cxn>
                  <a:cxn ang="0">
                    <a:pos x="0" y="0"/>
                  </a:cxn>
                  <a:cxn ang="0">
                    <a:pos x="2" y="5"/>
                  </a:cxn>
                  <a:cxn ang="0">
                    <a:pos x="1" y="5"/>
                  </a:cxn>
                </a:cxnLst>
                <a:rect l="0" t="0" r="r" b="b"/>
                <a:pathLst>
                  <a:path w="2" h="5">
                    <a:moveTo>
                      <a:pt x="1" y="5"/>
                    </a:moveTo>
                    <a:cubicBezTo>
                      <a:pt x="1" y="5"/>
                      <a:pt x="2" y="0"/>
                      <a:pt x="0" y="0"/>
                    </a:cubicBezTo>
                    <a:cubicBezTo>
                      <a:pt x="0" y="0"/>
                      <a:pt x="2" y="0"/>
                      <a:pt x="2" y="5"/>
                    </a:cubicBezTo>
                    <a:cubicBezTo>
                      <a:pt x="2" y="5"/>
                      <a:pt x="1" y="5"/>
                      <a:pt x="1" y="5"/>
                    </a:cubicBezTo>
                    <a:close/>
                  </a:path>
                </a:pathLst>
              </a:custGeom>
              <a:solidFill>
                <a:srgbClr val="24211D"/>
              </a:solidFill>
              <a:ln w="9525">
                <a:noFill/>
                <a:round/>
                <a:headEnd/>
                <a:tailEnd/>
              </a:ln>
            </p:spPr>
            <p:txBody>
              <a:bodyPr/>
              <a:lstStyle/>
              <a:p>
                <a:pPr>
                  <a:defRPr/>
                </a:pPr>
                <a:endParaRPr lang="es-MX"/>
              </a:p>
            </p:txBody>
          </p:sp>
          <p:sp>
            <p:nvSpPr>
              <p:cNvPr id="1376" name="Freeform 352"/>
              <p:cNvSpPr>
                <a:spLocks/>
              </p:cNvSpPr>
              <p:nvPr/>
            </p:nvSpPr>
            <p:spPr bwMode="auto">
              <a:xfrm>
                <a:off x="4589" y="1888"/>
                <a:ext cx="9" cy="18"/>
              </a:xfrm>
              <a:custGeom>
                <a:avLst/>
                <a:gdLst/>
                <a:ahLst/>
                <a:cxnLst>
                  <a:cxn ang="0">
                    <a:pos x="1" y="5"/>
                  </a:cxn>
                  <a:cxn ang="0">
                    <a:pos x="0" y="0"/>
                  </a:cxn>
                  <a:cxn ang="0">
                    <a:pos x="2" y="5"/>
                  </a:cxn>
                  <a:cxn ang="0">
                    <a:pos x="1" y="5"/>
                  </a:cxn>
                </a:cxnLst>
                <a:rect l="0" t="0" r="r" b="b"/>
                <a:pathLst>
                  <a:path w="2" h="5">
                    <a:moveTo>
                      <a:pt x="1" y="5"/>
                    </a:moveTo>
                    <a:cubicBezTo>
                      <a:pt x="1" y="5"/>
                      <a:pt x="2" y="0"/>
                      <a:pt x="0" y="0"/>
                    </a:cubicBezTo>
                    <a:cubicBezTo>
                      <a:pt x="0" y="0"/>
                      <a:pt x="2" y="0"/>
                      <a:pt x="2" y="5"/>
                    </a:cubicBezTo>
                    <a:cubicBezTo>
                      <a:pt x="2" y="5"/>
                      <a:pt x="1" y="5"/>
                      <a:pt x="1" y="5"/>
                    </a:cubicBezTo>
                    <a:close/>
                  </a:path>
                </a:pathLst>
              </a:custGeom>
              <a:noFill/>
              <a:ln w="0">
                <a:solidFill>
                  <a:srgbClr val="24211D"/>
                </a:solidFill>
                <a:prstDash val="solid"/>
                <a:round/>
                <a:headEnd/>
                <a:tailEnd/>
              </a:ln>
            </p:spPr>
            <p:txBody>
              <a:bodyPr/>
              <a:lstStyle/>
              <a:p>
                <a:pPr>
                  <a:defRPr/>
                </a:pPr>
                <a:endParaRPr lang="es-MX"/>
              </a:p>
            </p:txBody>
          </p:sp>
          <p:sp>
            <p:nvSpPr>
              <p:cNvPr id="1377" name="Freeform 353"/>
              <p:cNvSpPr>
                <a:spLocks/>
              </p:cNvSpPr>
              <p:nvPr/>
            </p:nvSpPr>
            <p:spPr bwMode="auto">
              <a:xfrm>
                <a:off x="4658" y="2011"/>
                <a:ext cx="18" cy="18"/>
              </a:xfrm>
              <a:custGeom>
                <a:avLst/>
                <a:gdLst/>
                <a:ahLst/>
                <a:cxnLst>
                  <a:cxn ang="0">
                    <a:pos x="4" y="0"/>
                  </a:cxn>
                  <a:cxn ang="0">
                    <a:pos x="0" y="4"/>
                  </a:cxn>
                  <a:cxn ang="0">
                    <a:pos x="5" y="0"/>
                  </a:cxn>
                  <a:cxn ang="0">
                    <a:pos x="4" y="0"/>
                  </a:cxn>
                </a:cxnLst>
                <a:rect l="0" t="0" r="r" b="b"/>
                <a:pathLst>
                  <a:path w="5" h="5">
                    <a:moveTo>
                      <a:pt x="4" y="0"/>
                    </a:moveTo>
                    <a:cubicBezTo>
                      <a:pt x="4" y="0"/>
                      <a:pt x="2" y="4"/>
                      <a:pt x="0" y="4"/>
                    </a:cubicBezTo>
                    <a:cubicBezTo>
                      <a:pt x="0" y="4"/>
                      <a:pt x="2" y="5"/>
                      <a:pt x="5" y="0"/>
                    </a:cubicBezTo>
                    <a:cubicBezTo>
                      <a:pt x="5" y="0"/>
                      <a:pt x="4" y="0"/>
                      <a:pt x="4" y="0"/>
                    </a:cubicBezTo>
                    <a:close/>
                  </a:path>
                </a:pathLst>
              </a:custGeom>
              <a:solidFill>
                <a:srgbClr val="24211D"/>
              </a:solidFill>
              <a:ln w="9525">
                <a:noFill/>
                <a:round/>
                <a:headEnd/>
                <a:tailEnd/>
              </a:ln>
            </p:spPr>
            <p:txBody>
              <a:bodyPr/>
              <a:lstStyle/>
              <a:p>
                <a:pPr>
                  <a:defRPr/>
                </a:pPr>
                <a:endParaRPr lang="es-MX"/>
              </a:p>
            </p:txBody>
          </p:sp>
          <p:sp>
            <p:nvSpPr>
              <p:cNvPr id="1378" name="Freeform 354"/>
              <p:cNvSpPr>
                <a:spLocks/>
              </p:cNvSpPr>
              <p:nvPr/>
            </p:nvSpPr>
            <p:spPr bwMode="auto">
              <a:xfrm>
                <a:off x="4658" y="2011"/>
                <a:ext cx="18" cy="18"/>
              </a:xfrm>
              <a:custGeom>
                <a:avLst/>
                <a:gdLst/>
                <a:ahLst/>
                <a:cxnLst>
                  <a:cxn ang="0">
                    <a:pos x="4" y="0"/>
                  </a:cxn>
                  <a:cxn ang="0">
                    <a:pos x="0" y="4"/>
                  </a:cxn>
                  <a:cxn ang="0">
                    <a:pos x="5" y="0"/>
                  </a:cxn>
                  <a:cxn ang="0">
                    <a:pos x="4" y="0"/>
                  </a:cxn>
                </a:cxnLst>
                <a:rect l="0" t="0" r="r" b="b"/>
                <a:pathLst>
                  <a:path w="5" h="5">
                    <a:moveTo>
                      <a:pt x="4" y="0"/>
                    </a:moveTo>
                    <a:cubicBezTo>
                      <a:pt x="4" y="0"/>
                      <a:pt x="2" y="4"/>
                      <a:pt x="0" y="4"/>
                    </a:cubicBezTo>
                    <a:cubicBezTo>
                      <a:pt x="0" y="4"/>
                      <a:pt x="2" y="5"/>
                      <a:pt x="5" y="0"/>
                    </a:cubicBezTo>
                    <a:cubicBezTo>
                      <a:pt x="5" y="0"/>
                      <a:pt x="4" y="0"/>
                      <a:pt x="4" y="0"/>
                    </a:cubicBezTo>
                    <a:close/>
                  </a:path>
                </a:pathLst>
              </a:custGeom>
              <a:noFill/>
              <a:ln w="0">
                <a:solidFill>
                  <a:srgbClr val="24211D"/>
                </a:solidFill>
                <a:prstDash val="solid"/>
                <a:round/>
                <a:headEnd/>
                <a:tailEnd/>
              </a:ln>
            </p:spPr>
            <p:txBody>
              <a:bodyPr/>
              <a:lstStyle/>
              <a:p>
                <a:pPr>
                  <a:defRPr/>
                </a:pPr>
                <a:endParaRPr lang="es-MX"/>
              </a:p>
            </p:txBody>
          </p:sp>
          <p:sp>
            <p:nvSpPr>
              <p:cNvPr id="1379" name="Freeform 355"/>
              <p:cNvSpPr>
                <a:spLocks/>
              </p:cNvSpPr>
              <p:nvPr/>
            </p:nvSpPr>
            <p:spPr bwMode="auto">
              <a:xfrm>
                <a:off x="4603" y="2011"/>
                <a:ext cx="18" cy="14"/>
              </a:xfrm>
              <a:custGeom>
                <a:avLst/>
                <a:gdLst/>
                <a:ahLst/>
                <a:cxnLst>
                  <a:cxn ang="0">
                    <a:pos x="5" y="0"/>
                  </a:cxn>
                  <a:cxn ang="0">
                    <a:pos x="0" y="2"/>
                  </a:cxn>
                  <a:cxn ang="0">
                    <a:pos x="5" y="1"/>
                  </a:cxn>
                  <a:cxn ang="0">
                    <a:pos x="5" y="0"/>
                  </a:cxn>
                </a:cxnLst>
                <a:rect l="0" t="0" r="r" b="b"/>
                <a:pathLst>
                  <a:path w="5" h="4">
                    <a:moveTo>
                      <a:pt x="5" y="0"/>
                    </a:moveTo>
                    <a:cubicBezTo>
                      <a:pt x="5" y="0"/>
                      <a:pt x="1" y="4"/>
                      <a:pt x="0" y="2"/>
                    </a:cubicBezTo>
                    <a:cubicBezTo>
                      <a:pt x="0" y="2"/>
                      <a:pt x="1" y="4"/>
                      <a:pt x="5" y="1"/>
                    </a:cubicBezTo>
                    <a:cubicBezTo>
                      <a:pt x="5" y="1"/>
                      <a:pt x="5" y="0"/>
                      <a:pt x="5" y="0"/>
                    </a:cubicBezTo>
                    <a:close/>
                  </a:path>
                </a:pathLst>
              </a:custGeom>
              <a:solidFill>
                <a:srgbClr val="24211D"/>
              </a:solidFill>
              <a:ln w="9525">
                <a:noFill/>
                <a:round/>
                <a:headEnd/>
                <a:tailEnd/>
              </a:ln>
            </p:spPr>
            <p:txBody>
              <a:bodyPr/>
              <a:lstStyle/>
              <a:p>
                <a:pPr>
                  <a:defRPr/>
                </a:pPr>
                <a:endParaRPr lang="es-MX"/>
              </a:p>
            </p:txBody>
          </p:sp>
          <p:sp>
            <p:nvSpPr>
              <p:cNvPr id="1380" name="Freeform 356"/>
              <p:cNvSpPr>
                <a:spLocks/>
              </p:cNvSpPr>
              <p:nvPr/>
            </p:nvSpPr>
            <p:spPr bwMode="auto">
              <a:xfrm>
                <a:off x="4603" y="2011"/>
                <a:ext cx="18" cy="14"/>
              </a:xfrm>
              <a:custGeom>
                <a:avLst/>
                <a:gdLst/>
                <a:ahLst/>
                <a:cxnLst>
                  <a:cxn ang="0">
                    <a:pos x="5" y="0"/>
                  </a:cxn>
                  <a:cxn ang="0">
                    <a:pos x="0" y="2"/>
                  </a:cxn>
                  <a:cxn ang="0">
                    <a:pos x="5" y="1"/>
                  </a:cxn>
                  <a:cxn ang="0">
                    <a:pos x="5" y="0"/>
                  </a:cxn>
                </a:cxnLst>
                <a:rect l="0" t="0" r="r" b="b"/>
                <a:pathLst>
                  <a:path w="5" h="4">
                    <a:moveTo>
                      <a:pt x="5" y="0"/>
                    </a:moveTo>
                    <a:cubicBezTo>
                      <a:pt x="5" y="0"/>
                      <a:pt x="1" y="4"/>
                      <a:pt x="0" y="2"/>
                    </a:cubicBezTo>
                    <a:cubicBezTo>
                      <a:pt x="0" y="2"/>
                      <a:pt x="1" y="4"/>
                      <a:pt x="5" y="1"/>
                    </a:cubicBezTo>
                    <a:cubicBezTo>
                      <a:pt x="5" y="1"/>
                      <a:pt x="5" y="0"/>
                      <a:pt x="5" y="0"/>
                    </a:cubicBezTo>
                    <a:close/>
                  </a:path>
                </a:pathLst>
              </a:custGeom>
              <a:noFill/>
              <a:ln w="0">
                <a:solidFill>
                  <a:srgbClr val="24211D"/>
                </a:solidFill>
                <a:prstDash val="solid"/>
                <a:round/>
                <a:headEnd/>
                <a:tailEnd/>
              </a:ln>
            </p:spPr>
            <p:txBody>
              <a:bodyPr/>
              <a:lstStyle/>
              <a:p>
                <a:pPr>
                  <a:defRPr/>
                </a:pPr>
                <a:endParaRPr lang="es-MX"/>
              </a:p>
            </p:txBody>
          </p:sp>
          <p:sp>
            <p:nvSpPr>
              <p:cNvPr id="1381" name="Freeform 357"/>
              <p:cNvSpPr>
                <a:spLocks/>
              </p:cNvSpPr>
              <p:nvPr/>
            </p:nvSpPr>
            <p:spPr bwMode="auto">
              <a:xfrm>
                <a:off x="4548" y="1979"/>
                <a:ext cx="18" cy="14"/>
              </a:xfrm>
              <a:custGeom>
                <a:avLst/>
                <a:gdLst/>
                <a:ahLst/>
                <a:cxnLst>
                  <a:cxn ang="0">
                    <a:pos x="4" y="0"/>
                  </a:cxn>
                  <a:cxn ang="0">
                    <a:pos x="0" y="3"/>
                  </a:cxn>
                  <a:cxn ang="0">
                    <a:pos x="5" y="1"/>
                  </a:cxn>
                  <a:cxn ang="0">
                    <a:pos x="4" y="0"/>
                  </a:cxn>
                </a:cxnLst>
                <a:rect l="0" t="0" r="r" b="b"/>
                <a:pathLst>
                  <a:path w="5" h="4">
                    <a:moveTo>
                      <a:pt x="4" y="0"/>
                    </a:moveTo>
                    <a:cubicBezTo>
                      <a:pt x="4" y="0"/>
                      <a:pt x="1" y="4"/>
                      <a:pt x="0" y="3"/>
                    </a:cubicBezTo>
                    <a:cubicBezTo>
                      <a:pt x="0" y="3"/>
                      <a:pt x="1" y="4"/>
                      <a:pt x="5" y="1"/>
                    </a:cubicBezTo>
                    <a:cubicBezTo>
                      <a:pt x="5" y="1"/>
                      <a:pt x="4" y="0"/>
                      <a:pt x="4" y="0"/>
                    </a:cubicBezTo>
                    <a:close/>
                  </a:path>
                </a:pathLst>
              </a:custGeom>
              <a:solidFill>
                <a:srgbClr val="24211D"/>
              </a:solidFill>
              <a:ln w="9525">
                <a:noFill/>
                <a:round/>
                <a:headEnd/>
                <a:tailEnd/>
              </a:ln>
            </p:spPr>
            <p:txBody>
              <a:bodyPr/>
              <a:lstStyle/>
              <a:p>
                <a:pPr>
                  <a:defRPr/>
                </a:pPr>
                <a:endParaRPr lang="es-MX"/>
              </a:p>
            </p:txBody>
          </p:sp>
          <p:sp>
            <p:nvSpPr>
              <p:cNvPr id="1382" name="Freeform 358"/>
              <p:cNvSpPr>
                <a:spLocks/>
              </p:cNvSpPr>
              <p:nvPr/>
            </p:nvSpPr>
            <p:spPr bwMode="auto">
              <a:xfrm>
                <a:off x="4548" y="1979"/>
                <a:ext cx="18" cy="14"/>
              </a:xfrm>
              <a:custGeom>
                <a:avLst/>
                <a:gdLst/>
                <a:ahLst/>
                <a:cxnLst>
                  <a:cxn ang="0">
                    <a:pos x="4" y="0"/>
                  </a:cxn>
                  <a:cxn ang="0">
                    <a:pos x="0" y="3"/>
                  </a:cxn>
                  <a:cxn ang="0">
                    <a:pos x="5" y="1"/>
                  </a:cxn>
                  <a:cxn ang="0">
                    <a:pos x="4" y="0"/>
                  </a:cxn>
                </a:cxnLst>
                <a:rect l="0" t="0" r="r" b="b"/>
                <a:pathLst>
                  <a:path w="5" h="4">
                    <a:moveTo>
                      <a:pt x="4" y="0"/>
                    </a:moveTo>
                    <a:cubicBezTo>
                      <a:pt x="4" y="0"/>
                      <a:pt x="1" y="4"/>
                      <a:pt x="0" y="3"/>
                    </a:cubicBezTo>
                    <a:cubicBezTo>
                      <a:pt x="0" y="3"/>
                      <a:pt x="1" y="4"/>
                      <a:pt x="5" y="1"/>
                    </a:cubicBezTo>
                    <a:cubicBezTo>
                      <a:pt x="5" y="1"/>
                      <a:pt x="4" y="0"/>
                      <a:pt x="4" y="0"/>
                    </a:cubicBezTo>
                    <a:close/>
                  </a:path>
                </a:pathLst>
              </a:custGeom>
              <a:noFill/>
              <a:ln w="0">
                <a:solidFill>
                  <a:srgbClr val="24211D"/>
                </a:solidFill>
                <a:prstDash val="solid"/>
                <a:round/>
                <a:headEnd/>
                <a:tailEnd/>
              </a:ln>
            </p:spPr>
            <p:txBody>
              <a:bodyPr/>
              <a:lstStyle/>
              <a:p>
                <a:pPr>
                  <a:defRPr/>
                </a:pPr>
                <a:endParaRPr lang="es-MX"/>
              </a:p>
            </p:txBody>
          </p:sp>
          <p:sp>
            <p:nvSpPr>
              <p:cNvPr id="1383" name="Freeform 359"/>
              <p:cNvSpPr>
                <a:spLocks/>
              </p:cNvSpPr>
              <p:nvPr/>
            </p:nvSpPr>
            <p:spPr bwMode="auto">
              <a:xfrm>
                <a:off x="4516" y="1865"/>
                <a:ext cx="220" cy="169"/>
              </a:xfrm>
              <a:custGeom>
                <a:avLst/>
                <a:gdLst/>
                <a:ahLst/>
                <a:cxnLst>
                  <a:cxn ang="0">
                    <a:pos x="13" y="17"/>
                  </a:cxn>
                  <a:cxn ang="0">
                    <a:pos x="24" y="41"/>
                  </a:cxn>
                  <a:cxn ang="0">
                    <a:pos x="52" y="40"/>
                  </a:cxn>
                  <a:cxn ang="0">
                    <a:pos x="60" y="37"/>
                  </a:cxn>
                  <a:cxn ang="0">
                    <a:pos x="61" y="30"/>
                  </a:cxn>
                  <a:cxn ang="0">
                    <a:pos x="43" y="17"/>
                  </a:cxn>
                  <a:cxn ang="0">
                    <a:pos x="13" y="17"/>
                  </a:cxn>
                </a:cxnLst>
                <a:rect l="0" t="0" r="r" b="b"/>
                <a:pathLst>
                  <a:path w="61" h="48">
                    <a:moveTo>
                      <a:pt x="13" y="17"/>
                    </a:moveTo>
                    <a:cubicBezTo>
                      <a:pt x="13" y="17"/>
                      <a:pt x="0" y="32"/>
                      <a:pt x="24" y="41"/>
                    </a:cubicBezTo>
                    <a:cubicBezTo>
                      <a:pt x="24" y="41"/>
                      <a:pt x="36" y="48"/>
                      <a:pt x="52" y="40"/>
                    </a:cubicBezTo>
                    <a:cubicBezTo>
                      <a:pt x="52" y="40"/>
                      <a:pt x="60" y="37"/>
                      <a:pt x="60" y="37"/>
                    </a:cubicBezTo>
                    <a:cubicBezTo>
                      <a:pt x="60" y="37"/>
                      <a:pt x="61" y="30"/>
                      <a:pt x="61" y="30"/>
                    </a:cubicBezTo>
                    <a:cubicBezTo>
                      <a:pt x="61" y="30"/>
                      <a:pt x="47" y="23"/>
                      <a:pt x="43" y="17"/>
                    </a:cubicBezTo>
                    <a:cubicBezTo>
                      <a:pt x="43" y="17"/>
                      <a:pt x="23" y="0"/>
                      <a:pt x="13" y="17"/>
                    </a:cubicBezTo>
                    <a:close/>
                  </a:path>
                </a:pathLst>
              </a:custGeom>
              <a:solidFill>
                <a:srgbClr val="006E57"/>
              </a:solidFill>
              <a:ln w="9525">
                <a:noFill/>
                <a:round/>
                <a:headEnd/>
                <a:tailEnd/>
              </a:ln>
            </p:spPr>
            <p:txBody>
              <a:bodyPr/>
              <a:lstStyle/>
              <a:p>
                <a:pPr>
                  <a:defRPr/>
                </a:pPr>
                <a:endParaRPr lang="es-MX"/>
              </a:p>
            </p:txBody>
          </p:sp>
          <p:sp>
            <p:nvSpPr>
              <p:cNvPr id="1384" name="Freeform 360"/>
              <p:cNvSpPr>
                <a:spLocks/>
              </p:cNvSpPr>
              <p:nvPr/>
            </p:nvSpPr>
            <p:spPr bwMode="auto">
              <a:xfrm>
                <a:off x="4571" y="1902"/>
                <a:ext cx="152" cy="78"/>
              </a:xfrm>
              <a:custGeom>
                <a:avLst/>
                <a:gdLst/>
                <a:ahLst/>
                <a:cxnLst>
                  <a:cxn ang="0">
                    <a:pos x="1" y="7"/>
                  </a:cxn>
                  <a:cxn ang="0">
                    <a:pos x="0" y="7"/>
                  </a:cxn>
                  <a:cxn ang="0">
                    <a:pos x="2" y="3"/>
                  </a:cxn>
                  <a:cxn ang="0">
                    <a:pos x="11" y="0"/>
                  </a:cxn>
                  <a:cxn ang="0">
                    <a:pos x="26" y="6"/>
                  </a:cxn>
                  <a:cxn ang="0">
                    <a:pos x="29" y="9"/>
                  </a:cxn>
                  <a:cxn ang="0">
                    <a:pos x="41" y="17"/>
                  </a:cxn>
                  <a:cxn ang="0">
                    <a:pos x="43" y="19"/>
                  </a:cxn>
                  <a:cxn ang="0">
                    <a:pos x="38" y="20"/>
                  </a:cxn>
                  <a:cxn ang="0">
                    <a:pos x="30" y="16"/>
                  </a:cxn>
                  <a:cxn ang="0">
                    <a:pos x="24" y="11"/>
                  </a:cxn>
                  <a:cxn ang="0">
                    <a:pos x="15" y="6"/>
                  </a:cxn>
                  <a:cxn ang="0">
                    <a:pos x="6" y="5"/>
                  </a:cxn>
                  <a:cxn ang="0">
                    <a:pos x="1" y="7"/>
                  </a:cxn>
                </a:cxnLst>
                <a:rect l="0" t="0" r="r" b="b"/>
                <a:pathLst>
                  <a:path w="43" h="22">
                    <a:moveTo>
                      <a:pt x="1" y="7"/>
                    </a:moveTo>
                    <a:cubicBezTo>
                      <a:pt x="0" y="7"/>
                      <a:pt x="0" y="7"/>
                      <a:pt x="0" y="7"/>
                    </a:cubicBezTo>
                    <a:cubicBezTo>
                      <a:pt x="0" y="5"/>
                      <a:pt x="1" y="4"/>
                      <a:pt x="2" y="3"/>
                    </a:cubicBezTo>
                    <a:cubicBezTo>
                      <a:pt x="4" y="0"/>
                      <a:pt x="7" y="0"/>
                      <a:pt x="11" y="0"/>
                    </a:cubicBezTo>
                    <a:cubicBezTo>
                      <a:pt x="17" y="0"/>
                      <a:pt x="22" y="3"/>
                      <a:pt x="26" y="6"/>
                    </a:cubicBezTo>
                    <a:cubicBezTo>
                      <a:pt x="27" y="7"/>
                      <a:pt x="28" y="8"/>
                      <a:pt x="29" y="9"/>
                    </a:cubicBezTo>
                    <a:cubicBezTo>
                      <a:pt x="33" y="13"/>
                      <a:pt x="37" y="16"/>
                      <a:pt x="41" y="17"/>
                    </a:cubicBezTo>
                    <a:cubicBezTo>
                      <a:pt x="42" y="18"/>
                      <a:pt x="42" y="19"/>
                      <a:pt x="43" y="19"/>
                    </a:cubicBezTo>
                    <a:cubicBezTo>
                      <a:pt x="42" y="22"/>
                      <a:pt x="40" y="21"/>
                      <a:pt x="38" y="20"/>
                    </a:cubicBezTo>
                    <a:cubicBezTo>
                      <a:pt x="35" y="18"/>
                      <a:pt x="33" y="17"/>
                      <a:pt x="30" y="16"/>
                    </a:cubicBezTo>
                    <a:cubicBezTo>
                      <a:pt x="28" y="15"/>
                      <a:pt x="26" y="13"/>
                      <a:pt x="24" y="11"/>
                    </a:cubicBezTo>
                    <a:cubicBezTo>
                      <a:pt x="21" y="10"/>
                      <a:pt x="18" y="8"/>
                      <a:pt x="15" y="6"/>
                    </a:cubicBezTo>
                    <a:cubicBezTo>
                      <a:pt x="13" y="5"/>
                      <a:pt x="8" y="4"/>
                      <a:pt x="6" y="5"/>
                    </a:cubicBezTo>
                    <a:cubicBezTo>
                      <a:pt x="4" y="6"/>
                      <a:pt x="1" y="8"/>
                      <a:pt x="1" y="7"/>
                    </a:cubicBezTo>
                    <a:close/>
                  </a:path>
                </a:pathLst>
              </a:custGeom>
              <a:solidFill>
                <a:srgbClr val="006E57"/>
              </a:solidFill>
              <a:ln w="9525">
                <a:noFill/>
                <a:round/>
                <a:headEnd/>
                <a:tailEnd/>
              </a:ln>
            </p:spPr>
            <p:txBody>
              <a:bodyPr/>
              <a:lstStyle/>
              <a:p>
                <a:pPr>
                  <a:defRPr/>
                </a:pPr>
                <a:endParaRPr lang="es-MX"/>
              </a:p>
            </p:txBody>
          </p:sp>
          <p:sp>
            <p:nvSpPr>
              <p:cNvPr id="1385" name="Freeform 361"/>
              <p:cNvSpPr>
                <a:spLocks/>
              </p:cNvSpPr>
              <p:nvPr/>
            </p:nvSpPr>
            <p:spPr bwMode="auto">
              <a:xfrm>
                <a:off x="4571" y="1902"/>
                <a:ext cx="152" cy="73"/>
              </a:xfrm>
              <a:custGeom>
                <a:avLst/>
                <a:gdLst/>
                <a:ahLst/>
                <a:cxnLst>
                  <a:cxn ang="0">
                    <a:pos x="2" y="3"/>
                  </a:cxn>
                  <a:cxn ang="0">
                    <a:pos x="8" y="1"/>
                  </a:cxn>
                  <a:cxn ang="0">
                    <a:pos x="12" y="1"/>
                  </a:cxn>
                  <a:cxn ang="0">
                    <a:pos x="18" y="2"/>
                  </a:cxn>
                  <a:cxn ang="0">
                    <a:pos x="21" y="3"/>
                  </a:cxn>
                  <a:cxn ang="0">
                    <a:pos x="26" y="7"/>
                  </a:cxn>
                  <a:cxn ang="0">
                    <a:pos x="29" y="10"/>
                  </a:cxn>
                  <a:cxn ang="0">
                    <a:pos x="41" y="18"/>
                  </a:cxn>
                  <a:cxn ang="0">
                    <a:pos x="41" y="18"/>
                  </a:cxn>
                  <a:cxn ang="0">
                    <a:pos x="43" y="20"/>
                  </a:cxn>
                  <a:cxn ang="0">
                    <a:pos x="38" y="19"/>
                  </a:cxn>
                  <a:cxn ang="0">
                    <a:pos x="30" y="15"/>
                  </a:cxn>
                  <a:cxn ang="0">
                    <a:pos x="29" y="15"/>
                  </a:cxn>
                  <a:cxn ang="0">
                    <a:pos x="24" y="11"/>
                  </a:cxn>
                  <a:cxn ang="0">
                    <a:pos x="19" y="8"/>
                  </a:cxn>
                  <a:cxn ang="0">
                    <a:pos x="15" y="6"/>
                  </a:cxn>
                  <a:cxn ang="0">
                    <a:pos x="12" y="5"/>
                  </a:cxn>
                  <a:cxn ang="0">
                    <a:pos x="6" y="5"/>
                  </a:cxn>
                  <a:cxn ang="0">
                    <a:pos x="1" y="7"/>
                  </a:cxn>
                  <a:cxn ang="0">
                    <a:pos x="0" y="6"/>
                  </a:cxn>
                  <a:cxn ang="0">
                    <a:pos x="0" y="6"/>
                  </a:cxn>
                  <a:cxn ang="0">
                    <a:pos x="1" y="6"/>
                  </a:cxn>
                  <a:cxn ang="0">
                    <a:pos x="2" y="3"/>
                  </a:cxn>
                </a:cxnLst>
                <a:rect l="0" t="0" r="r" b="b"/>
                <a:pathLst>
                  <a:path w="43" h="21">
                    <a:moveTo>
                      <a:pt x="2" y="3"/>
                    </a:moveTo>
                    <a:cubicBezTo>
                      <a:pt x="4" y="2"/>
                      <a:pt x="6" y="1"/>
                      <a:pt x="8" y="1"/>
                    </a:cubicBezTo>
                    <a:cubicBezTo>
                      <a:pt x="9" y="0"/>
                      <a:pt x="10" y="0"/>
                      <a:pt x="12" y="1"/>
                    </a:cubicBezTo>
                    <a:cubicBezTo>
                      <a:pt x="14" y="1"/>
                      <a:pt x="16" y="1"/>
                      <a:pt x="18" y="2"/>
                    </a:cubicBezTo>
                    <a:cubicBezTo>
                      <a:pt x="19" y="3"/>
                      <a:pt x="20" y="3"/>
                      <a:pt x="21" y="3"/>
                    </a:cubicBezTo>
                    <a:cubicBezTo>
                      <a:pt x="23" y="4"/>
                      <a:pt x="24" y="6"/>
                      <a:pt x="26" y="7"/>
                    </a:cubicBezTo>
                    <a:cubicBezTo>
                      <a:pt x="27" y="8"/>
                      <a:pt x="28" y="9"/>
                      <a:pt x="29" y="10"/>
                    </a:cubicBezTo>
                    <a:cubicBezTo>
                      <a:pt x="33" y="13"/>
                      <a:pt x="37" y="16"/>
                      <a:pt x="41" y="18"/>
                    </a:cubicBezTo>
                    <a:cubicBezTo>
                      <a:pt x="41" y="18"/>
                      <a:pt x="41" y="18"/>
                      <a:pt x="41" y="18"/>
                    </a:cubicBezTo>
                    <a:cubicBezTo>
                      <a:pt x="42" y="19"/>
                      <a:pt x="42" y="19"/>
                      <a:pt x="43" y="20"/>
                    </a:cubicBezTo>
                    <a:cubicBezTo>
                      <a:pt x="41" y="21"/>
                      <a:pt x="39" y="20"/>
                      <a:pt x="38" y="19"/>
                    </a:cubicBezTo>
                    <a:cubicBezTo>
                      <a:pt x="35" y="18"/>
                      <a:pt x="32" y="17"/>
                      <a:pt x="30" y="15"/>
                    </a:cubicBezTo>
                    <a:cubicBezTo>
                      <a:pt x="30" y="15"/>
                      <a:pt x="29" y="15"/>
                      <a:pt x="29" y="15"/>
                    </a:cubicBezTo>
                    <a:cubicBezTo>
                      <a:pt x="27" y="14"/>
                      <a:pt x="26" y="12"/>
                      <a:pt x="24" y="11"/>
                    </a:cubicBezTo>
                    <a:cubicBezTo>
                      <a:pt x="22" y="10"/>
                      <a:pt x="20" y="9"/>
                      <a:pt x="19" y="8"/>
                    </a:cubicBezTo>
                    <a:cubicBezTo>
                      <a:pt x="18" y="7"/>
                      <a:pt x="16" y="7"/>
                      <a:pt x="15" y="6"/>
                    </a:cubicBezTo>
                    <a:cubicBezTo>
                      <a:pt x="14" y="6"/>
                      <a:pt x="13" y="5"/>
                      <a:pt x="12" y="5"/>
                    </a:cubicBezTo>
                    <a:cubicBezTo>
                      <a:pt x="10" y="5"/>
                      <a:pt x="7" y="4"/>
                      <a:pt x="6" y="5"/>
                    </a:cubicBezTo>
                    <a:cubicBezTo>
                      <a:pt x="4" y="6"/>
                      <a:pt x="2" y="7"/>
                      <a:pt x="1" y="7"/>
                    </a:cubicBezTo>
                    <a:cubicBezTo>
                      <a:pt x="1" y="6"/>
                      <a:pt x="0" y="6"/>
                      <a:pt x="0" y="6"/>
                    </a:cubicBezTo>
                    <a:cubicBezTo>
                      <a:pt x="0" y="6"/>
                      <a:pt x="0" y="6"/>
                      <a:pt x="0" y="6"/>
                    </a:cubicBezTo>
                    <a:cubicBezTo>
                      <a:pt x="0" y="6"/>
                      <a:pt x="0" y="6"/>
                      <a:pt x="1" y="6"/>
                    </a:cubicBezTo>
                    <a:cubicBezTo>
                      <a:pt x="1" y="5"/>
                      <a:pt x="1" y="4"/>
                      <a:pt x="2" y="3"/>
                    </a:cubicBezTo>
                    <a:close/>
                  </a:path>
                </a:pathLst>
              </a:custGeom>
              <a:solidFill>
                <a:srgbClr val="147C5D"/>
              </a:solidFill>
              <a:ln w="9525">
                <a:noFill/>
                <a:round/>
                <a:headEnd/>
                <a:tailEnd/>
              </a:ln>
            </p:spPr>
            <p:txBody>
              <a:bodyPr/>
              <a:lstStyle/>
              <a:p>
                <a:pPr>
                  <a:defRPr/>
                </a:pPr>
                <a:endParaRPr lang="es-MX"/>
              </a:p>
            </p:txBody>
          </p:sp>
          <p:sp>
            <p:nvSpPr>
              <p:cNvPr id="1386" name="Freeform 362"/>
              <p:cNvSpPr>
                <a:spLocks/>
              </p:cNvSpPr>
              <p:nvPr/>
            </p:nvSpPr>
            <p:spPr bwMode="auto">
              <a:xfrm>
                <a:off x="4571" y="1906"/>
                <a:ext cx="147" cy="68"/>
              </a:xfrm>
              <a:custGeom>
                <a:avLst/>
                <a:gdLst/>
                <a:ahLst/>
                <a:cxnLst>
                  <a:cxn ang="0">
                    <a:pos x="2" y="2"/>
                  </a:cxn>
                  <a:cxn ang="0">
                    <a:pos x="7" y="0"/>
                  </a:cxn>
                  <a:cxn ang="0">
                    <a:pos x="11" y="0"/>
                  </a:cxn>
                  <a:cxn ang="0">
                    <a:pos x="17" y="2"/>
                  </a:cxn>
                  <a:cxn ang="0">
                    <a:pos x="20" y="3"/>
                  </a:cxn>
                  <a:cxn ang="0">
                    <a:pos x="25" y="7"/>
                  </a:cxn>
                  <a:cxn ang="0">
                    <a:pos x="28" y="9"/>
                  </a:cxn>
                  <a:cxn ang="0">
                    <a:pos x="40" y="17"/>
                  </a:cxn>
                  <a:cxn ang="0">
                    <a:pos x="40" y="17"/>
                  </a:cxn>
                  <a:cxn ang="0">
                    <a:pos x="41" y="19"/>
                  </a:cxn>
                  <a:cxn ang="0">
                    <a:pos x="36" y="18"/>
                  </a:cxn>
                  <a:cxn ang="0">
                    <a:pos x="29" y="14"/>
                  </a:cxn>
                  <a:cxn ang="0">
                    <a:pos x="28" y="13"/>
                  </a:cxn>
                  <a:cxn ang="0">
                    <a:pos x="23" y="10"/>
                  </a:cxn>
                  <a:cxn ang="0">
                    <a:pos x="18" y="7"/>
                  </a:cxn>
                  <a:cxn ang="0">
                    <a:pos x="14" y="5"/>
                  </a:cxn>
                  <a:cxn ang="0">
                    <a:pos x="11" y="4"/>
                  </a:cxn>
                  <a:cxn ang="0">
                    <a:pos x="6" y="4"/>
                  </a:cxn>
                  <a:cxn ang="0">
                    <a:pos x="1" y="5"/>
                  </a:cxn>
                  <a:cxn ang="0">
                    <a:pos x="0" y="5"/>
                  </a:cxn>
                  <a:cxn ang="0">
                    <a:pos x="0" y="5"/>
                  </a:cxn>
                  <a:cxn ang="0">
                    <a:pos x="0" y="4"/>
                  </a:cxn>
                  <a:cxn ang="0">
                    <a:pos x="2" y="2"/>
                  </a:cxn>
                </a:cxnLst>
                <a:rect l="0" t="0" r="r" b="b"/>
                <a:pathLst>
                  <a:path w="41" h="20">
                    <a:moveTo>
                      <a:pt x="2" y="2"/>
                    </a:moveTo>
                    <a:cubicBezTo>
                      <a:pt x="3" y="1"/>
                      <a:pt x="6" y="0"/>
                      <a:pt x="7" y="0"/>
                    </a:cubicBezTo>
                    <a:cubicBezTo>
                      <a:pt x="9" y="0"/>
                      <a:pt x="10" y="0"/>
                      <a:pt x="11" y="0"/>
                    </a:cubicBezTo>
                    <a:cubicBezTo>
                      <a:pt x="13" y="0"/>
                      <a:pt x="15" y="1"/>
                      <a:pt x="17" y="2"/>
                    </a:cubicBezTo>
                    <a:cubicBezTo>
                      <a:pt x="18" y="2"/>
                      <a:pt x="19" y="3"/>
                      <a:pt x="20" y="3"/>
                    </a:cubicBezTo>
                    <a:cubicBezTo>
                      <a:pt x="22" y="4"/>
                      <a:pt x="23" y="5"/>
                      <a:pt x="25" y="7"/>
                    </a:cubicBezTo>
                    <a:cubicBezTo>
                      <a:pt x="26" y="7"/>
                      <a:pt x="27" y="8"/>
                      <a:pt x="28" y="9"/>
                    </a:cubicBezTo>
                    <a:cubicBezTo>
                      <a:pt x="31" y="12"/>
                      <a:pt x="36" y="16"/>
                      <a:pt x="40" y="17"/>
                    </a:cubicBezTo>
                    <a:cubicBezTo>
                      <a:pt x="40" y="17"/>
                      <a:pt x="40" y="17"/>
                      <a:pt x="40" y="17"/>
                    </a:cubicBezTo>
                    <a:cubicBezTo>
                      <a:pt x="41" y="18"/>
                      <a:pt x="41" y="18"/>
                      <a:pt x="41" y="19"/>
                    </a:cubicBezTo>
                    <a:cubicBezTo>
                      <a:pt x="40" y="20"/>
                      <a:pt x="38" y="19"/>
                      <a:pt x="36" y="18"/>
                    </a:cubicBezTo>
                    <a:cubicBezTo>
                      <a:pt x="33" y="17"/>
                      <a:pt x="31" y="15"/>
                      <a:pt x="29" y="14"/>
                    </a:cubicBezTo>
                    <a:cubicBezTo>
                      <a:pt x="28" y="14"/>
                      <a:pt x="28" y="13"/>
                      <a:pt x="28" y="13"/>
                    </a:cubicBezTo>
                    <a:cubicBezTo>
                      <a:pt x="26" y="12"/>
                      <a:pt x="24" y="11"/>
                      <a:pt x="23" y="10"/>
                    </a:cubicBezTo>
                    <a:cubicBezTo>
                      <a:pt x="21" y="9"/>
                      <a:pt x="19" y="8"/>
                      <a:pt x="18" y="7"/>
                    </a:cubicBezTo>
                    <a:cubicBezTo>
                      <a:pt x="17" y="6"/>
                      <a:pt x="16" y="5"/>
                      <a:pt x="14" y="5"/>
                    </a:cubicBezTo>
                    <a:cubicBezTo>
                      <a:pt x="14" y="5"/>
                      <a:pt x="13" y="4"/>
                      <a:pt x="11" y="4"/>
                    </a:cubicBezTo>
                    <a:cubicBezTo>
                      <a:pt x="9" y="3"/>
                      <a:pt x="7" y="3"/>
                      <a:pt x="6" y="4"/>
                    </a:cubicBezTo>
                    <a:cubicBezTo>
                      <a:pt x="4" y="4"/>
                      <a:pt x="2" y="6"/>
                      <a:pt x="1" y="5"/>
                    </a:cubicBezTo>
                    <a:cubicBezTo>
                      <a:pt x="1" y="5"/>
                      <a:pt x="0" y="5"/>
                      <a:pt x="0" y="5"/>
                    </a:cubicBezTo>
                    <a:cubicBezTo>
                      <a:pt x="0" y="5"/>
                      <a:pt x="0" y="5"/>
                      <a:pt x="0" y="5"/>
                    </a:cubicBezTo>
                    <a:cubicBezTo>
                      <a:pt x="0" y="5"/>
                      <a:pt x="0" y="5"/>
                      <a:pt x="0" y="4"/>
                    </a:cubicBezTo>
                    <a:cubicBezTo>
                      <a:pt x="0" y="4"/>
                      <a:pt x="1" y="3"/>
                      <a:pt x="2" y="2"/>
                    </a:cubicBezTo>
                    <a:close/>
                  </a:path>
                </a:pathLst>
              </a:custGeom>
              <a:solidFill>
                <a:srgbClr val="488C63"/>
              </a:solidFill>
              <a:ln w="9525">
                <a:noFill/>
                <a:round/>
                <a:headEnd/>
                <a:tailEnd/>
              </a:ln>
            </p:spPr>
            <p:txBody>
              <a:bodyPr/>
              <a:lstStyle/>
              <a:p>
                <a:pPr>
                  <a:defRPr/>
                </a:pPr>
                <a:endParaRPr lang="es-MX"/>
              </a:p>
            </p:txBody>
          </p:sp>
          <p:sp>
            <p:nvSpPr>
              <p:cNvPr id="1387" name="Freeform 363"/>
              <p:cNvSpPr>
                <a:spLocks/>
              </p:cNvSpPr>
              <p:nvPr/>
            </p:nvSpPr>
            <p:spPr bwMode="auto">
              <a:xfrm>
                <a:off x="4571" y="1906"/>
                <a:ext cx="147" cy="64"/>
              </a:xfrm>
              <a:custGeom>
                <a:avLst/>
                <a:gdLst/>
                <a:ahLst/>
                <a:cxnLst>
                  <a:cxn ang="0">
                    <a:pos x="2" y="2"/>
                  </a:cxn>
                  <a:cxn ang="0">
                    <a:pos x="8" y="0"/>
                  </a:cxn>
                  <a:cxn ang="0">
                    <a:pos x="12" y="1"/>
                  </a:cxn>
                  <a:cxn ang="0">
                    <a:pos x="18" y="3"/>
                  </a:cxn>
                  <a:cxn ang="0">
                    <a:pos x="20" y="4"/>
                  </a:cxn>
                  <a:cxn ang="0">
                    <a:pos x="25" y="7"/>
                  </a:cxn>
                  <a:cxn ang="0">
                    <a:pos x="28" y="10"/>
                  </a:cxn>
                  <a:cxn ang="0">
                    <a:pos x="40" y="17"/>
                  </a:cxn>
                  <a:cxn ang="0">
                    <a:pos x="40" y="18"/>
                  </a:cxn>
                  <a:cxn ang="0">
                    <a:pos x="40" y="19"/>
                  </a:cxn>
                  <a:cxn ang="0">
                    <a:pos x="36" y="18"/>
                  </a:cxn>
                  <a:cxn ang="0">
                    <a:pos x="28" y="13"/>
                  </a:cxn>
                  <a:cxn ang="0">
                    <a:pos x="27" y="13"/>
                  </a:cxn>
                  <a:cxn ang="0">
                    <a:pos x="22" y="9"/>
                  </a:cxn>
                  <a:cxn ang="0">
                    <a:pos x="18" y="6"/>
                  </a:cxn>
                  <a:cxn ang="0">
                    <a:pos x="14" y="5"/>
                  </a:cxn>
                  <a:cxn ang="0">
                    <a:pos x="12" y="4"/>
                  </a:cxn>
                  <a:cxn ang="0">
                    <a:pos x="6" y="3"/>
                  </a:cxn>
                  <a:cxn ang="0">
                    <a:pos x="1" y="5"/>
                  </a:cxn>
                  <a:cxn ang="0">
                    <a:pos x="1" y="5"/>
                  </a:cxn>
                  <a:cxn ang="0">
                    <a:pos x="1" y="5"/>
                  </a:cxn>
                  <a:cxn ang="0">
                    <a:pos x="0" y="4"/>
                  </a:cxn>
                  <a:cxn ang="0">
                    <a:pos x="2" y="2"/>
                  </a:cxn>
                </a:cxnLst>
                <a:rect l="0" t="0" r="r" b="b"/>
                <a:pathLst>
                  <a:path w="40" h="19">
                    <a:moveTo>
                      <a:pt x="2" y="2"/>
                    </a:moveTo>
                    <a:cubicBezTo>
                      <a:pt x="3" y="1"/>
                      <a:pt x="7" y="0"/>
                      <a:pt x="8" y="0"/>
                    </a:cubicBezTo>
                    <a:cubicBezTo>
                      <a:pt x="9" y="0"/>
                      <a:pt x="10" y="1"/>
                      <a:pt x="12" y="1"/>
                    </a:cubicBezTo>
                    <a:cubicBezTo>
                      <a:pt x="14" y="1"/>
                      <a:pt x="16" y="1"/>
                      <a:pt x="18" y="3"/>
                    </a:cubicBezTo>
                    <a:cubicBezTo>
                      <a:pt x="18" y="3"/>
                      <a:pt x="19" y="3"/>
                      <a:pt x="20" y="4"/>
                    </a:cubicBezTo>
                    <a:cubicBezTo>
                      <a:pt x="22" y="5"/>
                      <a:pt x="23" y="6"/>
                      <a:pt x="25" y="7"/>
                    </a:cubicBezTo>
                    <a:cubicBezTo>
                      <a:pt x="26" y="8"/>
                      <a:pt x="27" y="9"/>
                      <a:pt x="28" y="10"/>
                    </a:cubicBezTo>
                    <a:cubicBezTo>
                      <a:pt x="31" y="12"/>
                      <a:pt x="36" y="16"/>
                      <a:pt x="40" y="17"/>
                    </a:cubicBezTo>
                    <a:cubicBezTo>
                      <a:pt x="40" y="17"/>
                      <a:pt x="40" y="18"/>
                      <a:pt x="40" y="18"/>
                    </a:cubicBezTo>
                    <a:cubicBezTo>
                      <a:pt x="40" y="18"/>
                      <a:pt x="40" y="18"/>
                      <a:pt x="40" y="19"/>
                    </a:cubicBezTo>
                    <a:cubicBezTo>
                      <a:pt x="39" y="19"/>
                      <a:pt x="37" y="19"/>
                      <a:pt x="36" y="18"/>
                    </a:cubicBezTo>
                    <a:cubicBezTo>
                      <a:pt x="33" y="16"/>
                      <a:pt x="30" y="15"/>
                      <a:pt x="28" y="13"/>
                    </a:cubicBezTo>
                    <a:cubicBezTo>
                      <a:pt x="28" y="13"/>
                      <a:pt x="28" y="13"/>
                      <a:pt x="27" y="13"/>
                    </a:cubicBezTo>
                    <a:cubicBezTo>
                      <a:pt x="26" y="12"/>
                      <a:pt x="24" y="10"/>
                      <a:pt x="22" y="9"/>
                    </a:cubicBezTo>
                    <a:cubicBezTo>
                      <a:pt x="21" y="8"/>
                      <a:pt x="20" y="7"/>
                      <a:pt x="18" y="6"/>
                    </a:cubicBezTo>
                    <a:cubicBezTo>
                      <a:pt x="17" y="6"/>
                      <a:pt x="16" y="5"/>
                      <a:pt x="14" y="5"/>
                    </a:cubicBezTo>
                    <a:cubicBezTo>
                      <a:pt x="14" y="4"/>
                      <a:pt x="13" y="4"/>
                      <a:pt x="12" y="4"/>
                    </a:cubicBezTo>
                    <a:cubicBezTo>
                      <a:pt x="10" y="3"/>
                      <a:pt x="7" y="3"/>
                      <a:pt x="6" y="3"/>
                    </a:cubicBezTo>
                    <a:cubicBezTo>
                      <a:pt x="4" y="4"/>
                      <a:pt x="2" y="5"/>
                      <a:pt x="1" y="5"/>
                    </a:cubicBezTo>
                    <a:cubicBezTo>
                      <a:pt x="1" y="5"/>
                      <a:pt x="1" y="5"/>
                      <a:pt x="1" y="5"/>
                    </a:cubicBezTo>
                    <a:cubicBezTo>
                      <a:pt x="1" y="5"/>
                      <a:pt x="1" y="5"/>
                      <a:pt x="1" y="5"/>
                    </a:cubicBezTo>
                    <a:cubicBezTo>
                      <a:pt x="1" y="5"/>
                      <a:pt x="0" y="4"/>
                      <a:pt x="0" y="4"/>
                    </a:cubicBezTo>
                    <a:cubicBezTo>
                      <a:pt x="1" y="3"/>
                      <a:pt x="2" y="3"/>
                      <a:pt x="2" y="2"/>
                    </a:cubicBezTo>
                    <a:close/>
                  </a:path>
                </a:pathLst>
              </a:custGeom>
              <a:solidFill>
                <a:srgbClr val="6A9D69"/>
              </a:solidFill>
              <a:ln w="9525">
                <a:noFill/>
                <a:round/>
                <a:headEnd/>
                <a:tailEnd/>
              </a:ln>
            </p:spPr>
            <p:txBody>
              <a:bodyPr/>
              <a:lstStyle/>
              <a:p>
                <a:pPr>
                  <a:defRPr/>
                </a:pPr>
                <a:endParaRPr lang="es-MX"/>
              </a:p>
            </p:txBody>
          </p:sp>
          <p:sp>
            <p:nvSpPr>
              <p:cNvPr id="1388" name="Freeform 364"/>
              <p:cNvSpPr>
                <a:spLocks/>
              </p:cNvSpPr>
              <p:nvPr/>
            </p:nvSpPr>
            <p:spPr bwMode="auto">
              <a:xfrm>
                <a:off x="4575" y="1911"/>
                <a:ext cx="142" cy="59"/>
              </a:xfrm>
              <a:custGeom>
                <a:avLst/>
                <a:gdLst/>
                <a:ahLst/>
                <a:cxnLst>
                  <a:cxn ang="0">
                    <a:pos x="2" y="1"/>
                  </a:cxn>
                  <a:cxn ang="0">
                    <a:pos x="7" y="0"/>
                  </a:cxn>
                  <a:cxn ang="0">
                    <a:pos x="11" y="0"/>
                  </a:cxn>
                  <a:cxn ang="0">
                    <a:pos x="17" y="2"/>
                  </a:cxn>
                  <a:cxn ang="0">
                    <a:pos x="19" y="4"/>
                  </a:cxn>
                  <a:cxn ang="0">
                    <a:pos x="24" y="7"/>
                  </a:cxn>
                  <a:cxn ang="0">
                    <a:pos x="27" y="9"/>
                  </a:cxn>
                  <a:cxn ang="0">
                    <a:pos x="38" y="17"/>
                  </a:cxn>
                  <a:cxn ang="0">
                    <a:pos x="39" y="17"/>
                  </a:cxn>
                  <a:cxn ang="0">
                    <a:pos x="39" y="18"/>
                  </a:cxn>
                  <a:cxn ang="0">
                    <a:pos x="34" y="16"/>
                  </a:cxn>
                  <a:cxn ang="0">
                    <a:pos x="27" y="12"/>
                  </a:cxn>
                  <a:cxn ang="0">
                    <a:pos x="26" y="11"/>
                  </a:cxn>
                  <a:cxn ang="0">
                    <a:pos x="21" y="8"/>
                  </a:cxn>
                  <a:cxn ang="0">
                    <a:pos x="17" y="5"/>
                  </a:cxn>
                  <a:cxn ang="0">
                    <a:pos x="14" y="4"/>
                  </a:cxn>
                  <a:cxn ang="0">
                    <a:pos x="11" y="3"/>
                  </a:cxn>
                  <a:cxn ang="0">
                    <a:pos x="5" y="2"/>
                  </a:cxn>
                  <a:cxn ang="0">
                    <a:pos x="1" y="3"/>
                  </a:cxn>
                  <a:cxn ang="0">
                    <a:pos x="0" y="3"/>
                  </a:cxn>
                  <a:cxn ang="0">
                    <a:pos x="0" y="3"/>
                  </a:cxn>
                  <a:cxn ang="0">
                    <a:pos x="0" y="3"/>
                  </a:cxn>
                  <a:cxn ang="0">
                    <a:pos x="2" y="1"/>
                  </a:cxn>
                </a:cxnLst>
                <a:rect l="0" t="0" r="r" b="b"/>
                <a:pathLst>
                  <a:path w="39" h="18">
                    <a:moveTo>
                      <a:pt x="2" y="1"/>
                    </a:moveTo>
                    <a:cubicBezTo>
                      <a:pt x="3" y="0"/>
                      <a:pt x="6" y="0"/>
                      <a:pt x="7" y="0"/>
                    </a:cubicBezTo>
                    <a:cubicBezTo>
                      <a:pt x="9" y="0"/>
                      <a:pt x="10" y="0"/>
                      <a:pt x="11" y="0"/>
                    </a:cubicBezTo>
                    <a:cubicBezTo>
                      <a:pt x="13" y="1"/>
                      <a:pt x="15" y="1"/>
                      <a:pt x="17" y="2"/>
                    </a:cubicBezTo>
                    <a:cubicBezTo>
                      <a:pt x="17" y="3"/>
                      <a:pt x="18" y="3"/>
                      <a:pt x="19" y="4"/>
                    </a:cubicBezTo>
                    <a:cubicBezTo>
                      <a:pt x="21" y="5"/>
                      <a:pt x="22" y="6"/>
                      <a:pt x="24" y="7"/>
                    </a:cubicBezTo>
                    <a:cubicBezTo>
                      <a:pt x="25" y="8"/>
                      <a:pt x="26" y="8"/>
                      <a:pt x="27" y="9"/>
                    </a:cubicBezTo>
                    <a:cubicBezTo>
                      <a:pt x="30" y="11"/>
                      <a:pt x="36" y="15"/>
                      <a:pt x="38" y="17"/>
                    </a:cubicBezTo>
                    <a:cubicBezTo>
                      <a:pt x="38" y="17"/>
                      <a:pt x="39" y="17"/>
                      <a:pt x="39" y="17"/>
                    </a:cubicBezTo>
                    <a:cubicBezTo>
                      <a:pt x="39" y="17"/>
                      <a:pt x="39" y="18"/>
                      <a:pt x="39" y="18"/>
                    </a:cubicBezTo>
                    <a:cubicBezTo>
                      <a:pt x="38" y="18"/>
                      <a:pt x="36" y="17"/>
                      <a:pt x="34" y="16"/>
                    </a:cubicBezTo>
                    <a:cubicBezTo>
                      <a:pt x="32" y="15"/>
                      <a:pt x="29" y="13"/>
                      <a:pt x="27" y="12"/>
                    </a:cubicBezTo>
                    <a:cubicBezTo>
                      <a:pt x="27" y="12"/>
                      <a:pt x="26" y="11"/>
                      <a:pt x="26" y="11"/>
                    </a:cubicBezTo>
                    <a:cubicBezTo>
                      <a:pt x="24" y="10"/>
                      <a:pt x="23" y="9"/>
                      <a:pt x="21" y="8"/>
                    </a:cubicBezTo>
                    <a:cubicBezTo>
                      <a:pt x="20" y="7"/>
                      <a:pt x="19" y="6"/>
                      <a:pt x="17" y="5"/>
                    </a:cubicBezTo>
                    <a:cubicBezTo>
                      <a:pt x="16" y="4"/>
                      <a:pt x="15" y="4"/>
                      <a:pt x="14" y="4"/>
                    </a:cubicBezTo>
                    <a:cubicBezTo>
                      <a:pt x="13" y="3"/>
                      <a:pt x="12" y="3"/>
                      <a:pt x="11" y="3"/>
                    </a:cubicBezTo>
                    <a:cubicBezTo>
                      <a:pt x="9" y="2"/>
                      <a:pt x="7" y="2"/>
                      <a:pt x="5" y="2"/>
                    </a:cubicBezTo>
                    <a:cubicBezTo>
                      <a:pt x="4" y="2"/>
                      <a:pt x="2" y="3"/>
                      <a:pt x="1" y="3"/>
                    </a:cubicBezTo>
                    <a:cubicBezTo>
                      <a:pt x="1" y="3"/>
                      <a:pt x="0" y="4"/>
                      <a:pt x="0" y="3"/>
                    </a:cubicBezTo>
                    <a:cubicBezTo>
                      <a:pt x="0" y="3"/>
                      <a:pt x="0" y="3"/>
                      <a:pt x="0" y="3"/>
                    </a:cubicBezTo>
                    <a:cubicBezTo>
                      <a:pt x="0" y="3"/>
                      <a:pt x="0" y="3"/>
                      <a:pt x="0" y="3"/>
                    </a:cubicBezTo>
                    <a:cubicBezTo>
                      <a:pt x="0" y="2"/>
                      <a:pt x="1" y="2"/>
                      <a:pt x="2" y="1"/>
                    </a:cubicBezTo>
                    <a:close/>
                  </a:path>
                </a:pathLst>
              </a:custGeom>
              <a:solidFill>
                <a:srgbClr val="8DB26F"/>
              </a:solidFill>
              <a:ln w="9525">
                <a:noFill/>
                <a:round/>
                <a:headEnd/>
                <a:tailEnd/>
              </a:ln>
            </p:spPr>
            <p:txBody>
              <a:bodyPr/>
              <a:lstStyle/>
              <a:p>
                <a:pPr>
                  <a:defRPr/>
                </a:pPr>
                <a:endParaRPr lang="es-MX"/>
              </a:p>
            </p:txBody>
          </p:sp>
          <p:sp>
            <p:nvSpPr>
              <p:cNvPr id="1389" name="Freeform 365"/>
              <p:cNvSpPr>
                <a:spLocks/>
              </p:cNvSpPr>
              <p:nvPr/>
            </p:nvSpPr>
            <p:spPr bwMode="auto">
              <a:xfrm>
                <a:off x="4575" y="1911"/>
                <a:ext cx="138" cy="59"/>
              </a:xfrm>
              <a:custGeom>
                <a:avLst/>
                <a:gdLst/>
                <a:ahLst/>
                <a:cxnLst>
                  <a:cxn ang="0">
                    <a:pos x="2" y="1"/>
                  </a:cxn>
                  <a:cxn ang="0">
                    <a:pos x="8" y="0"/>
                  </a:cxn>
                  <a:cxn ang="0">
                    <a:pos x="11" y="1"/>
                  </a:cxn>
                  <a:cxn ang="0">
                    <a:pos x="17" y="3"/>
                  </a:cxn>
                  <a:cxn ang="0">
                    <a:pos x="19" y="4"/>
                  </a:cxn>
                  <a:cxn ang="0">
                    <a:pos x="24" y="8"/>
                  </a:cxn>
                  <a:cxn ang="0">
                    <a:pos x="27" y="10"/>
                  </a:cxn>
                  <a:cxn ang="0">
                    <a:pos x="38" y="17"/>
                  </a:cxn>
                  <a:cxn ang="0">
                    <a:pos x="38" y="17"/>
                  </a:cxn>
                  <a:cxn ang="0">
                    <a:pos x="38" y="18"/>
                  </a:cxn>
                  <a:cxn ang="0">
                    <a:pos x="34" y="16"/>
                  </a:cxn>
                  <a:cxn ang="0">
                    <a:pos x="27" y="11"/>
                  </a:cxn>
                  <a:cxn ang="0">
                    <a:pos x="26" y="11"/>
                  </a:cxn>
                  <a:cxn ang="0">
                    <a:pos x="21" y="8"/>
                  </a:cxn>
                  <a:cxn ang="0">
                    <a:pos x="17" y="5"/>
                  </a:cxn>
                  <a:cxn ang="0">
                    <a:pos x="14" y="3"/>
                  </a:cxn>
                  <a:cxn ang="0">
                    <a:pos x="11" y="2"/>
                  </a:cxn>
                  <a:cxn ang="0">
                    <a:pos x="6" y="2"/>
                  </a:cxn>
                  <a:cxn ang="0">
                    <a:pos x="1" y="3"/>
                  </a:cxn>
                  <a:cxn ang="0">
                    <a:pos x="1" y="3"/>
                  </a:cxn>
                  <a:cxn ang="0">
                    <a:pos x="1" y="3"/>
                  </a:cxn>
                  <a:cxn ang="0">
                    <a:pos x="0" y="3"/>
                  </a:cxn>
                  <a:cxn ang="0">
                    <a:pos x="2" y="1"/>
                  </a:cxn>
                </a:cxnLst>
                <a:rect l="0" t="0" r="r" b="b"/>
                <a:pathLst>
                  <a:path w="38" h="18">
                    <a:moveTo>
                      <a:pt x="2" y="1"/>
                    </a:moveTo>
                    <a:cubicBezTo>
                      <a:pt x="3" y="1"/>
                      <a:pt x="7" y="0"/>
                      <a:pt x="8" y="0"/>
                    </a:cubicBezTo>
                    <a:cubicBezTo>
                      <a:pt x="9" y="0"/>
                      <a:pt x="10" y="1"/>
                      <a:pt x="11" y="1"/>
                    </a:cubicBezTo>
                    <a:cubicBezTo>
                      <a:pt x="13" y="1"/>
                      <a:pt x="15" y="2"/>
                      <a:pt x="17" y="3"/>
                    </a:cubicBezTo>
                    <a:cubicBezTo>
                      <a:pt x="17" y="4"/>
                      <a:pt x="19" y="4"/>
                      <a:pt x="19" y="4"/>
                    </a:cubicBezTo>
                    <a:cubicBezTo>
                      <a:pt x="21" y="6"/>
                      <a:pt x="22" y="6"/>
                      <a:pt x="24" y="8"/>
                    </a:cubicBezTo>
                    <a:cubicBezTo>
                      <a:pt x="25" y="8"/>
                      <a:pt x="26" y="9"/>
                      <a:pt x="27" y="10"/>
                    </a:cubicBezTo>
                    <a:cubicBezTo>
                      <a:pt x="29" y="12"/>
                      <a:pt x="36" y="16"/>
                      <a:pt x="38" y="17"/>
                    </a:cubicBezTo>
                    <a:cubicBezTo>
                      <a:pt x="38" y="17"/>
                      <a:pt x="38" y="17"/>
                      <a:pt x="38" y="17"/>
                    </a:cubicBezTo>
                    <a:cubicBezTo>
                      <a:pt x="38" y="18"/>
                      <a:pt x="38" y="18"/>
                      <a:pt x="38" y="18"/>
                    </a:cubicBezTo>
                    <a:cubicBezTo>
                      <a:pt x="37" y="18"/>
                      <a:pt x="35" y="17"/>
                      <a:pt x="34" y="16"/>
                    </a:cubicBezTo>
                    <a:cubicBezTo>
                      <a:pt x="31" y="14"/>
                      <a:pt x="28" y="12"/>
                      <a:pt x="27" y="11"/>
                    </a:cubicBezTo>
                    <a:cubicBezTo>
                      <a:pt x="26" y="11"/>
                      <a:pt x="26" y="11"/>
                      <a:pt x="26" y="11"/>
                    </a:cubicBezTo>
                    <a:cubicBezTo>
                      <a:pt x="24" y="10"/>
                      <a:pt x="23" y="9"/>
                      <a:pt x="21" y="8"/>
                    </a:cubicBezTo>
                    <a:cubicBezTo>
                      <a:pt x="19" y="7"/>
                      <a:pt x="19" y="6"/>
                      <a:pt x="17" y="5"/>
                    </a:cubicBezTo>
                    <a:cubicBezTo>
                      <a:pt x="16" y="4"/>
                      <a:pt x="15" y="4"/>
                      <a:pt x="14" y="3"/>
                    </a:cubicBezTo>
                    <a:cubicBezTo>
                      <a:pt x="13" y="3"/>
                      <a:pt x="12" y="3"/>
                      <a:pt x="11" y="2"/>
                    </a:cubicBezTo>
                    <a:cubicBezTo>
                      <a:pt x="9" y="2"/>
                      <a:pt x="7" y="2"/>
                      <a:pt x="6" y="2"/>
                    </a:cubicBezTo>
                    <a:cubicBezTo>
                      <a:pt x="4" y="2"/>
                      <a:pt x="3" y="3"/>
                      <a:pt x="1" y="3"/>
                    </a:cubicBezTo>
                    <a:cubicBezTo>
                      <a:pt x="1" y="3"/>
                      <a:pt x="1" y="3"/>
                      <a:pt x="1" y="3"/>
                    </a:cubicBezTo>
                    <a:cubicBezTo>
                      <a:pt x="1" y="3"/>
                      <a:pt x="1" y="3"/>
                      <a:pt x="1" y="3"/>
                    </a:cubicBezTo>
                    <a:cubicBezTo>
                      <a:pt x="1" y="3"/>
                      <a:pt x="0" y="3"/>
                      <a:pt x="0" y="3"/>
                    </a:cubicBezTo>
                    <a:cubicBezTo>
                      <a:pt x="1" y="2"/>
                      <a:pt x="2" y="2"/>
                      <a:pt x="2" y="1"/>
                    </a:cubicBezTo>
                    <a:close/>
                  </a:path>
                </a:pathLst>
              </a:custGeom>
              <a:solidFill>
                <a:srgbClr val="BFCF71"/>
              </a:solidFill>
              <a:ln w="9525">
                <a:noFill/>
                <a:round/>
                <a:headEnd/>
                <a:tailEnd/>
              </a:ln>
            </p:spPr>
            <p:txBody>
              <a:bodyPr/>
              <a:lstStyle/>
              <a:p>
                <a:pPr>
                  <a:defRPr/>
                </a:pPr>
                <a:endParaRPr lang="es-MX"/>
              </a:p>
            </p:txBody>
          </p:sp>
          <p:sp>
            <p:nvSpPr>
              <p:cNvPr id="1390" name="Freeform 366"/>
              <p:cNvSpPr>
                <a:spLocks/>
              </p:cNvSpPr>
              <p:nvPr/>
            </p:nvSpPr>
            <p:spPr bwMode="auto">
              <a:xfrm>
                <a:off x="4617" y="1957"/>
                <a:ext cx="18" cy="18"/>
              </a:xfrm>
              <a:custGeom>
                <a:avLst/>
                <a:gdLst/>
                <a:ahLst/>
                <a:cxnLst>
                  <a:cxn ang="0">
                    <a:pos x="3" y="0"/>
                  </a:cxn>
                  <a:cxn ang="0">
                    <a:pos x="2" y="3"/>
                  </a:cxn>
                  <a:cxn ang="0">
                    <a:pos x="2" y="5"/>
                  </a:cxn>
                  <a:cxn ang="0">
                    <a:pos x="3" y="5"/>
                  </a:cxn>
                  <a:cxn ang="0">
                    <a:pos x="5" y="3"/>
                  </a:cxn>
                  <a:cxn ang="0">
                    <a:pos x="3" y="0"/>
                  </a:cxn>
                </a:cxnLst>
                <a:rect l="0" t="0" r="r" b="b"/>
                <a:pathLst>
                  <a:path w="6" h="5">
                    <a:moveTo>
                      <a:pt x="3" y="0"/>
                    </a:moveTo>
                    <a:cubicBezTo>
                      <a:pt x="0" y="0"/>
                      <a:pt x="1" y="2"/>
                      <a:pt x="2" y="3"/>
                    </a:cubicBezTo>
                    <a:cubicBezTo>
                      <a:pt x="1" y="4"/>
                      <a:pt x="1" y="4"/>
                      <a:pt x="2" y="5"/>
                    </a:cubicBezTo>
                    <a:cubicBezTo>
                      <a:pt x="2" y="5"/>
                      <a:pt x="3" y="5"/>
                      <a:pt x="3" y="5"/>
                    </a:cubicBezTo>
                    <a:cubicBezTo>
                      <a:pt x="4" y="4"/>
                      <a:pt x="4" y="4"/>
                      <a:pt x="5" y="3"/>
                    </a:cubicBezTo>
                    <a:cubicBezTo>
                      <a:pt x="6" y="1"/>
                      <a:pt x="5" y="0"/>
                      <a:pt x="3" y="0"/>
                    </a:cubicBezTo>
                    <a:close/>
                  </a:path>
                </a:pathLst>
              </a:custGeom>
              <a:solidFill>
                <a:srgbClr val="006E57"/>
              </a:solidFill>
              <a:ln w="9525">
                <a:noFill/>
                <a:round/>
                <a:headEnd/>
                <a:tailEnd/>
              </a:ln>
            </p:spPr>
            <p:txBody>
              <a:bodyPr/>
              <a:lstStyle/>
              <a:p>
                <a:pPr>
                  <a:defRPr/>
                </a:pPr>
                <a:endParaRPr lang="es-MX"/>
              </a:p>
            </p:txBody>
          </p:sp>
          <p:sp>
            <p:nvSpPr>
              <p:cNvPr id="1391" name="Freeform 367"/>
              <p:cNvSpPr>
                <a:spLocks/>
              </p:cNvSpPr>
              <p:nvPr/>
            </p:nvSpPr>
            <p:spPr bwMode="auto">
              <a:xfrm>
                <a:off x="4621" y="1957"/>
                <a:ext cx="14" cy="18"/>
              </a:xfrm>
              <a:custGeom>
                <a:avLst/>
                <a:gdLst/>
                <a:ahLst/>
                <a:cxnLst>
                  <a:cxn ang="0">
                    <a:pos x="4" y="3"/>
                  </a:cxn>
                  <a:cxn ang="0">
                    <a:pos x="2" y="5"/>
                  </a:cxn>
                  <a:cxn ang="0">
                    <a:pos x="1" y="5"/>
                  </a:cxn>
                  <a:cxn ang="0">
                    <a:pos x="1" y="5"/>
                  </a:cxn>
                  <a:cxn ang="0">
                    <a:pos x="1" y="4"/>
                  </a:cxn>
                  <a:cxn ang="0">
                    <a:pos x="1" y="3"/>
                  </a:cxn>
                  <a:cxn ang="0">
                    <a:pos x="1" y="2"/>
                  </a:cxn>
                  <a:cxn ang="0">
                    <a:pos x="2" y="0"/>
                  </a:cxn>
                  <a:cxn ang="0">
                    <a:pos x="3" y="0"/>
                  </a:cxn>
                  <a:cxn ang="0">
                    <a:pos x="4" y="3"/>
                  </a:cxn>
                </a:cxnLst>
                <a:rect l="0" t="0" r="r" b="b"/>
                <a:pathLst>
                  <a:path w="4" h="5">
                    <a:moveTo>
                      <a:pt x="4" y="3"/>
                    </a:moveTo>
                    <a:cubicBezTo>
                      <a:pt x="3" y="4"/>
                      <a:pt x="3" y="4"/>
                      <a:pt x="2" y="5"/>
                    </a:cubicBezTo>
                    <a:cubicBezTo>
                      <a:pt x="2" y="5"/>
                      <a:pt x="2" y="5"/>
                      <a:pt x="1" y="5"/>
                    </a:cubicBezTo>
                    <a:cubicBezTo>
                      <a:pt x="1" y="5"/>
                      <a:pt x="1" y="5"/>
                      <a:pt x="1" y="5"/>
                    </a:cubicBezTo>
                    <a:cubicBezTo>
                      <a:pt x="1" y="4"/>
                      <a:pt x="0" y="4"/>
                      <a:pt x="1" y="4"/>
                    </a:cubicBezTo>
                    <a:cubicBezTo>
                      <a:pt x="1" y="4"/>
                      <a:pt x="1" y="3"/>
                      <a:pt x="1" y="3"/>
                    </a:cubicBezTo>
                    <a:cubicBezTo>
                      <a:pt x="1" y="3"/>
                      <a:pt x="1" y="3"/>
                      <a:pt x="1" y="2"/>
                    </a:cubicBezTo>
                    <a:cubicBezTo>
                      <a:pt x="0" y="1"/>
                      <a:pt x="0" y="0"/>
                      <a:pt x="2" y="0"/>
                    </a:cubicBezTo>
                    <a:cubicBezTo>
                      <a:pt x="2" y="0"/>
                      <a:pt x="3" y="0"/>
                      <a:pt x="3" y="0"/>
                    </a:cubicBezTo>
                    <a:cubicBezTo>
                      <a:pt x="4" y="1"/>
                      <a:pt x="4" y="1"/>
                      <a:pt x="4" y="3"/>
                    </a:cubicBezTo>
                    <a:close/>
                  </a:path>
                </a:pathLst>
              </a:custGeom>
              <a:solidFill>
                <a:srgbClr val="27805E"/>
              </a:solidFill>
              <a:ln w="9525">
                <a:noFill/>
                <a:round/>
                <a:headEnd/>
                <a:tailEnd/>
              </a:ln>
            </p:spPr>
            <p:txBody>
              <a:bodyPr/>
              <a:lstStyle/>
              <a:p>
                <a:pPr>
                  <a:defRPr/>
                </a:pPr>
                <a:endParaRPr lang="es-MX"/>
              </a:p>
            </p:txBody>
          </p:sp>
          <p:sp>
            <p:nvSpPr>
              <p:cNvPr id="1392" name="Freeform 368"/>
              <p:cNvSpPr>
                <a:spLocks/>
              </p:cNvSpPr>
              <p:nvPr/>
            </p:nvSpPr>
            <p:spPr bwMode="auto">
              <a:xfrm>
                <a:off x="4621" y="1961"/>
                <a:ext cx="14" cy="9"/>
              </a:xfrm>
              <a:custGeom>
                <a:avLst/>
                <a:gdLst/>
                <a:ahLst/>
                <a:cxnLst>
                  <a:cxn ang="0">
                    <a:pos x="4" y="2"/>
                  </a:cxn>
                  <a:cxn ang="0">
                    <a:pos x="2" y="3"/>
                  </a:cxn>
                  <a:cxn ang="0">
                    <a:pos x="2" y="3"/>
                  </a:cxn>
                  <a:cxn ang="0">
                    <a:pos x="1" y="3"/>
                  </a:cxn>
                  <a:cxn ang="0">
                    <a:pos x="1" y="3"/>
                  </a:cxn>
                  <a:cxn ang="0">
                    <a:pos x="1" y="2"/>
                  </a:cxn>
                  <a:cxn ang="0">
                    <a:pos x="1" y="1"/>
                  </a:cxn>
                  <a:cxn ang="0">
                    <a:pos x="2" y="0"/>
                  </a:cxn>
                  <a:cxn ang="0">
                    <a:pos x="3" y="0"/>
                  </a:cxn>
                  <a:cxn ang="0">
                    <a:pos x="4" y="2"/>
                  </a:cxn>
                </a:cxnLst>
                <a:rect l="0" t="0" r="r" b="b"/>
                <a:pathLst>
                  <a:path w="4" h="3">
                    <a:moveTo>
                      <a:pt x="4" y="2"/>
                    </a:moveTo>
                    <a:cubicBezTo>
                      <a:pt x="3" y="3"/>
                      <a:pt x="3" y="3"/>
                      <a:pt x="2" y="3"/>
                    </a:cubicBezTo>
                    <a:cubicBezTo>
                      <a:pt x="2" y="3"/>
                      <a:pt x="2" y="3"/>
                      <a:pt x="2" y="3"/>
                    </a:cubicBezTo>
                    <a:cubicBezTo>
                      <a:pt x="1" y="3"/>
                      <a:pt x="1" y="3"/>
                      <a:pt x="1" y="3"/>
                    </a:cubicBezTo>
                    <a:cubicBezTo>
                      <a:pt x="1" y="3"/>
                      <a:pt x="1" y="3"/>
                      <a:pt x="1" y="3"/>
                    </a:cubicBezTo>
                    <a:cubicBezTo>
                      <a:pt x="1" y="2"/>
                      <a:pt x="1" y="2"/>
                      <a:pt x="1" y="2"/>
                    </a:cubicBezTo>
                    <a:cubicBezTo>
                      <a:pt x="1" y="2"/>
                      <a:pt x="1" y="2"/>
                      <a:pt x="1" y="1"/>
                    </a:cubicBezTo>
                    <a:cubicBezTo>
                      <a:pt x="1" y="1"/>
                      <a:pt x="0" y="0"/>
                      <a:pt x="2" y="0"/>
                    </a:cubicBezTo>
                    <a:cubicBezTo>
                      <a:pt x="2" y="0"/>
                      <a:pt x="3" y="0"/>
                      <a:pt x="3" y="0"/>
                    </a:cubicBezTo>
                    <a:cubicBezTo>
                      <a:pt x="4" y="0"/>
                      <a:pt x="4" y="0"/>
                      <a:pt x="4" y="2"/>
                    </a:cubicBezTo>
                    <a:close/>
                  </a:path>
                </a:pathLst>
              </a:custGeom>
              <a:solidFill>
                <a:srgbClr val="569365"/>
              </a:solidFill>
              <a:ln w="9525">
                <a:noFill/>
                <a:round/>
                <a:headEnd/>
                <a:tailEnd/>
              </a:ln>
            </p:spPr>
            <p:txBody>
              <a:bodyPr/>
              <a:lstStyle/>
              <a:p>
                <a:pPr>
                  <a:defRPr/>
                </a:pPr>
                <a:endParaRPr lang="es-MX"/>
              </a:p>
            </p:txBody>
          </p:sp>
          <p:sp>
            <p:nvSpPr>
              <p:cNvPr id="1393" name="Freeform 369"/>
              <p:cNvSpPr>
                <a:spLocks/>
              </p:cNvSpPr>
              <p:nvPr/>
            </p:nvSpPr>
            <p:spPr bwMode="auto">
              <a:xfrm>
                <a:off x="4621" y="1961"/>
                <a:ext cx="14" cy="9"/>
              </a:xfrm>
              <a:custGeom>
                <a:avLst/>
                <a:gdLst/>
                <a:ahLst/>
                <a:cxnLst>
                  <a:cxn ang="0">
                    <a:pos x="2" y="2"/>
                  </a:cxn>
                  <a:cxn ang="0">
                    <a:pos x="1" y="3"/>
                  </a:cxn>
                  <a:cxn ang="0">
                    <a:pos x="1" y="3"/>
                  </a:cxn>
                  <a:cxn ang="0">
                    <a:pos x="0" y="3"/>
                  </a:cxn>
                  <a:cxn ang="0">
                    <a:pos x="0" y="3"/>
                  </a:cxn>
                  <a:cxn ang="0">
                    <a:pos x="0" y="2"/>
                  </a:cxn>
                  <a:cxn ang="0">
                    <a:pos x="0" y="2"/>
                  </a:cxn>
                  <a:cxn ang="0">
                    <a:pos x="1" y="0"/>
                  </a:cxn>
                  <a:cxn ang="0">
                    <a:pos x="2" y="0"/>
                  </a:cxn>
                  <a:cxn ang="0">
                    <a:pos x="2" y="2"/>
                  </a:cxn>
                </a:cxnLst>
                <a:rect l="0" t="0" r="r" b="b"/>
                <a:pathLst>
                  <a:path w="3" h="3">
                    <a:moveTo>
                      <a:pt x="2" y="2"/>
                    </a:moveTo>
                    <a:cubicBezTo>
                      <a:pt x="2" y="2"/>
                      <a:pt x="2" y="2"/>
                      <a:pt x="1" y="3"/>
                    </a:cubicBezTo>
                    <a:cubicBezTo>
                      <a:pt x="1" y="3"/>
                      <a:pt x="1" y="3"/>
                      <a:pt x="1" y="3"/>
                    </a:cubicBezTo>
                    <a:cubicBezTo>
                      <a:pt x="1" y="3"/>
                      <a:pt x="1" y="3"/>
                      <a:pt x="0" y="3"/>
                    </a:cubicBezTo>
                    <a:cubicBezTo>
                      <a:pt x="0" y="3"/>
                      <a:pt x="0" y="3"/>
                      <a:pt x="0" y="3"/>
                    </a:cubicBezTo>
                    <a:cubicBezTo>
                      <a:pt x="0" y="2"/>
                      <a:pt x="0" y="2"/>
                      <a:pt x="0" y="2"/>
                    </a:cubicBezTo>
                    <a:cubicBezTo>
                      <a:pt x="0" y="2"/>
                      <a:pt x="0" y="2"/>
                      <a:pt x="0" y="2"/>
                    </a:cubicBezTo>
                    <a:cubicBezTo>
                      <a:pt x="0" y="1"/>
                      <a:pt x="0" y="0"/>
                      <a:pt x="1" y="0"/>
                    </a:cubicBezTo>
                    <a:cubicBezTo>
                      <a:pt x="1" y="0"/>
                      <a:pt x="1" y="0"/>
                      <a:pt x="2" y="0"/>
                    </a:cubicBezTo>
                    <a:cubicBezTo>
                      <a:pt x="2" y="0"/>
                      <a:pt x="3" y="0"/>
                      <a:pt x="2" y="2"/>
                    </a:cubicBezTo>
                    <a:close/>
                  </a:path>
                </a:pathLst>
              </a:custGeom>
              <a:solidFill>
                <a:srgbClr val="7FA96C"/>
              </a:solidFill>
              <a:ln w="9525">
                <a:noFill/>
                <a:round/>
                <a:headEnd/>
                <a:tailEnd/>
              </a:ln>
            </p:spPr>
            <p:txBody>
              <a:bodyPr/>
              <a:lstStyle/>
              <a:p>
                <a:pPr>
                  <a:defRPr/>
                </a:pPr>
                <a:endParaRPr lang="es-MX"/>
              </a:p>
            </p:txBody>
          </p:sp>
          <p:sp>
            <p:nvSpPr>
              <p:cNvPr id="1394" name="Freeform 370"/>
              <p:cNvSpPr>
                <a:spLocks/>
              </p:cNvSpPr>
              <p:nvPr/>
            </p:nvSpPr>
            <p:spPr bwMode="auto">
              <a:xfrm>
                <a:off x="4621" y="1961"/>
                <a:ext cx="14" cy="9"/>
              </a:xfrm>
              <a:custGeom>
                <a:avLst/>
                <a:gdLst/>
                <a:ahLst/>
                <a:cxnLst>
                  <a:cxn ang="0">
                    <a:pos x="2" y="1"/>
                  </a:cxn>
                  <a:cxn ang="0">
                    <a:pos x="1" y="3"/>
                  </a:cxn>
                  <a:cxn ang="0">
                    <a:pos x="1" y="3"/>
                  </a:cxn>
                  <a:cxn ang="0">
                    <a:pos x="1" y="3"/>
                  </a:cxn>
                  <a:cxn ang="0">
                    <a:pos x="0" y="2"/>
                  </a:cxn>
                  <a:cxn ang="0">
                    <a:pos x="0" y="2"/>
                  </a:cxn>
                  <a:cxn ang="0">
                    <a:pos x="0" y="2"/>
                  </a:cxn>
                  <a:cxn ang="0">
                    <a:pos x="1" y="0"/>
                  </a:cxn>
                  <a:cxn ang="0">
                    <a:pos x="1" y="0"/>
                  </a:cxn>
                  <a:cxn ang="0">
                    <a:pos x="2" y="1"/>
                  </a:cxn>
                </a:cxnLst>
                <a:rect l="0" t="0" r="r" b="b"/>
                <a:pathLst>
                  <a:path w="3" h="3">
                    <a:moveTo>
                      <a:pt x="2" y="1"/>
                    </a:moveTo>
                    <a:cubicBezTo>
                      <a:pt x="2" y="2"/>
                      <a:pt x="2" y="2"/>
                      <a:pt x="1" y="3"/>
                    </a:cubicBezTo>
                    <a:cubicBezTo>
                      <a:pt x="1" y="3"/>
                      <a:pt x="1" y="3"/>
                      <a:pt x="1" y="3"/>
                    </a:cubicBezTo>
                    <a:cubicBezTo>
                      <a:pt x="1" y="3"/>
                      <a:pt x="1" y="3"/>
                      <a:pt x="1" y="3"/>
                    </a:cubicBezTo>
                    <a:cubicBezTo>
                      <a:pt x="0" y="3"/>
                      <a:pt x="0" y="3"/>
                      <a:pt x="0" y="2"/>
                    </a:cubicBezTo>
                    <a:cubicBezTo>
                      <a:pt x="0" y="2"/>
                      <a:pt x="0" y="2"/>
                      <a:pt x="0" y="2"/>
                    </a:cubicBezTo>
                    <a:cubicBezTo>
                      <a:pt x="0" y="2"/>
                      <a:pt x="0" y="2"/>
                      <a:pt x="0" y="2"/>
                    </a:cubicBezTo>
                    <a:cubicBezTo>
                      <a:pt x="0" y="1"/>
                      <a:pt x="0" y="0"/>
                      <a:pt x="1" y="0"/>
                    </a:cubicBezTo>
                    <a:cubicBezTo>
                      <a:pt x="1" y="0"/>
                      <a:pt x="1" y="0"/>
                      <a:pt x="1" y="0"/>
                    </a:cubicBezTo>
                    <a:cubicBezTo>
                      <a:pt x="2" y="0"/>
                      <a:pt x="3" y="1"/>
                      <a:pt x="2" y="1"/>
                    </a:cubicBezTo>
                    <a:close/>
                  </a:path>
                </a:pathLst>
              </a:custGeom>
              <a:solidFill>
                <a:srgbClr val="B4CA71"/>
              </a:solidFill>
              <a:ln w="9525">
                <a:noFill/>
                <a:round/>
                <a:headEnd/>
                <a:tailEnd/>
              </a:ln>
            </p:spPr>
            <p:txBody>
              <a:bodyPr/>
              <a:lstStyle/>
              <a:p>
                <a:pPr>
                  <a:defRPr/>
                </a:pPr>
                <a:endParaRPr lang="es-MX"/>
              </a:p>
            </p:txBody>
          </p:sp>
          <p:sp>
            <p:nvSpPr>
              <p:cNvPr id="1395" name="Freeform 371"/>
              <p:cNvSpPr>
                <a:spLocks/>
              </p:cNvSpPr>
              <p:nvPr/>
            </p:nvSpPr>
            <p:spPr bwMode="auto">
              <a:xfrm>
                <a:off x="4617" y="1957"/>
                <a:ext cx="14" cy="14"/>
              </a:xfrm>
              <a:custGeom>
                <a:avLst/>
                <a:gdLst/>
                <a:ahLst/>
                <a:cxnLst>
                  <a:cxn ang="0">
                    <a:pos x="3" y="2"/>
                  </a:cxn>
                  <a:cxn ang="0">
                    <a:pos x="0" y="2"/>
                  </a:cxn>
                  <a:cxn ang="0">
                    <a:pos x="3" y="3"/>
                  </a:cxn>
                  <a:cxn ang="0">
                    <a:pos x="3" y="2"/>
                  </a:cxn>
                </a:cxnLst>
                <a:rect l="0" t="0" r="r" b="b"/>
                <a:pathLst>
                  <a:path w="4" h="3">
                    <a:moveTo>
                      <a:pt x="3" y="2"/>
                    </a:moveTo>
                    <a:cubicBezTo>
                      <a:pt x="1" y="0"/>
                      <a:pt x="1" y="2"/>
                      <a:pt x="0" y="2"/>
                    </a:cubicBezTo>
                    <a:cubicBezTo>
                      <a:pt x="0" y="2"/>
                      <a:pt x="3" y="2"/>
                      <a:pt x="3" y="3"/>
                    </a:cubicBezTo>
                    <a:cubicBezTo>
                      <a:pt x="3" y="3"/>
                      <a:pt x="4" y="2"/>
                      <a:pt x="3" y="2"/>
                    </a:cubicBezTo>
                    <a:close/>
                  </a:path>
                </a:pathLst>
              </a:custGeom>
              <a:solidFill>
                <a:srgbClr val="24211D"/>
              </a:solidFill>
              <a:ln w="9525">
                <a:noFill/>
                <a:round/>
                <a:headEnd/>
                <a:tailEnd/>
              </a:ln>
            </p:spPr>
            <p:txBody>
              <a:bodyPr/>
              <a:lstStyle/>
              <a:p>
                <a:pPr>
                  <a:defRPr/>
                </a:pPr>
                <a:endParaRPr lang="es-MX"/>
              </a:p>
            </p:txBody>
          </p:sp>
          <p:sp>
            <p:nvSpPr>
              <p:cNvPr id="1396" name="Freeform 372"/>
              <p:cNvSpPr>
                <a:spLocks/>
              </p:cNvSpPr>
              <p:nvPr/>
            </p:nvSpPr>
            <p:spPr bwMode="auto">
              <a:xfrm>
                <a:off x="4617" y="1957"/>
                <a:ext cx="14" cy="14"/>
              </a:xfrm>
              <a:custGeom>
                <a:avLst/>
                <a:gdLst/>
                <a:ahLst/>
                <a:cxnLst>
                  <a:cxn ang="0">
                    <a:pos x="3" y="2"/>
                  </a:cxn>
                  <a:cxn ang="0">
                    <a:pos x="0" y="2"/>
                  </a:cxn>
                  <a:cxn ang="0">
                    <a:pos x="3" y="3"/>
                  </a:cxn>
                  <a:cxn ang="0">
                    <a:pos x="3" y="2"/>
                  </a:cxn>
                </a:cxnLst>
                <a:rect l="0" t="0" r="r" b="b"/>
                <a:pathLst>
                  <a:path w="4" h="3">
                    <a:moveTo>
                      <a:pt x="3" y="2"/>
                    </a:moveTo>
                    <a:cubicBezTo>
                      <a:pt x="1" y="0"/>
                      <a:pt x="1" y="2"/>
                      <a:pt x="0" y="2"/>
                    </a:cubicBezTo>
                    <a:cubicBezTo>
                      <a:pt x="0" y="2"/>
                      <a:pt x="3" y="2"/>
                      <a:pt x="3" y="3"/>
                    </a:cubicBezTo>
                    <a:cubicBezTo>
                      <a:pt x="3" y="3"/>
                      <a:pt x="4" y="2"/>
                      <a:pt x="3" y="2"/>
                    </a:cubicBezTo>
                    <a:close/>
                  </a:path>
                </a:pathLst>
              </a:custGeom>
              <a:noFill/>
              <a:ln w="0">
                <a:solidFill>
                  <a:srgbClr val="24211D"/>
                </a:solidFill>
                <a:prstDash val="solid"/>
                <a:round/>
                <a:headEnd/>
                <a:tailEnd/>
              </a:ln>
            </p:spPr>
            <p:txBody>
              <a:bodyPr/>
              <a:lstStyle/>
              <a:p>
                <a:pPr>
                  <a:defRPr/>
                </a:pPr>
                <a:endParaRPr lang="es-MX"/>
              </a:p>
            </p:txBody>
          </p:sp>
          <p:sp>
            <p:nvSpPr>
              <p:cNvPr id="1397" name="Freeform 373"/>
              <p:cNvSpPr>
                <a:spLocks/>
              </p:cNvSpPr>
              <p:nvPr/>
            </p:nvSpPr>
            <p:spPr bwMode="auto">
              <a:xfrm>
                <a:off x="4529" y="1925"/>
                <a:ext cx="193" cy="105"/>
              </a:xfrm>
              <a:custGeom>
                <a:avLst/>
                <a:gdLst/>
                <a:ahLst/>
                <a:cxnLst>
                  <a:cxn ang="0">
                    <a:pos x="8" y="3"/>
                  </a:cxn>
                  <a:cxn ang="0">
                    <a:pos x="16" y="22"/>
                  </a:cxn>
                  <a:cxn ang="0">
                    <a:pos x="44" y="24"/>
                  </a:cxn>
                  <a:cxn ang="0">
                    <a:pos x="54" y="20"/>
                  </a:cxn>
                  <a:cxn ang="0">
                    <a:pos x="53" y="19"/>
                  </a:cxn>
                  <a:cxn ang="0">
                    <a:pos x="34" y="25"/>
                  </a:cxn>
                  <a:cxn ang="0">
                    <a:pos x="16" y="20"/>
                  </a:cxn>
                  <a:cxn ang="0">
                    <a:pos x="9" y="4"/>
                  </a:cxn>
                  <a:cxn ang="0">
                    <a:pos x="8" y="3"/>
                  </a:cxn>
                </a:cxnLst>
                <a:rect l="0" t="0" r="r" b="b"/>
                <a:pathLst>
                  <a:path w="54" h="30">
                    <a:moveTo>
                      <a:pt x="8" y="3"/>
                    </a:moveTo>
                    <a:cubicBezTo>
                      <a:pt x="8" y="3"/>
                      <a:pt x="0" y="13"/>
                      <a:pt x="16" y="22"/>
                    </a:cubicBezTo>
                    <a:cubicBezTo>
                      <a:pt x="16" y="22"/>
                      <a:pt x="32" y="30"/>
                      <a:pt x="44" y="24"/>
                    </a:cubicBezTo>
                    <a:cubicBezTo>
                      <a:pt x="44" y="24"/>
                      <a:pt x="54" y="20"/>
                      <a:pt x="54" y="20"/>
                    </a:cubicBezTo>
                    <a:cubicBezTo>
                      <a:pt x="54" y="20"/>
                      <a:pt x="54" y="19"/>
                      <a:pt x="53" y="19"/>
                    </a:cubicBezTo>
                    <a:cubicBezTo>
                      <a:pt x="52" y="19"/>
                      <a:pt x="40" y="25"/>
                      <a:pt x="34" y="25"/>
                    </a:cubicBezTo>
                    <a:cubicBezTo>
                      <a:pt x="34" y="25"/>
                      <a:pt x="21" y="24"/>
                      <a:pt x="16" y="20"/>
                    </a:cubicBezTo>
                    <a:cubicBezTo>
                      <a:pt x="16" y="20"/>
                      <a:pt x="3" y="15"/>
                      <a:pt x="9" y="4"/>
                    </a:cubicBezTo>
                    <a:cubicBezTo>
                      <a:pt x="9" y="4"/>
                      <a:pt x="10" y="0"/>
                      <a:pt x="8" y="3"/>
                    </a:cubicBezTo>
                    <a:close/>
                  </a:path>
                </a:pathLst>
              </a:custGeom>
              <a:solidFill>
                <a:srgbClr val="09533F"/>
              </a:solidFill>
              <a:ln w="9525">
                <a:noFill/>
                <a:round/>
                <a:headEnd/>
                <a:tailEnd/>
              </a:ln>
            </p:spPr>
            <p:txBody>
              <a:bodyPr/>
              <a:lstStyle/>
              <a:p>
                <a:pPr>
                  <a:defRPr/>
                </a:pPr>
                <a:endParaRPr lang="es-MX"/>
              </a:p>
            </p:txBody>
          </p:sp>
          <p:sp>
            <p:nvSpPr>
              <p:cNvPr id="1398" name="Freeform 374"/>
              <p:cNvSpPr>
                <a:spLocks/>
              </p:cNvSpPr>
              <p:nvPr/>
            </p:nvSpPr>
            <p:spPr bwMode="auto">
              <a:xfrm>
                <a:off x="4589" y="1970"/>
                <a:ext cx="14" cy="14"/>
              </a:xfrm>
              <a:custGeom>
                <a:avLst/>
                <a:gdLst/>
                <a:ahLst/>
                <a:cxnLst>
                  <a:cxn ang="0">
                    <a:pos x="4" y="3"/>
                  </a:cxn>
                  <a:cxn ang="0">
                    <a:pos x="2" y="5"/>
                  </a:cxn>
                  <a:cxn ang="0">
                    <a:pos x="2" y="5"/>
                  </a:cxn>
                  <a:cxn ang="0">
                    <a:pos x="1" y="5"/>
                  </a:cxn>
                  <a:cxn ang="0">
                    <a:pos x="1" y="4"/>
                  </a:cxn>
                  <a:cxn ang="0">
                    <a:pos x="1" y="3"/>
                  </a:cxn>
                  <a:cxn ang="0">
                    <a:pos x="1" y="3"/>
                  </a:cxn>
                  <a:cxn ang="0">
                    <a:pos x="2" y="0"/>
                  </a:cxn>
                  <a:cxn ang="0">
                    <a:pos x="3" y="1"/>
                  </a:cxn>
                  <a:cxn ang="0">
                    <a:pos x="4" y="3"/>
                  </a:cxn>
                </a:cxnLst>
                <a:rect l="0" t="0" r="r" b="b"/>
                <a:pathLst>
                  <a:path w="5" h="5">
                    <a:moveTo>
                      <a:pt x="4" y="3"/>
                    </a:moveTo>
                    <a:cubicBezTo>
                      <a:pt x="4" y="4"/>
                      <a:pt x="4" y="4"/>
                      <a:pt x="2" y="5"/>
                    </a:cubicBezTo>
                    <a:cubicBezTo>
                      <a:pt x="2" y="5"/>
                      <a:pt x="2" y="5"/>
                      <a:pt x="2" y="5"/>
                    </a:cubicBezTo>
                    <a:cubicBezTo>
                      <a:pt x="2" y="5"/>
                      <a:pt x="1" y="5"/>
                      <a:pt x="1" y="5"/>
                    </a:cubicBezTo>
                    <a:cubicBezTo>
                      <a:pt x="1" y="4"/>
                      <a:pt x="1" y="4"/>
                      <a:pt x="1" y="4"/>
                    </a:cubicBezTo>
                    <a:cubicBezTo>
                      <a:pt x="1" y="4"/>
                      <a:pt x="1" y="3"/>
                      <a:pt x="1" y="3"/>
                    </a:cubicBezTo>
                    <a:cubicBezTo>
                      <a:pt x="1" y="3"/>
                      <a:pt x="1" y="3"/>
                      <a:pt x="1" y="3"/>
                    </a:cubicBezTo>
                    <a:cubicBezTo>
                      <a:pt x="0" y="1"/>
                      <a:pt x="0" y="1"/>
                      <a:pt x="2" y="0"/>
                    </a:cubicBezTo>
                    <a:cubicBezTo>
                      <a:pt x="3" y="0"/>
                      <a:pt x="3" y="0"/>
                      <a:pt x="3" y="1"/>
                    </a:cubicBezTo>
                    <a:cubicBezTo>
                      <a:pt x="4" y="1"/>
                      <a:pt x="5" y="1"/>
                      <a:pt x="4" y="3"/>
                    </a:cubicBezTo>
                    <a:close/>
                  </a:path>
                </a:pathLst>
              </a:custGeom>
              <a:solidFill>
                <a:srgbClr val="27805E"/>
              </a:solidFill>
              <a:ln w="9525">
                <a:noFill/>
                <a:round/>
                <a:headEnd/>
                <a:tailEnd/>
              </a:ln>
            </p:spPr>
            <p:txBody>
              <a:bodyPr/>
              <a:lstStyle/>
              <a:p>
                <a:pPr>
                  <a:defRPr/>
                </a:pPr>
                <a:endParaRPr lang="es-MX"/>
              </a:p>
            </p:txBody>
          </p:sp>
          <p:sp>
            <p:nvSpPr>
              <p:cNvPr id="1399" name="Freeform 375"/>
              <p:cNvSpPr>
                <a:spLocks/>
              </p:cNvSpPr>
              <p:nvPr/>
            </p:nvSpPr>
            <p:spPr bwMode="auto">
              <a:xfrm>
                <a:off x="4589" y="1970"/>
                <a:ext cx="14" cy="14"/>
              </a:xfrm>
              <a:custGeom>
                <a:avLst/>
                <a:gdLst/>
                <a:ahLst/>
                <a:cxnLst>
                  <a:cxn ang="0">
                    <a:pos x="3" y="2"/>
                  </a:cxn>
                  <a:cxn ang="0">
                    <a:pos x="1" y="3"/>
                  </a:cxn>
                  <a:cxn ang="0">
                    <a:pos x="1" y="4"/>
                  </a:cxn>
                  <a:cxn ang="0">
                    <a:pos x="0" y="3"/>
                  </a:cxn>
                  <a:cxn ang="0">
                    <a:pos x="0" y="3"/>
                  </a:cxn>
                  <a:cxn ang="0">
                    <a:pos x="0" y="2"/>
                  </a:cxn>
                  <a:cxn ang="0">
                    <a:pos x="0" y="2"/>
                  </a:cxn>
                  <a:cxn ang="0">
                    <a:pos x="1" y="0"/>
                  </a:cxn>
                  <a:cxn ang="0">
                    <a:pos x="2" y="0"/>
                  </a:cxn>
                  <a:cxn ang="0">
                    <a:pos x="3" y="2"/>
                  </a:cxn>
                </a:cxnLst>
                <a:rect l="0" t="0" r="r" b="b"/>
                <a:pathLst>
                  <a:path w="3" h="4">
                    <a:moveTo>
                      <a:pt x="3" y="2"/>
                    </a:moveTo>
                    <a:cubicBezTo>
                      <a:pt x="2" y="3"/>
                      <a:pt x="2" y="3"/>
                      <a:pt x="1" y="3"/>
                    </a:cubicBezTo>
                    <a:cubicBezTo>
                      <a:pt x="1" y="4"/>
                      <a:pt x="1" y="4"/>
                      <a:pt x="1" y="4"/>
                    </a:cubicBezTo>
                    <a:cubicBezTo>
                      <a:pt x="1" y="4"/>
                      <a:pt x="1" y="4"/>
                      <a:pt x="0" y="3"/>
                    </a:cubicBezTo>
                    <a:cubicBezTo>
                      <a:pt x="0" y="3"/>
                      <a:pt x="0" y="3"/>
                      <a:pt x="0" y="3"/>
                    </a:cubicBezTo>
                    <a:cubicBezTo>
                      <a:pt x="0" y="3"/>
                      <a:pt x="0" y="2"/>
                      <a:pt x="0" y="2"/>
                    </a:cubicBezTo>
                    <a:cubicBezTo>
                      <a:pt x="0" y="2"/>
                      <a:pt x="0" y="2"/>
                      <a:pt x="0" y="2"/>
                    </a:cubicBezTo>
                    <a:cubicBezTo>
                      <a:pt x="0" y="1"/>
                      <a:pt x="0" y="0"/>
                      <a:pt x="1" y="0"/>
                    </a:cubicBezTo>
                    <a:cubicBezTo>
                      <a:pt x="1" y="0"/>
                      <a:pt x="2" y="0"/>
                      <a:pt x="2" y="0"/>
                    </a:cubicBezTo>
                    <a:cubicBezTo>
                      <a:pt x="3" y="0"/>
                      <a:pt x="3" y="0"/>
                      <a:pt x="3" y="2"/>
                    </a:cubicBezTo>
                    <a:close/>
                  </a:path>
                </a:pathLst>
              </a:custGeom>
              <a:solidFill>
                <a:srgbClr val="569365"/>
              </a:solidFill>
              <a:ln w="9525">
                <a:noFill/>
                <a:round/>
                <a:headEnd/>
                <a:tailEnd/>
              </a:ln>
            </p:spPr>
            <p:txBody>
              <a:bodyPr/>
              <a:lstStyle/>
              <a:p>
                <a:pPr>
                  <a:defRPr/>
                </a:pPr>
                <a:endParaRPr lang="es-MX"/>
              </a:p>
            </p:txBody>
          </p:sp>
          <p:sp>
            <p:nvSpPr>
              <p:cNvPr id="1400" name="Freeform 376"/>
              <p:cNvSpPr>
                <a:spLocks/>
              </p:cNvSpPr>
              <p:nvPr/>
            </p:nvSpPr>
            <p:spPr bwMode="auto">
              <a:xfrm>
                <a:off x="4589" y="1970"/>
                <a:ext cx="14" cy="14"/>
              </a:xfrm>
              <a:custGeom>
                <a:avLst/>
                <a:gdLst/>
                <a:ahLst/>
                <a:cxnLst>
                  <a:cxn ang="0">
                    <a:pos x="3" y="2"/>
                  </a:cxn>
                  <a:cxn ang="0">
                    <a:pos x="2" y="3"/>
                  </a:cxn>
                  <a:cxn ang="0">
                    <a:pos x="1" y="3"/>
                  </a:cxn>
                  <a:cxn ang="0">
                    <a:pos x="1" y="3"/>
                  </a:cxn>
                  <a:cxn ang="0">
                    <a:pos x="0" y="3"/>
                  </a:cxn>
                  <a:cxn ang="0">
                    <a:pos x="1" y="2"/>
                  </a:cxn>
                  <a:cxn ang="0">
                    <a:pos x="1" y="2"/>
                  </a:cxn>
                  <a:cxn ang="0">
                    <a:pos x="1" y="0"/>
                  </a:cxn>
                  <a:cxn ang="0">
                    <a:pos x="2" y="0"/>
                  </a:cxn>
                  <a:cxn ang="0">
                    <a:pos x="3" y="2"/>
                  </a:cxn>
                </a:cxnLst>
                <a:rect l="0" t="0" r="r" b="b"/>
                <a:pathLst>
                  <a:path w="3" h="3">
                    <a:moveTo>
                      <a:pt x="3" y="2"/>
                    </a:moveTo>
                    <a:cubicBezTo>
                      <a:pt x="2" y="3"/>
                      <a:pt x="2" y="2"/>
                      <a:pt x="2" y="3"/>
                    </a:cubicBezTo>
                    <a:cubicBezTo>
                      <a:pt x="1" y="3"/>
                      <a:pt x="1" y="3"/>
                      <a:pt x="1" y="3"/>
                    </a:cubicBezTo>
                    <a:cubicBezTo>
                      <a:pt x="1" y="3"/>
                      <a:pt x="1" y="3"/>
                      <a:pt x="1" y="3"/>
                    </a:cubicBezTo>
                    <a:cubicBezTo>
                      <a:pt x="1" y="3"/>
                      <a:pt x="0" y="3"/>
                      <a:pt x="0" y="3"/>
                    </a:cubicBezTo>
                    <a:cubicBezTo>
                      <a:pt x="0" y="2"/>
                      <a:pt x="1" y="2"/>
                      <a:pt x="1" y="2"/>
                    </a:cubicBezTo>
                    <a:cubicBezTo>
                      <a:pt x="1" y="2"/>
                      <a:pt x="1" y="2"/>
                      <a:pt x="1" y="2"/>
                    </a:cubicBezTo>
                    <a:cubicBezTo>
                      <a:pt x="0" y="1"/>
                      <a:pt x="0" y="0"/>
                      <a:pt x="1" y="0"/>
                    </a:cubicBezTo>
                    <a:cubicBezTo>
                      <a:pt x="1" y="0"/>
                      <a:pt x="2" y="0"/>
                      <a:pt x="2" y="0"/>
                    </a:cubicBezTo>
                    <a:cubicBezTo>
                      <a:pt x="3" y="0"/>
                      <a:pt x="3" y="1"/>
                      <a:pt x="3" y="2"/>
                    </a:cubicBezTo>
                    <a:close/>
                  </a:path>
                </a:pathLst>
              </a:custGeom>
              <a:solidFill>
                <a:srgbClr val="7FA96C"/>
              </a:solidFill>
              <a:ln w="9525">
                <a:noFill/>
                <a:round/>
                <a:headEnd/>
                <a:tailEnd/>
              </a:ln>
            </p:spPr>
            <p:txBody>
              <a:bodyPr/>
              <a:lstStyle/>
              <a:p>
                <a:pPr>
                  <a:defRPr/>
                </a:pPr>
                <a:endParaRPr lang="es-MX"/>
              </a:p>
            </p:txBody>
          </p:sp>
          <p:sp>
            <p:nvSpPr>
              <p:cNvPr id="1401" name="Freeform 377"/>
              <p:cNvSpPr>
                <a:spLocks/>
              </p:cNvSpPr>
              <p:nvPr/>
            </p:nvSpPr>
            <p:spPr bwMode="auto">
              <a:xfrm>
                <a:off x="4589" y="1970"/>
                <a:ext cx="14" cy="14"/>
              </a:xfrm>
              <a:custGeom>
                <a:avLst/>
                <a:gdLst/>
                <a:ahLst/>
                <a:cxnLst>
                  <a:cxn ang="0">
                    <a:pos x="2" y="2"/>
                  </a:cxn>
                  <a:cxn ang="0">
                    <a:pos x="2" y="3"/>
                  </a:cxn>
                  <a:cxn ang="0">
                    <a:pos x="1" y="3"/>
                  </a:cxn>
                  <a:cxn ang="0">
                    <a:pos x="1" y="3"/>
                  </a:cxn>
                  <a:cxn ang="0">
                    <a:pos x="1" y="2"/>
                  </a:cxn>
                  <a:cxn ang="0">
                    <a:pos x="1" y="2"/>
                  </a:cxn>
                  <a:cxn ang="0">
                    <a:pos x="1" y="2"/>
                  </a:cxn>
                  <a:cxn ang="0">
                    <a:pos x="1" y="0"/>
                  </a:cxn>
                  <a:cxn ang="0">
                    <a:pos x="2" y="0"/>
                  </a:cxn>
                  <a:cxn ang="0">
                    <a:pos x="2" y="2"/>
                  </a:cxn>
                </a:cxnLst>
                <a:rect l="0" t="0" r="r" b="b"/>
                <a:pathLst>
                  <a:path w="3" h="3">
                    <a:moveTo>
                      <a:pt x="2" y="2"/>
                    </a:moveTo>
                    <a:cubicBezTo>
                      <a:pt x="2" y="2"/>
                      <a:pt x="2" y="2"/>
                      <a:pt x="2" y="3"/>
                    </a:cubicBezTo>
                    <a:cubicBezTo>
                      <a:pt x="2" y="3"/>
                      <a:pt x="1" y="3"/>
                      <a:pt x="1" y="3"/>
                    </a:cubicBezTo>
                    <a:cubicBezTo>
                      <a:pt x="1" y="3"/>
                      <a:pt x="1" y="3"/>
                      <a:pt x="1" y="3"/>
                    </a:cubicBezTo>
                    <a:cubicBezTo>
                      <a:pt x="1" y="3"/>
                      <a:pt x="1" y="3"/>
                      <a:pt x="1" y="2"/>
                    </a:cubicBezTo>
                    <a:cubicBezTo>
                      <a:pt x="1" y="2"/>
                      <a:pt x="1" y="2"/>
                      <a:pt x="1" y="2"/>
                    </a:cubicBezTo>
                    <a:cubicBezTo>
                      <a:pt x="1" y="2"/>
                      <a:pt x="1" y="2"/>
                      <a:pt x="1" y="2"/>
                    </a:cubicBezTo>
                    <a:cubicBezTo>
                      <a:pt x="1" y="1"/>
                      <a:pt x="0" y="1"/>
                      <a:pt x="1" y="0"/>
                    </a:cubicBezTo>
                    <a:cubicBezTo>
                      <a:pt x="1" y="0"/>
                      <a:pt x="1" y="0"/>
                      <a:pt x="2" y="0"/>
                    </a:cubicBezTo>
                    <a:cubicBezTo>
                      <a:pt x="2" y="0"/>
                      <a:pt x="3" y="1"/>
                      <a:pt x="2" y="2"/>
                    </a:cubicBezTo>
                    <a:close/>
                  </a:path>
                </a:pathLst>
              </a:custGeom>
              <a:solidFill>
                <a:srgbClr val="B4CA71"/>
              </a:solidFill>
              <a:ln w="9525">
                <a:noFill/>
                <a:round/>
                <a:headEnd/>
                <a:tailEnd/>
              </a:ln>
            </p:spPr>
            <p:txBody>
              <a:bodyPr/>
              <a:lstStyle/>
              <a:p>
                <a:pPr>
                  <a:defRPr/>
                </a:pPr>
                <a:endParaRPr lang="es-MX"/>
              </a:p>
            </p:txBody>
          </p:sp>
          <p:sp>
            <p:nvSpPr>
              <p:cNvPr id="1402" name="Freeform 378"/>
              <p:cNvSpPr>
                <a:spLocks/>
              </p:cNvSpPr>
              <p:nvPr/>
            </p:nvSpPr>
            <p:spPr bwMode="auto">
              <a:xfrm>
                <a:off x="4584" y="1970"/>
                <a:ext cx="14" cy="9"/>
              </a:xfrm>
              <a:custGeom>
                <a:avLst/>
                <a:gdLst/>
                <a:ahLst/>
                <a:cxnLst>
                  <a:cxn ang="0">
                    <a:pos x="4" y="1"/>
                  </a:cxn>
                  <a:cxn ang="0">
                    <a:pos x="0" y="1"/>
                  </a:cxn>
                  <a:cxn ang="0">
                    <a:pos x="3" y="2"/>
                  </a:cxn>
                  <a:cxn ang="0">
                    <a:pos x="4" y="1"/>
                  </a:cxn>
                </a:cxnLst>
                <a:rect l="0" t="0" r="r" b="b"/>
                <a:pathLst>
                  <a:path w="4" h="2">
                    <a:moveTo>
                      <a:pt x="4" y="1"/>
                    </a:moveTo>
                    <a:cubicBezTo>
                      <a:pt x="1" y="0"/>
                      <a:pt x="1" y="1"/>
                      <a:pt x="0" y="1"/>
                    </a:cubicBezTo>
                    <a:cubicBezTo>
                      <a:pt x="0" y="1"/>
                      <a:pt x="3" y="1"/>
                      <a:pt x="3" y="2"/>
                    </a:cubicBezTo>
                    <a:cubicBezTo>
                      <a:pt x="3" y="2"/>
                      <a:pt x="4" y="1"/>
                      <a:pt x="4" y="1"/>
                    </a:cubicBezTo>
                    <a:close/>
                  </a:path>
                </a:pathLst>
              </a:custGeom>
              <a:solidFill>
                <a:srgbClr val="24211D"/>
              </a:solidFill>
              <a:ln w="9525">
                <a:noFill/>
                <a:round/>
                <a:headEnd/>
                <a:tailEnd/>
              </a:ln>
            </p:spPr>
            <p:txBody>
              <a:bodyPr/>
              <a:lstStyle/>
              <a:p>
                <a:pPr>
                  <a:defRPr/>
                </a:pPr>
                <a:endParaRPr lang="es-MX"/>
              </a:p>
            </p:txBody>
          </p:sp>
          <p:sp>
            <p:nvSpPr>
              <p:cNvPr id="1403" name="Freeform 379"/>
              <p:cNvSpPr>
                <a:spLocks/>
              </p:cNvSpPr>
              <p:nvPr/>
            </p:nvSpPr>
            <p:spPr bwMode="auto">
              <a:xfrm>
                <a:off x="4584" y="1970"/>
                <a:ext cx="14" cy="9"/>
              </a:xfrm>
              <a:custGeom>
                <a:avLst/>
                <a:gdLst/>
                <a:ahLst/>
                <a:cxnLst>
                  <a:cxn ang="0">
                    <a:pos x="4" y="1"/>
                  </a:cxn>
                  <a:cxn ang="0">
                    <a:pos x="0" y="1"/>
                  </a:cxn>
                  <a:cxn ang="0">
                    <a:pos x="3" y="2"/>
                  </a:cxn>
                  <a:cxn ang="0">
                    <a:pos x="4" y="1"/>
                  </a:cxn>
                </a:cxnLst>
                <a:rect l="0" t="0" r="r" b="b"/>
                <a:pathLst>
                  <a:path w="4" h="2">
                    <a:moveTo>
                      <a:pt x="4" y="1"/>
                    </a:moveTo>
                    <a:cubicBezTo>
                      <a:pt x="1" y="0"/>
                      <a:pt x="1" y="1"/>
                      <a:pt x="0" y="1"/>
                    </a:cubicBezTo>
                    <a:cubicBezTo>
                      <a:pt x="0" y="1"/>
                      <a:pt x="3" y="1"/>
                      <a:pt x="3" y="2"/>
                    </a:cubicBezTo>
                    <a:cubicBezTo>
                      <a:pt x="3" y="2"/>
                      <a:pt x="4" y="1"/>
                      <a:pt x="4" y="1"/>
                    </a:cubicBezTo>
                    <a:close/>
                  </a:path>
                </a:pathLst>
              </a:custGeom>
              <a:noFill/>
              <a:ln w="0">
                <a:solidFill>
                  <a:srgbClr val="24211D"/>
                </a:solidFill>
                <a:prstDash val="solid"/>
                <a:round/>
                <a:headEnd/>
                <a:tailEnd/>
              </a:ln>
            </p:spPr>
            <p:txBody>
              <a:bodyPr/>
              <a:lstStyle/>
              <a:p>
                <a:pPr>
                  <a:defRPr/>
                </a:pPr>
                <a:endParaRPr lang="es-MX"/>
              </a:p>
            </p:txBody>
          </p:sp>
          <p:sp>
            <p:nvSpPr>
              <p:cNvPr id="1404" name="Freeform 380"/>
              <p:cNvSpPr>
                <a:spLocks/>
              </p:cNvSpPr>
              <p:nvPr/>
            </p:nvSpPr>
            <p:spPr bwMode="auto">
              <a:xfrm>
                <a:off x="4571" y="1938"/>
                <a:ext cx="23" cy="18"/>
              </a:xfrm>
              <a:custGeom>
                <a:avLst/>
                <a:gdLst/>
                <a:ahLst/>
                <a:cxnLst>
                  <a:cxn ang="0">
                    <a:pos x="3" y="0"/>
                  </a:cxn>
                  <a:cxn ang="0">
                    <a:pos x="2" y="4"/>
                  </a:cxn>
                  <a:cxn ang="0">
                    <a:pos x="2" y="5"/>
                  </a:cxn>
                  <a:cxn ang="0">
                    <a:pos x="3" y="5"/>
                  </a:cxn>
                  <a:cxn ang="0">
                    <a:pos x="5" y="3"/>
                  </a:cxn>
                  <a:cxn ang="0">
                    <a:pos x="3" y="0"/>
                  </a:cxn>
                </a:cxnLst>
                <a:rect l="0" t="0" r="r" b="b"/>
                <a:pathLst>
                  <a:path w="6" h="5">
                    <a:moveTo>
                      <a:pt x="3" y="0"/>
                    </a:moveTo>
                    <a:cubicBezTo>
                      <a:pt x="0" y="0"/>
                      <a:pt x="1" y="2"/>
                      <a:pt x="2" y="4"/>
                    </a:cubicBezTo>
                    <a:cubicBezTo>
                      <a:pt x="1" y="4"/>
                      <a:pt x="1" y="4"/>
                      <a:pt x="2" y="5"/>
                    </a:cubicBezTo>
                    <a:cubicBezTo>
                      <a:pt x="2" y="5"/>
                      <a:pt x="3" y="5"/>
                      <a:pt x="3" y="5"/>
                    </a:cubicBezTo>
                    <a:cubicBezTo>
                      <a:pt x="5" y="4"/>
                      <a:pt x="5" y="4"/>
                      <a:pt x="5" y="3"/>
                    </a:cubicBezTo>
                    <a:cubicBezTo>
                      <a:pt x="6" y="1"/>
                      <a:pt x="5" y="0"/>
                      <a:pt x="3" y="0"/>
                    </a:cubicBezTo>
                    <a:close/>
                  </a:path>
                </a:pathLst>
              </a:custGeom>
              <a:solidFill>
                <a:srgbClr val="006E57"/>
              </a:solidFill>
              <a:ln w="9525">
                <a:noFill/>
                <a:round/>
                <a:headEnd/>
                <a:tailEnd/>
              </a:ln>
            </p:spPr>
            <p:txBody>
              <a:bodyPr/>
              <a:lstStyle/>
              <a:p>
                <a:pPr>
                  <a:defRPr/>
                </a:pPr>
                <a:endParaRPr lang="es-MX"/>
              </a:p>
            </p:txBody>
          </p:sp>
          <p:sp>
            <p:nvSpPr>
              <p:cNvPr id="1405" name="Freeform 381"/>
              <p:cNvSpPr>
                <a:spLocks/>
              </p:cNvSpPr>
              <p:nvPr/>
            </p:nvSpPr>
            <p:spPr bwMode="auto">
              <a:xfrm>
                <a:off x="4575" y="1943"/>
                <a:ext cx="18" cy="14"/>
              </a:xfrm>
              <a:custGeom>
                <a:avLst/>
                <a:gdLst/>
                <a:ahLst/>
                <a:cxnLst>
                  <a:cxn ang="0">
                    <a:pos x="4" y="2"/>
                  </a:cxn>
                  <a:cxn ang="0">
                    <a:pos x="2" y="4"/>
                  </a:cxn>
                  <a:cxn ang="0">
                    <a:pos x="2" y="4"/>
                  </a:cxn>
                  <a:cxn ang="0">
                    <a:pos x="1" y="4"/>
                  </a:cxn>
                  <a:cxn ang="0">
                    <a:pos x="1" y="3"/>
                  </a:cxn>
                  <a:cxn ang="0">
                    <a:pos x="1" y="3"/>
                  </a:cxn>
                  <a:cxn ang="0">
                    <a:pos x="1" y="2"/>
                  </a:cxn>
                  <a:cxn ang="0">
                    <a:pos x="2" y="0"/>
                  </a:cxn>
                  <a:cxn ang="0">
                    <a:pos x="3" y="0"/>
                  </a:cxn>
                  <a:cxn ang="0">
                    <a:pos x="4" y="2"/>
                  </a:cxn>
                </a:cxnLst>
                <a:rect l="0" t="0" r="r" b="b"/>
                <a:pathLst>
                  <a:path w="5" h="4">
                    <a:moveTo>
                      <a:pt x="4" y="2"/>
                    </a:moveTo>
                    <a:cubicBezTo>
                      <a:pt x="3" y="3"/>
                      <a:pt x="3" y="3"/>
                      <a:pt x="2" y="4"/>
                    </a:cubicBezTo>
                    <a:cubicBezTo>
                      <a:pt x="2" y="4"/>
                      <a:pt x="2" y="4"/>
                      <a:pt x="2" y="4"/>
                    </a:cubicBezTo>
                    <a:cubicBezTo>
                      <a:pt x="2" y="4"/>
                      <a:pt x="1" y="4"/>
                      <a:pt x="1" y="4"/>
                    </a:cubicBezTo>
                    <a:cubicBezTo>
                      <a:pt x="1" y="3"/>
                      <a:pt x="1" y="3"/>
                      <a:pt x="1" y="3"/>
                    </a:cubicBezTo>
                    <a:cubicBezTo>
                      <a:pt x="1" y="3"/>
                      <a:pt x="1" y="3"/>
                      <a:pt x="1" y="3"/>
                    </a:cubicBezTo>
                    <a:cubicBezTo>
                      <a:pt x="1" y="2"/>
                      <a:pt x="1" y="2"/>
                      <a:pt x="1" y="2"/>
                    </a:cubicBezTo>
                    <a:cubicBezTo>
                      <a:pt x="0" y="1"/>
                      <a:pt x="0" y="0"/>
                      <a:pt x="2" y="0"/>
                    </a:cubicBezTo>
                    <a:cubicBezTo>
                      <a:pt x="3" y="0"/>
                      <a:pt x="3" y="0"/>
                      <a:pt x="3" y="0"/>
                    </a:cubicBezTo>
                    <a:cubicBezTo>
                      <a:pt x="4" y="0"/>
                      <a:pt x="5" y="0"/>
                      <a:pt x="4" y="2"/>
                    </a:cubicBezTo>
                    <a:close/>
                  </a:path>
                </a:pathLst>
              </a:custGeom>
              <a:solidFill>
                <a:srgbClr val="27805E"/>
              </a:solidFill>
              <a:ln w="9525">
                <a:noFill/>
                <a:round/>
                <a:headEnd/>
                <a:tailEnd/>
              </a:ln>
            </p:spPr>
            <p:txBody>
              <a:bodyPr/>
              <a:lstStyle/>
              <a:p>
                <a:pPr>
                  <a:defRPr/>
                </a:pPr>
                <a:endParaRPr lang="es-MX"/>
              </a:p>
            </p:txBody>
          </p:sp>
          <p:sp>
            <p:nvSpPr>
              <p:cNvPr id="1406" name="Freeform 382"/>
              <p:cNvSpPr>
                <a:spLocks/>
              </p:cNvSpPr>
              <p:nvPr/>
            </p:nvSpPr>
            <p:spPr bwMode="auto">
              <a:xfrm>
                <a:off x="4580" y="1943"/>
                <a:ext cx="9" cy="14"/>
              </a:xfrm>
              <a:custGeom>
                <a:avLst/>
                <a:gdLst/>
                <a:ahLst/>
                <a:cxnLst>
                  <a:cxn ang="0">
                    <a:pos x="3" y="2"/>
                  </a:cxn>
                  <a:cxn ang="0">
                    <a:pos x="1" y="4"/>
                  </a:cxn>
                  <a:cxn ang="0">
                    <a:pos x="1" y="4"/>
                  </a:cxn>
                  <a:cxn ang="0">
                    <a:pos x="0" y="3"/>
                  </a:cxn>
                  <a:cxn ang="0">
                    <a:pos x="0" y="3"/>
                  </a:cxn>
                  <a:cxn ang="0">
                    <a:pos x="0" y="2"/>
                  </a:cxn>
                  <a:cxn ang="0">
                    <a:pos x="0" y="2"/>
                  </a:cxn>
                  <a:cxn ang="0">
                    <a:pos x="1" y="0"/>
                  </a:cxn>
                  <a:cxn ang="0">
                    <a:pos x="2" y="0"/>
                  </a:cxn>
                  <a:cxn ang="0">
                    <a:pos x="3" y="2"/>
                  </a:cxn>
                </a:cxnLst>
                <a:rect l="0" t="0" r="r" b="b"/>
                <a:pathLst>
                  <a:path w="3" h="4">
                    <a:moveTo>
                      <a:pt x="3" y="2"/>
                    </a:moveTo>
                    <a:cubicBezTo>
                      <a:pt x="2" y="3"/>
                      <a:pt x="2" y="3"/>
                      <a:pt x="1" y="4"/>
                    </a:cubicBezTo>
                    <a:cubicBezTo>
                      <a:pt x="1" y="4"/>
                      <a:pt x="1" y="4"/>
                      <a:pt x="1" y="4"/>
                    </a:cubicBezTo>
                    <a:cubicBezTo>
                      <a:pt x="1" y="4"/>
                      <a:pt x="1" y="4"/>
                      <a:pt x="0" y="3"/>
                    </a:cubicBezTo>
                    <a:cubicBezTo>
                      <a:pt x="0" y="3"/>
                      <a:pt x="0" y="3"/>
                      <a:pt x="0" y="3"/>
                    </a:cubicBezTo>
                    <a:cubicBezTo>
                      <a:pt x="0" y="3"/>
                      <a:pt x="0" y="3"/>
                      <a:pt x="0" y="2"/>
                    </a:cubicBezTo>
                    <a:cubicBezTo>
                      <a:pt x="0" y="2"/>
                      <a:pt x="0" y="2"/>
                      <a:pt x="0" y="2"/>
                    </a:cubicBezTo>
                    <a:cubicBezTo>
                      <a:pt x="0" y="1"/>
                      <a:pt x="0" y="0"/>
                      <a:pt x="1" y="0"/>
                    </a:cubicBezTo>
                    <a:cubicBezTo>
                      <a:pt x="1" y="0"/>
                      <a:pt x="2" y="0"/>
                      <a:pt x="2" y="0"/>
                    </a:cubicBezTo>
                    <a:cubicBezTo>
                      <a:pt x="3" y="0"/>
                      <a:pt x="3" y="1"/>
                      <a:pt x="3" y="2"/>
                    </a:cubicBezTo>
                    <a:close/>
                  </a:path>
                </a:pathLst>
              </a:custGeom>
              <a:solidFill>
                <a:srgbClr val="569365"/>
              </a:solidFill>
              <a:ln w="9525">
                <a:noFill/>
                <a:round/>
                <a:headEnd/>
                <a:tailEnd/>
              </a:ln>
            </p:spPr>
            <p:txBody>
              <a:bodyPr/>
              <a:lstStyle/>
              <a:p>
                <a:pPr>
                  <a:defRPr/>
                </a:pPr>
                <a:endParaRPr lang="es-MX"/>
              </a:p>
            </p:txBody>
          </p:sp>
          <p:sp>
            <p:nvSpPr>
              <p:cNvPr id="1407" name="Freeform 383"/>
              <p:cNvSpPr>
                <a:spLocks/>
              </p:cNvSpPr>
              <p:nvPr/>
            </p:nvSpPr>
            <p:spPr bwMode="auto">
              <a:xfrm>
                <a:off x="4580" y="1943"/>
                <a:ext cx="9" cy="9"/>
              </a:xfrm>
              <a:custGeom>
                <a:avLst/>
                <a:gdLst/>
                <a:ahLst/>
                <a:cxnLst>
                  <a:cxn ang="0">
                    <a:pos x="3" y="2"/>
                  </a:cxn>
                  <a:cxn ang="0">
                    <a:pos x="1" y="3"/>
                  </a:cxn>
                  <a:cxn ang="0">
                    <a:pos x="1" y="3"/>
                  </a:cxn>
                  <a:cxn ang="0">
                    <a:pos x="1" y="3"/>
                  </a:cxn>
                  <a:cxn ang="0">
                    <a:pos x="0" y="3"/>
                  </a:cxn>
                  <a:cxn ang="0">
                    <a:pos x="1" y="2"/>
                  </a:cxn>
                  <a:cxn ang="0">
                    <a:pos x="0" y="2"/>
                  </a:cxn>
                  <a:cxn ang="0">
                    <a:pos x="1" y="0"/>
                  </a:cxn>
                  <a:cxn ang="0">
                    <a:pos x="2" y="0"/>
                  </a:cxn>
                  <a:cxn ang="0">
                    <a:pos x="3" y="2"/>
                  </a:cxn>
                </a:cxnLst>
                <a:rect l="0" t="0" r="r" b="b"/>
                <a:pathLst>
                  <a:path w="3" h="3">
                    <a:moveTo>
                      <a:pt x="3" y="2"/>
                    </a:moveTo>
                    <a:cubicBezTo>
                      <a:pt x="2" y="3"/>
                      <a:pt x="2" y="3"/>
                      <a:pt x="1" y="3"/>
                    </a:cubicBezTo>
                    <a:cubicBezTo>
                      <a:pt x="1" y="3"/>
                      <a:pt x="1" y="3"/>
                      <a:pt x="1" y="3"/>
                    </a:cubicBezTo>
                    <a:cubicBezTo>
                      <a:pt x="1" y="3"/>
                      <a:pt x="1" y="3"/>
                      <a:pt x="1" y="3"/>
                    </a:cubicBezTo>
                    <a:cubicBezTo>
                      <a:pt x="0" y="3"/>
                      <a:pt x="0" y="3"/>
                      <a:pt x="0" y="3"/>
                    </a:cubicBezTo>
                    <a:cubicBezTo>
                      <a:pt x="0" y="3"/>
                      <a:pt x="0" y="2"/>
                      <a:pt x="1" y="2"/>
                    </a:cubicBezTo>
                    <a:cubicBezTo>
                      <a:pt x="0" y="2"/>
                      <a:pt x="0" y="2"/>
                      <a:pt x="0" y="2"/>
                    </a:cubicBezTo>
                    <a:cubicBezTo>
                      <a:pt x="0" y="1"/>
                      <a:pt x="0" y="0"/>
                      <a:pt x="1" y="0"/>
                    </a:cubicBezTo>
                    <a:cubicBezTo>
                      <a:pt x="1" y="0"/>
                      <a:pt x="2" y="0"/>
                      <a:pt x="2" y="0"/>
                    </a:cubicBezTo>
                    <a:cubicBezTo>
                      <a:pt x="3" y="0"/>
                      <a:pt x="3" y="1"/>
                      <a:pt x="3" y="2"/>
                    </a:cubicBezTo>
                    <a:close/>
                  </a:path>
                </a:pathLst>
              </a:custGeom>
              <a:solidFill>
                <a:srgbClr val="7FA96C"/>
              </a:solidFill>
              <a:ln w="9525">
                <a:noFill/>
                <a:round/>
                <a:headEnd/>
                <a:tailEnd/>
              </a:ln>
            </p:spPr>
            <p:txBody>
              <a:bodyPr/>
              <a:lstStyle/>
              <a:p>
                <a:pPr>
                  <a:defRPr/>
                </a:pPr>
                <a:endParaRPr lang="es-MX"/>
              </a:p>
            </p:txBody>
          </p:sp>
          <p:sp>
            <p:nvSpPr>
              <p:cNvPr id="1408" name="Freeform 384"/>
              <p:cNvSpPr>
                <a:spLocks/>
              </p:cNvSpPr>
              <p:nvPr/>
            </p:nvSpPr>
            <p:spPr bwMode="auto">
              <a:xfrm>
                <a:off x="4580" y="1943"/>
                <a:ext cx="9" cy="9"/>
              </a:xfrm>
              <a:custGeom>
                <a:avLst/>
                <a:gdLst/>
                <a:ahLst/>
                <a:cxnLst>
                  <a:cxn ang="0">
                    <a:pos x="2" y="2"/>
                  </a:cxn>
                  <a:cxn ang="0">
                    <a:pos x="2" y="3"/>
                  </a:cxn>
                  <a:cxn ang="0">
                    <a:pos x="1" y="3"/>
                  </a:cxn>
                  <a:cxn ang="0">
                    <a:pos x="1" y="3"/>
                  </a:cxn>
                  <a:cxn ang="0">
                    <a:pos x="1" y="3"/>
                  </a:cxn>
                  <a:cxn ang="0">
                    <a:pos x="1" y="2"/>
                  </a:cxn>
                  <a:cxn ang="0">
                    <a:pos x="1" y="2"/>
                  </a:cxn>
                  <a:cxn ang="0">
                    <a:pos x="1" y="0"/>
                  </a:cxn>
                  <a:cxn ang="0">
                    <a:pos x="2" y="0"/>
                  </a:cxn>
                  <a:cxn ang="0">
                    <a:pos x="2" y="2"/>
                  </a:cxn>
                </a:cxnLst>
                <a:rect l="0" t="0" r="r" b="b"/>
                <a:pathLst>
                  <a:path w="3" h="3">
                    <a:moveTo>
                      <a:pt x="2" y="2"/>
                    </a:moveTo>
                    <a:cubicBezTo>
                      <a:pt x="2" y="2"/>
                      <a:pt x="2" y="2"/>
                      <a:pt x="2" y="3"/>
                    </a:cubicBezTo>
                    <a:cubicBezTo>
                      <a:pt x="1" y="3"/>
                      <a:pt x="1" y="3"/>
                      <a:pt x="1" y="3"/>
                    </a:cubicBezTo>
                    <a:cubicBezTo>
                      <a:pt x="1" y="3"/>
                      <a:pt x="1" y="3"/>
                      <a:pt x="1" y="3"/>
                    </a:cubicBezTo>
                    <a:cubicBezTo>
                      <a:pt x="1" y="3"/>
                      <a:pt x="1" y="3"/>
                      <a:pt x="1" y="3"/>
                    </a:cubicBezTo>
                    <a:cubicBezTo>
                      <a:pt x="1" y="2"/>
                      <a:pt x="1" y="2"/>
                      <a:pt x="1" y="2"/>
                    </a:cubicBezTo>
                    <a:cubicBezTo>
                      <a:pt x="1" y="2"/>
                      <a:pt x="1" y="2"/>
                      <a:pt x="1" y="2"/>
                    </a:cubicBezTo>
                    <a:cubicBezTo>
                      <a:pt x="0" y="1"/>
                      <a:pt x="0" y="1"/>
                      <a:pt x="1" y="0"/>
                    </a:cubicBezTo>
                    <a:cubicBezTo>
                      <a:pt x="1" y="0"/>
                      <a:pt x="1" y="0"/>
                      <a:pt x="2" y="0"/>
                    </a:cubicBezTo>
                    <a:cubicBezTo>
                      <a:pt x="2" y="0"/>
                      <a:pt x="3" y="1"/>
                      <a:pt x="2" y="2"/>
                    </a:cubicBezTo>
                    <a:close/>
                  </a:path>
                </a:pathLst>
              </a:custGeom>
              <a:solidFill>
                <a:srgbClr val="B4CA71"/>
              </a:solidFill>
              <a:ln w="9525">
                <a:noFill/>
                <a:round/>
                <a:headEnd/>
                <a:tailEnd/>
              </a:ln>
            </p:spPr>
            <p:txBody>
              <a:bodyPr/>
              <a:lstStyle/>
              <a:p>
                <a:pPr>
                  <a:defRPr/>
                </a:pPr>
                <a:endParaRPr lang="es-MX"/>
              </a:p>
            </p:txBody>
          </p:sp>
          <p:sp>
            <p:nvSpPr>
              <p:cNvPr id="1409" name="Freeform 385"/>
              <p:cNvSpPr>
                <a:spLocks/>
              </p:cNvSpPr>
              <p:nvPr/>
            </p:nvSpPr>
            <p:spPr bwMode="auto">
              <a:xfrm>
                <a:off x="4571" y="1943"/>
                <a:ext cx="18" cy="5"/>
              </a:xfrm>
              <a:custGeom>
                <a:avLst/>
                <a:gdLst/>
                <a:ahLst/>
                <a:cxnLst>
                  <a:cxn ang="0">
                    <a:pos x="4" y="1"/>
                  </a:cxn>
                  <a:cxn ang="0">
                    <a:pos x="0" y="1"/>
                  </a:cxn>
                  <a:cxn ang="0">
                    <a:pos x="3" y="2"/>
                  </a:cxn>
                  <a:cxn ang="0">
                    <a:pos x="4" y="1"/>
                  </a:cxn>
                </a:cxnLst>
                <a:rect l="0" t="0" r="r" b="b"/>
                <a:pathLst>
                  <a:path w="4" h="2">
                    <a:moveTo>
                      <a:pt x="4" y="1"/>
                    </a:moveTo>
                    <a:cubicBezTo>
                      <a:pt x="1" y="0"/>
                      <a:pt x="1" y="1"/>
                      <a:pt x="0" y="1"/>
                    </a:cubicBezTo>
                    <a:cubicBezTo>
                      <a:pt x="0" y="1"/>
                      <a:pt x="3" y="1"/>
                      <a:pt x="3" y="2"/>
                    </a:cubicBezTo>
                    <a:cubicBezTo>
                      <a:pt x="3" y="2"/>
                      <a:pt x="4" y="1"/>
                      <a:pt x="4" y="1"/>
                    </a:cubicBezTo>
                    <a:close/>
                  </a:path>
                </a:pathLst>
              </a:custGeom>
              <a:solidFill>
                <a:srgbClr val="24211D"/>
              </a:solidFill>
              <a:ln w="9525">
                <a:noFill/>
                <a:round/>
                <a:headEnd/>
                <a:tailEnd/>
              </a:ln>
            </p:spPr>
            <p:txBody>
              <a:bodyPr/>
              <a:lstStyle/>
              <a:p>
                <a:pPr>
                  <a:defRPr/>
                </a:pPr>
                <a:endParaRPr lang="es-MX"/>
              </a:p>
            </p:txBody>
          </p:sp>
          <p:sp>
            <p:nvSpPr>
              <p:cNvPr id="1410" name="Freeform 386"/>
              <p:cNvSpPr>
                <a:spLocks/>
              </p:cNvSpPr>
              <p:nvPr/>
            </p:nvSpPr>
            <p:spPr bwMode="auto">
              <a:xfrm>
                <a:off x="4571" y="1943"/>
                <a:ext cx="18" cy="5"/>
              </a:xfrm>
              <a:custGeom>
                <a:avLst/>
                <a:gdLst/>
                <a:ahLst/>
                <a:cxnLst>
                  <a:cxn ang="0">
                    <a:pos x="4" y="1"/>
                  </a:cxn>
                  <a:cxn ang="0">
                    <a:pos x="0" y="1"/>
                  </a:cxn>
                  <a:cxn ang="0">
                    <a:pos x="3" y="2"/>
                  </a:cxn>
                  <a:cxn ang="0">
                    <a:pos x="4" y="1"/>
                  </a:cxn>
                </a:cxnLst>
                <a:rect l="0" t="0" r="r" b="b"/>
                <a:pathLst>
                  <a:path w="4" h="2">
                    <a:moveTo>
                      <a:pt x="4" y="1"/>
                    </a:moveTo>
                    <a:cubicBezTo>
                      <a:pt x="1" y="0"/>
                      <a:pt x="1" y="1"/>
                      <a:pt x="0" y="1"/>
                    </a:cubicBezTo>
                    <a:cubicBezTo>
                      <a:pt x="0" y="1"/>
                      <a:pt x="3" y="1"/>
                      <a:pt x="3" y="2"/>
                    </a:cubicBezTo>
                    <a:cubicBezTo>
                      <a:pt x="3" y="2"/>
                      <a:pt x="4" y="1"/>
                      <a:pt x="4" y="1"/>
                    </a:cubicBezTo>
                    <a:close/>
                  </a:path>
                </a:pathLst>
              </a:custGeom>
              <a:noFill/>
              <a:ln w="0">
                <a:solidFill>
                  <a:srgbClr val="24211D"/>
                </a:solidFill>
                <a:prstDash val="solid"/>
                <a:round/>
                <a:headEnd/>
                <a:tailEnd/>
              </a:ln>
            </p:spPr>
            <p:txBody>
              <a:bodyPr/>
              <a:lstStyle/>
              <a:p>
                <a:pPr>
                  <a:defRPr/>
                </a:pPr>
                <a:endParaRPr lang="es-MX"/>
              </a:p>
            </p:txBody>
          </p:sp>
          <p:sp>
            <p:nvSpPr>
              <p:cNvPr id="1411" name="Freeform 387"/>
              <p:cNvSpPr>
                <a:spLocks/>
              </p:cNvSpPr>
              <p:nvPr/>
            </p:nvSpPr>
            <p:spPr bwMode="auto">
              <a:xfrm>
                <a:off x="4612" y="1920"/>
                <a:ext cx="18" cy="18"/>
              </a:xfrm>
              <a:custGeom>
                <a:avLst/>
                <a:gdLst/>
                <a:ahLst/>
                <a:cxnLst>
                  <a:cxn ang="0">
                    <a:pos x="4" y="4"/>
                  </a:cxn>
                  <a:cxn ang="0">
                    <a:pos x="1" y="5"/>
                  </a:cxn>
                  <a:cxn ang="0">
                    <a:pos x="1" y="5"/>
                  </a:cxn>
                  <a:cxn ang="0">
                    <a:pos x="1" y="4"/>
                  </a:cxn>
                  <a:cxn ang="0">
                    <a:pos x="1" y="3"/>
                  </a:cxn>
                  <a:cxn ang="0">
                    <a:pos x="1" y="3"/>
                  </a:cxn>
                  <a:cxn ang="0">
                    <a:pos x="1" y="2"/>
                  </a:cxn>
                  <a:cxn ang="0">
                    <a:pos x="4" y="1"/>
                  </a:cxn>
                  <a:cxn ang="0">
                    <a:pos x="5" y="2"/>
                  </a:cxn>
                  <a:cxn ang="0">
                    <a:pos x="4" y="4"/>
                  </a:cxn>
                </a:cxnLst>
                <a:rect l="0" t="0" r="r" b="b"/>
                <a:pathLst>
                  <a:path w="5" h="5">
                    <a:moveTo>
                      <a:pt x="4" y="4"/>
                    </a:moveTo>
                    <a:cubicBezTo>
                      <a:pt x="3" y="5"/>
                      <a:pt x="3" y="5"/>
                      <a:pt x="1" y="5"/>
                    </a:cubicBezTo>
                    <a:cubicBezTo>
                      <a:pt x="1" y="5"/>
                      <a:pt x="1" y="5"/>
                      <a:pt x="1" y="5"/>
                    </a:cubicBezTo>
                    <a:cubicBezTo>
                      <a:pt x="1" y="5"/>
                      <a:pt x="1" y="4"/>
                      <a:pt x="1" y="4"/>
                    </a:cubicBezTo>
                    <a:cubicBezTo>
                      <a:pt x="0" y="4"/>
                      <a:pt x="0" y="4"/>
                      <a:pt x="1" y="3"/>
                    </a:cubicBezTo>
                    <a:cubicBezTo>
                      <a:pt x="1" y="3"/>
                      <a:pt x="1" y="3"/>
                      <a:pt x="1" y="3"/>
                    </a:cubicBezTo>
                    <a:cubicBezTo>
                      <a:pt x="1" y="3"/>
                      <a:pt x="1" y="3"/>
                      <a:pt x="1" y="2"/>
                    </a:cubicBezTo>
                    <a:cubicBezTo>
                      <a:pt x="1" y="1"/>
                      <a:pt x="2" y="0"/>
                      <a:pt x="4" y="1"/>
                    </a:cubicBezTo>
                    <a:cubicBezTo>
                      <a:pt x="4" y="1"/>
                      <a:pt x="4" y="2"/>
                      <a:pt x="5" y="2"/>
                    </a:cubicBezTo>
                    <a:cubicBezTo>
                      <a:pt x="5" y="2"/>
                      <a:pt x="5" y="3"/>
                      <a:pt x="4" y="4"/>
                    </a:cubicBezTo>
                    <a:close/>
                  </a:path>
                </a:pathLst>
              </a:custGeom>
              <a:solidFill>
                <a:srgbClr val="27805E"/>
              </a:solidFill>
              <a:ln w="9525">
                <a:noFill/>
                <a:round/>
                <a:headEnd/>
                <a:tailEnd/>
              </a:ln>
            </p:spPr>
            <p:txBody>
              <a:bodyPr/>
              <a:lstStyle/>
              <a:p>
                <a:pPr>
                  <a:defRPr/>
                </a:pPr>
                <a:endParaRPr lang="es-MX"/>
              </a:p>
            </p:txBody>
          </p:sp>
          <p:sp>
            <p:nvSpPr>
              <p:cNvPr id="1412" name="Freeform 388"/>
              <p:cNvSpPr>
                <a:spLocks/>
              </p:cNvSpPr>
              <p:nvPr/>
            </p:nvSpPr>
            <p:spPr bwMode="auto">
              <a:xfrm>
                <a:off x="4617" y="1925"/>
                <a:ext cx="14" cy="14"/>
              </a:xfrm>
              <a:custGeom>
                <a:avLst/>
                <a:gdLst/>
                <a:ahLst/>
                <a:cxnLst>
                  <a:cxn ang="0">
                    <a:pos x="3" y="3"/>
                  </a:cxn>
                  <a:cxn ang="0">
                    <a:pos x="1" y="4"/>
                  </a:cxn>
                  <a:cxn ang="0">
                    <a:pos x="0" y="4"/>
                  </a:cxn>
                  <a:cxn ang="0">
                    <a:pos x="0" y="3"/>
                  </a:cxn>
                  <a:cxn ang="0">
                    <a:pos x="0" y="2"/>
                  </a:cxn>
                  <a:cxn ang="0">
                    <a:pos x="0" y="2"/>
                  </a:cxn>
                  <a:cxn ang="0">
                    <a:pos x="1" y="2"/>
                  </a:cxn>
                  <a:cxn ang="0">
                    <a:pos x="2" y="0"/>
                  </a:cxn>
                  <a:cxn ang="0">
                    <a:pos x="3" y="1"/>
                  </a:cxn>
                  <a:cxn ang="0">
                    <a:pos x="3" y="3"/>
                  </a:cxn>
                </a:cxnLst>
                <a:rect l="0" t="0" r="r" b="b"/>
                <a:pathLst>
                  <a:path w="4" h="4">
                    <a:moveTo>
                      <a:pt x="3" y="3"/>
                    </a:moveTo>
                    <a:cubicBezTo>
                      <a:pt x="2" y="4"/>
                      <a:pt x="2" y="4"/>
                      <a:pt x="1" y="4"/>
                    </a:cubicBezTo>
                    <a:cubicBezTo>
                      <a:pt x="1" y="4"/>
                      <a:pt x="0" y="4"/>
                      <a:pt x="0" y="4"/>
                    </a:cubicBezTo>
                    <a:cubicBezTo>
                      <a:pt x="0" y="3"/>
                      <a:pt x="0" y="3"/>
                      <a:pt x="0" y="3"/>
                    </a:cubicBezTo>
                    <a:cubicBezTo>
                      <a:pt x="0" y="3"/>
                      <a:pt x="0" y="3"/>
                      <a:pt x="0" y="2"/>
                    </a:cubicBezTo>
                    <a:cubicBezTo>
                      <a:pt x="0" y="2"/>
                      <a:pt x="0" y="2"/>
                      <a:pt x="0" y="2"/>
                    </a:cubicBezTo>
                    <a:cubicBezTo>
                      <a:pt x="0" y="2"/>
                      <a:pt x="0" y="2"/>
                      <a:pt x="1" y="2"/>
                    </a:cubicBezTo>
                    <a:cubicBezTo>
                      <a:pt x="1" y="0"/>
                      <a:pt x="1" y="0"/>
                      <a:pt x="2" y="0"/>
                    </a:cubicBezTo>
                    <a:cubicBezTo>
                      <a:pt x="3" y="0"/>
                      <a:pt x="3" y="1"/>
                      <a:pt x="3" y="1"/>
                    </a:cubicBezTo>
                    <a:cubicBezTo>
                      <a:pt x="4" y="1"/>
                      <a:pt x="4" y="2"/>
                      <a:pt x="3" y="3"/>
                    </a:cubicBezTo>
                    <a:close/>
                  </a:path>
                </a:pathLst>
              </a:custGeom>
              <a:solidFill>
                <a:srgbClr val="569365"/>
              </a:solidFill>
              <a:ln w="9525">
                <a:noFill/>
                <a:round/>
                <a:headEnd/>
                <a:tailEnd/>
              </a:ln>
            </p:spPr>
            <p:txBody>
              <a:bodyPr/>
              <a:lstStyle/>
              <a:p>
                <a:pPr>
                  <a:defRPr/>
                </a:pPr>
                <a:endParaRPr lang="es-MX"/>
              </a:p>
            </p:txBody>
          </p:sp>
          <p:sp>
            <p:nvSpPr>
              <p:cNvPr id="1413" name="Freeform 389"/>
              <p:cNvSpPr>
                <a:spLocks/>
              </p:cNvSpPr>
              <p:nvPr/>
            </p:nvSpPr>
            <p:spPr bwMode="auto">
              <a:xfrm>
                <a:off x="4617" y="1925"/>
                <a:ext cx="14" cy="9"/>
              </a:xfrm>
              <a:custGeom>
                <a:avLst/>
                <a:gdLst/>
                <a:ahLst/>
                <a:cxnLst>
                  <a:cxn ang="0">
                    <a:pos x="3" y="3"/>
                  </a:cxn>
                  <a:cxn ang="0">
                    <a:pos x="1" y="3"/>
                  </a:cxn>
                  <a:cxn ang="0">
                    <a:pos x="1" y="3"/>
                  </a:cxn>
                  <a:cxn ang="0">
                    <a:pos x="0" y="3"/>
                  </a:cxn>
                  <a:cxn ang="0">
                    <a:pos x="0" y="2"/>
                  </a:cxn>
                  <a:cxn ang="0">
                    <a:pos x="1" y="2"/>
                  </a:cxn>
                  <a:cxn ang="0">
                    <a:pos x="1" y="2"/>
                  </a:cxn>
                  <a:cxn ang="0">
                    <a:pos x="2" y="1"/>
                  </a:cxn>
                  <a:cxn ang="0">
                    <a:pos x="3" y="1"/>
                  </a:cxn>
                  <a:cxn ang="0">
                    <a:pos x="3" y="3"/>
                  </a:cxn>
                </a:cxnLst>
                <a:rect l="0" t="0" r="r" b="b"/>
                <a:pathLst>
                  <a:path w="4" h="3">
                    <a:moveTo>
                      <a:pt x="3" y="3"/>
                    </a:moveTo>
                    <a:cubicBezTo>
                      <a:pt x="2" y="3"/>
                      <a:pt x="2" y="3"/>
                      <a:pt x="1" y="3"/>
                    </a:cubicBezTo>
                    <a:cubicBezTo>
                      <a:pt x="1" y="3"/>
                      <a:pt x="1" y="3"/>
                      <a:pt x="1" y="3"/>
                    </a:cubicBezTo>
                    <a:cubicBezTo>
                      <a:pt x="0" y="3"/>
                      <a:pt x="0" y="3"/>
                      <a:pt x="0" y="3"/>
                    </a:cubicBezTo>
                    <a:cubicBezTo>
                      <a:pt x="0" y="3"/>
                      <a:pt x="0" y="3"/>
                      <a:pt x="0" y="2"/>
                    </a:cubicBezTo>
                    <a:cubicBezTo>
                      <a:pt x="0" y="2"/>
                      <a:pt x="0" y="2"/>
                      <a:pt x="1" y="2"/>
                    </a:cubicBezTo>
                    <a:cubicBezTo>
                      <a:pt x="1" y="2"/>
                      <a:pt x="1" y="2"/>
                      <a:pt x="1" y="2"/>
                    </a:cubicBezTo>
                    <a:cubicBezTo>
                      <a:pt x="1" y="1"/>
                      <a:pt x="1" y="0"/>
                      <a:pt x="2" y="1"/>
                    </a:cubicBezTo>
                    <a:cubicBezTo>
                      <a:pt x="2" y="1"/>
                      <a:pt x="3" y="1"/>
                      <a:pt x="3" y="1"/>
                    </a:cubicBezTo>
                    <a:cubicBezTo>
                      <a:pt x="4" y="2"/>
                      <a:pt x="4" y="2"/>
                      <a:pt x="3" y="3"/>
                    </a:cubicBezTo>
                    <a:close/>
                  </a:path>
                </a:pathLst>
              </a:custGeom>
              <a:solidFill>
                <a:srgbClr val="7FA96C"/>
              </a:solidFill>
              <a:ln w="9525">
                <a:noFill/>
                <a:round/>
                <a:headEnd/>
                <a:tailEnd/>
              </a:ln>
            </p:spPr>
            <p:txBody>
              <a:bodyPr/>
              <a:lstStyle/>
              <a:p>
                <a:pPr>
                  <a:defRPr/>
                </a:pPr>
                <a:endParaRPr lang="es-MX"/>
              </a:p>
            </p:txBody>
          </p:sp>
          <p:sp>
            <p:nvSpPr>
              <p:cNvPr id="1414" name="Freeform 390"/>
              <p:cNvSpPr>
                <a:spLocks/>
              </p:cNvSpPr>
              <p:nvPr/>
            </p:nvSpPr>
            <p:spPr bwMode="auto">
              <a:xfrm>
                <a:off x="4617" y="1925"/>
                <a:ext cx="9" cy="9"/>
              </a:xfrm>
              <a:custGeom>
                <a:avLst/>
                <a:gdLst/>
                <a:ahLst/>
                <a:cxnLst>
                  <a:cxn ang="0">
                    <a:pos x="3" y="2"/>
                  </a:cxn>
                  <a:cxn ang="0">
                    <a:pos x="1" y="2"/>
                  </a:cxn>
                  <a:cxn ang="0">
                    <a:pos x="1" y="2"/>
                  </a:cxn>
                  <a:cxn ang="0">
                    <a:pos x="1" y="2"/>
                  </a:cxn>
                  <a:cxn ang="0">
                    <a:pos x="1" y="2"/>
                  </a:cxn>
                  <a:cxn ang="0">
                    <a:pos x="1" y="1"/>
                  </a:cxn>
                  <a:cxn ang="0">
                    <a:pos x="1" y="1"/>
                  </a:cxn>
                  <a:cxn ang="0">
                    <a:pos x="2" y="0"/>
                  </a:cxn>
                  <a:cxn ang="0">
                    <a:pos x="3" y="0"/>
                  </a:cxn>
                  <a:cxn ang="0">
                    <a:pos x="3" y="2"/>
                  </a:cxn>
                </a:cxnLst>
                <a:rect l="0" t="0" r="r" b="b"/>
                <a:pathLst>
                  <a:path w="3" h="2">
                    <a:moveTo>
                      <a:pt x="3" y="2"/>
                    </a:moveTo>
                    <a:cubicBezTo>
                      <a:pt x="2" y="2"/>
                      <a:pt x="2" y="2"/>
                      <a:pt x="1" y="2"/>
                    </a:cubicBezTo>
                    <a:cubicBezTo>
                      <a:pt x="1" y="2"/>
                      <a:pt x="1" y="2"/>
                      <a:pt x="1" y="2"/>
                    </a:cubicBezTo>
                    <a:cubicBezTo>
                      <a:pt x="1" y="2"/>
                      <a:pt x="1" y="2"/>
                      <a:pt x="1" y="2"/>
                    </a:cubicBezTo>
                    <a:cubicBezTo>
                      <a:pt x="0" y="2"/>
                      <a:pt x="0" y="2"/>
                      <a:pt x="1" y="2"/>
                    </a:cubicBezTo>
                    <a:cubicBezTo>
                      <a:pt x="1" y="1"/>
                      <a:pt x="1" y="1"/>
                      <a:pt x="1" y="1"/>
                    </a:cubicBezTo>
                    <a:cubicBezTo>
                      <a:pt x="1" y="1"/>
                      <a:pt x="1" y="1"/>
                      <a:pt x="1" y="1"/>
                    </a:cubicBezTo>
                    <a:cubicBezTo>
                      <a:pt x="1" y="0"/>
                      <a:pt x="1" y="0"/>
                      <a:pt x="2" y="0"/>
                    </a:cubicBezTo>
                    <a:cubicBezTo>
                      <a:pt x="2" y="0"/>
                      <a:pt x="2" y="0"/>
                      <a:pt x="3" y="0"/>
                    </a:cubicBezTo>
                    <a:cubicBezTo>
                      <a:pt x="3" y="1"/>
                      <a:pt x="3" y="1"/>
                      <a:pt x="3" y="2"/>
                    </a:cubicBezTo>
                    <a:close/>
                  </a:path>
                </a:pathLst>
              </a:custGeom>
              <a:solidFill>
                <a:srgbClr val="B4CA71"/>
              </a:solidFill>
              <a:ln w="9525">
                <a:noFill/>
                <a:round/>
                <a:headEnd/>
                <a:tailEnd/>
              </a:ln>
            </p:spPr>
            <p:txBody>
              <a:bodyPr/>
              <a:lstStyle/>
              <a:p>
                <a:pPr>
                  <a:defRPr/>
                </a:pPr>
                <a:endParaRPr lang="es-MX"/>
              </a:p>
            </p:txBody>
          </p:sp>
          <p:sp>
            <p:nvSpPr>
              <p:cNvPr id="1415" name="Freeform 391"/>
              <p:cNvSpPr>
                <a:spLocks/>
              </p:cNvSpPr>
              <p:nvPr/>
            </p:nvSpPr>
            <p:spPr bwMode="auto">
              <a:xfrm>
                <a:off x="4612" y="1920"/>
                <a:ext cx="9" cy="9"/>
              </a:xfrm>
              <a:custGeom>
                <a:avLst/>
                <a:gdLst/>
                <a:ahLst/>
                <a:cxnLst>
                  <a:cxn ang="0">
                    <a:pos x="3" y="3"/>
                  </a:cxn>
                  <a:cxn ang="0">
                    <a:pos x="0" y="1"/>
                  </a:cxn>
                  <a:cxn ang="0">
                    <a:pos x="2" y="3"/>
                  </a:cxn>
                  <a:cxn ang="0">
                    <a:pos x="3" y="3"/>
                  </a:cxn>
                </a:cxnLst>
                <a:rect l="0" t="0" r="r" b="b"/>
                <a:pathLst>
                  <a:path w="3" h="3">
                    <a:moveTo>
                      <a:pt x="3" y="3"/>
                    </a:moveTo>
                    <a:cubicBezTo>
                      <a:pt x="2" y="0"/>
                      <a:pt x="1" y="1"/>
                      <a:pt x="0" y="1"/>
                    </a:cubicBezTo>
                    <a:cubicBezTo>
                      <a:pt x="0" y="1"/>
                      <a:pt x="3" y="3"/>
                      <a:pt x="2" y="3"/>
                    </a:cubicBezTo>
                    <a:cubicBezTo>
                      <a:pt x="2" y="3"/>
                      <a:pt x="3" y="3"/>
                      <a:pt x="3" y="3"/>
                    </a:cubicBezTo>
                    <a:close/>
                  </a:path>
                </a:pathLst>
              </a:custGeom>
              <a:solidFill>
                <a:srgbClr val="24211D"/>
              </a:solidFill>
              <a:ln w="9525">
                <a:noFill/>
                <a:round/>
                <a:headEnd/>
                <a:tailEnd/>
              </a:ln>
            </p:spPr>
            <p:txBody>
              <a:bodyPr/>
              <a:lstStyle/>
              <a:p>
                <a:pPr>
                  <a:defRPr/>
                </a:pPr>
                <a:endParaRPr lang="es-MX"/>
              </a:p>
            </p:txBody>
          </p:sp>
          <p:sp>
            <p:nvSpPr>
              <p:cNvPr id="1416" name="Freeform 392"/>
              <p:cNvSpPr>
                <a:spLocks/>
              </p:cNvSpPr>
              <p:nvPr/>
            </p:nvSpPr>
            <p:spPr bwMode="auto">
              <a:xfrm>
                <a:off x="4612" y="1920"/>
                <a:ext cx="9" cy="9"/>
              </a:xfrm>
              <a:custGeom>
                <a:avLst/>
                <a:gdLst/>
                <a:ahLst/>
                <a:cxnLst>
                  <a:cxn ang="0">
                    <a:pos x="3" y="3"/>
                  </a:cxn>
                  <a:cxn ang="0">
                    <a:pos x="0" y="1"/>
                  </a:cxn>
                  <a:cxn ang="0">
                    <a:pos x="2" y="3"/>
                  </a:cxn>
                  <a:cxn ang="0">
                    <a:pos x="3" y="3"/>
                  </a:cxn>
                </a:cxnLst>
                <a:rect l="0" t="0" r="r" b="b"/>
                <a:pathLst>
                  <a:path w="3" h="3">
                    <a:moveTo>
                      <a:pt x="3" y="3"/>
                    </a:moveTo>
                    <a:cubicBezTo>
                      <a:pt x="2" y="0"/>
                      <a:pt x="1" y="1"/>
                      <a:pt x="0" y="1"/>
                    </a:cubicBezTo>
                    <a:cubicBezTo>
                      <a:pt x="0" y="1"/>
                      <a:pt x="3" y="3"/>
                      <a:pt x="2" y="3"/>
                    </a:cubicBezTo>
                    <a:cubicBezTo>
                      <a:pt x="2" y="3"/>
                      <a:pt x="3" y="3"/>
                      <a:pt x="3" y="3"/>
                    </a:cubicBezTo>
                    <a:close/>
                  </a:path>
                </a:pathLst>
              </a:custGeom>
              <a:noFill/>
              <a:ln w="0">
                <a:solidFill>
                  <a:srgbClr val="24211D"/>
                </a:solidFill>
                <a:prstDash val="solid"/>
                <a:round/>
                <a:headEnd/>
                <a:tailEnd/>
              </a:ln>
            </p:spPr>
            <p:txBody>
              <a:bodyPr/>
              <a:lstStyle/>
              <a:p>
                <a:pPr>
                  <a:defRPr/>
                </a:pPr>
                <a:endParaRPr lang="es-MX"/>
              </a:p>
            </p:txBody>
          </p:sp>
          <p:sp>
            <p:nvSpPr>
              <p:cNvPr id="1417" name="Freeform 393"/>
              <p:cNvSpPr>
                <a:spLocks/>
              </p:cNvSpPr>
              <p:nvPr/>
            </p:nvSpPr>
            <p:spPr bwMode="auto">
              <a:xfrm>
                <a:off x="4635" y="1988"/>
                <a:ext cx="23" cy="23"/>
              </a:xfrm>
              <a:custGeom>
                <a:avLst/>
                <a:gdLst/>
                <a:ahLst/>
                <a:cxnLst>
                  <a:cxn ang="0">
                    <a:pos x="3" y="1"/>
                  </a:cxn>
                  <a:cxn ang="0">
                    <a:pos x="2" y="4"/>
                  </a:cxn>
                  <a:cxn ang="0">
                    <a:pos x="1" y="5"/>
                  </a:cxn>
                  <a:cxn ang="0">
                    <a:pos x="3" y="6"/>
                  </a:cxn>
                  <a:cxn ang="0">
                    <a:pos x="5" y="3"/>
                  </a:cxn>
                  <a:cxn ang="0">
                    <a:pos x="3" y="1"/>
                  </a:cxn>
                </a:cxnLst>
                <a:rect l="0" t="0" r="r" b="b"/>
                <a:pathLst>
                  <a:path w="6" h="6">
                    <a:moveTo>
                      <a:pt x="3" y="1"/>
                    </a:moveTo>
                    <a:cubicBezTo>
                      <a:pt x="0" y="1"/>
                      <a:pt x="1" y="2"/>
                      <a:pt x="2" y="4"/>
                    </a:cubicBezTo>
                    <a:cubicBezTo>
                      <a:pt x="1" y="4"/>
                      <a:pt x="1" y="5"/>
                      <a:pt x="1" y="5"/>
                    </a:cubicBezTo>
                    <a:cubicBezTo>
                      <a:pt x="2" y="6"/>
                      <a:pt x="2" y="6"/>
                      <a:pt x="3" y="6"/>
                    </a:cubicBezTo>
                    <a:cubicBezTo>
                      <a:pt x="4" y="4"/>
                      <a:pt x="4" y="5"/>
                      <a:pt x="5" y="3"/>
                    </a:cubicBezTo>
                    <a:cubicBezTo>
                      <a:pt x="6" y="1"/>
                      <a:pt x="4" y="0"/>
                      <a:pt x="3" y="1"/>
                    </a:cubicBezTo>
                    <a:close/>
                  </a:path>
                </a:pathLst>
              </a:custGeom>
              <a:solidFill>
                <a:srgbClr val="006E57"/>
              </a:solidFill>
              <a:ln w="9525">
                <a:noFill/>
                <a:round/>
                <a:headEnd/>
                <a:tailEnd/>
              </a:ln>
            </p:spPr>
            <p:txBody>
              <a:bodyPr/>
              <a:lstStyle/>
              <a:p>
                <a:pPr>
                  <a:defRPr/>
                </a:pPr>
                <a:endParaRPr lang="es-MX"/>
              </a:p>
            </p:txBody>
          </p:sp>
          <p:sp>
            <p:nvSpPr>
              <p:cNvPr id="1418" name="Freeform 394"/>
              <p:cNvSpPr>
                <a:spLocks/>
              </p:cNvSpPr>
              <p:nvPr/>
            </p:nvSpPr>
            <p:spPr bwMode="auto">
              <a:xfrm>
                <a:off x="4639" y="1993"/>
                <a:ext cx="14" cy="14"/>
              </a:xfrm>
              <a:custGeom>
                <a:avLst/>
                <a:gdLst/>
                <a:ahLst/>
                <a:cxnLst>
                  <a:cxn ang="0">
                    <a:pos x="4" y="2"/>
                  </a:cxn>
                  <a:cxn ang="0">
                    <a:pos x="2" y="4"/>
                  </a:cxn>
                  <a:cxn ang="0">
                    <a:pos x="1" y="4"/>
                  </a:cxn>
                  <a:cxn ang="0">
                    <a:pos x="1" y="4"/>
                  </a:cxn>
                  <a:cxn ang="0">
                    <a:pos x="0" y="3"/>
                  </a:cxn>
                  <a:cxn ang="0">
                    <a:pos x="1" y="3"/>
                  </a:cxn>
                  <a:cxn ang="0">
                    <a:pos x="0" y="2"/>
                  </a:cxn>
                  <a:cxn ang="0">
                    <a:pos x="2" y="0"/>
                  </a:cxn>
                  <a:cxn ang="0">
                    <a:pos x="3" y="0"/>
                  </a:cxn>
                  <a:cxn ang="0">
                    <a:pos x="4" y="2"/>
                  </a:cxn>
                </a:cxnLst>
                <a:rect l="0" t="0" r="r" b="b"/>
                <a:pathLst>
                  <a:path w="4" h="4">
                    <a:moveTo>
                      <a:pt x="4" y="2"/>
                    </a:moveTo>
                    <a:cubicBezTo>
                      <a:pt x="3" y="3"/>
                      <a:pt x="3" y="3"/>
                      <a:pt x="2" y="4"/>
                    </a:cubicBezTo>
                    <a:cubicBezTo>
                      <a:pt x="2" y="4"/>
                      <a:pt x="1" y="4"/>
                      <a:pt x="1" y="4"/>
                    </a:cubicBezTo>
                    <a:cubicBezTo>
                      <a:pt x="1" y="4"/>
                      <a:pt x="1" y="4"/>
                      <a:pt x="1" y="4"/>
                    </a:cubicBezTo>
                    <a:cubicBezTo>
                      <a:pt x="0" y="4"/>
                      <a:pt x="0" y="3"/>
                      <a:pt x="0" y="3"/>
                    </a:cubicBezTo>
                    <a:cubicBezTo>
                      <a:pt x="0" y="3"/>
                      <a:pt x="1" y="3"/>
                      <a:pt x="1" y="3"/>
                    </a:cubicBezTo>
                    <a:cubicBezTo>
                      <a:pt x="1" y="2"/>
                      <a:pt x="1" y="2"/>
                      <a:pt x="0" y="2"/>
                    </a:cubicBezTo>
                    <a:cubicBezTo>
                      <a:pt x="0" y="1"/>
                      <a:pt x="0" y="0"/>
                      <a:pt x="2" y="0"/>
                    </a:cubicBezTo>
                    <a:cubicBezTo>
                      <a:pt x="2" y="0"/>
                      <a:pt x="2" y="0"/>
                      <a:pt x="3" y="0"/>
                    </a:cubicBezTo>
                    <a:cubicBezTo>
                      <a:pt x="4" y="0"/>
                      <a:pt x="4" y="1"/>
                      <a:pt x="4" y="2"/>
                    </a:cubicBezTo>
                    <a:close/>
                  </a:path>
                </a:pathLst>
              </a:custGeom>
              <a:solidFill>
                <a:srgbClr val="27805E"/>
              </a:solidFill>
              <a:ln w="9525">
                <a:noFill/>
                <a:round/>
                <a:headEnd/>
                <a:tailEnd/>
              </a:ln>
            </p:spPr>
            <p:txBody>
              <a:bodyPr/>
              <a:lstStyle/>
              <a:p>
                <a:pPr>
                  <a:defRPr/>
                </a:pPr>
                <a:endParaRPr lang="es-MX"/>
              </a:p>
            </p:txBody>
          </p:sp>
          <p:sp>
            <p:nvSpPr>
              <p:cNvPr id="1419" name="Freeform 395"/>
              <p:cNvSpPr>
                <a:spLocks/>
              </p:cNvSpPr>
              <p:nvPr/>
            </p:nvSpPr>
            <p:spPr bwMode="auto">
              <a:xfrm>
                <a:off x="4639" y="1993"/>
                <a:ext cx="14" cy="14"/>
              </a:xfrm>
              <a:custGeom>
                <a:avLst/>
                <a:gdLst/>
                <a:ahLst/>
                <a:cxnLst>
                  <a:cxn ang="0">
                    <a:pos x="3" y="2"/>
                  </a:cxn>
                  <a:cxn ang="0">
                    <a:pos x="2" y="4"/>
                  </a:cxn>
                  <a:cxn ang="0">
                    <a:pos x="1" y="4"/>
                  </a:cxn>
                  <a:cxn ang="0">
                    <a:pos x="1" y="4"/>
                  </a:cxn>
                  <a:cxn ang="0">
                    <a:pos x="1" y="3"/>
                  </a:cxn>
                  <a:cxn ang="0">
                    <a:pos x="1" y="3"/>
                  </a:cxn>
                  <a:cxn ang="0">
                    <a:pos x="1" y="2"/>
                  </a:cxn>
                  <a:cxn ang="0">
                    <a:pos x="2" y="0"/>
                  </a:cxn>
                  <a:cxn ang="0">
                    <a:pos x="3" y="0"/>
                  </a:cxn>
                  <a:cxn ang="0">
                    <a:pos x="3" y="2"/>
                  </a:cxn>
                </a:cxnLst>
                <a:rect l="0" t="0" r="r" b="b"/>
                <a:pathLst>
                  <a:path w="4" h="4">
                    <a:moveTo>
                      <a:pt x="3" y="2"/>
                    </a:moveTo>
                    <a:cubicBezTo>
                      <a:pt x="3" y="3"/>
                      <a:pt x="3" y="3"/>
                      <a:pt x="2" y="4"/>
                    </a:cubicBezTo>
                    <a:cubicBezTo>
                      <a:pt x="2" y="4"/>
                      <a:pt x="2" y="4"/>
                      <a:pt x="1" y="4"/>
                    </a:cubicBezTo>
                    <a:cubicBezTo>
                      <a:pt x="1" y="4"/>
                      <a:pt x="1" y="4"/>
                      <a:pt x="1" y="4"/>
                    </a:cubicBezTo>
                    <a:cubicBezTo>
                      <a:pt x="1" y="4"/>
                      <a:pt x="1" y="3"/>
                      <a:pt x="1" y="3"/>
                    </a:cubicBezTo>
                    <a:cubicBezTo>
                      <a:pt x="1" y="3"/>
                      <a:pt x="1" y="3"/>
                      <a:pt x="1" y="3"/>
                    </a:cubicBezTo>
                    <a:cubicBezTo>
                      <a:pt x="1" y="2"/>
                      <a:pt x="1" y="2"/>
                      <a:pt x="1" y="2"/>
                    </a:cubicBezTo>
                    <a:cubicBezTo>
                      <a:pt x="0" y="1"/>
                      <a:pt x="0" y="0"/>
                      <a:pt x="2" y="0"/>
                    </a:cubicBezTo>
                    <a:cubicBezTo>
                      <a:pt x="2" y="0"/>
                      <a:pt x="2" y="0"/>
                      <a:pt x="3" y="0"/>
                    </a:cubicBezTo>
                    <a:cubicBezTo>
                      <a:pt x="3" y="0"/>
                      <a:pt x="4" y="1"/>
                      <a:pt x="3" y="2"/>
                    </a:cubicBezTo>
                    <a:close/>
                  </a:path>
                </a:pathLst>
              </a:custGeom>
              <a:solidFill>
                <a:srgbClr val="569365"/>
              </a:solidFill>
              <a:ln w="9525">
                <a:noFill/>
                <a:round/>
                <a:headEnd/>
                <a:tailEnd/>
              </a:ln>
            </p:spPr>
            <p:txBody>
              <a:bodyPr/>
              <a:lstStyle/>
              <a:p>
                <a:pPr>
                  <a:defRPr/>
                </a:pPr>
                <a:endParaRPr lang="es-MX"/>
              </a:p>
            </p:txBody>
          </p:sp>
          <p:sp>
            <p:nvSpPr>
              <p:cNvPr id="1420" name="Freeform 396"/>
              <p:cNvSpPr>
                <a:spLocks/>
              </p:cNvSpPr>
              <p:nvPr/>
            </p:nvSpPr>
            <p:spPr bwMode="auto">
              <a:xfrm>
                <a:off x="4639" y="1993"/>
                <a:ext cx="14" cy="14"/>
              </a:xfrm>
              <a:custGeom>
                <a:avLst/>
                <a:gdLst/>
                <a:ahLst/>
                <a:cxnLst>
                  <a:cxn ang="0">
                    <a:pos x="3" y="2"/>
                  </a:cxn>
                  <a:cxn ang="0">
                    <a:pos x="2" y="3"/>
                  </a:cxn>
                  <a:cxn ang="0">
                    <a:pos x="2" y="4"/>
                  </a:cxn>
                  <a:cxn ang="0">
                    <a:pos x="1" y="4"/>
                  </a:cxn>
                  <a:cxn ang="0">
                    <a:pos x="1" y="3"/>
                  </a:cxn>
                  <a:cxn ang="0">
                    <a:pos x="1" y="3"/>
                  </a:cxn>
                  <a:cxn ang="0">
                    <a:pos x="1" y="2"/>
                  </a:cxn>
                  <a:cxn ang="0">
                    <a:pos x="2" y="0"/>
                  </a:cxn>
                  <a:cxn ang="0">
                    <a:pos x="2" y="0"/>
                  </a:cxn>
                  <a:cxn ang="0">
                    <a:pos x="3" y="2"/>
                  </a:cxn>
                </a:cxnLst>
                <a:rect l="0" t="0" r="r" b="b"/>
                <a:pathLst>
                  <a:path w="4" h="4">
                    <a:moveTo>
                      <a:pt x="3" y="2"/>
                    </a:moveTo>
                    <a:cubicBezTo>
                      <a:pt x="3" y="3"/>
                      <a:pt x="3" y="3"/>
                      <a:pt x="2" y="3"/>
                    </a:cubicBezTo>
                    <a:cubicBezTo>
                      <a:pt x="2" y="4"/>
                      <a:pt x="2" y="4"/>
                      <a:pt x="2" y="4"/>
                    </a:cubicBezTo>
                    <a:cubicBezTo>
                      <a:pt x="1" y="4"/>
                      <a:pt x="1" y="4"/>
                      <a:pt x="1" y="4"/>
                    </a:cubicBezTo>
                    <a:cubicBezTo>
                      <a:pt x="1" y="3"/>
                      <a:pt x="1" y="3"/>
                      <a:pt x="1" y="3"/>
                    </a:cubicBezTo>
                    <a:cubicBezTo>
                      <a:pt x="1" y="3"/>
                      <a:pt x="1" y="3"/>
                      <a:pt x="1" y="3"/>
                    </a:cubicBezTo>
                    <a:cubicBezTo>
                      <a:pt x="1" y="2"/>
                      <a:pt x="1" y="2"/>
                      <a:pt x="1" y="2"/>
                    </a:cubicBezTo>
                    <a:cubicBezTo>
                      <a:pt x="1" y="1"/>
                      <a:pt x="0" y="1"/>
                      <a:pt x="2" y="0"/>
                    </a:cubicBezTo>
                    <a:cubicBezTo>
                      <a:pt x="2" y="0"/>
                      <a:pt x="2" y="0"/>
                      <a:pt x="2" y="0"/>
                    </a:cubicBezTo>
                    <a:cubicBezTo>
                      <a:pt x="3" y="1"/>
                      <a:pt x="4" y="1"/>
                      <a:pt x="3" y="2"/>
                    </a:cubicBezTo>
                    <a:close/>
                  </a:path>
                </a:pathLst>
              </a:custGeom>
              <a:solidFill>
                <a:srgbClr val="7FA96C"/>
              </a:solidFill>
              <a:ln w="9525">
                <a:noFill/>
                <a:round/>
                <a:headEnd/>
                <a:tailEnd/>
              </a:ln>
            </p:spPr>
            <p:txBody>
              <a:bodyPr/>
              <a:lstStyle/>
              <a:p>
                <a:pPr>
                  <a:defRPr/>
                </a:pPr>
                <a:endParaRPr lang="es-MX"/>
              </a:p>
            </p:txBody>
          </p:sp>
          <p:sp>
            <p:nvSpPr>
              <p:cNvPr id="1421" name="Freeform 397"/>
              <p:cNvSpPr>
                <a:spLocks/>
              </p:cNvSpPr>
              <p:nvPr/>
            </p:nvSpPr>
            <p:spPr bwMode="auto">
              <a:xfrm>
                <a:off x="4644" y="1998"/>
                <a:ext cx="9" cy="5"/>
              </a:xfrm>
              <a:custGeom>
                <a:avLst/>
                <a:gdLst/>
                <a:ahLst/>
                <a:cxnLst>
                  <a:cxn ang="0">
                    <a:pos x="2" y="1"/>
                  </a:cxn>
                  <a:cxn ang="0">
                    <a:pos x="1" y="2"/>
                  </a:cxn>
                  <a:cxn ang="0">
                    <a:pos x="1" y="2"/>
                  </a:cxn>
                  <a:cxn ang="0">
                    <a:pos x="0" y="2"/>
                  </a:cxn>
                  <a:cxn ang="0">
                    <a:pos x="0" y="2"/>
                  </a:cxn>
                  <a:cxn ang="0">
                    <a:pos x="0" y="2"/>
                  </a:cxn>
                  <a:cxn ang="0">
                    <a:pos x="0" y="1"/>
                  </a:cxn>
                  <a:cxn ang="0">
                    <a:pos x="0" y="0"/>
                  </a:cxn>
                  <a:cxn ang="0">
                    <a:pos x="1" y="0"/>
                  </a:cxn>
                  <a:cxn ang="0">
                    <a:pos x="2" y="1"/>
                  </a:cxn>
                </a:cxnLst>
                <a:rect l="0" t="0" r="r" b="b"/>
                <a:pathLst>
                  <a:path w="2" h="2">
                    <a:moveTo>
                      <a:pt x="2" y="1"/>
                    </a:moveTo>
                    <a:cubicBezTo>
                      <a:pt x="2" y="2"/>
                      <a:pt x="2" y="2"/>
                      <a:pt x="1" y="2"/>
                    </a:cubicBezTo>
                    <a:cubicBezTo>
                      <a:pt x="1" y="2"/>
                      <a:pt x="1" y="2"/>
                      <a:pt x="1" y="2"/>
                    </a:cubicBezTo>
                    <a:cubicBezTo>
                      <a:pt x="1" y="2"/>
                      <a:pt x="0" y="2"/>
                      <a:pt x="0" y="2"/>
                    </a:cubicBezTo>
                    <a:cubicBezTo>
                      <a:pt x="0" y="2"/>
                      <a:pt x="0" y="2"/>
                      <a:pt x="0" y="2"/>
                    </a:cubicBezTo>
                    <a:cubicBezTo>
                      <a:pt x="0" y="2"/>
                      <a:pt x="0" y="2"/>
                      <a:pt x="0" y="2"/>
                    </a:cubicBezTo>
                    <a:cubicBezTo>
                      <a:pt x="0" y="1"/>
                      <a:pt x="0" y="1"/>
                      <a:pt x="0" y="1"/>
                    </a:cubicBezTo>
                    <a:cubicBezTo>
                      <a:pt x="0" y="1"/>
                      <a:pt x="0" y="0"/>
                      <a:pt x="0" y="0"/>
                    </a:cubicBezTo>
                    <a:cubicBezTo>
                      <a:pt x="1" y="0"/>
                      <a:pt x="1" y="0"/>
                      <a:pt x="1" y="0"/>
                    </a:cubicBezTo>
                    <a:cubicBezTo>
                      <a:pt x="2" y="0"/>
                      <a:pt x="2" y="0"/>
                      <a:pt x="2" y="1"/>
                    </a:cubicBezTo>
                    <a:close/>
                  </a:path>
                </a:pathLst>
              </a:custGeom>
              <a:solidFill>
                <a:srgbClr val="B4CA71"/>
              </a:solidFill>
              <a:ln w="9525">
                <a:noFill/>
                <a:round/>
                <a:headEnd/>
                <a:tailEnd/>
              </a:ln>
            </p:spPr>
            <p:txBody>
              <a:bodyPr/>
              <a:lstStyle/>
              <a:p>
                <a:pPr>
                  <a:defRPr/>
                </a:pPr>
                <a:endParaRPr lang="es-MX"/>
              </a:p>
            </p:txBody>
          </p:sp>
          <p:sp>
            <p:nvSpPr>
              <p:cNvPr id="1422" name="Freeform 398"/>
              <p:cNvSpPr>
                <a:spLocks/>
              </p:cNvSpPr>
              <p:nvPr/>
            </p:nvSpPr>
            <p:spPr bwMode="auto">
              <a:xfrm>
                <a:off x="4635" y="1993"/>
                <a:ext cx="14" cy="5"/>
              </a:xfrm>
              <a:custGeom>
                <a:avLst/>
                <a:gdLst/>
                <a:ahLst/>
                <a:cxnLst>
                  <a:cxn ang="0">
                    <a:pos x="4" y="1"/>
                  </a:cxn>
                  <a:cxn ang="0">
                    <a:pos x="0" y="1"/>
                  </a:cxn>
                  <a:cxn ang="0">
                    <a:pos x="4" y="2"/>
                  </a:cxn>
                  <a:cxn ang="0">
                    <a:pos x="4" y="1"/>
                  </a:cxn>
                </a:cxnLst>
                <a:rect l="0" t="0" r="r" b="b"/>
                <a:pathLst>
                  <a:path w="4" h="2">
                    <a:moveTo>
                      <a:pt x="4" y="1"/>
                    </a:moveTo>
                    <a:cubicBezTo>
                      <a:pt x="2" y="0"/>
                      <a:pt x="2" y="1"/>
                      <a:pt x="0" y="1"/>
                    </a:cubicBezTo>
                    <a:cubicBezTo>
                      <a:pt x="0" y="1"/>
                      <a:pt x="3" y="2"/>
                      <a:pt x="4" y="2"/>
                    </a:cubicBezTo>
                    <a:cubicBezTo>
                      <a:pt x="4" y="2"/>
                      <a:pt x="4" y="2"/>
                      <a:pt x="4" y="1"/>
                    </a:cubicBezTo>
                    <a:close/>
                  </a:path>
                </a:pathLst>
              </a:custGeom>
              <a:solidFill>
                <a:srgbClr val="24211D"/>
              </a:solidFill>
              <a:ln w="9525">
                <a:noFill/>
                <a:round/>
                <a:headEnd/>
                <a:tailEnd/>
              </a:ln>
            </p:spPr>
            <p:txBody>
              <a:bodyPr/>
              <a:lstStyle/>
              <a:p>
                <a:pPr>
                  <a:defRPr/>
                </a:pPr>
                <a:endParaRPr lang="es-MX"/>
              </a:p>
            </p:txBody>
          </p:sp>
          <p:sp>
            <p:nvSpPr>
              <p:cNvPr id="1423" name="Freeform 399"/>
              <p:cNvSpPr>
                <a:spLocks/>
              </p:cNvSpPr>
              <p:nvPr/>
            </p:nvSpPr>
            <p:spPr bwMode="auto">
              <a:xfrm>
                <a:off x="4635" y="1993"/>
                <a:ext cx="14" cy="5"/>
              </a:xfrm>
              <a:custGeom>
                <a:avLst/>
                <a:gdLst/>
                <a:ahLst/>
                <a:cxnLst>
                  <a:cxn ang="0">
                    <a:pos x="4" y="1"/>
                  </a:cxn>
                  <a:cxn ang="0">
                    <a:pos x="0" y="1"/>
                  </a:cxn>
                  <a:cxn ang="0">
                    <a:pos x="4" y="2"/>
                  </a:cxn>
                  <a:cxn ang="0">
                    <a:pos x="4" y="1"/>
                  </a:cxn>
                </a:cxnLst>
                <a:rect l="0" t="0" r="r" b="b"/>
                <a:pathLst>
                  <a:path w="4" h="2">
                    <a:moveTo>
                      <a:pt x="4" y="1"/>
                    </a:moveTo>
                    <a:cubicBezTo>
                      <a:pt x="2" y="0"/>
                      <a:pt x="2" y="1"/>
                      <a:pt x="0" y="1"/>
                    </a:cubicBezTo>
                    <a:cubicBezTo>
                      <a:pt x="0" y="1"/>
                      <a:pt x="3" y="2"/>
                      <a:pt x="4" y="2"/>
                    </a:cubicBezTo>
                    <a:cubicBezTo>
                      <a:pt x="4" y="2"/>
                      <a:pt x="4" y="2"/>
                      <a:pt x="4" y="1"/>
                    </a:cubicBezTo>
                    <a:close/>
                  </a:path>
                </a:pathLst>
              </a:custGeom>
              <a:noFill/>
              <a:ln w="0">
                <a:solidFill>
                  <a:srgbClr val="24211D"/>
                </a:solidFill>
                <a:prstDash val="solid"/>
                <a:round/>
                <a:headEnd/>
                <a:tailEnd/>
              </a:ln>
            </p:spPr>
            <p:txBody>
              <a:bodyPr/>
              <a:lstStyle/>
              <a:p>
                <a:pPr>
                  <a:defRPr/>
                </a:pPr>
                <a:endParaRPr lang="es-MX"/>
              </a:p>
            </p:txBody>
          </p:sp>
          <p:sp>
            <p:nvSpPr>
              <p:cNvPr id="1424" name="Freeform 400"/>
              <p:cNvSpPr>
                <a:spLocks/>
              </p:cNvSpPr>
              <p:nvPr/>
            </p:nvSpPr>
            <p:spPr bwMode="auto">
              <a:xfrm>
                <a:off x="4662" y="1970"/>
                <a:ext cx="23" cy="18"/>
              </a:xfrm>
              <a:custGeom>
                <a:avLst/>
                <a:gdLst/>
                <a:ahLst/>
                <a:cxnLst>
                  <a:cxn ang="0">
                    <a:pos x="3" y="0"/>
                  </a:cxn>
                  <a:cxn ang="0">
                    <a:pos x="2" y="3"/>
                  </a:cxn>
                  <a:cxn ang="0">
                    <a:pos x="2" y="5"/>
                  </a:cxn>
                  <a:cxn ang="0">
                    <a:pos x="3" y="5"/>
                  </a:cxn>
                  <a:cxn ang="0">
                    <a:pos x="5" y="3"/>
                  </a:cxn>
                  <a:cxn ang="0">
                    <a:pos x="3" y="0"/>
                  </a:cxn>
                </a:cxnLst>
                <a:rect l="0" t="0" r="r" b="b"/>
                <a:pathLst>
                  <a:path w="6" h="5">
                    <a:moveTo>
                      <a:pt x="3" y="0"/>
                    </a:moveTo>
                    <a:cubicBezTo>
                      <a:pt x="0" y="0"/>
                      <a:pt x="1" y="2"/>
                      <a:pt x="2" y="3"/>
                    </a:cubicBezTo>
                    <a:cubicBezTo>
                      <a:pt x="2" y="4"/>
                      <a:pt x="1" y="4"/>
                      <a:pt x="2" y="5"/>
                    </a:cubicBezTo>
                    <a:cubicBezTo>
                      <a:pt x="2" y="5"/>
                      <a:pt x="3" y="5"/>
                      <a:pt x="3" y="5"/>
                    </a:cubicBezTo>
                    <a:cubicBezTo>
                      <a:pt x="5" y="4"/>
                      <a:pt x="5" y="4"/>
                      <a:pt x="5" y="3"/>
                    </a:cubicBezTo>
                    <a:cubicBezTo>
                      <a:pt x="6" y="0"/>
                      <a:pt x="5" y="0"/>
                      <a:pt x="3" y="0"/>
                    </a:cubicBezTo>
                    <a:close/>
                  </a:path>
                </a:pathLst>
              </a:custGeom>
              <a:solidFill>
                <a:srgbClr val="006E57"/>
              </a:solidFill>
              <a:ln w="9525">
                <a:noFill/>
                <a:round/>
                <a:headEnd/>
                <a:tailEnd/>
              </a:ln>
            </p:spPr>
            <p:txBody>
              <a:bodyPr/>
              <a:lstStyle/>
              <a:p>
                <a:pPr>
                  <a:defRPr/>
                </a:pPr>
                <a:endParaRPr lang="es-MX"/>
              </a:p>
            </p:txBody>
          </p:sp>
          <p:sp>
            <p:nvSpPr>
              <p:cNvPr id="1425" name="Freeform 401"/>
              <p:cNvSpPr>
                <a:spLocks/>
              </p:cNvSpPr>
              <p:nvPr/>
            </p:nvSpPr>
            <p:spPr bwMode="auto">
              <a:xfrm>
                <a:off x="4667" y="1970"/>
                <a:ext cx="18" cy="18"/>
              </a:xfrm>
              <a:custGeom>
                <a:avLst/>
                <a:gdLst/>
                <a:ahLst/>
                <a:cxnLst>
                  <a:cxn ang="0">
                    <a:pos x="4" y="2"/>
                  </a:cxn>
                  <a:cxn ang="0">
                    <a:pos x="2" y="5"/>
                  </a:cxn>
                  <a:cxn ang="0">
                    <a:pos x="2" y="5"/>
                  </a:cxn>
                  <a:cxn ang="0">
                    <a:pos x="1" y="4"/>
                  </a:cxn>
                  <a:cxn ang="0">
                    <a:pos x="1" y="4"/>
                  </a:cxn>
                  <a:cxn ang="0">
                    <a:pos x="1" y="3"/>
                  </a:cxn>
                  <a:cxn ang="0">
                    <a:pos x="1" y="2"/>
                  </a:cxn>
                  <a:cxn ang="0">
                    <a:pos x="2" y="0"/>
                  </a:cxn>
                  <a:cxn ang="0">
                    <a:pos x="3" y="0"/>
                  </a:cxn>
                  <a:cxn ang="0">
                    <a:pos x="4" y="2"/>
                  </a:cxn>
                </a:cxnLst>
                <a:rect l="0" t="0" r="r" b="b"/>
                <a:pathLst>
                  <a:path w="5" h="5">
                    <a:moveTo>
                      <a:pt x="4" y="2"/>
                    </a:moveTo>
                    <a:cubicBezTo>
                      <a:pt x="4" y="4"/>
                      <a:pt x="4" y="4"/>
                      <a:pt x="2" y="5"/>
                    </a:cubicBezTo>
                    <a:cubicBezTo>
                      <a:pt x="2" y="5"/>
                      <a:pt x="2" y="5"/>
                      <a:pt x="2" y="5"/>
                    </a:cubicBezTo>
                    <a:cubicBezTo>
                      <a:pt x="2" y="5"/>
                      <a:pt x="1" y="5"/>
                      <a:pt x="1" y="4"/>
                    </a:cubicBezTo>
                    <a:cubicBezTo>
                      <a:pt x="1" y="4"/>
                      <a:pt x="1" y="4"/>
                      <a:pt x="1" y="4"/>
                    </a:cubicBezTo>
                    <a:cubicBezTo>
                      <a:pt x="1" y="3"/>
                      <a:pt x="1" y="3"/>
                      <a:pt x="1" y="3"/>
                    </a:cubicBezTo>
                    <a:cubicBezTo>
                      <a:pt x="1" y="3"/>
                      <a:pt x="1" y="3"/>
                      <a:pt x="1" y="2"/>
                    </a:cubicBezTo>
                    <a:cubicBezTo>
                      <a:pt x="0" y="1"/>
                      <a:pt x="0" y="0"/>
                      <a:pt x="2" y="0"/>
                    </a:cubicBezTo>
                    <a:cubicBezTo>
                      <a:pt x="3" y="0"/>
                      <a:pt x="3" y="0"/>
                      <a:pt x="3" y="0"/>
                    </a:cubicBezTo>
                    <a:cubicBezTo>
                      <a:pt x="4" y="1"/>
                      <a:pt x="5" y="1"/>
                      <a:pt x="4" y="2"/>
                    </a:cubicBezTo>
                    <a:close/>
                  </a:path>
                </a:pathLst>
              </a:custGeom>
              <a:solidFill>
                <a:srgbClr val="27805E"/>
              </a:solidFill>
              <a:ln w="9525">
                <a:noFill/>
                <a:round/>
                <a:headEnd/>
                <a:tailEnd/>
              </a:ln>
            </p:spPr>
            <p:txBody>
              <a:bodyPr/>
              <a:lstStyle/>
              <a:p>
                <a:pPr>
                  <a:defRPr/>
                </a:pPr>
                <a:endParaRPr lang="es-MX"/>
              </a:p>
            </p:txBody>
          </p:sp>
          <p:sp>
            <p:nvSpPr>
              <p:cNvPr id="1426" name="Freeform 402"/>
              <p:cNvSpPr>
                <a:spLocks/>
              </p:cNvSpPr>
              <p:nvPr/>
            </p:nvSpPr>
            <p:spPr bwMode="auto">
              <a:xfrm>
                <a:off x="4667" y="1970"/>
                <a:ext cx="14" cy="14"/>
              </a:xfrm>
              <a:custGeom>
                <a:avLst/>
                <a:gdLst/>
                <a:ahLst/>
                <a:cxnLst>
                  <a:cxn ang="0">
                    <a:pos x="3" y="2"/>
                  </a:cxn>
                  <a:cxn ang="0">
                    <a:pos x="1" y="4"/>
                  </a:cxn>
                  <a:cxn ang="0">
                    <a:pos x="1" y="4"/>
                  </a:cxn>
                  <a:cxn ang="0">
                    <a:pos x="0" y="4"/>
                  </a:cxn>
                  <a:cxn ang="0">
                    <a:pos x="0" y="3"/>
                  </a:cxn>
                  <a:cxn ang="0">
                    <a:pos x="0" y="3"/>
                  </a:cxn>
                  <a:cxn ang="0">
                    <a:pos x="0" y="2"/>
                  </a:cxn>
                  <a:cxn ang="0">
                    <a:pos x="1" y="1"/>
                  </a:cxn>
                  <a:cxn ang="0">
                    <a:pos x="2" y="1"/>
                  </a:cxn>
                  <a:cxn ang="0">
                    <a:pos x="3" y="2"/>
                  </a:cxn>
                </a:cxnLst>
                <a:rect l="0" t="0" r="r" b="b"/>
                <a:pathLst>
                  <a:path w="3" h="4">
                    <a:moveTo>
                      <a:pt x="3" y="2"/>
                    </a:moveTo>
                    <a:cubicBezTo>
                      <a:pt x="2" y="4"/>
                      <a:pt x="2" y="3"/>
                      <a:pt x="1" y="4"/>
                    </a:cubicBezTo>
                    <a:cubicBezTo>
                      <a:pt x="1" y="4"/>
                      <a:pt x="1" y="4"/>
                      <a:pt x="1" y="4"/>
                    </a:cubicBezTo>
                    <a:cubicBezTo>
                      <a:pt x="1" y="4"/>
                      <a:pt x="1" y="4"/>
                      <a:pt x="0" y="4"/>
                    </a:cubicBezTo>
                    <a:cubicBezTo>
                      <a:pt x="0" y="4"/>
                      <a:pt x="0" y="4"/>
                      <a:pt x="0" y="3"/>
                    </a:cubicBezTo>
                    <a:cubicBezTo>
                      <a:pt x="0" y="3"/>
                      <a:pt x="0" y="3"/>
                      <a:pt x="0" y="3"/>
                    </a:cubicBezTo>
                    <a:cubicBezTo>
                      <a:pt x="0" y="3"/>
                      <a:pt x="0" y="3"/>
                      <a:pt x="0" y="2"/>
                    </a:cubicBezTo>
                    <a:cubicBezTo>
                      <a:pt x="0" y="1"/>
                      <a:pt x="0" y="1"/>
                      <a:pt x="1" y="1"/>
                    </a:cubicBezTo>
                    <a:cubicBezTo>
                      <a:pt x="1" y="0"/>
                      <a:pt x="2" y="0"/>
                      <a:pt x="2" y="1"/>
                    </a:cubicBezTo>
                    <a:cubicBezTo>
                      <a:pt x="3" y="1"/>
                      <a:pt x="3" y="1"/>
                      <a:pt x="3" y="2"/>
                    </a:cubicBezTo>
                    <a:close/>
                  </a:path>
                </a:pathLst>
              </a:custGeom>
              <a:solidFill>
                <a:srgbClr val="569365"/>
              </a:solidFill>
              <a:ln w="9525">
                <a:noFill/>
                <a:round/>
                <a:headEnd/>
                <a:tailEnd/>
              </a:ln>
            </p:spPr>
            <p:txBody>
              <a:bodyPr/>
              <a:lstStyle/>
              <a:p>
                <a:pPr>
                  <a:defRPr/>
                </a:pPr>
                <a:endParaRPr lang="es-MX"/>
              </a:p>
            </p:txBody>
          </p:sp>
          <p:sp>
            <p:nvSpPr>
              <p:cNvPr id="1427" name="Freeform 403"/>
              <p:cNvSpPr>
                <a:spLocks/>
              </p:cNvSpPr>
              <p:nvPr/>
            </p:nvSpPr>
            <p:spPr bwMode="auto">
              <a:xfrm>
                <a:off x="4667" y="1975"/>
                <a:ext cx="14" cy="9"/>
              </a:xfrm>
              <a:custGeom>
                <a:avLst/>
                <a:gdLst/>
                <a:ahLst/>
                <a:cxnLst>
                  <a:cxn ang="0">
                    <a:pos x="3" y="1"/>
                  </a:cxn>
                  <a:cxn ang="0">
                    <a:pos x="1" y="3"/>
                  </a:cxn>
                  <a:cxn ang="0">
                    <a:pos x="1" y="3"/>
                  </a:cxn>
                  <a:cxn ang="0">
                    <a:pos x="1" y="3"/>
                  </a:cxn>
                  <a:cxn ang="0">
                    <a:pos x="0" y="2"/>
                  </a:cxn>
                  <a:cxn ang="0">
                    <a:pos x="1" y="2"/>
                  </a:cxn>
                  <a:cxn ang="0">
                    <a:pos x="0" y="1"/>
                  </a:cxn>
                  <a:cxn ang="0">
                    <a:pos x="1" y="0"/>
                  </a:cxn>
                  <a:cxn ang="0">
                    <a:pos x="2" y="0"/>
                  </a:cxn>
                  <a:cxn ang="0">
                    <a:pos x="3" y="1"/>
                  </a:cxn>
                </a:cxnLst>
                <a:rect l="0" t="0" r="r" b="b"/>
                <a:pathLst>
                  <a:path w="3" h="3">
                    <a:moveTo>
                      <a:pt x="3" y="1"/>
                    </a:moveTo>
                    <a:cubicBezTo>
                      <a:pt x="2" y="2"/>
                      <a:pt x="2" y="2"/>
                      <a:pt x="1" y="3"/>
                    </a:cubicBezTo>
                    <a:cubicBezTo>
                      <a:pt x="1" y="3"/>
                      <a:pt x="1" y="3"/>
                      <a:pt x="1" y="3"/>
                    </a:cubicBezTo>
                    <a:cubicBezTo>
                      <a:pt x="1" y="3"/>
                      <a:pt x="1" y="3"/>
                      <a:pt x="1" y="3"/>
                    </a:cubicBezTo>
                    <a:cubicBezTo>
                      <a:pt x="0" y="3"/>
                      <a:pt x="0" y="3"/>
                      <a:pt x="0" y="2"/>
                    </a:cubicBezTo>
                    <a:cubicBezTo>
                      <a:pt x="0" y="2"/>
                      <a:pt x="0" y="2"/>
                      <a:pt x="1" y="2"/>
                    </a:cubicBezTo>
                    <a:cubicBezTo>
                      <a:pt x="0" y="2"/>
                      <a:pt x="0" y="2"/>
                      <a:pt x="0" y="1"/>
                    </a:cubicBezTo>
                    <a:cubicBezTo>
                      <a:pt x="0" y="1"/>
                      <a:pt x="0" y="0"/>
                      <a:pt x="1" y="0"/>
                    </a:cubicBezTo>
                    <a:cubicBezTo>
                      <a:pt x="1" y="0"/>
                      <a:pt x="2" y="0"/>
                      <a:pt x="2" y="0"/>
                    </a:cubicBezTo>
                    <a:cubicBezTo>
                      <a:pt x="3" y="0"/>
                      <a:pt x="3" y="0"/>
                      <a:pt x="3" y="1"/>
                    </a:cubicBezTo>
                    <a:close/>
                  </a:path>
                </a:pathLst>
              </a:custGeom>
              <a:solidFill>
                <a:srgbClr val="7FA96C"/>
              </a:solidFill>
              <a:ln w="9525">
                <a:noFill/>
                <a:round/>
                <a:headEnd/>
                <a:tailEnd/>
              </a:ln>
            </p:spPr>
            <p:txBody>
              <a:bodyPr/>
              <a:lstStyle/>
              <a:p>
                <a:pPr>
                  <a:defRPr/>
                </a:pPr>
                <a:endParaRPr lang="es-MX"/>
              </a:p>
            </p:txBody>
          </p:sp>
          <p:sp>
            <p:nvSpPr>
              <p:cNvPr id="1428" name="Freeform 404"/>
              <p:cNvSpPr>
                <a:spLocks/>
              </p:cNvSpPr>
              <p:nvPr/>
            </p:nvSpPr>
            <p:spPr bwMode="auto">
              <a:xfrm>
                <a:off x="4667" y="1975"/>
                <a:ext cx="14" cy="9"/>
              </a:xfrm>
              <a:custGeom>
                <a:avLst/>
                <a:gdLst/>
                <a:ahLst/>
                <a:cxnLst>
                  <a:cxn ang="0">
                    <a:pos x="2" y="1"/>
                  </a:cxn>
                  <a:cxn ang="0">
                    <a:pos x="2" y="2"/>
                  </a:cxn>
                  <a:cxn ang="0">
                    <a:pos x="1" y="3"/>
                  </a:cxn>
                  <a:cxn ang="0">
                    <a:pos x="1" y="3"/>
                  </a:cxn>
                  <a:cxn ang="0">
                    <a:pos x="1" y="2"/>
                  </a:cxn>
                  <a:cxn ang="0">
                    <a:pos x="1" y="2"/>
                  </a:cxn>
                  <a:cxn ang="0">
                    <a:pos x="1" y="1"/>
                  </a:cxn>
                  <a:cxn ang="0">
                    <a:pos x="1" y="0"/>
                  </a:cxn>
                  <a:cxn ang="0">
                    <a:pos x="2" y="0"/>
                  </a:cxn>
                  <a:cxn ang="0">
                    <a:pos x="2" y="1"/>
                  </a:cxn>
                </a:cxnLst>
                <a:rect l="0" t="0" r="r" b="b"/>
                <a:pathLst>
                  <a:path w="3" h="3">
                    <a:moveTo>
                      <a:pt x="2" y="1"/>
                    </a:moveTo>
                    <a:cubicBezTo>
                      <a:pt x="2" y="2"/>
                      <a:pt x="2" y="2"/>
                      <a:pt x="2" y="2"/>
                    </a:cubicBezTo>
                    <a:cubicBezTo>
                      <a:pt x="1" y="3"/>
                      <a:pt x="1" y="3"/>
                      <a:pt x="1" y="3"/>
                    </a:cubicBezTo>
                    <a:cubicBezTo>
                      <a:pt x="1" y="3"/>
                      <a:pt x="1" y="3"/>
                      <a:pt x="1" y="3"/>
                    </a:cubicBezTo>
                    <a:cubicBezTo>
                      <a:pt x="1" y="2"/>
                      <a:pt x="1" y="2"/>
                      <a:pt x="1" y="2"/>
                    </a:cubicBezTo>
                    <a:cubicBezTo>
                      <a:pt x="1" y="2"/>
                      <a:pt x="1" y="2"/>
                      <a:pt x="1" y="2"/>
                    </a:cubicBezTo>
                    <a:cubicBezTo>
                      <a:pt x="1" y="2"/>
                      <a:pt x="1" y="2"/>
                      <a:pt x="1" y="1"/>
                    </a:cubicBezTo>
                    <a:cubicBezTo>
                      <a:pt x="0" y="1"/>
                      <a:pt x="0" y="0"/>
                      <a:pt x="1" y="0"/>
                    </a:cubicBezTo>
                    <a:cubicBezTo>
                      <a:pt x="1" y="0"/>
                      <a:pt x="1" y="0"/>
                      <a:pt x="2" y="0"/>
                    </a:cubicBezTo>
                    <a:cubicBezTo>
                      <a:pt x="2" y="0"/>
                      <a:pt x="3" y="0"/>
                      <a:pt x="2" y="1"/>
                    </a:cubicBezTo>
                    <a:close/>
                  </a:path>
                </a:pathLst>
              </a:custGeom>
              <a:solidFill>
                <a:srgbClr val="B4CA71"/>
              </a:solidFill>
              <a:ln w="9525">
                <a:noFill/>
                <a:round/>
                <a:headEnd/>
                <a:tailEnd/>
              </a:ln>
            </p:spPr>
            <p:txBody>
              <a:bodyPr/>
              <a:lstStyle/>
              <a:p>
                <a:pPr>
                  <a:defRPr/>
                </a:pPr>
                <a:endParaRPr lang="es-MX"/>
              </a:p>
            </p:txBody>
          </p:sp>
          <p:sp>
            <p:nvSpPr>
              <p:cNvPr id="1429" name="Freeform 405"/>
              <p:cNvSpPr>
                <a:spLocks/>
              </p:cNvSpPr>
              <p:nvPr/>
            </p:nvSpPr>
            <p:spPr bwMode="auto">
              <a:xfrm>
                <a:off x="4662" y="1970"/>
                <a:ext cx="14" cy="14"/>
              </a:xfrm>
              <a:custGeom>
                <a:avLst/>
                <a:gdLst/>
                <a:ahLst/>
                <a:cxnLst>
                  <a:cxn ang="0">
                    <a:pos x="4" y="2"/>
                  </a:cxn>
                  <a:cxn ang="0">
                    <a:pos x="0" y="1"/>
                  </a:cxn>
                  <a:cxn ang="0">
                    <a:pos x="3" y="3"/>
                  </a:cxn>
                  <a:cxn ang="0">
                    <a:pos x="4" y="2"/>
                  </a:cxn>
                </a:cxnLst>
                <a:rect l="0" t="0" r="r" b="b"/>
                <a:pathLst>
                  <a:path w="4" h="3">
                    <a:moveTo>
                      <a:pt x="4" y="2"/>
                    </a:moveTo>
                    <a:cubicBezTo>
                      <a:pt x="1" y="0"/>
                      <a:pt x="1" y="1"/>
                      <a:pt x="0" y="1"/>
                    </a:cubicBezTo>
                    <a:cubicBezTo>
                      <a:pt x="0" y="1"/>
                      <a:pt x="3" y="2"/>
                      <a:pt x="3" y="3"/>
                    </a:cubicBezTo>
                    <a:cubicBezTo>
                      <a:pt x="3" y="3"/>
                      <a:pt x="4" y="2"/>
                      <a:pt x="4" y="2"/>
                    </a:cubicBezTo>
                    <a:close/>
                  </a:path>
                </a:pathLst>
              </a:custGeom>
              <a:solidFill>
                <a:srgbClr val="24211D"/>
              </a:solidFill>
              <a:ln w="9525">
                <a:noFill/>
                <a:round/>
                <a:headEnd/>
                <a:tailEnd/>
              </a:ln>
            </p:spPr>
            <p:txBody>
              <a:bodyPr/>
              <a:lstStyle/>
              <a:p>
                <a:pPr>
                  <a:defRPr/>
                </a:pPr>
                <a:endParaRPr lang="es-MX"/>
              </a:p>
            </p:txBody>
          </p:sp>
          <p:sp>
            <p:nvSpPr>
              <p:cNvPr id="1430" name="Freeform 406"/>
              <p:cNvSpPr>
                <a:spLocks/>
              </p:cNvSpPr>
              <p:nvPr/>
            </p:nvSpPr>
            <p:spPr bwMode="auto">
              <a:xfrm>
                <a:off x="4662" y="1970"/>
                <a:ext cx="14" cy="14"/>
              </a:xfrm>
              <a:custGeom>
                <a:avLst/>
                <a:gdLst/>
                <a:ahLst/>
                <a:cxnLst>
                  <a:cxn ang="0">
                    <a:pos x="4" y="2"/>
                  </a:cxn>
                  <a:cxn ang="0">
                    <a:pos x="0" y="1"/>
                  </a:cxn>
                  <a:cxn ang="0">
                    <a:pos x="3" y="3"/>
                  </a:cxn>
                  <a:cxn ang="0">
                    <a:pos x="4" y="2"/>
                  </a:cxn>
                </a:cxnLst>
                <a:rect l="0" t="0" r="r" b="b"/>
                <a:pathLst>
                  <a:path w="4" h="3">
                    <a:moveTo>
                      <a:pt x="4" y="2"/>
                    </a:moveTo>
                    <a:cubicBezTo>
                      <a:pt x="1" y="0"/>
                      <a:pt x="1" y="1"/>
                      <a:pt x="0" y="1"/>
                    </a:cubicBezTo>
                    <a:cubicBezTo>
                      <a:pt x="0" y="1"/>
                      <a:pt x="3" y="2"/>
                      <a:pt x="3" y="3"/>
                    </a:cubicBezTo>
                    <a:cubicBezTo>
                      <a:pt x="3" y="3"/>
                      <a:pt x="4" y="2"/>
                      <a:pt x="4" y="2"/>
                    </a:cubicBezTo>
                    <a:close/>
                  </a:path>
                </a:pathLst>
              </a:custGeom>
              <a:noFill/>
              <a:ln w="0">
                <a:solidFill>
                  <a:srgbClr val="24211D"/>
                </a:solidFill>
                <a:prstDash val="solid"/>
                <a:round/>
                <a:headEnd/>
                <a:tailEnd/>
              </a:ln>
            </p:spPr>
            <p:txBody>
              <a:bodyPr/>
              <a:lstStyle/>
              <a:p>
                <a:pPr>
                  <a:defRPr/>
                </a:pPr>
                <a:endParaRPr lang="es-MX"/>
              </a:p>
            </p:txBody>
          </p:sp>
          <p:sp>
            <p:nvSpPr>
              <p:cNvPr id="1431" name="Freeform 407"/>
              <p:cNvSpPr>
                <a:spLocks/>
              </p:cNvSpPr>
              <p:nvPr/>
            </p:nvSpPr>
            <p:spPr bwMode="auto">
              <a:xfrm>
                <a:off x="4832" y="1943"/>
                <a:ext cx="9" cy="23"/>
              </a:xfrm>
              <a:custGeom>
                <a:avLst/>
                <a:gdLst/>
                <a:ahLst/>
                <a:cxnLst>
                  <a:cxn ang="0">
                    <a:pos x="1" y="6"/>
                  </a:cxn>
                  <a:cxn ang="0">
                    <a:pos x="0" y="0"/>
                  </a:cxn>
                  <a:cxn ang="0">
                    <a:pos x="2" y="6"/>
                  </a:cxn>
                  <a:cxn ang="0">
                    <a:pos x="1" y="6"/>
                  </a:cxn>
                </a:cxnLst>
                <a:rect l="0" t="0" r="r" b="b"/>
                <a:pathLst>
                  <a:path w="2" h="6">
                    <a:moveTo>
                      <a:pt x="1" y="6"/>
                    </a:moveTo>
                    <a:cubicBezTo>
                      <a:pt x="1" y="6"/>
                      <a:pt x="1" y="0"/>
                      <a:pt x="0" y="0"/>
                    </a:cubicBezTo>
                    <a:cubicBezTo>
                      <a:pt x="0" y="0"/>
                      <a:pt x="2" y="0"/>
                      <a:pt x="2" y="6"/>
                    </a:cubicBezTo>
                    <a:cubicBezTo>
                      <a:pt x="2" y="6"/>
                      <a:pt x="1" y="6"/>
                      <a:pt x="1" y="6"/>
                    </a:cubicBezTo>
                    <a:close/>
                  </a:path>
                </a:pathLst>
              </a:custGeom>
              <a:solidFill>
                <a:srgbClr val="24211D"/>
              </a:solidFill>
              <a:ln w="9525">
                <a:noFill/>
                <a:round/>
                <a:headEnd/>
                <a:tailEnd/>
              </a:ln>
            </p:spPr>
            <p:txBody>
              <a:bodyPr/>
              <a:lstStyle/>
              <a:p>
                <a:pPr>
                  <a:defRPr/>
                </a:pPr>
                <a:endParaRPr lang="es-MX"/>
              </a:p>
            </p:txBody>
          </p:sp>
          <p:sp>
            <p:nvSpPr>
              <p:cNvPr id="1432" name="Freeform 408"/>
              <p:cNvSpPr>
                <a:spLocks/>
              </p:cNvSpPr>
              <p:nvPr/>
            </p:nvSpPr>
            <p:spPr bwMode="auto">
              <a:xfrm>
                <a:off x="4832" y="1943"/>
                <a:ext cx="9" cy="23"/>
              </a:xfrm>
              <a:custGeom>
                <a:avLst/>
                <a:gdLst/>
                <a:ahLst/>
                <a:cxnLst>
                  <a:cxn ang="0">
                    <a:pos x="1" y="6"/>
                  </a:cxn>
                  <a:cxn ang="0">
                    <a:pos x="0" y="0"/>
                  </a:cxn>
                  <a:cxn ang="0">
                    <a:pos x="2" y="6"/>
                  </a:cxn>
                  <a:cxn ang="0">
                    <a:pos x="1" y="6"/>
                  </a:cxn>
                </a:cxnLst>
                <a:rect l="0" t="0" r="r" b="b"/>
                <a:pathLst>
                  <a:path w="2" h="6">
                    <a:moveTo>
                      <a:pt x="1" y="6"/>
                    </a:moveTo>
                    <a:cubicBezTo>
                      <a:pt x="1" y="6"/>
                      <a:pt x="1" y="0"/>
                      <a:pt x="0" y="0"/>
                    </a:cubicBezTo>
                    <a:cubicBezTo>
                      <a:pt x="0" y="0"/>
                      <a:pt x="2" y="0"/>
                      <a:pt x="2" y="6"/>
                    </a:cubicBezTo>
                    <a:cubicBezTo>
                      <a:pt x="2" y="6"/>
                      <a:pt x="1" y="6"/>
                      <a:pt x="1" y="6"/>
                    </a:cubicBezTo>
                    <a:close/>
                  </a:path>
                </a:pathLst>
              </a:custGeom>
              <a:noFill/>
              <a:ln w="0">
                <a:solidFill>
                  <a:srgbClr val="24211D"/>
                </a:solidFill>
                <a:prstDash val="solid"/>
                <a:round/>
                <a:headEnd/>
                <a:tailEnd/>
              </a:ln>
            </p:spPr>
            <p:txBody>
              <a:bodyPr/>
              <a:lstStyle/>
              <a:p>
                <a:pPr>
                  <a:defRPr/>
                </a:pPr>
                <a:endParaRPr lang="es-MX"/>
              </a:p>
            </p:txBody>
          </p:sp>
          <p:sp>
            <p:nvSpPr>
              <p:cNvPr id="1433" name="Freeform 409"/>
              <p:cNvSpPr>
                <a:spLocks/>
              </p:cNvSpPr>
              <p:nvPr/>
            </p:nvSpPr>
            <p:spPr bwMode="auto">
              <a:xfrm>
                <a:off x="4736" y="1916"/>
                <a:ext cx="14" cy="23"/>
              </a:xfrm>
              <a:custGeom>
                <a:avLst/>
                <a:gdLst/>
                <a:ahLst/>
                <a:cxnLst>
                  <a:cxn ang="0">
                    <a:pos x="2" y="6"/>
                  </a:cxn>
                  <a:cxn ang="0">
                    <a:pos x="0" y="0"/>
                  </a:cxn>
                  <a:cxn ang="0">
                    <a:pos x="3" y="5"/>
                  </a:cxn>
                  <a:cxn ang="0">
                    <a:pos x="2" y="6"/>
                  </a:cxn>
                </a:cxnLst>
                <a:rect l="0" t="0" r="r" b="b"/>
                <a:pathLst>
                  <a:path w="3" h="6">
                    <a:moveTo>
                      <a:pt x="2" y="6"/>
                    </a:moveTo>
                    <a:cubicBezTo>
                      <a:pt x="2" y="6"/>
                      <a:pt x="2" y="0"/>
                      <a:pt x="0" y="0"/>
                    </a:cubicBezTo>
                    <a:cubicBezTo>
                      <a:pt x="0" y="0"/>
                      <a:pt x="3" y="0"/>
                      <a:pt x="3" y="5"/>
                    </a:cubicBezTo>
                    <a:cubicBezTo>
                      <a:pt x="3" y="5"/>
                      <a:pt x="2" y="6"/>
                      <a:pt x="2" y="6"/>
                    </a:cubicBezTo>
                    <a:close/>
                  </a:path>
                </a:pathLst>
              </a:custGeom>
              <a:solidFill>
                <a:srgbClr val="24211D"/>
              </a:solidFill>
              <a:ln w="9525">
                <a:noFill/>
                <a:round/>
                <a:headEnd/>
                <a:tailEnd/>
              </a:ln>
            </p:spPr>
            <p:txBody>
              <a:bodyPr/>
              <a:lstStyle/>
              <a:p>
                <a:pPr>
                  <a:defRPr/>
                </a:pPr>
                <a:endParaRPr lang="es-MX"/>
              </a:p>
            </p:txBody>
          </p:sp>
          <p:sp>
            <p:nvSpPr>
              <p:cNvPr id="1434" name="Freeform 410"/>
              <p:cNvSpPr>
                <a:spLocks/>
              </p:cNvSpPr>
              <p:nvPr/>
            </p:nvSpPr>
            <p:spPr bwMode="auto">
              <a:xfrm>
                <a:off x="4736" y="1916"/>
                <a:ext cx="14" cy="23"/>
              </a:xfrm>
              <a:custGeom>
                <a:avLst/>
                <a:gdLst/>
                <a:ahLst/>
                <a:cxnLst>
                  <a:cxn ang="0">
                    <a:pos x="2" y="6"/>
                  </a:cxn>
                  <a:cxn ang="0">
                    <a:pos x="0" y="0"/>
                  </a:cxn>
                  <a:cxn ang="0">
                    <a:pos x="3" y="5"/>
                  </a:cxn>
                  <a:cxn ang="0">
                    <a:pos x="2" y="6"/>
                  </a:cxn>
                </a:cxnLst>
                <a:rect l="0" t="0" r="r" b="b"/>
                <a:pathLst>
                  <a:path w="3" h="6">
                    <a:moveTo>
                      <a:pt x="2" y="6"/>
                    </a:moveTo>
                    <a:cubicBezTo>
                      <a:pt x="2" y="6"/>
                      <a:pt x="2" y="0"/>
                      <a:pt x="0" y="0"/>
                    </a:cubicBezTo>
                    <a:cubicBezTo>
                      <a:pt x="0" y="0"/>
                      <a:pt x="3" y="0"/>
                      <a:pt x="3" y="5"/>
                    </a:cubicBezTo>
                    <a:cubicBezTo>
                      <a:pt x="3" y="5"/>
                      <a:pt x="2" y="6"/>
                      <a:pt x="2" y="6"/>
                    </a:cubicBezTo>
                    <a:close/>
                  </a:path>
                </a:pathLst>
              </a:custGeom>
              <a:noFill/>
              <a:ln w="0">
                <a:solidFill>
                  <a:srgbClr val="24211D"/>
                </a:solidFill>
                <a:prstDash val="solid"/>
                <a:round/>
                <a:headEnd/>
                <a:tailEnd/>
              </a:ln>
            </p:spPr>
            <p:txBody>
              <a:bodyPr/>
              <a:lstStyle/>
              <a:p>
                <a:pPr>
                  <a:defRPr/>
                </a:pPr>
                <a:endParaRPr lang="es-MX"/>
              </a:p>
            </p:txBody>
          </p:sp>
          <p:sp>
            <p:nvSpPr>
              <p:cNvPr id="1435" name="Freeform 411"/>
              <p:cNvSpPr>
                <a:spLocks/>
              </p:cNvSpPr>
              <p:nvPr/>
            </p:nvSpPr>
            <p:spPr bwMode="auto">
              <a:xfrm>
                <a:off x="4828" y="2043"/>
                <a:ext cx="18" cy="23"/>
              </a:xfrm>
              <a:custGeom>
                <a:avLst/>
                <a:gdLst/>
                <a:ahLst/>
                <a:cxnLst>
                  <a:cxn ang="0">
                    <a:pos x="4" y="0"/>
                  </a:cxn>
                  <a:cxn ang="0">
                    <a:pos x="0" y="5"/>
                  </a:cxn>
                  <a:cxn ang="0">
                    <a:pos x="5" y="1"/>
                  </a:cxn>
                  <a:cxn ang="0">
                    <a:pos x="4" y="0"/>
                  </a:cxn>
                </a:cxnLst>
                <a:rect l="0" t="0" r="r" b="b"/>
                <a:pathLst>
                  <a:path w="5" h="6">
                    <a:moveTo>
                      <a:pt x="4" y="0"/>
                    </a:moveTo>
                    <a:cubicBezTo>
                      <a:pt x="4" y="0"/>
                      <a:pt x="2" y="5"/>
                      <a:pt x="0" y="5"/>
                    </a:cubicBezTo>
                    <a:cubicBezTo>
                      <a:pt x="0" y="5"/>
                      <a:pt x="2" y="6"/>
                      <a:pt x="5" y="1"/>
                    </a:cubicBezTo>
                    <a:cubicBezTo>
                      <a:pt x="5" y="1"/>
                      <a:pt x="4" y="0"/>
                      <a:pt x="4" y="0"/>
                    </a:cubicBezTo>
                    <a:close/>
                  </a:path>
                </a:pathLst>
              </a:custGeom>
              <a:solidFill>
                <a:srgbClr val="24211D"/>
              </a:solidFill>
              <a:ln w="9525">
                <a:noFill/>
                <a:round/>
                <a:headEnd/>
                <a:tailEnd/>
              </a:ln>
            </p:spPr>
            <p:txBody>
              <a:bodyPr/>
              <a:lstStyle/>
              <a:p>
                <a:pPr>
                  <a:defRPr/>
                </a:pPr>
                <a:endParaRPr lang="es-MX"/>
              </a:p>
            </p:txBody>
          </p:sp>
          <p:sp>
            <p:nvSpPr>
              <p:cNvPr id="1436" name="Freeform 412"/>
              <p:cNvSpPr>
                <a:spLocks/>
              </p:cNvSpPr>
              <p:nvPr/>
            </p:nvSpPr>
            <p:spPr bwMode="auto">
              <a:xfrm>
                <a:off x="4828" y="2043"/>
                <a:ext cx="18" cy="23"/>
              </a:xfrm>
              <a:custGeom>
                <a:avLst/>
                <a:gdLst/>
                <a:ahLst/>
                <a:cxnLst>
                  <a:cxn ang="0">
                    <a:pos x="4" y="0"/>
                  </a:cxn>
                  <a:cxn ang="0">
                    <a:pos x="0" y="5"/>
                  </a:cxn>
                  <a:cxn ang="0">
                    <a:pos x="5" y="1"/>
                  </a:cxn>
                  <a:cxn ang="0">
                    <a:pos x="4" y="0"/>
                  </a:cxn>
                </a:cxnLst>
                <a:rect l="0" t="0" r="r" b="b"/>
                <a:pathLst>
                  <a:path w="5" h="6">
                    <a:moveTo>
                      <a:pt x="4" y="0"/>
                    </a:moveTo>
                    <a:cubicBezTo>
                      <a:pt x="4" y="0"/>
                      <a:pt x="2" y="5"/>
                      <a:pt x="0" y="5"/>
                    </a:cubicBezTo>
                    <a:cubicBezTo>
                      <a:pt x="0" y="5"/>
                      <a:pt x="2" y="6"/>
                      <a:pt x="5" y="1"/>
                    </a:cubicBezTo>
                    <a:cubicBezTo>
                      <a:pt x="5" y="1"/>
                      <a:pt x="4" y="0"/>
                      <a:pt x="4" y="0"/>
                    </a:cubicBezTo>
                    <a:close/>
                  </a:path>
                </a:pathLst>
              </a:custGeom>
              <a:noFill/>
              <a:ln w="0">
                <a:solidFill>
                  <a:srgbClr val="24211D"/>
                </a:solidFill>
                <a:prstDash val="solid"/>
                <a:round/>
                <a:headEnd/>
                <a:tailEnd/>
              </a:ln>
            </p:spPr>
            <p:txBody>
              <a:bodyPr/>
              <a:lstStyle/>
              <a:p>
                <a:pPr>
                  <a:defRPr/>
                </a:pPr>
                <a:endParaRPr lang="es-MX"/>
              </a:p>
            </p:txBody>
          </p:sp>
          <p:sp>
            <p:nvSpPr>
              <p:cNvPr id="1437" name="Freeform 413"/>
              <p:cNvSpPr>
                <a:spLocks/>
              </p:cNvSpPr>
              <p:nvPr/>
            </p:nvSpPr>
            <p:spPr bwMode="auto">
              <a:xfrm>
                <a:off x="4763" y="2043"/>
                <a:ext cx="18" cy="18"/>
              </a:xfrm>
              <a:custGeom>
                <a:avLst/>
                <a:gdLst/>
                <a:ahLst/>
                <a:cxnLst>
                  <a:cxn ang="0">
                    <a:pos x="5" y="0"/>
                  </a:cxn>
                  <a:cxn ang="0">
                    <a:pos x="0" y="4"/>
                  </a:cxn>
                  <a:cxn ang="0">
                    <a:pos x="6" y="2"/>
                  </a:cxn>
                  <a:cxn ang="0">
                    <a:pos x="5" y="0"/>
                  </a:cxn>
                </a:cxnLst>
                <a:rect l="0" t="0" r="r" b="b"/>
                <a:pathLst>
                  <a:path w="6" h="5">
                    <a:moveTo>
                      <a:pt x="5" y="0"/>
                    </a:moveTo>
                    <a:cubicBezTo>
                      <a:pt x="5" y="0"/>
                      <a:pt x="1" y="5"/>
                      <a:pt x="0" y="4"/>
                    </a:cubicBezTo>
                    <a:cubicBezTo>
                      <a:pt x="0" y="4"/>
                      <a:pt x="1" y="5"/>
                      <a:pt x="6" y="2"/>
                    </a:cubicBezTo>
                    <a:cubicBezTo>
                      <a:pt x="6" y="2"/>
                      <a:pt x="5" y="0"/>
                      <a:pt x="5" y="0"/>
                    </a:cubicBezTo>
                    <a:close/>
                  </a:path>
                </a:pathLst>
              </a:custGeom>
              <a:solidFill>
                <a:srgbClr val="24211D"/>
              </a:solidFill>
              <a:ln w="9525">
                <a:noFill/>
                <a:round/>
                <a:headEnd/>
                <a:tailEnd/>
              </a:ln>
            </p:spPr>
            <p:txBody>
              <a:bodyPr/>
              <a:lstStyle/>
              <a:p>
                <a:pPr>
                  <a:defRPr/>
                </a:pPr>
                <a:endParaRPr lang="es-MX"/>
              </a:p>
            </p:txBody>
          </p:sp>
          <p:sp>
            <p:nvSpPr>
              <p:cNvPr id="1438" name="Freeform 414"/>
              <p:cNvSpPr>
                <a:spLocks/>
              </p:cNvSpPr>
              <p:nvPr/>
            </p:nvSpPr>
            <p:spPr bwMode="auto">
              <a:xfrm>
                <a:off x="4763" y="2043"/>
                <a:ext cx="18" cy="18"/>
              </a:xfrm>
              <a:custGeom>
                <a:avLst/>
                <a:gdLst/>
                <a:ahLst/>
                <a:cxnLst>
                  <a:cxn ang="0">
                    <a:pos x="5" y="0"/>
                  </a:cxn>
                  <a:cxn ang="0">
                    <a:pos x="0" y="4"/>
                  </a:cxn>
                  <a:cxn ang="0">
                    <a:pos x="6" y="2"/>
                  </a:cxn>
                  <a:cxn ang="0">
                    <a:pos x="5" y="0"/>
                  </a:cxn>
                </a:cxnLst>
                <a:rect l="0" t="0" r="r" b="b"/>
                <a:pathLst>
                  <a:path w="6" h="5">
                    <a:moveTo>
                      <a:pt x="5" y="0"/>
                    </a:moveTo>
                    <a:cubicBezTo>
                      <a:pt x="5" y="0"/>
                      <a:pt x="1" y="5"/>
                      <a:pt x="0" y="4"/>
                    </a:cubicBezTo>
                    <a:cubicBezTo>
                      <a:pt x="0" y="4"/>
                      <a:pt x="1" y="5"/>
                      <a:pt x="6" y="2"/>
                    </a:cubicBezTo>
                    <a:cubicBezTo>
                      <a:pt x="6" y="2"/>
                      <a:pt x="5" y="0"/>
                      <a:pt x="5" y="0"/>
                    </a:cubicBezTo>
                    <a:close/>
                  </a:path>
                </a:pathLst>
              </a:custGeom>
              <a:noFill/>
              <a:ln w="0">
                <a:solidFill>
                  <a:srgbClr val="24211D"/>
                </a:solidFill>
                <a:prstDash val="solid"/>
                <a:round/>
                <a:headEnd/>
                <a:tailEnd/>
              </a:ln>
            </p:spPr>
            <p:txBody>
              <a:bodyPr/>
              <a:lstStyle/>
              <a:p>
                <a:pPr>
                  <a:defRPr/>
                </a:pPr>
                <a:endParaRPr lang="es-MX"/>
              </a:p>
            </p:txBody>
          </p:sp>
          <p:sp>
            <p:nvSpPr>
              <p:cNvPr id="1439" name="Freeform 415"/>
              <p:cNvSpPr>
                <a:spLocks/>
              </p:cNvSpPr>
              <p:nvPr/>
            </p:nvSpPr>
            <p:spPr bwMode="auto">
              <a:xfrm>
                <a:off x="4699" y="2016"/>
                <a:ext cx="23" cy="18"/>
              </a:xfrm>
              <a:custGeom>
                <a:avLst/>
                <a:gdLst/>
                <a:ahLst/>
                <a:cxnLst>
                  <a:cxn ang="0">
                    <a:pos x="6" y="0"/>
                  </a:cxn>
                  <a:cxn ang="0">
                    <a:pos x="0" y="4"/>
                  </a:cxn>
                  <a:cxn ang="0">
                    <a:pos x="7" y="2"/>
                  </a:cxn>
                  <a:cxn ang="0">
                    <a:pos x="6" y="0"/>
                  </a:cxn>
                </a:cxnLst>
                <a:rect l="0" t="0" r="r" b="b"/>
                <a:pathLst>
                  <a:path w="7" h="5">
                    <a:moveTo>
                      <a:pt x="6" y="0"/>
                    </a:moveTo>
                    <a:cubicBezTo>
                      <a:pt x="6" y="0"/>
                      <a:pt x="2" y="5"/>
                      <a:pt x="0" y="4"/>
                    </a:cubicBezTo>
                    <a:cubicBezTo>
                      <a:pt x="0" y="4"/>
                      <a:pt x="2" y="5"/>
                      <a:pt x="7" y="2"/>
                    </a:cubicBezTo>
                    <a:cubicBezTo>
                      <a:pt x="7" y="2"/>
                      <a:pt x="6" y="0"/>
                      <a:pt x="6" y="0"/>
                    </a:cubicBezTo>
                    <a:close/>
                  </a:path>
                </a:pathLst>
              </a:custGeom>
              <a:solidFill>
                <a:srgbClr val="24211D"/>
              </a:solidFill>
              <a:ln w="9525">
                <a:noFill/>
                <a:round/>
                <a:headEnd/>
                <a:tailEnd/>
              </a:ln>
            </p:spPr>
            <p:txBody>
              <a:bodyPr/>
              <a:lstStyle/>
              <a:p>
                <a:pPr>
                  <a:defRPr/>
                </a:pPr>
                <a:endParaRPr lang="es-MX"/>
              </a:p>
            </p:txBody>
          </p:sp>
          <p:sp>
            <p:nvSpPr>
              <p:cNvPr id="1440" name="Freeform 416"/>
              <p:cNvSpPr>
                <a:spLocks/>
              </p:cNvSpPr>
              <p:nvPr/>
            </p:nvSpPr>
            <p:spPr bwMode="auto">
              <a:xfrm>
                <a:off x="4699" y="2016"/>
                <a:ext cx="23" cy="18"/>
              </a:xfrm>
              <a:custGeom>
                <a:avLst/>
                <a:gdLst/>
                <a:ahLst/>
                <a:cxnLst>
                  <a:cxn ang="0">
                    <a:pos x="6" y="0"/>
                  </a:cxn>
                  <a:cxn ang="0">
                    <a:pos x="0" y="4"/>
                  </a:cxn>
                  <a:cxn ang="0">
                    <a:pos x="7" y="2"/>
                  </a:cxn>
                  <a:cxn ang="0">
                    <a:pos x="6" y="0"/>
                  </a:cxn>
                </a:cxnLst>
                <a:rect l="0" t="0" r="r" b="b"/>
                <a:pathLst>
                  <a:path w="7" h="5">
                    <a:moveTo>
                      <a:pt x="6" y="0"/>
                    </a:moveTo>
                    <a:cubicBezTo>
                      <a:pt x="6" y="0"/>
                      <a:pt x="2" y="5"/>
                      <a:pt x="0" y="4"/>
                    </a:cubicBezTo>
                    <a:cubicBezTo>
                      <a:pt x="0" y="4"/>
                      <a:pt x="2" y="5"/>
                      <a:pt x="7" y="2"/>
                    </a:cubicBezTo>
                    <a:cubicBezTo>
                      <a:pt x="7" y="2"/>
                      <a:pt x="6" y="0"/>
                      <a:pt x="6" y="0"/>
                    </a:cubicBezTo>
                    <a:close/>
                  </a:path>
                </a:pathLst>
              </a:custGeom>
              <a:noFill/>
              <a:ln w="0">
                <a:solidFill>
                  <a:srgbClr val="24211D"/>
                </a:solidFill>
                <a:prstDash val="solid"/>
                <a:round/>
                <a:headEnd/>
                <a:tailEnd/>
              </a:ln>
            </p:spPr>
            <p:txBody>
              <a:bodyPr/>
              <a:lstStyle/>
              <a:p>
                <a:pPr>
                  <a:defRPr/>
                </a:pPr>
                <a:endParaRPr lang="es-MX"/>
              </a:p>
            </p:txBody>
          </p:sp>
          <p:sp>
            <p:nvSpPr>
              <p:cNvPr id="1441" name="Freeform 417"/>
              <p:cNvSpPr>
                <a:spLocks/>
              </p:cNvSpPr>
              <p:nvPr/>
            </p:nvSpPr>
            <p:spPr bwMode="auto">
              <a:xfrm>
                <a:off x="4667" y="1893"/>
                <a:ext cx="239" cy="178"/>
              </a:xfrm>
              <a:custGeom>
                <a:avLst/>
                <a:gdLst/>
                <a:ahLst/>
                <a:cxnLst>
                  <a:cxn ang="0">
                    <a:pos x="12" y="20"/>
                  </a:cxn>
                  <a:cxn ang="0">
                    <a:pos x="27" y="45"/>
                  </a:cxn>
                  <a:cxn ang="0">
                    <a:pos x="58" y="41"/>
                  </a:cxn>
                  <a:cxn ang="0">
                    <a:pos x="66" y="37"/>
                  </a:cxn>
                  <a:cxn ang="0">
                    <a:pos x="67" y="30"/>
                  </a:cxn>
                  <a:cxn ang="0">
                    <a:pos x="45" y="17"/>
                  </a:cxn>
                  <a:cxn ang="0">
                    <a:pos x="12" y="20"/>
                  </a:cxn>
                </a:cxnLst>
                <a:rect l="0" t="0" r="r" b="b"/>
                <a:pathLst>
                  <a:path w="67" h="51">
                    <a:moveTo>
                      <a:pt x="12" y="20"/>
                    </a:moveTo>
                    <a:cubicBezTo>
                      <a:pt x="12" y="20"/>
                      <a:pt x="0" y="37"/>
                      <a:pt x="27" y="45"/>
                    </a:cubicBezTo>
                    <a:cubicBezTo>
                      <a:pt x="27" y="45"/>
                      <a:pt x="41" y="51"/>
                      <a:pt x="58" y="41"/>
                    </a:cubicBezTo>
                    <a:cubicBezTo>
                      <a:pt x="58" y="41"/>
                      <a:pt x="66" y="37"/>
                      <a:pt x="66" y="37"/>
                    </a:cubicBezTo>
                    <a:cubicBezTo>
                      <a:pt x="66" y="37"/>
                      <a:pt x="67" y="30"/>
                      <a:pt x="67" y="30"/>
                    </a:cubicBezTo>
                    <a:cubicBezTo>
                      <a:pt x="67" y="30"/>
                      <a:pt x="50" y="23"/>
                      <a:pt x="45" y="17"/>
                    </a:cubicBezTo>
                    <a:cubicBezTo>
                      <a:pt x="45" y="17"/>
                      <a:pt x="22" y="0"/>
                      <a:pt x="12" y="20"/>
                    </a:cubicBezTo>
                    <a:close/>
                  </a:path>
                </a:pathLst>
              </a:custGeom>
              <a:solidFill>
                <a:srgbClr val="006E57"/>
              </a:solidFill>
              <a:ln w="9525">
                <a:noFill/>
                <a:round/>
                <a:headEnd/>
                <a:tailEnd/>
              </a:ln>
            </p:spPr>
            <p:txBody>
              <a:bodyPr/>
              <a:lstStyle/>
              <a:p>
                <a:pPr>
                  <a:defRPr/>
                </a:pPr>
                <a:endParaRPr lang="es-MX"/>
              </a:p>
            </p:txBody>
          </p:sp>
        </p:grpSp>
        <p:grpSp>
          <p:nvGrpSpPr>
            <p:cNvPr id="4" name="Group 418"/>
            <p:cNvGrpSpPr>
              <a:grpSpLocks/>
            </p:cNvGrpSpPr>
            <p:nvPr/>
          </p:nvGrpSpPr>
          <p:grpSpPr bwMode="auto">
            <a:xfrm>
              <a:off x="4403" y="1255"/>
              <a:ext cx="926" cy="875"/>
              <a:chOff x="4403" y="1255"/>
              <a:chExt cx="926" cy="875"/>
            </a:xfrm>
          </p:grpSpPr>
          <p:sp>
            <p:nvSpPr>
              <p:cNvPr id="1443" name="Freeform 419"/>
              <p:cNvSpPr>
                <a:spLocks/>
              </p:cNvSpPr>
              <p:nvPr/>
            </p:nvSpPr>
            <p:spPr bwMode="auto">
              <a:xfrm>
                <a:off x="4718" y="1929"/>
                <a:ext cx="174" cy="73"/>
              </a:xfrm>
              <a:custGeom>
                <a:avLst/>
                <a:gdLst/>
                <a:ahLst/>
                <a:cxnLst>
                  <a:cxn ang="0">
                    <a:pos x="1" y="8"/>
                  </a:cxn>
                  <a:cxn ang="0">
                    <a:pos x="0" y="8"/>
                  </a:cxn>
                  <a:cxn ang="0">
                    <a:pos x="1" y="4"/>
                  </a:cxn>
                  <a:cxn ang="0">
                    <a:pos x="12" y="0"/>
                  </a:cxn>
                  <a:cxn ang="0">
                    <a:pos x="29" y="5"/>
                  </a:cxn>
                  <a:cxn ang="0">
                    <a:pos x="32" y="8"/>
                  </a:cxn>
                  <a:cxn ang="0">
                    <a:pos x="46" y="16"/>
                  </a:cxn>
                  <a:cxn ang="0">
                    <a:pos x="49" y="18"/>
                  </a:cxn>
                  <a:cxn ang="0">
                    <a:pos x="43" y="19"/>
                  </a:cxn>
                  <a:cxn ang="0">
                    <a:pos x="34" y="15"/>
                  </a:cxn>
                  <a:cxn ang="0">
                    <a:pos x="27" y="11"/>
                  </a:cxn>
                  <a:cxn ang="0">
                    <a:pos x="16" y="6"/>
                  </a:cxn>
                  <a:cxn ang="0">
                    <a:pos x="6" y="6"/>
                  </a:cxn>
                  <a:cxn ang="0">
                    <a:pos x="1" y="8"/>
                  </a:cxn>
                </a:cxnLst>
                <a:rect l="0" t="0" r="r" b="b"/>
                <a:pathLst>
                  <a:path w="49" h="21">
                    <a:moveTo>
                      <a:pt x="1" y="8"/>
                    </a:moveTo>
                    <a:cubicBezTo>
                      <a:pt x="0" y="8"/>
                      <a:pt x="0" y="8"/>
                      <a:pt x="0" y="8"/>
                    </a:cubicBezTo>
                    <a:cubicBezTo>
                      <a:pt x="0" y="7"/>
                      <a:pt x="0" y="5"/>
                      <a:pt x="1" y="4"/>
                    </a:cubicBezTo>
                    <a:cubicBezTo>
                      <a:pt x="4" y="1"/>
                      <a:pt x="8" y="0"/>
                      <a:pt x="12" y="0"/>
                    </a:cubicBezTo>
                    <a:cubicBezTo>
                      <a:pt x="18" y="0"/>
                      <a:pt x="24" y="2"/>
                      <a:pt x="29" y="5"/>
                    </a:cubicBezTo>
                    <a:cubicBezTo>
                      <a:pt x="30" y="6"/>
                      <a:pt x="31" y="7"/>
                      <a:pt x="32" y="8"/>
                    </a:cubicBezTo>
                    <a:cubicBezTo>
                      <a:pt x="37" y="12"/>
                      <a:pt x="41" y="15"/>
                      <a:pt x="46" y="16"/>
                    </a:cubicBezTo>
                    <a:cubicBezTo>
                      <a:pt x="47" y="17"/>
                      <a:pt x="48" y="18"/>
                      <a:pt x="49" y="18"/>
                    </a:cubicBezTo>
                    <a:cubicBezTo>
                      <a:pt x="47" y="21"/>
                      <a:pt x="45" y="20"/>
                      <a:pt x="43" y="19"/>
                    </a:cubicBezTo>
                    <a:cubicBezTo>
                      <a:pt x="40" y="18"/>
                      <a:pt x="37" y="17"/>
                      <a:pt x="34" y="15"/>
                    </a:cubicBezTo>
                    <a:cubicBezTo>
                      <a:pt x="32" y="14"/>
                      <a:pt x="29" y="12"/>
                      <a:pt x="27" y="11"/>
                    </a:cubicBezTo>
                    <a:cubicBezTo>
                      <a:pt x="23" y="10"/>
                      <a:pt x="20" y="7"/>
                      <a:pt x="16" y="6"/>
                    </a:cubicBezTo>
                    <a:cubicBezTo>
                      <a:pt x="14" y="6"/>
                      <a:pt x="8" y="5"/>
                      <a:pt x="6" y="6"/>
                    </a:cubicBezTo>
                    <a:cubicBezTo>
                      <a:pt x="4" y="7"/>
                      <a:pt x="2" y="9"/>
                      <a:pt x="1" y="8"/>
                    </a:cubicBezTo>
                    <a:close/>
                  </a:path>
                </a:pathLst>
              </a:custGeom>
              <a:solidFill>
                <a:srgbClr val="006E57"/>
              </a:solidFill>
              <a:ln w="9525">
                <a:noFill/>
                <a:round/>
                <a:headEnd/>
                <a:tailEnd/>
              </a:ln>
            </p:spPr>
            <p:txBody>
              <a:bodyPr/>
              <a:lstStyle/>
              <a:p>
                <a:pPr>
                  <a:defRPr/>
                </a:pPr>
                <a:endParaRPr lang="es-MX"/>
              </a:p>
            </p:txBody>
          </p:sp>
          <p:sp>
            <p:nvSpPr>
              <p:cNvPr id="1444" name="Freeform 420"/>
              <p:cNvSpPr>
                <a:spLocks/>
              </p:cNvSpPr>
              <p:nvPr/>
            </p:nvSpPr>
            <p:spPr bwMode="auto">
              <a:xfrm>
                <a:off x="4718" y="1929"/>
                <a:ext cx="170" cy="68"/>
              </a:xfrm>
              <a:custGeom>
                <a:avLst/>
                <a:gdLst/>
                <a:ahLst/>
                <a:cxnLst>
                  <a:cxn ang="0">
                    <a:pos x="2" y="4"/>
                  </a:cxn>
                  <a:cxn ang="0">
                    <a:pos x="8" y="1"/>
                  </a:cxn>
                  <a:cxn ang="0">
                    <a:pos x="12" y="0"/>
                  </a:cxn>
                  <a:cxn ang="0">
                    <a:pos x="20" y="1"/>
                  </a:cxn>
                  <a:cxn ang="0">
                    <a:pos x="23" y="3"/>
                  </a:cxn>
                  <a:cxn ang="0">
                    <a:pos x="29" y="6"/>
                  </a:cxn>
                  <a:cxn ang="0">
                    <a:pos x="32" y="9"/>
                  </a:cxn>
                  <a:cxn ang="0">
                    <a:pos x="46" y="17"/>
                  </a:cxn>
                  <a:cxn ang="0">
                    <a:pos x="46" y="17"/>
                  </a:cxn>
                  <a:cxn ang="0">
                    <a:pos x="48" y="18"/>
                  </a:cxn>
                  <a:cxn ang="0">
                    <a:pos x="42" y="19"/>
                  </a:cxn>
                  <a:cxn ang="0">
                    <a:pos x="34" y="15"/>
                  </a:cxn>
                  <a:cxn ang="0">
                    <a:pos x="33" y="14"/>
                  </a:cxn>
                  <a:cxn ang="0">
                    <a:pos x="26" y="11"/>
                  </a:cxn>
                  <a:cxn ang="0">
                    <a:pos x="21" y="8"/>
                  </a:cxn>
                  <a:cxn ang="0">
                    <a:pos x="17" y="6"/>
                  </a:cxn>
                  <a:cxn ang="0">
                    <a:pos x="13" y="5"/>
                  </a:cxn>
                  <a:cxn ang="0">
                    <a:pos x="6" y="6"/>
                  </a:cxn>
                  <a:cxn ang="0">
                    <a:pos x="1" y="8"/>
                  </a:cxn>
                  <a:cxn ang="0">
                    <a:pos x="0" y="8"/>
                  </a:cxn>
                  <a:cxn ang="0">
                    <a:pos x="0" y="7"/>
                  </a:cxn>
                  <a:cxn ang="0">
                    <a:pos x="0" y="7"/>
                  </a:cxn>
                  <a:cxn ang="0">
                    <a:pos x="2" y="4"/>
                  </a:cxn>
                </a:cxnLst>
                <a:rect l="0" t="0" r="r" b="b"/>
                <a:pathLst>
                  <a:path w="48" h="20">
                    <a:moveTo>
                      <a:pt x="2" y="4"/>
                    </a:moveTo>
                    <a:cubicBezTo>
                      <a:pt x="4" y="2"/>
                      <a:pt x="6" y="1"/>
                      <a:pt x="8" y="1"/>
                    </a:cubicBezTo>
                    <a:cubicBezTo>
                      <a:pt x="9" y="0"/>
                      <a:pt x="11" y="0"/>
                      <a:pt x="12" y="0"/>
                    </a:cubicBezTo>
                    <a:cubicBezTo>
                      <a:pt x="15" y="0"/>
                      <a:pt x="17" y="1"/>
                      <a:pt x="20" y="1"/>
                    </a:cubicBezTo>
                    <a:cubicBezTo>
                      <a:pt x="21" y="2"/>
                      <a:pt x="22" y="2"/>
                      <a:pt x="23" y="3"/>
                    </a:cubicBezTo>
                    <a:cubicBezTo>
                      <a:pt x="25" y="4"/>
                      <a:pt x="27" y="5"/>
                      <a:pt x="29" y="6"/>
                    </a:cubicBezTo>
                    <a:cubicBezTo>
                      <a:pt x="30" y="7"/>
                      <a:pt x="31" y="8"/>
                      <a:pt x="32" y="9"/>
                    </a:cubicBezTo>
                    <a:cubicBezTo>
                      <a:pt x="36" y="12"/>
                      <a:pt x="41" y="15"/>
                      <a:pt x="46" y="17"/>
                    </a:cubicBezTo>
                    <a:cubicBezTo>
                      <a:pt x="46" y="17"/>
                      <a:pt x="46" y="17"/>
                      <a:pt x="46" y="17"/>
                    </a:cubicBezTo>
                    <a:cubicBezTo>
                      <a:pt x="47" y="17"/>
                      <a:pt x="47" y="18"/>
                      <a:pt x="48" y="18"/>
                    </a:cubicBezTo>
                    <a:cubicBezTo>
                      <a:pt x="47" y="20"/>
                      <a:pt x="44" y="20"/>
                      <a:pt x="42" y="19"/>
                    </a:cubicBezTo>
                    <a:cubicBezTo>
                      <a:pt x="39" y="17"/>
                      <a:pt x="37" y="16"/>
                      <a:pt x="34" y="15"/>
                    </a:cubicBezTo>
                    <a:cubicBezTo>
                      <a:pt x="33" y="15"/>
                      <a:pt x="33" y="15"/>
                      <a:pt x="33" y="14"/>
                    </a:cubicBezTo>
                    <a:cubicBezTo>
                      <a:pt x="31" y="13"/>
                      <a:pt x="29" y="12"/>
                      <a:pt x="26" y="11"/>
                    </a:cubicBezTo>
                    <a:cubicBezTo>
                      <a:pt x="24" y="10"/>
                      <a:pt x="23" y="9"/>
                      <a:pt x="21" y="8"/>
                    </a:cubicBezTo>
                    <a:cubicBezTo>
                      <a:pt x="19" y="7"/>
                      <a:pt x="18" y="7"/>
                      <a:pt x="17" y="6"/>
                    </a:cubicBezTo>
                    <a:cubicBezTo>
                      <a:pt x="16" y="6"/>
                      <a:pt x="15" y="6"/>
                      <a:pt x="13" y="5"/>
                    </a:cubicBezTo>
                    <a:cubicBezTo>
                      <a:pt x="11" y="5"/>
                      <a:pt x="8" y="5"/>
                      <a:pt x="6" y="6"/>
                    </a:cubicBezTo>
                    <a:cubicBezTo>
                      <a:pt x="4" y="7"/>
                      <a:pt x="2" y="9"/>
                      <a:pt x="1" y="8"/>
                    </a:cubicBezTo>
                    <a:cubicBezTo>
                      <a:pt x="1" y="8"/>
                      <a:pt x="0" y="8"/>
                      <a:pt x="0" y="8"/>
                    </a:cubicBezTo>
                    <a:cubicBezTo>
                      <a:pt x="0" y="8"/>
                      <a:pt x="0" y="7"/>
                      <a:pt x="0" y="7"/>
                    </a:cubicBezTo>
                    <a:cubicBezTo>
                      <a:pt x="0" y="7"/>
                      <a:pt x="0" y="7"/>
                      <a:pt x="0" y="7"/>
                    </a:cubicBezTo>
                    <a:cubicBezTo>
                      <a:pt x="1" y="6"/>
                      <a:pt x="1" y="5"/>
                      <a:pt x="2" y="4"/>
                    </a:cubicBezTo>
                    <a:close/>
                  </a:path>
                </a:pathLst>
              </a:custGeom>
              <a:solidFill>
                <a:srgbClr val="147C5D"/>
              </a:solidFill>
              <a:ln w="9525">
                <a:noFill/>
                <a:round/>
                <a:headEnd/>
                <a:tailEnd/>
              </a:ln>
            </p:spPr>
            <p:txBody>
              <a:bodyPr/>
              <a:lstStyle/>
              <a:p>
                <a:pPr>
                  <a:defRPr/>
                </a:pPr>
                <a:endParaRPr lang="es-MX"/>
              </a:p>
            </p:txBody>
          </p:sp>
          <p:sp>
            <p:nvSpPr>
              <p:cNvPr id="1445" name="Freeform 421"/>
              <p:cNvSpPr>
                <a:spLocks/>
              </p:cNvSpPr>
              <p:nvPr/>
            </p:nvSpPr>
            <p:spPr bwMode="auto">
              <a:xfrm>
                <a:off x="4722" y="1934"/>
                <a:ext cx="165" cy="64"/>
              </a:xfrm>
              <a:custGeom>
                <a:avLst/>
                <a:gdLst/>
                <a:ahLst/>
                <a:cxnLst>
                  <a:cxn ang="0">
                    <a:pos x="2" y="3"/>
                  </a:cxn>
                  <a:cxn ang="0">
                    <a:pos x="8" y="0"/>
                  </a:cxn>
                  <a:cxn ang="0">
                    <a:pos x="12" y="0"/>
                  </a:cxn>
                  <a:cxn ang="0">
                    <a:pos x="19" y="1"/>
                  </a:cxn>
                  <a:cxn ang="0">
                    <a:pos x="22" y="2"/>
                  </a:cxn>
                  <a:cxn ang="0">
                    <a:pos x="28" y="6"/>
                  </a:cxn>
                  <a:cxn ang="0">
                    <a:pos x="31" y="8"/>
                  </a:cxn>
                  <a:cxn ang="0">
                    <a:pos x="45" y="16"/>
                  </a:cxn>
                  <a:cxn ang="0">
                    <a:pos x="45" y="16"/>
                  </a:cxn>
                  <a:cxn ang="0">
                    <a:pos x="46" y="17"/>
                  </a:cxn>
                  <a:cxn ang="0">
                    <a:pos x="41" y="17"/>
                  </a:cxn>
                  <a:cxn ang="0">
                    <a:pos x="32" y="13"/>
                  </a:cxn>
                  <a:cxn ang="0">
                    <a:pos x="31" y="13"/>
                  </a:cxn>
                  <a:cxn ang="0">
                    <a:pos x="25" y="9"/>
                  </a:cxn>
                  <a:cxn ang="0">
                    <a:pos x="20" y="7"/>
                  </a:cxn>
                  <a:cxn ang="0">
                    <a:pos x="16" y="5"/>
                  </a:cxn>
                  <a:cxn ang="0">
                    <a:pos x="13" y="4"/>
                  </a:cxn>
                  <a:cxn ang="0">
                    <a:pos x="6" y="4"/>
                  </a:cxn>
                  <a:cxn ang="0">
                    <a:pos x="1" y="6"/>
                  </a:cxn>
                  <a:cxn ang="0">
                    <a:pos x="0" y="6"/>
                  </a:cxn>
                  <a:cxn ang="0">
                    <a:pos x="0" y="6"/>
                  </a:cxn>
                  <a:cxn ang="0">
                    <a:pos x="0" y="6"/>
                  </a:cxn>
                  <a:cxn ang="0">
                    <a:pos x="2" y="3"/>
                  </a:cxn>
                </a:cxnLst>
                <a:rect l="0" t="0" r="r" b="b"/>
                <a:pathLst>
                  <a:path w="46" h="19">
                    <a:moveTo>
                      <a:pt x="2" y="3"/>
                    </a:moveTo>
                    <a:cubicBezTo>
                      <a:pt x="3" y="1"/>
                      <a:pt x="6" y="0"/>
                      <a:pt x="8" y="0"/>
                    </a:cubicBezTo>
                    <a:cubicBezTo>
                      <a:pt x="9" y="0"/>
                      <a:pt x="10" y="0"/>
                      <a:pt x="12" y="0"/>
                    </a:cubicBezTo>
                    <a:cubicBezTo>
                      <a:pt x="14" y="0"/>
                      <a:pt x="17" y="0"/>
                      <a:pt x="19" y="1"/>
                    </a:cubicBezTo>
                    <a:cubicBezTo>
                      <a:pt x="20" y="2"/>
                      <a:pt x="21" y="2"/>
                      <a:pt x="22" y="2"/>
                    </a:cubicBezTo>
                    <a:cubicBezTo>
                      <a:pt x="24" y="3"/>
                      <a:pt x="26" y="5"/>
                      <a:pt x="28" y="6"/>
                    </a:cubicBezTo>
                    <a:cubicBezTo>
                      <a:pt x="29" y="6"/>
                      <a:pt x="30" y="8"/>
                      <a:pt x="31" y="8"/>
                    </a:cubicBezTo>
                    <a:cubicBezTo>
                      <a:pt x="35" y="11"/>
                      <a:pt x="41" y="15"/>
                      <a:pt x="45" y="16"/>
                    </a:cubicBezTo>
                    <a:cubicBezTo>
                      <a:pt x="45" y="16"/>
                      <a:pt x="45" y="16"/>
                      <a:pt x="45" y="16"/>
                    </a:cubicBezTo>
                    <a:cubicBezTo>
                      <a:pt x="46" y="17"/>
                      <a:pt x="46" y="17"/>
                      <a:pt x="46" y="17"/>
                    </a:cubicBezTo>
                    <a:cubicBezTo>
                      <a:pt x="45" y="19"/>
                      <a:pt x="43" y="18"/>
                      <a:pt x="41" y="17"/>
                    </a:cubicBezTo>
                    <a:cubicBezTo>
                      <a:pt x="38" y="16"/>
                      <a:pt x="35" y="15"/>
                      <a:pt x="32" y="13"/>
                    </a:cubicBezTo>
                    <a:cubicBezTo>
                      <a:pt x="32" y="13"/>
                      <a:pt x="32" y="13"/>
                      <a:pt x="31" y="13"/>
                    </a:cubicBezTo>
                    <a:cubicBezTo>
                      <a:pt x="29" y="12"/>
                      <a:pt x="27" y="10"/>
                      <a:pt x="25" y="9"/>
                    </a:cubicBezTo>
                    <a:cubicBezTo>
                      <a:pt x="23" y="9"/>
                      <a:pt x="22" y="7"/>
                      <a:pt x="20" y="7"/>
                    </a:cubicBezTo>
                    <a:cubicBezTo>
                      <a:pt x="19" y="6"/>
                      <a:pt x="17" y="5"/>
                      <a:pt x="16" y="5"/>
                    </a:cubicBezTo>
                    <a:cubicBezTo>
                      <a:pt x="15" y="5"/>
                      <a:pt x="14" y="4"/>
                      <a:pt x="13" y="4"/>
                    </a:cubicBezTo>
                    <a:cubicBezTo>
                      <a:pt x="10" y="4"/>
                      <a:pt x="8" y="3"/>
                      <a:pt x="6" y="4"/>
                    </a:cubicBezTo>
                    <a:cubicBezTo>
                      <a:pt x="4" y="5"/>
                      <a:pt x="2" y="7"/>
                      <a:pt x="1" y="6"/>
                    </a:cubicBezTo>
                    <a:cubicBezTo>
                      <a:pt x="1" y="6"/>
                      <a:pt x="0" y="6"/>
                      <a:pt x="0" y="6"/>
                    </a:cubicBezTo>
                    <a:cubicBezTo>
                      <a:pt x="0" y="6"/>
                      <a:pt x="0" y="6"/>
                      <a:pt x="0" y="6"/>
                    </a:cubicBezTo>
                    <a:cubicBezTo>
                      <a:pt x="0" y="6"/>
                      <a:pt x="0" y="6"/>
                      <a:pt x="0" y="6"/>
                    </a:cubicBezTo>
                    <a:cubicBezTo>
                      <a:pt x="0" y="5"/>
                      <a:pt x="1" y="4"/>
                      <a:pt x="2" y="3"/>
                    </a:cubicBezTo>
                    <a:close/>
                  </a:path>
                </a:pathLst>
              </a:custGeom>
              <a:solidFill>
                <a:srgbClr val="488C63"/>
              </a:solidFill>
              <a:ln w="9525">
                <a:noFill/>
                <a:round/>
                <a:headEnd/>
                <a:tailEnd/>
              </a:ln>
            </p:spPr>
            <p:txBody>
              <a:bodyPr/>
              <a:lstStyle/>
              <a:p>
                <a:pPr>
                  <a:defRPr/>
                </a:pPr>
                <a:endParaRPr lang="es-MX"/>
              </a:p>
            </p:txBody>
          </p:sp>
          <p:sp>
            <p:nvSpPr>
              <p:cNvPr id="1446" name="Freeform 422"/>
              <p:cNvSpPr>
                <a:spLocks/>
              </p:cNvSpPr>
              <p:nvPr/>
            </p:nvSpPr>
            <p:spPr bwMode="auto">
              <a:xfrm>
                <a:off x="4727" y="1934"/>
                <a:ext cx="161" cy="64"/>
              </a:xfrm>
              <a:custGeom>
                <a:avLst/>
                <a:gdLst/>
                <a:ahLst/>
                <a:cxnLst>
                  <a:cxn ang="0">
                    <a:pos x="1" y="3"/>
                  </a:cxn>
                  <a:cxn ang="0">
                    <a:pos x="7" y="0"/>
                  </a:cxn>
                  <a:cxn ang="0">
                    <a:pos x="11" y="0"/>
                  </a:cxn>
                  <a:cxn ang="0">
                    <a:pos x="18" y="2"/>
                  </a:cxn>
                  <a:cxn ang="0">
                    <a:pos x="21" y="3"/>
                  </a:cxn>
                  <a:cxn ang="0">
                    <a:pos x="27" y="7"/>
                  </a:cxn>
                  <a:cxn ang="0">
                    <a:pos x="30" y="9"/>
                  </a:cxn>
                  <a:cxn ang="0">
                    <a:pos x="44" y="16"/>
                  </a:cxn>
                  <a:cxn ang="0">
                    <a:pos x="44" y="17"/>
                  </a:cxn>
                  <a:cxn ang="0">
                    <a:pos x="45" y="18"/>
                  </a:cxn>
                  <a:cxn ang="0">
                    <a:pos x="39" y="17"/>
                  </a:cxn>
                  <a:cxn ang="0">
                    <a:pos x="31" y="13"/>
                  </a:cxn>
                  <a:cxn ang="0">
                    <a:pos x="30" y="12"/>
                  </a:cxn>
                  <a:cxn ang="0">
                    <a:pos x="24" y="9"/>
                  </a:cxn>
                  <a:cxn ang="0">
                    <a:pos x="19" y="6"/>
                  </a:cxn>
                  <a:cxn ang="0">
                    <a:pos x="15" y="5"/>
                  </a:cxn>
                  <a:cxn ang="0">
                    <a:pos x="12" y="4"/>
                  </a:cxn>
                  <a:cxn ang="0">
                    <a:pos x="5" y="4"/>
                  </a:cxn>
                  <a:cxn ang="0">
                    <a:pos x="0" y="6"/>
                  </a:cxn>
                  <a:cxn ang="0">
                    <a:pos x="0" y="6"/>
                  </a:cxn>
                  <a:cxn ang="0">
                    <a:pos x="0" y="6"/>
                  </a:cxn>
                  <a:cxn ang="0">
                    <a:pos x="0" y="5"/>
                  </a:cxn>
                  <a:cxn ang="0">
                    <a:pos x="1" y="3"/>
                  </a:cxn>
                </a:cxnLst>
                <a:rect l="0" t="0" r="r" b="b"/>
                <a:pathLst>
                  <a:path w="45" h="19">
                    <a:moveTo>
                      <a:pt x="1" y="3"/>
                    </a:moveTo>
                    <a:cubicBezTo>
                      <a:pt x="2" y="2"/>
                      <a:pt x="6" y="1"/>
                      <a:pt x="7" y="0"/>
                    </a:cubicBezTo>
                    <a:cubicBezTo>
                      <a:pt x="9" y="0"/>
                      <a:pt x="10" y="0"/>
                      <a:pt x="11" y="0"/>
                    </a:cubicBezTo>
                    <a:cubicBezTo>
                      <a:pt x="14" y="1"/>
                      <a:pt x="16" y="1"/>
                      <a:pt x="18" y="2"/>
                    </a:cubicBezTo>
                    <a:cubicBezTo>
                      <a:pt x="19" y="2"/>
                      <a:pt x="20" y="3"/>
                      <a:pt x="21" y="3"/>
                    </a:cubicBezTo>
                    <a:cubicBezTo>
                      <a:pt x="23" y="4"/>
                      <a:pt x="25" y="5"/>
                      <a:pt x="27" y="7"/>
                    </a:cubicBezTo>
                    <a:cubicBezTo>
                      <a:pt x="28" y="7"/>
                      <a:pt x="29" y="8"/>
                      <a:pt x="30" y="9"/>
                    </a:cubicBezTo>
                    <a:cubicBezTo>
                      <a:pt x="34" y="11"/>
                      <a:pt x="40" y="15"/>
                      <a:pt x="44" y="16"/>
                    </a:cubicBezTo>
                    <a:cubicBezTo>
                      <a:pt x="44" y="16"/>
                      <a:pt x="44" y="16"/>
                      <a:pt x="44" y="17"/>
                    </a:cubicBezTo>
                    <a:cubicBezTo>
                      <a:pt x="44" y="17"/>
                      <a:pt x="44" y="17"/>
                      <a:pt x="45" y="18"/>
                    </a:cubicBezTo>
                    <a:cubicBezTo>
                      <a:pt x="43" y="19"/>
                      <a:pt x="41" y="18"/>
                      <a:pt x="39" y="17"/>
                    </a:cubicBezTo>
                    <a:cubicBezTo>
                      <a:pt x="36" y="16"/>
                      <a:pt x="33" y="14"/>
                      <a:pt x="31" y="13"/>
                    </a:cubicBezTo>
                    <a:cubicBezTo>
                      <a:pt x="31" y="13"/>
                      <a:pt x="30" y="13"/>
                      <a:pt x="30" y="12"/>
                    </a:cubicBezTo>
                    <a:cubicBezTo>
                      <a:pt x="28" y="11"/>
                      <a:pt x="26" y="10"/>
                      <a:pt x="24" y="9"/>
                    </a:cubicBezTo>
                    <a:cubicBezTo>
                      <a:pt x="22" y="8"/>
                      <a:pt x="21" y="7"/>
                      <a:pt x="19" y="6"/>
                    </a:cubicBezTo>
                    <a:cubicBezTo>
                      <a:pt x="18" y="6"/>
                      <a:pt x="16" y="5"/>
                      <a:pt x="15" y="5"/>
                    </a:cubicBezTo>
                    <a:cubicBezTo>
                      <a:pt x="14" y="5"/>
                      <a:pt x="13" y="4"/>
                      <a:pt x="12" y="4"/>
                    </a:cubicBezTo>
                    <a:cubicBezTo>
                      <a:pt x="10" y="3"/>
                      <a:pt x="7" y="3"/>
                      <a:pt x="5" y="4"/>
                    </a:cubicBezTo>
                    <a:cubicBezTo>
                      <a:pt x="4" y="5"/>
                      <a:pt x="2" y="6"/>
                      <a:pt x="0" y="6"/>
                    </a:cubicBezTo>
                    <a:cubicBezTo>
                      <a:pt x="0" y="6"/>
                      <a:pt x="0" y="6"/>
                      <a:pt x="0" y="6"/>
                    </a:cubicBezTo>
                    <a:cubicBezTo>
                      <a:pt x="0" y="6"/>
                      <a:pt x="0" y="6"/>
                      <a:pt x="0" y="6"/>
                    </a:cubicBezTo>
                    <a:cubicBezTo>
                      <a:pt x="0" y="6"/>
                      <a:pt x="0" y="6"/>
                      <a:pt x="0" y="5"/>
                    </a:cubicBezTo>
                    <a:cubicBezTo>
                      <a:pt x="0" y="4"/>
                      <a:pt x="1" y="4"/>
                      <a:pt x="1" y="3"/>
                    </a:cubicBezTo>
                    <a:close/>
                  </a:path>
                </a:pathLst>
              </a:custGeom>
              <a:solidFill>
                <a:srgbClr val="6A9D69"/>
              </a:solidFill>
              <a:ln w="9525">
                <a:noFill/>
                <a:round/>
                <a:headEnd/>
                <a:tailEnd/>
              </a:ln>
            </p:spPr>
            <p:txBody>
              <a:bodyPr/>
              <a:lstStyle/>
              <a:p>
                <a:pPr>
                  <a:defRPr/>
                </a:pPr>
                <a:endParaRPr lang="es-MX"/>
              </a:p>
            </p:txBody>
          </p:sp>
          <p:sp>
            <p:nvSpPr>
              <p:cNvPr id="1447" name="Freeform 423"/>
              <p:cNvSpPr>
                <a:spLocks/>
              </p:cNvSpPr>
              <p:nvPr/>
            </p:nvSpPr>
            <p:spPr bwMode="auto">
              <a:xfrm>
                <a:off x="4727" y="1938"/>
                <a:ext cx="156" cy="59"/>
              </a:xfrm>
              <a:custGeom>
                <a:avLst/>
                <a:gdLst/>
                <a:ahLst/>
                <a:cxnLst>
                  <a:cxn ang="0">
                    <a:pos x="2" y="2"/>
                  </a:cxn>
                  <a:cxn ang="0">
                    <a:pos x="8" y="0"/>
                  </a:cxn>
                  <a:cxn ang="0">
                    <a:pos x="12" y="0"/>
                  </a:cxn>
                  <a:cxn ang="0">
                    <a:pos x="18" y="2"/>
                  </a:cxn>
                  <a:cxn ang="0">
                    <a:pos x="21" y="3"/>
                  </a:cxn>
                  <a:cxn ang="0">
                    <a:pos x="27" y="6"/>
                  </a:cxn>
                  <a:cxn ang="0">
                    <a:pos x="30" y="8"/>
                  </a:cxn>
                  <a:cxn ang="0">
                    <a:pos x="43" y="16"/>
                  </a:cxn>
                  <a:cxn ang="0">
                    <a:pos x="44" y="16"/>
                  </a:cxn>
                  <a:cxn ang="0">
                    <a:pos x="44" y="17"/>
                  </a:cxn>
                  <a:cxn ang="0">
                    <a:pos x="39" y="16"/>
                  </a:cxn>
                  <a:cxn ang="0">
                    <a:pos x="31" y="11"/>
                  </a:cxn>
                  <a:cxn ang="0">
                    <a:pos x="30" y="11"/>
                  </a:cxn>
                  <a:cxn ang="0">
                    <a:pos x="24" y="8"/>
                  </a:cxn>
                  <a:cxn ang="0">
                    <a:pos x="19" y="5"/>
                  </a:cxn>
                  <a:cxn ang="0">
                    <a:pos x="15" y="4"/>
                  </a:cxn>
                  <a:cxn ang="0">
                    <a:pos x="12" y="3"/>
                  </a:cxn>
                  <a:cxn ang="0">
                    <a:pos x="6" y="2"/>
                  </a:cxn>
                  <a:cxn ang="0">
                    <a:pos x="1" y="4"/>
                  </a:cxn>
                  <a:cxn ang="0">
                    <a:pos x="0" y="5"/>
                  </a:cxn>
                  <a:cxn ang="0">
                    <a:pos x="0" y="5"/>
                  </a:cxn>
                  <a:cxn ang="0">
                    <a:pos x="0" y="4"/>
                  </a:cxn>
                  <a:cxn ang="0">
                    <a:pos x="2" y="2"/>
                  </a:cxn>
                </a:cxnLst>
                <a:rect l="0" t="0" r="r" b="b"/>
                <a:pathLst>
                  <a:path w="44" h="17">
                    <a:moveTo>
                      <a:pt x="2" y="2"/>
                    </a:moveTo>
                    <a:cubicBezTo>
                      <a:pt x="3" y="1"/>
                      <a:pt x="7" y="0"/>
                      <a:pt x="8" y="0"/>
                    </a:cubicBezTo>
                    <a:cubicBezTo>
                      <a:pt x="9" y="0"/>
                      <a:pt x="11" y="0"/>
                      <a:pt x="12" y="0"/>
                    </a:cubicBezTo>
                    <a:cubicBezTo>
                      <a:pt x="14" y="0"/>
                      <a:pt x="16" y="1"/>
                      <a:pt x="18" y="2"/>
                    </a:cubicBezTo>
                    <a:cubicBezTo>
                      <a:pt x="19" y="2"/>
                      <a:pt x="20" y="2"/>
                      <a:pt x="21" y="3"/>
                    </a:cubicBezTo>
                    <a:cubicBezTo>
                      <a:pt x="23" y="4"/>
                      <a:pt x="25" y="5"/>
                      <a:pt x="27" y="6"/>
                    </a:cubicBezTo>
                    <a:cubicBezTo>
                      <a:pt x="28" y="7"/>
                      <a:pt x="29" y="8"/>
                      <a:pt x="30" y="8"/>
                    </a:cubicBezTo>
                    <a:cubicBezTo>
                      <a:pt x="33" y="11"/>
                      <a:pt x="40" y="15"/>
                      <a:pt x="43" y="16"/>
                    </a:cubicBezTo>
                    <a:cubicBezTo>
                      <a:pt x="44" y="16"/>
                      <a:pt x="44" y="16"/>
                      <a:pt x="44" y="16"/>
                    </a:cubicBezTo>
                    <a:cubicBezTo>
                      <a:pt x="44" y="16"/>
                      <a:pt x="44" y="17"/>
                      <a:pt x="44" y="17"/>
                    </a:cubicBezTo>
                    <a:cubicBezTo>
                      <a:pt x="43" y="17"/>
                      <a:pt x="41" y="17"/>
                      <a:pt x="39" y="16"/>
                    </a:cubicBezTo>
                    <a:cubicBezTo>
                      <a:pt x="36" y="14"/>
                      <a:pt x="33" y="12"/>
                      <a:pt x="31" y="11"/>
                    </a:cubicBezTo>
                    <a:cubicBezTo>
                      <a:pt x="30" y="11"/>
                      <a:pt x="30" y="11"/>
                      <a:pt x="30" y="11"/>
                    </a:cubicBezTo>
                    <a:cubicBezTo>
                      <a:pt x="28" y="10"/>
                      <a:pt x="26" y="9"/>
                      <a:pt x="24" y="8"/>
                    </a:cubicBezTo>
                    <a:cubicBezTo>
                      <a:pt x="22" y="7"/>
                      <a:pt x="21" y="6"/>
                      <a:pt x="19" y="5"/>
                    </a:cubicBezTo>
                    <a:cubicBezTo>
                      <a:pt x="18" y="4"/>
                      <a:pt x="16" y="4"/>
                      <a:pt x="15" y="4"/>
                    </a:cubicBezTo>
                    <a:cubicBezTo>
                      <a:pt x="14" y="3"/>
                      <a:pt x="13" y="3"/>
                      <a:pt x="12" y="3"/>
                    </a:cubicBezTo>
                    <a:cubicBezTo>
                      <a:pt x="10" y="2"/>
                      <a:pt x="8" y="2"/>
                      <a:pt x="6" y="2"/>
                    </a:cubicBezTo>
                    <a:cubicBezTo>
                      <a:pt x="4" y="3"/>
                      <a:pt x="2" y="4"/>
                      <a:pt x="1" y="4"/>
                    </a:cubicBezTo>
                    <a:cubicBezTo>
                      <a:pt x="1" y="4"/>
                      <a:pt x="1" y="5"/>
                      <a:pt x="0" y="5"/>
                    </a:cubicBezTo>
                    <a:cubicBezTo>
                      <a:pt x="0" y="5"/>
                      <a:pt x="0" y="5"/>
                      <a:pt x="0" y="5"/>
                    </a:cubicBezTo>
                    <a:cubicBezTo>
                      <a:pt x="0" y="4"/>
                      <a:pt x="0" y="4"/>
                      <a:pt x="0" y="4"/>
                    </a:cubicBezTo>
                    <a:cubicBezTo>
                      <a:pt x="0" y="3"/>
                      <a:pt x="1" y="2"/>
                      <a:pt x="2" y="2"/>
                    </a:cubicBezTo>
                    <a:close/>
                  </a:path>
                </a:pathLst>
              </a:custGeom>
              <a:solidFill>
                <a:srgbClr val="8DB26F"/>
              </a:solidFill>
              <a:ln w="9525">
                <a:noFill/>
                <a:round/>
                <a:headEnd/>
                <a:tailEnd/>
              </a:ln>
            </p:spPr>
            <p:txBody>
              <a:bodyPr/>
              <a:lstStyle/>
              <a:p>
                <a:pPr>
                  <a:defRPr/>
                </a:pPr>
                <a:endParaRPr lang="es-MX"/>
              </a:p>
            </p:txBody>
          </p:sp>
          <p:sp>
            <p:nvSpPr>
              <p:cNvPr id="1448" name="Freeform 424"/>
              <p:cNvSpPr>
                <a:spLocks/>
              </p:cNvSpPr>
              <p:nvPr/>
            </p:nvSpPr>
            <p:spPr bwMode="auto">
              <a:xfrm>
                <a:off x="4731" y="1938"/>
                <a:ext cx="152" cy="59"/>
              </a:xfrm>
              <a:custGeom>
                <a:avLst/>
                <a:gdLst/>
                <a:ahLst/>
                <a:cxnLst>
                  <a:cxn ang="0">
                    <a:pos x="1" y="2"/>
                  </a:cxn>
                  <a:cxn ang="0">
                    <a:pos x="8" y="0"/>
                  </a:cxn>
                  <a:cxn ang="0">
                    <a:pos x="11" y="1"/>
                  </a:cxn>
                  <a:cxn ang="0">
                    <a:pos x="18" y="3"/>
                  </a:cxn>
                  <a:cxn ang="0">
                    <a:pos x="20" y="4"/>
                  </a:cxn>
                  <a:cxn ang="0">
                    <a:pos x="26" y="7"/>
                  </a:cxn>
                  <a:cxn ang="0">
                    <a:pos x="29" y="9"/>
                  </a:cxn>
                  <a:cxn ang="0">
                    <a:pos x="42" y="16"/>
                  </a:cxn>
                  <a:cxn ang="0">
                    <a:pos x="43" y="16"/>
                  </a:cxn>
                  <a:cxn ang="0">
                    <a:pos x="42" y="17"/>
                  </a:cxn>
                  <a:cxn ang="0">
                    <a:pos x="37" y="15"/>
                  </a:cxn>
                  <a:cxn ang="0">
                    <a:pos x="29" y="11"/>
                  </a:cxn>
                  <a:cxn ang="0">
                    <a:pos x="28" y="10"/>
                  </a:cxn>
                  <a:cxn ang="0">
                    <a:pos x="23" y="7"/>
                  </a:cxn>
                  <a:cxn ang="0">
                    <a:pos x="18" y="5"/>
                  </a:cxn>
                  <a:cxn ang="0">
                    <a:pos x="14" y="3"/>
                  </a:cxn>
                  <a:cxn ang="0">
                    <a:pos x="11" y="2"/>
                  </a:cxn>
                  <a:cxn ang="0">
                    <a:pos x="5" y="2"/>
                  </a:cxn>
                  <a:cxn ang="0">
                    <a:pos x="1" y="4"/>
                  </a:cxn>
                  <a:cxn ang="0">
                    <a:pos x="0" y="4"/>
                  </a:cxn>
                  <a:cxn ang="0">
                    <a:pos x="0" y="4"/>
                  </a:cxn>
                  <a:cxn ang="0">
                    <a:pos x="0" y="4"/>
                  </a:cxn>
                  <a:cxn ang="0">
                    <a:pos x="1" y="2"/>
                  </a:cxn>
                </a:cxnLst>
                <a:rect l="0" t="0" r="r" b="b"/>
                <a:pathLst>
                  <a:path w="43" h="17">
                    <a:moveTo>
                      <a:pt x="1" y="2"/>
                    </a:moveTo>
                    <a:cubicBezTo>
                      <a:pt x="2" y="1"/>
                      <a:pt x="7" y="0"/>
                      <a:pt x="8" y="0"/>
                    </a:cubicBezTo>
                    <a:cubicBezTo>
                      <a:pt x="9" y="0"/>
                      <a:pt x="10" y="1"/>
                      <a:pt x="11" y="1"/>
                    </a:cubicBezTo>
                    <a:cubicBezTo>
                      <a:pt x="14" y="1"/>
                      <a:pt x="16" y="1"/>
                      <a:pt x="18" y="3"/>
                    </a:cubicBezTo>
                    <a:cubicBezTo>
                      <a:pt x="18" y="3"/>
                      <a:pt x="20" y="3"/>
                      <a:pt x="20" y="4"/>
                    </a:cubicBezTo>
                    <a:cubicBezTo>
                      <a:pt x="22" y="5"/>
                      <a:pt x="24" y="6"/>
                      <a:pt x="26" y="7"/>
                    </a:cubicBezTo>
                    <a:cubicBezTo>
                      <a:pt x="27" y="8"/>
                      <a:pt x="28" y="8"/>
                      <a:pt x="29" y="9"/>
                    </a:cubicBezTo>
                    <a:cubicBezTo>
                      <a:pt x="32" y="11"/>
                      <a:pt x="40" y="15"/>
                      <a:pt x="42" y="16"/>
                    </a:cubicBezTo>
                    <a:cubicBezTo>
                      <a:pt x="42" y="16"/>
                      <a:pt x="42" y="16"/>
                      <a:pt x="43" y="16"/>
                    </a:cubicBezTo>
                    <a:cubicBezTo>
                      <a:pt x="43" y="17"/>
                      <a:pt x="42" y="17"/>
                      <a:pt x="42" y="17"/>
                    </a:cubicBezTo>
                    <a:cubicBezTo>
                      <a:pt x="41" y="17"/>
                      <a:pt x="39" y="16"/>
                      <a:pt x="37" y="15"/>
                    </a:cubicBezTo>
                    <a:cubicBezTo>
                      <a:pt x="34" y="14"/>
                      <a:pt x="31" y="12"/>
                      <a:pt x="29" y="11"/>
                    </a:cubicBezTo>
                    <a:cubicBezTo>
                      <a:pt x="29" y="11"/>
                      <a:pt x="28" y="10"/>
                      <a:pt x="28" y="10"/>
                    </a:cubicBezTo>
                    <a:cubicBezTo>
                      <a:pt x="26" y="10"/>
                      <a:pt x="25" y="8"/>
                      <a:pt x="23" y="7"/>
                    </a:cubicBezTo>
                    <a:cubicBezTo>
                      <a:pt x="21" y="7"/>
                      <a:pt x="20" y="5"/>
                      <a:pt x="18" y="5"/>
                    </a:cubicBezTo>
                    <a:cubicBezTo>
                      <a:pt x="17" y="4"/>
                      <a:pt x="15" y="4"/>
                      <a:pt x="14" y="3"/>
                    </a:cubicBezTo>
                    <a:cubicBezTo>
                      <a:pt x="13" y="3"/>
                      <a:pt x="12" y="3"/>
                      <a:pt x="11" y="2"/>
                    </a:cubicBezTo>
                    <a:cubicBezTo>
                      <a:pt x="9" y="2"/>
                      <a:pt x="7" y="2"/>
                      <a:pt x="5" y="2"/>
                    </a:cubicBezTo>
                    <a:cubicBezTo>
                      <a:pt x="4" y="3"/>
                      <a:pt x="2" y="4"/>
                      <a:pt x="1" y="4"/>
                    </a:cubicBezTo>
                    <a:cubicBezTo>
                      <a:pt x="0" y="4"/>
                      <a:pt x="0" y="4"/>
                      <a:pt x="0" y="4"/>
                    </a:cubicBezTo>
                    <a:cubicBezTo>
                      <a:pt x="0" y="4"/>
                      <a:pt x="0" y="4"/>
                      <a:pt x="0" y="4"/>
                    </a:cubicBezTo>
                    <a:cubicBezTo>
                      <a:pt x="0" y="4"/>
                      <a:pt x="0" y="4"/>
                      <a:pt x="0" y="4"/>
                    </a:cubicBezTo>
                    <a:cubicBezTo>
                      <a:pt x="0" y="3"/>
                      <a:pt x="1" y="2"/>
                      <a:pt x="1" y="2"/>
                    </a:cubicBezTo>
                    <a:close/>
                  </a:path>
                </a:pathLst>
              </a:custGeom>
              <a:solidFill>
                <a:srgbClr val="BFCF71"/>
              </a:solidFill>
              <a:ln w="9525">
                <a:noFill/>
                <a:round/>
                <a:headEnd/>
                <a:tailEnd/>
              </a:ln>
            </p:spPr>
            <p:txBody>
              <a:bodyPr/>
              <a:lstStyle/>
              <a:p>
                <a:pPr>
                  <a:defRPr/>
                </a:pPr>
                <a:endParaRPr lang="es-MX"/>
              </a:p>
            </p:txBody>
          </p:sp>
          <p:sp>
            <p:nvSpPr>
              <p:cNvPr id="1449" name="Freeform 425"/>
              <p:cNvSpPr>
                <a:spLocks/>
              </p:cNvSpPr>
              <p:nvPr/>
            </p:nvSpPr>
            <p:spPr bwMode="auto">
              <a:xfrm>
                <a:off x="4773" y="1988"/>
                <a:ext cx="23" cy="23"/>
              </a:xfrm>
              <a:custGeom>
                <a:avLst/>
                <a:gdLst/>
                <a:ahLst/>
                <a:cxnLst>
                  <a:cxn ang="0">
                    <a:pos x="3" y="0"/>
                  </a:cxn>
                  <a:cxn ang="0">
                    <a:pos x="3" y="4"/>
                  </a:cxn>
                  <a:cxn ang="0">
                    <a:pos x="2" y="5"/>
                  </a:cxn>
                  <a:cxn ang="0">
                    <a:pos x="4" y="5"/>
                  </a:cxn>
                  <a:cxn ang="0">
                    <a:pos x="6" y="3"/>
                  </a:cxn>
                  <a:cxn ang="0">
                    <a:pos x="3" y="0"/>
                  </a:cxn>
                </a:cxnLst>
                <a:rect l="0" t="0" r="r" b="b"/>
                <a:pathLst>
                  <a:path w="7" h="6">
                    <a:moveTo>
                      <a:pt x="3" y="0"/>
                    </a:moveTo>
                    <a:cubicBezTo>
                      <a:pt x="0" y="0"/>
                      <a:pt x="1" y="2"/>
                      <a:pt x="3" y="4"/>
                    </a:cubicBezTo>
                    <a:cubicBezTo>
                      <a:pt x="2" y="4"/>
                      <a:pt x="2" y="5"/>
                      <a:pt x="2" y="5"/>
                    </a:cubicBezTo>
                    <a:cubicBezTo>
                      <a:pt x="3" y="6"/>
                      <a:pt x="4" y="6"/>
                      <a:pt x="4" y="5"/>
                    </a:cubicBezTo>
                    <a:cubicBezTo>
                      <a:pt x="5" y="4"/>
                      <a:pt x="5" y="4"/>
                      <a:pt x="6" y="3"/>
                    </a:cubicBezTo>
                    <a:cubicBezTo>
                      <a:pt x="7" y="0"/>
                      <a:pt x="5" y="0"/>
                      <a:pt x="3" y="0"/>
                    </a:cubicBezTo>
                    <a:close/>
                  </a:path>
                </a:pathLst>
              </a:custGeom>
              <a:solidFill>
                <a:srgbClr val="006E57"/>
              </a:solidFill>
              <a:ln w="9525">
                <a:noFill/>
                <a:round/>
                <a:headEnd/>
                <a:tailEnd/>
              </a:ln>
            </p:spPr>
            <p:txBody>
              <a:bodyPr/>
              <a:lstStyle/>
              <a:p>
                <a:pPr>
                  <a:defRPr/>
                </a:pPr>
                <a:endParaRPr lang="es-MX"/>
              </a:p>
            </p:txBody>
          </p:sp>
          <p:sp>
            <p:nvSpPr>
              <p:cNvPr id="1450" name="Freeform 426"/>
              <p:cNvSpPr>
                <a:spLocks/>
              </p:cNvSpPr>
              <p:nvPr/>
            </p:nvSpPr>
            <p:spPr bwMode="auto">
              <a:xfrm>
                <a:off x="4777" y="1988"/>
                <a:ext cx="18" cy="18"/>
              </a:xfrm>
              <a:custGeom>
                <a:avLst/>
                <a:gdLst/>
                <a:ahLst/>
                <a:cxnLst>
                  <a:cxn ang="0">
                    <a:pos x="5" y="3"/>
                  </a:cxn>
                  <a:cxn ang="0">
                    <a:pos x="3" y="5"/>
                  </a:cxn>
                  <a:cxn ang="0">
                    <a:pos x="2" y="5"/>
                  </a:cxn>
                  <a:cxn ang="0">
                    <a:pos x="2" y="5"/>
                  </a:cxn>
                  <a:cxn ang="0">
                    <a:pos x="1" y="4"/>
                  </a:cxn>
                  <a:cxn ang="0">
                    <a:pos x="2" y="4"/>
                  </a:cxn>
                  <a:cxn ang="0">
                    <a:pos x="1" y="3"/>
                  </a:cxn>
                  <a:cxn ang="0">
                    <a:pos x="2" y="0"/>
                  </a:cxn>
                  <a:cxn ang="0">
                    <a:pos x="4" y="0"/>
                  </a:cxn>
                  <a:cxn ang="0">
                    <a:pos x="5" y="3"/>
                  </a:cxn>
                </a:cxnLst>
                <a:rect l="0" t="0" r="r" b="b"/>
                <a:pathLst>
                  <a:path w="5" h="5">
                    <a:moveTo>
                      <a:pt x="5" y="3"/>
                    </a:moveTo>
                    <a:cubicBezTo>
                      <a:pt x="4" y="4"/>
                      <a:pt x="4" y="4"/>
                      <a:pt x="3" y="5"/>
                    </a:cubicBezTo>
                    <a:cubicBezTo>
                      <a:pt x="3" y="5"/>
                      <a:pt x="3" y="5"/>
                      <a:pt x="2" y="5"/>
                    </a:cubicBezTo>
                    <a:cubicBezTo>
                      <a:pt x="2" y="5"/>
                      <a:pt x="2" y="5"/>
                      <a:pt x="2" y="5"/>
                    </a:cubicBezTo>
                    <a:cubicBezTo>
                      <a:pt x="1" y="5"/>
                      <a:pt x="1" y="4"/>
                      <a:pt x="1" y="4"/>
                    </a:cubicBezTo>
                    <a:cubicBezTo>
                      <a:pt x="1" y="4"/>
                      <a:pt x="1" y="4"/>
                      <a:pt x="2" y="4"/>
                    </a:cubicBezTo>
                    <a:cubicBezTo>
                      <a:pt x="1" y="3"/>
                      <a:pt x="1" y="3"/>
                      <a:pt x="1" y="3"/>
                    </a:cubicBezTo>
                    <a:cubicBezTo>
                      <a:pt x="1" y="2"/>
                      <a:pt x="0" y="0"/>
                      <a:pt x="2" y="0"/>
                    </a:cubicBezTo>
                    <a:cubicBezTo>
                      <a:pt x="3" y="0"/>
                      <a:pt x="3" y="0"/>
                      <a:pt x="4" y="0"/>
                    </a:cubicBezTo>
                    <a:cubicBezTo>
                      <a:pt x="5" y="0"/>
                      <a:pt x="5" y="1"/>
                      <a:pt x="5" y="3"/>
                    </a:cubicBezTo>
                    <a:close/>
                  </a:path>
                </a:pathLst>
              </a:custGeom>
              <a:solidFill>
                <a:srgbClr val="27805E"/>
              </a:solidFill>
              <a:ln w="9525">
                <a:noFill/>
                <a:round/>
                <a:headEnd/>
                <a:tailEnd/>
              </a:ln>
            </p:spPr>
            <p:txBody>
              <a:bodyPr/>
              <a:lstStyle/>
              <a:p>
                <a:pPr>
                  <a:defRPr/>
                </a:pPr>
                <a:endParaRPr lang="es-MX"/>
              </a:p>
            </p:txBody>
          </p:sp>
          <p:sp>
            <p:nvSpPr>
              <p:cNvPr id="1451" name="Freeform 427"/>
              <p:cNvSpPr>
                <a:spLocks/>
              </p:cNvSpPr>
              <p:nvPr/>
            </p:nvSpPr>
            <p:spPr bwMode="auto">
              <a:xfrm>
                <a:off x="4777" y="1988"/>
                <a:ext cx="18" cy="18"/>
              </a:xfrm>
              <a:custGeom>
                <a:avLst/>
                <a:gdLst/>
                <a:ahLst/>
                <a:cxnLst>
                  <a:cxn ang="0">
                    <a:pos x="3" y="3"/>
                  </a:cxn>
                  <a:cxn ang="0">
                    <a:pos x="2" y="5"/>
                  </a:cxn>
                  <a:cxn ang="0">
                    <a:pos x="1" y="5"/>
                  </a:cxn>
                  <a:cxn ang="0">
                    <a:pos x="1" y="5"/>
                  </a:cxn>
                  <a:cxn ang="0">
                    <a:pos x="0" y="4"/>
                  </a:cxn>
                  <a:cxn ang="0">
                    <a:pos x="1" y="3"/>
                  </a:cxn>
                  <a:cxn ang="0">
                    <a:pos x="0" y="3"/>
                  </a:cxn>
                  <a:cxn ang="0">
                    <a:pos x="1" y="1"/>
                  </a:cxn>
                  <a:cxn ang="0">
                    <a:pos x="2" y="0"/>
                  </a:cxn>
                  <a:cxn ang="0">
                    <a:pos x="3" y="3"/>
                  </a:cxn>
                </a:cxnLst>
                <a:rect l="0" t="0" r="r" b="b"/>
                <a:pathLst>
                  <a:path w="4" h="5">
                    <a:moveTo>
                      <a:pt x="3" y="3"/>
                    </a:moveTo>
                    <a:cubicBezTo>
                      <a:pt x="3" y="4"/>
                      <a:pt x="3" y="4"/>
                      <a:pt x="2" y="5"/>
                    </a:cubicBezTo>
                    <a:cubicBezTo>
                      <a:pt x="2" y="5"/>
                      <a:pt x="2" y="5"/>
                      <a:pt x="1" y="5"/>
                    </a:cubicBezTo>
                    <a:cubicBezTo>
                      <a:pt x="1" y="5"/>
                      <a:pt x="1" y="5"/>
                      <a:pt x="1" y="5"/>
                    </a:cubicBezTo>
                    <a:cubicBezTo>
                      <a:pt x="1" y="4"/>
                      <a:pt x="0" y="4"/>
                      <a:pt x="0" y="4"/>
                    </a:cubicBezTo>
                    <a:cubicBezTo>
                      <a:pt x="0" y="4"/>
                      <a:pt x="1" y="4"/>
                      <a:pt x="1" y="3"/>
                    </a:cubicBezTo>
                    <a:cubicBezTo>
                      <a:pt x="1" y="3"/>
                      <a:pt x="0" y="3"/>
                      <a:pt x="0" y="3"/>
                    </a:cubicBezTo>
                    <a:cubicBezTo>
                      <a:pt x="0" y="2"/>
                      <a:pt x="0" y="1"/>
                      <a:pt x="1" y="1"/>
                    </a:cubicBezTo>
                    <a:cubicBezTo>
                      <a:pt x="2" y="0"/>
                      <a:pt x="2" y="0"/>
                      <a:pt x="2" y="0"/>
                    </a:cubicBezTo>
                    <a:cubicBezTo>
                      <a:pt x="3" y="1"/>
                      <a:pt x="4" y="1"/>
                      <a:pt x="3" y="3"/>
                    </a:cubicBezTo>
                    <a:close/>
                  </a:path>
                </a:pathLst>
              </a:custGeom>
              <a:solidFill>
                <a:srgbClr val="569365"/>
              </a:solidFill>
              <a:ln w="9525">
                <a:noFill/>
                <a:round/>
                <a:headEnd/>
                <a:tailEnd/>
              </a:ln>
            </p:spPr>
            <p:txBody>
              <a:bodyPr/>
              <a:lstStyle/>
              <a:p>
                <a:pPr>
                  <a:defRPr/>
                </a:pPr>
                <a:endParaRPr lang="es-MX"/>
              </a:p>
            </p:txBody>
          </p:sp>
          <p:sp>
            <p:nvSpPr>
              <p:cNvPr id="1452" name="Freeform 428"/>
              <p:cNvSpPr>
                <a:spLocks/>
              </p:cNvSpPr>
              <p:nvPr/>
            </p:nvSpPr>
            <p:spPr bwMode="auto">
              <a:xfrm>
                <a:off x="4777" y="1993"/>
                <a:ext cx="18" cy="9"/>
              </a:xfrm>
              <a:custGeom>
                <a:avLst/>
                <a:gdLst/>
                <a:ahLst/>
                <a:cxnLst>
                  <a:cxn ang="0">
                    <a:pos x="3" y="2"/>
                  </a:cxn>
                  <a:cxn ang="0">
                    <a:pos x="2" y="3"/>
                  </a:cxn>
                  <a:cxn ang="0">
                    <a:pos x="2" y="3"/>
                  </a:cxn>
                  <a:cxn ang="0">
                    <a:pos x="1" y="3"/>
                  </a:cxn>
                  <a:cxn ang="0">
                    <a:pos x="1" y="3"/>
                  </a:cxn>
                  <a:cxn ang="0">
                    <a:pos x="1" y="2"/>
                  </a:cxn>
                  <a:cxn ang="0">
                    <a:pos x="1" y="2"/>
                  </a:cxn>
                  <a:cxn ang="0">
                    <a:pos x="1" y="0"/>
                  </a:cxn>
                  <a:cxn ang="0">
                    <a:pos x="2" y="0"/>
                  </a:cxn>
                  <a:cxn ang="0">
                    <a:pos x="3" y="2"/>
                  </a:cxn>
                </a:cxnLst>
                <a:rect l="0" t="0" r="r" b="b"/>
                <a:pathLst>
                  <a:path w="4" h="3">
                    <a:moveTo>
                      <a:pt x="3" y="2"/>
                    </a:moveTo>
                    <a:cubicBezTo>
                      <a:pt x="3" y="3"/>
                      <a:pt x="3" y="2"/>
                      <a:pt x="2" y="3"/>
                    </a:cubicBezTo>
                    <a:cubicBezTo>
                      <a:pt x="2" y="3"/>
                      <a:pt x="2" y="3"/>
                      <a:pt x="2" y="3"/>
                    </a:cubicBezTo>
                    <a:cubicBezTo>
                      <a:pt x="1" y="3"/>
                      <a:pt x="1" y="3"/>
                      <a:pt x="1" y="3"/>
                    </a:cubicBezTo>
                    <a:cubicBezTo>
                      <a:pt x="1" y="3"/>
                      <a:pt x="1" y="3"/>
                      <a:pt x="1" y="3"/>
                    </a:cubicBezTo>
                    <a:cubicBezTo>
                      <a:pt x="1" y="3"/>
                      <a:pt x="1" y="2"/>
                      <a:pt x="1" y="2"/>
                    </a:cubicBezTo>
                    <a:cubicBezTo>
                      <a:pt x="1" y="2"/>
                      <a:pt x="1" y="2"/>
                      <a:pt x="1" y="2"/>
                    </a:cubicBezTo>
                    <a:cubicBezTo>
                      <a:pt x="0" y="1"/>
                      <a:pt x="0" y="0"/>
                      <a:pt x="1" y="0"/>
                    </a:cubicBezTo>
                    <a:cubicBezTo>
                      <a:pt x="2" y="0"/>
                      <a:pt x="2" y="0"/>
                      <a:pt x="2" y="0"/>
                    </a:cubicBezTo>
                    <a:cubicBezTo>
                      <a:pt x="3" y="0"/>
                      <a:pt x="4" y="0"/>
                      <a:pt x="3" y="2"/>
                    </a:cubicBezTo>
                    <a:close/>
                  </a:path>
                </a:pathLst>
              </a:custGeom>
              <a:solidFill>
                <a:srgbClr val="7FA96C"/>
              </a:solidFill>
              <a:ln w="9525">
                <a:noFill/>
                <a:round/>
                <a:headEnd/>
                <a:tailEnd/>
              </a:ln>
            </p:spPr>
            <p:txBody>
              <a:bodyPr/>
              <a:lstStyle/>
              <a:p>
                <a:pPr>
                  <a:defRPr/>
                </a:pPr>
                <a:endParaRPr lang="es-MX"/>
              </a:p>
            </p:txBody>
          </p:sp>
          <p:sp>
            <p:nvSpPr>
              <p:cNvPr id="1453" name="Freeform 429"/>
              <p:cNvSpPr>
                <a:spLocks/>
              </p:cNvSpPr>
              <p:nvPr/>
            </p:nvSpPr>
            <p:spPr bwMode="auto">
              <a:xfrm>
                <a:off x="4777" y="1993"/>
                <a:ext cx="14" cy="9"/>
              </a:xfrm>
              <a:custGeom>
                <a:avLst/>
                <a:gdLst/>
                <a:ahLst/>
                <a:cxnLst>
                  <a:cxn ang="0">
                    <a:pos x="3" y="2"/>
                  </a:cxn>
                  <a:cxn ang="0">
                    <a:pos x="2" y="3"/>
                  </a:cxn>
                  <a:cxn ang="0">
                    <a:pos x="2" y="3"/>
                  </a:cxn>
                  <a:cxn ang="0">
                    <a:pos x="1" y="3"/>
                  </a:cxn>
                  <a:cxn ang="0">
                    <a:pos x="1" y="3"/>
                  </a:cxn>
                  <a:cxn ang="0">
                    <a:pos x="1" y="2"/>
                  </a:cxn>
                  <a:cxn ang="0">
                    <a:pos x="1" y="2"/>
                  </a:cxn>
                  <a:cxn ang="0">
                    <a:pos x="1" y="0"/>
                  </a:cxn>
                  <a:cxn ang="0">
                    <a:pos x="2" y="0"/>
                  </a:cxn>
                  <a:cxn ang="0">
                    <a:pos x="3" y="2"/>
                  </a:cxn>
                </a:cxnLst>
                <a:rect l="0" t="0" r="r" b="b"/>
                <a:pathLst>
                  <a:path w="3" h="3">
                    <a:moveTo>
                      <a:pt x="3" y="2"/>
                    </a:moveTo>
                    <a:cubicBezTo>
                      <a:pt x="3" y="2"/>
                      <a:pt x="3" y="2"/>
                      <a:pt x="2" y="3"/>
                    </a:cubicBezTo>
                    <a:cubicBezTo>
                      <a:pt x="2" y="3"/>
                      <a:pt x="2" y="3"/>
                      <a:pt x="2" y="3"/>
                    </a:cubicBezTo>
                    <a:cubicBezTo>
                      <a:pt x="2" y="3"/>
                      <a:pt x="1" y="3"/>
                      <a:pt x="1" y="3"/>
                    </a:cubicBezTo>
                    <a:cubicBezTo>
                      <a:pt x="1" y="3"/>
                      <a:pt x="1" y="3"/>
                      <a:pt x="1" y="3"/>
                    </a:cubicBezTo>
                    <a:cubicBezTo>
                      <a:pt x="1" y="3"/>
                      <a:pt x="1" y="2"/>
                      <a:pt x="1" y="2"/>
                    </a:cubicBezTo>
                    <a:cubicBezTo>
                      <a:pt x="1" y="2"/>
                      <a:pt x="1" y="2"/>
                      <a:pt x="1" y="2"/>
                    </a:cubicBezTo>
                    <a:cubicBezTo>
                      <a:pt x="1" y="1"/>
                      <a:pt x="0" y="1"/>
                      <a:pt x="1" y="0"/>
                    </a:cubicBezTo>
                    <a:cubicBezTo>
                      <a:pt x="1" y="0"/>
                      <a:pt x="2" y="0"/>
                      <a:pt x="2" y="0"/>
                    </a:cubicBezTo>
                    <a:cubicBezTo>
                      <a:pt x="3" y="0"/>
                      <a:pt x="3" y="0"/>
                      <a:pt x="3" y="2"/>
                    </a:cubicBezTo>
                    <a:close/>
                  </a:path>
                </a:pathLst>
              </a:custGeom>
              <a:solidFill>
                <a:srgbClr val="B4CA71"/>
              </a:solidFill>
              <a:ln w="9525">
                <a:noFill/>
                <a:round/>
                <a:headEnd/>
                <a:tailEnd/>
              </a:ln>
            </p:spPr>
            <p:txBody>
              <a:bodyPr/>
              <a:lstStyle/>
              <a:p>
                <a:pPr>
                  <a:defRPr/>
                </a:pPr>
                <a:endParaRPr lang="es-MX"/>
              </a:p>
            </p:txBody>
          </p:sp>
          <p:sp>
            <p:nvSpPr>
              <p:cNvPr id="1454" name="Freeform 430"/>
              <p:cNvSpPr>
                <a:spLocks/>
              </p:cNvSpPr>
              <p:nvPr/>
            </p:nvSpPr>
            <p:spPr bwMode="auto">
              <a:xfrm>
                <a:off x="4773" y="1988"/>
                <a:ext cx="14" cy="9"/>
              </a:xfrm>
              <a:custGeom>
                <a:avLst/>
                <a:gdLst/>
                <a:ahLst/>
                <a:cxnLst>
                  <a:cxn ang="0">
                    <a:pos x="4" y="2"/>
                  </a:cxn>
                  <a:cxn ang="0">
                    <a:pos x="0" y="2"/>
                  </a:cxn>
                  <a:cxn ang="0">
                    <a:pos x="4" y="3"/>
                  </a:cxn>
                  <a:cxn ang="0">
                    <a:pos x="4" y="2"/>
                  </a:cxn>
                </a:cxnLst>
                <a:rect l="0" t="0" r="r" b="b"/>
                <a:pathLst>
                  <a:path w="4" h="3">
                    <a:moveTo>
                      <a:pt x="4" y="2"/>
                    </a:moveTo>
                    <a:cubicBezTo>
                      <a:pt x="1" y="0"/>
                      <a:pt x="1" y="2"/>
                      <a:pt x="0" y="2"/>
                    </a:cubicBezTo>
                    <a:cubicBezTo>
                      <a:pt x="0" y="2"/>
                      <a:pt x="3" y="2"/>
                      <a:pt x="4" y="3"/>
                    </a:cubicBezTo>
                    <a:cubicBezTo>
                      <a:pt x="4" y="3"/>
                      <a:pt x="4" y="2"/>
                      <a:pt x="4" y="2"/>
                    </a:cubicBezTo>
                    <a:close/>
                  </a:path>
                </a:pathLst>
              </a:custGeom>
              <a:solidFill>
                <a:srgbClr val="24211D"/>
              </a:solidFill>
              <a:ln w="9525">
                <a:noFill/>
                <a:round/>
                <a:headEnd/>
                <a:tailEnd/>
              </a:ln>
            </p:spPr>
            <p:txBody>
              <a:bodyPr/>
              <a:lstStyle/>
              <a:p>
                <a:pPr>
                  <a:defRPr/>
                </a:pPr>
                <a:endParaRPr lang="es-MX"/>
              </a:p>
            </p:txBody>
          </p:sp>
          <p:sp>
            <p:nvSpPr>
              <p:cNvPr id="1455" name="Freeform 431"/>
              <p:cNvSpPr>
                <a:spLocks/>
              </p:cNvSpPr>
              <p:nvPr/>
            </p:nvSpPr>
            <p:spPr bwMode="auto">
              <a:xfrm>
                <a:off x="4773" y="1988"/>
                <a:ext cx="14" cy="9"/>
              </a:xfrm>
              <a:custGeom>
                <a:avLst/>
                <a:gdLst/>
                <a:ahLst/>
                <a:cxnLst>
                  <a:cxn ang="0">
                    <a:pos x="4" y="2"/>
                  </a:cxn>
                  <a:cxn ang="0">
                    <a:pos x="0" y="2"/>
                  </a:cxn>
                  <a:cxn ang="0">
                    <a:pos x="4" y="3"/>
                  </a:cxn>
                  <a:cxn ang="0">
                    <a:pos x="4" y="2"/>
                  </a:cxn>
                </a:cxnLst>
                <a:rect l="0" t="0" r="r" b="b"/>
                <a:pathLst>
                  <a:path w="4" h="3">
                    <a:moveTo>
                      <a:pt x="4" y="2"/>
                    </a:moveTo>
                    <a:cubicBezTo>
                      <a:pt x="1" y="0"/>
                      <a:pt x="1" y="2"/>
                      <a:pt x="0" y="2"/>
                    </a:cubicBezTo>
                    <a:cubicBezTo>
                      <a:pt x="0" y="2"/>
                      <a:pt x="3" y="2"/>
                      <a:pt x="4" y="3"/>
                    </a:cubicBezTo>
                    <a:cubicBezTo>
                      <a:pt x="4" y="3"/>
                      <a:pt x="4" y="2"/>
                      <a:pt x="4" y="2"/>
                    </a:cubicBezTo>
                    <a:close/>
                  </a:path>
                </a:pathLst>
              </a:custGeom>
              <a:noFill/>
              <a:ln w="0">
                <a:solidFill>
                  <a:srgbClr val="24211D"/>
                </a:solidFill>
                <a:prstDash val="solid"/>
                <a:round/>
                <a:headEnd/>
                <a:tailEnd/>
              </a:ln>
            </p:spPr>
            <p:txBody>
              <a:bodyPr/>
              <a:lstStyle/>
              <a:p>
                <a:pPr>
                  <a:defRPr/>
                </a:pPr>
                <a:endParaRPr lang="es-MX"/>
              </a:p>
            </p:txBody>
          </p:sp>
          <p:sp>
            <p:nvSpPr>
              <p:cNvPr id="1456" name="Freeform 432"/>
              <p:cNvSpPr>
                <a:spLocks/>
              </p:cNvSpPr>
              <p:nvPr/>
            </p:nvSpPr>
            <p:spPr bwMode="auto">
              <a:xfrm>
                <a:off x="4681" y="1961"/>
                <a:ext cx="211" cy="105"/>
              </a:xfrm>
              <a:custGeom>
                <a:avLst/>
                <a:gdLst/>
                <a:ahLst/>
                <a:cxnLst>
                  <a:cxn ang="0">
                    <a:pos x="8" y="3"/>
                  </a:cxn>
                  <a:cxn ang="0">
                    <a:pos x="19" y="23"/>
                  </a:cxn>
                  <a:cxn ang="0">
                    <a:pos x="49" y="23"/>
                  </a:cxn>
                  <a:cxn ang="0">
                    <a:pos x="60" y="17"/>
                  </a:cxn>
                  <a:cxn ang="0">
                    <a:pos x="59" y="17"/>
                  </a:cxn>
                  <a:cxn ang="0">
                    <a:pos x="38" y="25"/>
                  </a:cxn>
                  <a:cxn ang="0">
                    <a:pos x="19" y="21"/>
                  </a:cxn>
                  <a:cxn ang="0">
                    <a:pos x="9" y="4"/>
                  </a:cxn>
                  <a:cxn ang="0">
                    <a:pos x="8" y="3"/>
                  </a:cxn>
                </a:cxnLst>
                <a:rect l="0" t="0" r="r" b="b"/>
                <a:pathLst>
                  <a:path w="60" h="30">
                    <a:moveTo>
                      <a:pt x="8" y="3"/>
                    </a:moveTo>
                    <a:cubicBezTo>
                      <a:pt x="8" y="3"/>
                      <a:pt x="0" y="15"/>
                      <a:pt x="19" y="23"/>
                    </a:cubicBezTo>
                    <a:cubicBezTo>
                      <a:pt x="19" y="23"/>
                      <a:pt x="37" y="30"/>
                      <a:pt x="49" y="23"/>
                    </a:cubicBezTo>
                    <a:cubicBezTo>
                      <a:pt x="49" y="23"/>
                      <a:pt x="60" y="17"/>
                      <a:pt x="60" y="17"/>
                    </a:cubicBezTo>
                    <a:cubicBezTo>
                      <a:pt x="60" y="17"/>
                      <a:pt x="60" y="16"/>
                      <a:pt x="59" y="17"/>
                    </a:cubicBezTo>
                    <a:cubicBezTo>
                      <a:pt x="58" y="17"/>
                      <a:pt x="45" y="25"/>
                      <a:pt x="38" y="25"/>
                    </a:cubicBezTo>
                    <a:cubicBezTo>
                      <a:pt x="38" y="25"/>
                      <a:pt x="24" y="25"/>
                      <a:pt x="19" y="21"/>
                    </a:cubicBezTo>
                    <a:cubicBezTo>
                      <a:pt x="19" y="21"/>
                      <a:pt x="3" y="16"/>
                      <a:pt x="9" y="4"/>
                    </a:cubicBezTo>
                    <a:cubicBezTo>
                      <a:pt x="9" y="4"/>
                      <a:pt x="10" y="0"/>
                      <a:pt x="8" y="3"/>
                    </a:cubicBezTo>
                    <a:close/>
                  </a:path>
                </a:pathLst>
              </a:custGeom>
              <a:solidFill>
                <a:srgbClr val="09533F"/>
              </a:solidFill>
              <a:ln w="9525">
                <a:noFill/>
                <a:round/>
                <a:headEnd/>
                <a:tailEnd/>
              </a:ln>
            </p:spPr>
            <p:txBody>
              <a:bodyPr/>
              <a:lstStyle/>
              <a:p>
                <a:pPr>
                  <a:defRPr/>
                </a:pPr>
                <a:endParaRPr lang="es-MX"/>
              </a:p>
            </p:txBody>
          </p:sp>
          <p:sp>
            <p:nvSpPr>
              <p:cNvPr id="1457" name="Freeform 433"/>
              <p:cNvSpPr>
                <a:spLocks/>
              </p:cNvSpPr>
              <p:nvPr/>
            </p:nvSpPr>
            <p:spPr bwMode="auto">
              <a:xfrm>
                <a:off x="4741" y="2002"/>
                <a:ext cx="23" cy="23"/>
              </a:xfrm>
              <a:custGeom>
                <a:avLst/>
                <a:gdLst/>
                <a:ahLst/>
                <a:cxnLst>
                  <a:cxn ang="0">
                    <a:pos x="3" y="0"/>
                  </a:cxn>
                  <a:cxn ang="0">
                    <a:pos x="2" y="4"/>
                  </a:cxn>
                  <a:cxn ang="0">
                    <a:pos x="2" y="5"/>
                  </a:cxn>
                  <a:cxn ang="0">
                    <a:pos x="4" y="6"/>
                  </a:cxn>
                  <a:cxn ang="0">
                    <a:pos x="6" y="3"/>
                  </a:cxn>
                  <a:cxn ang="0">
                    <a:pos x="3" y="0"/>
                  </a:cxn>
                </a:cxnLst>
                <a:rect l="0" t="0" r="r" b="b"/>
                <a:pathLst>
                  <a:path w="6" h="6">
                    <a:moveTo>
                      <a:pt x="3" y="0"/>
                    </a:moveTo>
                    <a:cubicBezTo>
                      <a:pt x="0" y="1"/>
                      <a:pt x="1" y="2"/>
                      <a:pt x="2" y="4"/>
                    </a:cubicBezTo>
                    <a:cubicBezTo>
                      <a:pt x="1" y="4"/>
                      <a:pt x="1" y="5"/>
                      <a:pt x="2" y="5"/>
                    </a:cubicBezTo>
                    <a:cubicBezTo>
                      <a:pt x="3" y="6"/>
                      <a:pt x="3" y="6"/>
                      <a:pt x="4" y="6"/>
                    </a:cubicBezTo>
                    <a:cubicBezTo>
                      <a:pt x="5" y="4"/>
                      <a:pt x="5" y="5"/>
                      <a:pt x="6" y="3"/>
                    </a:cubicBezTo>
                    <a:cubicBezTo>
                      <a:pt x="6" y="0"/>
                      <a:pt x="5" y="0"/>
                      <a:pt x="3" y="0"/>
                    </a:cubicBezTo>
                    <a:close/>
                  </a:path>
                </a:pathLst>
              </a:custGeom>
              <a:solidFill>
                <a:srgbClr val="006E57"/>
              </a:solidFill>
              <a:ln w="9525">
                <a:noFill/>
                <a:round/>
                <a:headEnd/>
                <a:tailEnd/>
              </a:ln>
            </p:spPr>
            <p:txBody>
              <a:bodyPr/>
              <a:lstStyle/>
              <a:p>
                <a:pPr>
                  <a:defRPr/>
                </a:pPr>
                <a:endParaRPr lang="es-MX"/>
              </a:p>
            </p:txBody>
          </p:sp>
          <p:sp>
            <p:nvSpPr>
              <p:cNvPr id="1458" name="Freeform 434"/>
              <p:cNvSpPr>
                <a:spLocks/>
              </p:cNvSpPr>
              <p:nvPr/>
            </p:nvSpPr>
            <p:spPr bwMode="auto">
              <a:xfrm>
                <a:off x="4745" y="2002"/>
                <a:ext cx="18" cy="18"/>
              </a:xfrm>
              <a:custGeom>
                <a:avLst/>
                <a:gdLst/>
                <a:ahLst/>
                <a:cxnLst>
                  <a:cxn ang="0">
                    <a:pos x="4" y="3"/>
                  </a:cxn>
                  <a:cxn ang="0">
                    <a:pos x="3" y="5"/>
                  </a:cxn>
                  <a:cxn ang="0">
                    <a:pos x="2" y="5"/>
                  </a:cxn>
                  <a:cxn ang="0">
                    <a:pos x="1" y="5"/>
                  </a:cxn>
                  <a:cxn ang="0">
                    <a:pos x="1" y="4"/>
                  </a:cxn>
                  <a:cxn ang="0">
                    <a:pos x="1" y="4"/>
                  </a:cxn>
                  <a:cxn ang="0">
                    <a:pos x="1" y="3"/>
                  </a:cxn>
                  <a:cxn ang="0">
                    <a:pos x="2" y="1"/>
                  </a:cxn>
                  <a:cxn ang="0">
                    <a:pos x="3" y="0"/>
                  </a:cxn>
                  <a:cxn ang="0">
                    <a:pos x="4" y="3"/>
                  </a:cxn>
                </a:cxnLst>
                <a:rect l="0" t="0" r="r" b="b"/>
                <a:pathLst>
                  <a:path w="5" h="5">
                    <a:moveTo>
                      <a:pt x="4" y="3"/>
                    </a:moveTo>
                    <a:cubicBezTo>
                      <a:pt x="4" y="4"/>
                      <a:pt x="4" y="4"/>
                      <a:pt x="3" y="5"/>
                    </a:cubicBezTo>
                    <a:cubicBezTo>
                      <a:pt x="2" y="5"/>
                      <a:pt x="2" y="5"/>
                      <a:pt x="2" y="5"/>
                    </a:cubicBezTo>
                    <a:cubicBezTo>
                      <a:pt x="2" y="5"/>
                      <a:pt x="2" y="5"/>
                      <a:pt x="1" y="5"/>
                    </a:cubicBezTo>
                    <a:cubicBezTo>
                      <a:pt x="1" y="5"/>
                      <a:pt x="1" y="5"/>
                      <a:pt x="1" y="4"/>
                    </a:cubicBezTo>
                    <a:cubicBezTo>
                      <a:pt x="1" y="4"/>
                      <a:pt x="1" y="4"/>
                      <a:pt x="1" y="4"/>
                    </a:cubicBezTo>
                    <a:cubicBezTo>
                      <a:pt x="1" y="4"/>
                      <a:pt x="1" y="3"/>
                      <a:pt x="1" y="3"/>
                    </a:cubicBezTo>
                    <a:cubicBezTo>
                      <a:pt x="0" y="2"/>
                      <a:pt x="0" y="1"/>
                      <a:pt x="2" y="1"/>
                    </a:cubicBezTo>
                    <a:cubicBezTo>
                      <a:pt x="3" y="0"/>
                      <a:pt x="3" y="0"/>
                      <a:pt x="3" y="0"/>
                    </a:cubicBezTo>
                    <a:cubicBezTo>
                      <a:pt x="4" y="1"/>
                      <a:pt x="5" y="1"/>
                      <a:pt x="4" y="3"/>
                    </a:cubicBezTo>
                    <a:close/>
                  </a:path>
                </a:pathLst>
              </a:custGeom>
              <a:solidFill>
                <a:srgbClr val="27805E"/>
              </a:solidFill>
              <a:ln w="9525">
                <a:noFill/>
                <a:round/>
                <a:headEnd/>
                <a:tailEnd/>
              </a:ln>
            </p:spPr>
            <p:txBody>
              <a:bodyPr/>
              <a:lstStyle/>
              <a:p>
                <a:pPr>
                  <a:defRPr/>
                </a:pPr>
                <a:endParaRPr lang="es-MX"/>
              </a:p>
            </p:txBody>
          </p:sp>
          <p:sp>
            <p:nvSpPr>
              <p:cNvPr id="1459" name="Freeform 435"/>
              <p:cNvSpPr>
                <a:spLocks/>
              </p:cNvSpPr>
              <p:nvPr/>
            </p:nvSpPr>
            <p:spPr bwMode="auto">
              <a:xfrm>
                <a:off x="4745" y="2007"/>
                <a:ext cx="18" cy="14"/>
              </a:xfrm>
              <a:custGeom>
                <a:avLst/>
                <a:gdLst/>
                <a:ahLst/>
                <a:cxnLst>
                  <a:cxn ang="0">
                    <a:pos x="4" y="2"/>
                  </a:cxn>
                  <a:cxn ang="0">
                    <a:pos x="3" y="4"/>
                  </a:cxn>
                  <a:cxn ang="0">
                    <a:pos x="2" y="4"/>
                  </a:cxn>
                  <a:cxn ang="0">
                    <a:pos x="2" y="4"/>
                  </a:cxn>
                  <a:cxn ang="0">
                    <a:pos x="1" y="3"/>
                  </a:cxn>
                  <a:cxn ang="0">
                    <a:pos x="2" y="3"/>
                  </a:cxn>
                  <a:cxn ang="0">
                    <a:pos x="1" y="2"/>
                  </a:cxn>
                  <a:cxn ang="0">
                    <a:pos x="2" y="0"/>
                  </a:cxn>
                  <a:cxn ang="0">
                    <a:pos x="3" y="0"/>
                  </a:cxn>
                  <a:cxn ang="0">
                    <a:pos x="4" y="2"/>
                  </a:cxn>
                </a:cxnLst>
                <a:rect l="0" t="0" r="r" b="b"/>
                <a:pathLst>
                  <a:path w="5" h="4">
                    <a:moveTo>
                      <a:pt x="4" y="2"/>
                    </a:moveTo>
                    <a:cubicBezTo>
                      <a:pt x="4" y="3"/>
                      <a:pt x="4" y="3"/>
                      <a:pt x="3" y="4"/>
                    </a:cubicBezTo>
                    <a:cubicBezTo>
                      <a:pt x="3" y="4"/>
                      <a:pt x="2" y="4"/>
                      <a:pt x="2" y="4"/>
                    </a:cubicBezTo>
                    <a:cubicBezTo>
                      <a:pt x="2" y="4"/>
                      <a:pt x="2" y="4"/>
                      <a:pt x="2" y="4"/>
                    </a:cubicBezTo>
                    <a:cubicBezTo>
                      <a:pt x="1" y="4"/>
                      <a:pt x="1" y="3"/>
                      <a:pt x="1" y="3"/>
                    </a:cubicBezTo>
                    <a:cubicBezTo>
                      <a:pt x="1" y="3"/>
                      <a:pt x="1" y="3"/>
                      <a:pt x="2" y="3"/>
                    </a:cubicBezTo>
                    <a:cubicBezTo>
                      <a:pt x="1" y="2"/>
                      <a:pt x="1" y="2"/>
                      <a:pt x="1" y="2"/>
                    </a:cubicBezTo>
                    <a:cubicBezTo>
                      <a:pt x="1" y="1"/>
                      <a:pt x="0" y="0"/>
                      <a:pt x="2" y="0"/>
                    </a:cubicBezTo>
                    <a:cubicBezTo>
                      <a:pt x="2" y="0"/>
                      <a:pt x="3" y="0"/>
                      <a:pt x="3" y="0"/>
                    </a:cubicBezTo>
                    <a:cubicBezTo>
                      <a:pt x="4" y="0"/>
                      <a:pt x="5" y="0"/>
                      <a:pt x="4" y="2"/>
                    </a:cubicBezTo>
                    <a:close/>
                  </a:path>
                </a:pathLst>
              </a:custGeom>
              <a:solidFill>
                <a:srgbClr val="569365"/>
              </a:solidFill>
              <a:ln w="9525">
                <a:noFill/>
                <a:round/>
                <a:headEnd/>
                <a:tailEnd/>
              </a:ln>
            </p:spPr>
            <p:txBody>
              <a:bodyPr/>
              <a:lstStyle/>
              <a:p>
                <a:pPr>
                  <a:defRPr/>
                </a:pPr>
                <a:endParaRPr lang="es-MX"/>
              </a:p>
            </p:txBody>
          </p:sp>
          <p:sp>
            <p:nvSpPr>
              <p:cNvPr id="1460" name="Freeform 436"/>
              <p:cNvSpPr>
                <a:spLocks/>
              </p:cNvSpPr>
              <p:nvPr/>
            </p:nvSpPr>
            <p:spPr bwMode="auto">
              <a:xfrm>
                <a:off x="4745" y="2007"/>
                <a:ext cx="14" cy="14"/>
              </a:xfrm>
              <a:custGeom>
                <a:avLst/>
                <a:gdLst/>
                <a:ahLst/>
                <a:cxnLst>
                  <a:cxn ang="0">
                    <a:pos x="3" y="2"/>
                  </a:cxn>
                  <a:cxn ang="0">
                    <a:pos x="2" y="3"/>
                  </a:cxn>
                  <a:cxn ang="0">
                    <a:pos x="1" y="4"/>
                  </a:cxn>
                  <a:cxn ang="0">
                    <a:pos x="1" y="4"/>
                  </a:cxn>
                  <a:cxn ang="0">
                    <a:pos x="1" y="3"/>
                  </a:cxn>
                  <a:cxn ang="0">
                    <a:pos x="1" y="3"/>
                  </a:cxn>
                  <a:cxn ang="0">
                    <a:pos x="1" y="2"/>
                  </a:cxn>
                  <a:cxn ang="0">
                    <a:pos x="1" y="0"/>
                  </a:cxn>
                  <a:cxn ang="0">
                    <a:pos x="2" y="0"/>
                  </a:cxn>
                  <a:cxn ang="0">
                    <a:pos x="3" y="2"/>
                  </a:cxn>
                </a:cxnLst>
                <a:rect l="0" t="0" r="r" b="b"/>
                <a:pathLst>
                  <a:path w="3" h="4">
                    <a:moveTo>
                      <a:pt x="3" y="2"/>
                    </a:moveTo>
                    <a:cubicBezTo>
                      <a:pt x="3" y="3"/>
                      <a:pt x="3" y="3"/>
                      <a:pt x="2" y="3"/>
                    </a:cubicBezTo>
                    <a:cubicBezTo>
                      <a:pt x="2" y="4"/>
                      <a:pt x="1" y="4"/>
                      <a:pt x="1" y="4"/>
                    </a:cubicBezTo>
                    <a:cubicBezTo>
                      <a:pt x="1" y="4"/>
                      <a:pt x="1" y="4"/>
                      <a:pt x="1" y="4"/>
                    </a:cubicBezTo>
                    <a:cubicBezTo>
                      <a:pt x="1" y="3"/>
                      <a:pt x="0" y="3"/>
                      <a:pt x="1" y="3"/>
                    </a:cubicBezTo>
                    <a:cubicBezTo>
                      <a:pt x="0" y="3"/>
                      <a:pt x="1" y="3"/>
                      <a:pt x="1" y="3"/>
                    </a:cubicBezTo>
                    <a:cubicBezTo>
                      <a:pt x="1" y="2"/>
                      <a:pt x="1" y="2"/>
                      <a:pt x="1" y="2"/>
                    </a:cubicBezTo>
                    <a:cubicBezTo>
                      <a:pt x="0" y="1"/>
                      <a:pt x="0" y="0"/>
                      <a:pt x="1" y="0"/>
                    </a:cubicBezTo>
                    <a:cubicBezTo>
                      <a:pt x="1" y="0"/>
                      <a:pt x="2" y="0"/>
                      <a:pt x="2" y="0"/>
                    </a:cubicBezTo>
                    <a:cubicBezTo>
                      <a:pt x="3" y="0"/>
                      <a:pt x="3" y="1"/>
                      <a:pt x="3" y="2"/>
                    </a:cubicBezTo>
                    <a:close/>
                  </a:path>
                </a:pathLst>
              </a:custGeom>
              <a:solidFill>
                <a:srgbClr val="7FA96C"/>
              </a:solidFill>
              <a:ln w="9525">
                <a:noFill/>
                <a:round/>
                <a:headEnd/>
                <a:tailEnd/>
              </a:ln>
            </p:spPr>
            <p:txBody>
              <a:bodyPr/>
              <a:lstStyle/>
              <a:p>
                <a:pPr>
                  <a:defRPr/>
                </a:pPr>
                <a:endParaRPr lang="es-MX"/>
              </a:p>
            </p:txBody>
          </p:sp>
          <p:sp>
            <p:nvSpPr>
              <p:cNvPr id="1461" name="Freeform 437"/>
              <p:cNvSpPr>
                <a:spLocks/>
              </p:cNvSpPr>
              <p:nvPr/>
            </p:nvSpPr>
            <p:spPr bwMode="auto">
              <a:xfrm>
                <a:off x="4745" y="2007"/>
                <a:ext cx="14" cy="9"/>
              </a:xfrm>
              <a:custGeom>
                <a:avLst/>
                <a:gdLst/>
                <a:ahLst/>
                <a:cxnLst>
                  <a:cxn ang="0">
                    <a:pos x="3" y="2"/>
                  </a:cxn>
                  <a:cxn ang="0">
                    <a:pos x="2" y="3"/>
                  </a:cxn>
                  <a:cxn ang="0">
                    <a:pos x="1" y="3"/>
                  </a:cxn>
                  <a:cxn ang="0">
                    <a:pos x="1" y="3"/>
                  </a:cxn>
                  <a:cxn ang="0">
                    <a:pos x="1" y="3"/>
                  </a:cxn>
                  <a:cxn ang="0">
                    <a:pos x="1" y="3"/>
                  </a:cxn>
                  <a:cxn ang="0">
                    <a:pos x="1" y="2"/>
                  </a:cxn>
                  <a:cxn ang="0">
                    <a:pos x="1" y="0"/>
                  </a:cxn>
                  <a:cxn ang="0">
                    <a:pos x="2" y="0"/>
                  </a:cxn>
                  <a:cxn ang="0">
                    <a:pos x="3" y="2"/>
                  </a:cxn>
                </a:cxnLst>
                <a:rect l="0" t="0" r="r" b="b"/>
                <a:pathLst>
                  <a:path w="3" h="3">
                    <a:moveTo>
                      <a:pt x="3" y="2"/>
                    </a:moveTo>
                    <a:cubicBezTo>
                      <a:pt x="2" y="3"/>
                      <a:pt x="2" y="3"/>
                      <a:pt x="2" y="3"/>
                    </a:cubicBezTo>
                    <a:cubicBezTo>
                      <a:pt x="2" y="3"/>
                      <a:pt x="2" y="3"/>
                      <a:pt x="1" y="3"/>
                    </a:cubicBezTo>
                    <a:cubicBezTo>
                      <a:pt x="1" y="3"/>
                      <a:pt x="1" y="3"/>
                      <a:pt x="1" y="3"/>
                    </a:cubicBezTo>
                    <a:cubicBezTo>
                      <a:pt x="1" y="3"/>
                      <a:pt x="1" y="3"/>
                      <a:pt x="1" y="3"/>
                    </a:cubicBezTo>
                    <a:cubicBezTo>
                      <a:pt x="1" y="3"/>
                      <a:pt x="1" y="3"/>
                      <a:pt x="1" y="3"/>
                    </a:cubicBezTo>
                    <a:cubicBezTo>
                      <a:pt x="1" y="2"/>
                      <a:pt x="1" y="2"/>
                      <a:pt x="1" y="2"/>
                    </a:cubicBezTo>
                    <a:cubicBezTo>
                      <a:pt x="0" y="1"/>
                      <a:pt x="0" y="1"/>
                      <a:pt x="1" y="0"/>
                    </a:cubicBezTo>
                    <a:cubicBezTo>
                      <a:pt x="1" y="0"/>
                      <a:pt x="1" y="0"/>
                      <a:pt x="2" y="0"/>
                    </a:cubicBezTo>
                    <a:cubicBezTo>
                      <a:pt x="2" y="0"/>
                      <a:pt x="3" y="1"/>
                      <a:pt x="3" y="2"/>
                    </a:cubicBezTo>
                    <a:close/>
                  </a:path>
                </a:pathLst>
              </a:custGeom>
              <a:solidFill>
                <a:srgbClr val="B4CA71"/>
              </a:solidFill>
              <a:ln w="9525">
                <a:noFill/>
                <a:round/>
                <a:headEnd/>
                <a:tailEnd/>
              </a:ln>
            </p:spPr>
            <p:txBody>
              <a:bodyPr/>
              <a:lstStyle/>
              <a:p>
                <a:pPr>
                  <a:defRPr/>
                </a:pPr>
                <a:endParaRPr lang="es-MX"/>
              </a:p>
            </p:txBody>
          </p:sp>
          <p:sp>
            <p:nvSpPr>
              <p:cNvPr id="1462" name="Freeform 438"/>
              <p:cNvSpPr>
                <a:spLocks/>
              </p:cNvSpPr>
              <p:nvPr/>
            </p:nvSpPr>
            <p:spPr bwMode="auto">
              <a:xfrm>
                <a:off x="4745" y="2011"/>
                <a:ext cx="14" cy="5"/>
              </a:xfrm>
              <a:custGeom>
                <a:avLst/>
                <a:gdLst/>
                <a:ahLst/>
                <a:cxnLst>
                  <a:cxn ang="0">
                    <a:pos x="1" y="0"/>
                  </a:cxn>
                  <a:cxn ang="0">
                    <a:pos x="1" y="1"/>
                  </a:cxn>
                  <a:cxn ang="0">
                    <a:pos x="1" y="2"/>
                  </a:cxn>
                  <a:cxn ang="0">
                    <a:pos x="2" y="2"/>
                  </a:cxn>
                  <a:cxn ang="0">
                    <a:pos x="2" y="1"/>
                  </a:cxn>
                  <a:cxn ang="0">
                    <a:pos x="1" y="0"/>
                  </a:cxn>
                </a:cxnLst>
                <a:rect l="0" t="0" r="r" b="b"/>
                <a:pathLst>
                  <a:path w="3" h="2">
                    <a:moveTo>
                      <a:pt x="1" y="0"/>
                    </a:moveTo>
                    <a:cubicBezTo>
                      <a:pt x="0" y="0"/>
                      <a:pt x="1" y="0"/>
                      <a:pt x="1" y="1"/>
                    </a:cubicBezTo>
                    <a:cubicBezTo>
                      <a:pt x="1" y="1"/>
                      <a:pt x="1" y="2"/>
                      <a:pt x="1" y="2"/>
                    </a:cubicBezTo>
                    <a:cubicBezTo>
                      <a:pt x="1" y="2"/>
                      <a:pt x="1" y="2"/>
                      <a:pt x="2" y="2"/>
                    </a:cubicBezTo>
                    <a:cubicBezTo>
                      <a:pt x="2" y="1"/>
                      <a:pt x="2" y="1"/>
                      <a:pt x="2" y="1"/>
                    </a:cubicBezTo>
                    <a:cubicBezTo>
                      <a:pt x="3" y="0"/>
                      <a:pt x="2" y="0"/>
                      <a:pt x="1" y="0"/>
                    </a:cubicBezTo>
                    <a:close/>
                  </a:path>
                </a:pathLst>
              </a:custGeom>
              <a:solidFill>
                <a:srgbClr val="FDEE70"/>
              </a:solidFill>
              <a:ln w="9525">
                <a:noFill/>
                <a:round/>
                <a:headEnd/>
                <a:tailEnd/>
              </a:ln>
            </p:spPr>
            <p:txBody>
              <a:bodyPr/>
              <a:lstStyle/>
              <a:p>
                <a:pPr>
                  <a:defRPr/>
                </a:pPr>
                <a:endParaRPr lang="es-MX"/>
              </a:p>
            </p:txBody>
          </p:sp>
          <p:sp>
            <p:nvSpPr>
              <p:cNvPr id="1463" name="Freeform 439"/>
              <p:cNvSpPr>
                <a:spLocks/>
              </p:cNvSpPr>
              <p:nvPr/>
            </p:nvSpPr>
            <p:spPr bwMode="auto">
              <a:xfrm>
                <a:off x="4741" y="2007"/>
                <a:ext cx="14" cy="9"/>
              </a:xfrm>
              <a:custGeom>
                <a:avLst/>
                <a:gdLst/>
                <a:ahLst/>
                <a:cxnLst>
                  <a:cxn ang="0">
                    <a:pos x="4" y="1"/>
                  </a:cxn>
                  <a:cxn ang="0">
                    <a:pos x="0" y="1"/>
                  </a:cxn>
                  <a:cxn ang="0">
                    <a:pos x="3" y="2"/>
                  </a:cxn>
                  <a:cxn ang="0">
                    <a:pos x="4" y="1"/>
                  </a:cxn>
                </a:cxnLst>
                <a:rect l="0" t="0" r="r" b="b"/>
                <a:pathLst>
                  <a:path w="4" h="2">
                    <a:moveTo>
                      <a:pt x="4" y="1"/>
                    </a:moveTo>
                    <a:cubicBezTo>
                      <a:pt x="1" y="0"/>
                      <a:pt x="1" y="1"/>
                      <a:pt x="0" y="1"/>
                    </a:cubicBezTo>
                    <a:cubicBezTo>
                      <a:pt x="0" y="1"/>
                      <a:pt x="3" y="1"/>
                      <a:pt x="3" y="2"/>
                    </a:cubicBezTo>
                    <a:cubicBezTo>
                      <a:pt x="3" y="2"/>
                      <a:pt x="4" y="1"/>
                      <a:pt x="4" y="1"/>
                    </a:cubicBezTo>
                    <a:close/>
                  </a:path>
                </a:pathLst>
              </a:custGeom>
              <a:solidFill>
                <a:srgbClr val="24211D"/>
              </a:solidFill>
              <a:ln w="9525">
                <a:noFill/>
                <a:round/>
                <a:headEnd/>
                <a:tailEnd/>
              </a:ln>
            </p:spPr>
            <p:txBody>
              <a:bodyPr/>
              <a:lstStyle/>
              <a:p>
                <a:pPr>
                  <a:defRPr/>
                </a:pPr>
                <a:endParaRPr lang="es-MX"/>
              </a:p>
            </p:txBody>
          </p:sp>
          <p:sp>
            <p:nvSpPr>
              <p:cNvPr id="1464" name="Freeform 440"/>
              <p:cNvSpPr>
                <a:spLocks/>
              </p:cNvSpPr>
              <p:nvPr/>
            </p:nvSpPr>
            <p:spPr bwMode="auto">
              <a:xfrm>
                <a:off x="4741" y="2007"/>
                <a:ext cx="14" cy="9"/>
              </a:xfrm>
              <a:custGeom>
                <a:avLst/>
                <a:gdLst/>
                <a:ahLst/>
                <a:cxnLst>
                  <a:cxn ang="0">
                    <a:pos x="4" y="1"/>
                  </a:cxn>
                  <a:cxn ang="0">
                    <a:pos x="0" y="1"/>
                  </a:cxn>
                  <a:cxn ang="0">
                    <a:pos x="3" y="2"/>
                  </a:cxn>
                  <a:cxn ang="0">
                    <a:pos x="4" y="1"/>
                  </a:cxn>
                </a:cxnLst>
                <a:rect l="0" t="0" r="r" b="b"/>
                <a:pathLst>
                  <a:path w="4" h="2">
                    <a:moveTo>
                      <a:pt x="4" y="1"/>
                    </a:moveTo>
                    <a:cubicBezTo>
                      <a:pt x="1" y="0"/>
                      <a:pt x="1" y="1"/>
                      <a:pt x="0" y="1"/>
                    </a:cubicBezTo>
                    <a:cubicBezTo>
                      <a:pt x="0" y="1"/>
                      <a:pt x="3" y="1"/>
                      <a:pt x="3" y="2"/>
                    </a:cubicBezTo>
                    <a:cubicBezTo>
                      <a:pt x="3" y="2"/>
                      <a:pt x="4" y="1"/>
                      <a:pt x="4" y="1"/>
                    </a:cubicBezTo>
                    <a:close/>
                  </a:path>
                </a:pathLst>
              </a:custGeom>
              <a:noFill/>
              <a:ln w="0">
                <a:solidFill>
                  <a:srgbClr val="24211D"/>
                </a:solidFill>
                <a:prstDash val="solid"/>
                <a:round/>
                <a:headEnd/>
                <a:tailEnd/>
              </a:ln>
            </p:spPr>
            <p:txBody>
              <a:bodyPr/>
              <a:lstStyle/>
              <a:p>
                <a:pPr>
                  <a:defRPr/>
                </a:pPr>
                <a:endParaRPr lang="es-MX"/>
              </a:p>
            </p:txBody>
          </p:sp>
          <p:sp>
            <p:nvSpPr>
              <p:cNvPr id="1465" name="Freeform 441"/>
              <p:cNvSpPr>
                <a:spLocks/>
              </p:cNvSpPr>
              <p:nvPr/>
            </p:nvSpPr>
            <p:spPr bwMode="auto">
              <a:xfrm>
                <a:off x="4727" y="1970"/>
                <a:ext cx="18" cy="18"/>
              </a:xfrm>
              <a:custGeom>
                <a:avLst/>
                <a:gdLst/>
                <a:ahLst/>
                <a:cxnLst>
                  <a:cxn ang="0">
                    <a:pos x="3" y="1"/>
                  </a:cxn>
                  <a:cxn ang="0">
                    <a:pos x="2" y="4"/>
                  </a:cxn>
                  <a:cxn ang="0">
                    <a:pos x="2" y="6"/>
                  </a:cxn>
                  <a:cxn ang="0">
                    <a:pos x="3" y="6"/>
                  </a:cxn>
                  <a:cxn ang="0">
                    <a:pos x="5" y="3"/>
                  </a:cxn>
                  <a:cxn ang="0">
                    <a:pos x="3" y="1"/>
                  </a:cxn>
                </a:cxnLst>
                <a:rect l="0" t="0" r="r" b="b"/>
                <a:pathLst>
                  <a:path w="6" h="6">
                    <a:moveTo>
                      <a:pt x="3" y="1"/>
                    </a:moveTo>
                    <a:cubicBezTo>
                      <a:pt x="0" y="1"/>
                      <a:pt x="1" y="3"/>
                      <a:pt x="2" y="4"/>
                    </a:cubicBezTo>
                    <a:cubicBezTo>
                      <a:pt x="1" y="5"/>
                      <a:pt x="1" y="5"/>
                      <a:pt x="2" y="6"/>
                    </a:cubicBezTo>
                    <a:cubicBezTo>
                      <a:pt x="2" y="6"/>
                      <a:pt x="3" y="6"/>
                      <a:pt x="3" y="6"/>
                    </a:cubicBezTo>
                    <a:cubicBezTo>
                      <a:pt x="5" y="5"/>
                      <a:pt x="5" y="5"/>
                      <a:pt x="5" y="3"/>
                    </a:cubicBezTo>
                    <a:cubicBezTo>
                      <a:pt x="6" y="1"/>
                      <a:pt x="5" y="0"/>
                      <a:pt x="3" y="1"/>
                    </a:cubicBezTo>
                    <a:close/>
                  </a:path>
                </a:pathLst>
              </a:custGeom>
              <a:solidFill>
                <a:srgbClr val="006E57"/>
              </a:solidFill>
              <a:ln w="9525">
                <a:noFill/>
                <a:round/>
                <a:headEnd/>
                <a:tailEnd/>
              </a:ln>
            </p:spPr>
            <p:txBody>
              <a:bodyPr/>
              <a:lstStyle/>
              <a:p>
                <a:pPr>
                  <a:defRPr/>
                </a:pPr>
                <a:endParaRPr lang="es-MX"/>
              </a:p>
            </p:txBody>
          </p:sp>
          <p:sp>
            <p:nvSpPr>
              <p:cNvPr id="1466" name="Freeform 442"/>
              <p:cNvSpPr>
                <a:spLocks/>
              </p:cNvSpPr>
              <p:nvPr/>
            </p:nvSpPr>
            <p:spPr bwMode="auto">
              <a:xfrm>
                <a:off x="4731" y="1970"/>
                <a:ext cx="14" cy="18"/>
              </a:xfrm>
              <a:custGeom>
                <a:avLst/>
                <a:gdLst/>
                <a:ahLst/>
                <a:cxnLst>
                  <a:cxn ang="0">
                    <a:pos x="4" y="2"/>
                  </a:cxn>
                  <a:cxn ang="0">
                    <a:pos x="2" y="5"/>
                  </a:cxn>
                  <a:cxn ang="0">
                    <a:pos x="2" y="5"/>
                  </a:cxn>
                  <a:cxn ang="0">
                    <a:pos x="1" y="5"/>
                  </a:cxn>
                  <a:cxn ang="0">
                    <a:pos x="1" y="4"/>
                  </a:cxn>
                  <a:cxn ang="0">
                    <a:pos x="1" y="3"/>
                  </a:cxn>
                  <a:cxn ang="0">
                    <a:pos x="1" y="2"/>
                  </a:cxn>
                  <a:cxn ang="0">
                    <a:pos x="2" y="0"/>
                  </a:cxn>
                  <a:cxn ang="0">
                    <a:pos x="3" y="0"/>
                  </a:cxn>
                  <a:cxn ang="0">
                    <a:pos x="4" y="2"/>
                  </a:cxn>
                </a:cxnLst>
                <a:rect l="0" t="0" r="r" b="b"/>
                <a:pathLst>
                  <a:path w="5" h="5">
                    <a:moveTo>
                      <a:pt x="4" y="2"/>
                    </a:moveTo>
                    <a:cubicBezTo>
                      <a:pt x="4" y="4"/>
                      <a:pt x="4" y="4"/>
                      <a:pt x="2" y="5"/>
                    </a:cubicBezTo>
                    <a:cubicBezTo>
                      <a:pt x="2" y="5"/>
                      <a:pt x="2" y="5"/>
                      <a:pt x="2" y="5"/>
                    </a:cubicBezTo>
                    <a:cubicBezTo>
                      <a:pt x="2" y="5"/>
                      <a:pt x="1" y="5"/>
                      <a:pt x="1" y="5"/>
                    </a:cubicBezTo>
                    <a:cubicBezTo>
                      <a:pt x="1" y="4"/>
                      <a:pt x="1" y="4"/>
                      <a:pt x="1" y="4"/>
                    </a:cubicBezTo>
                    <a:cubicBezTo>
                      <a:pt x="1" y="4"/>
                      <a:pt x="1" y="3"/>
                      <a:pt x="1" y="3"/>
                    </a:cubicBezTo>
                    <a:cubicBezTo>
                      <a:pt x="1" y="3"/>
                      <a:pt x="1" y="3"/>
                      <a:pt x="1" y="2"/>
                    </a:cubicBezTo>
                    <a:cubicBezTo>
                      <a:pt x="0" y="1"/>
                      <a:pt x="0" y="0"/>
                      <a:pt x="2" y="0"/>
                    </a:cubicBezTo>
                    <a:cubicBezTo>
                      <a:pt x="2" y="0"/>
                      <a:pt x="3" y="0"/>
                      <a:pt x="3" y="0"/>
                    </a:cubicBezTo>
                    <a:cubicBezTo>
                      <a:pt x="4" y="0"/>
                      <a:pt x="5" y="1"/>
                      <a:pt x="4" y="2"/>
                    </a:cubicBezTo>
                    <a:close/>
                  </a:path>
                </a:pathLst>
              </a:custGeom>
              <a:solidFill>
                <a:srgbClr val="27805E"/>
              </a:solidFill>
              <a:ln w="9525">
                <a:noFill/>
                <a:round/>
                <a:headEnd/>
                <a:tailEnd/>
              </a:ln>
            </p:spPr>
            <p:txBody>
              <a:bodyPr/>
              <a:lstStyle/>
              <a:p>
                <a:pPr>
                  <a:defRPr/>
                </a:pPr>
                <a:endParaRPr lang="es-MX"/>
              </a:p>
            </p:txBody>
          </p:sp>
          <p:sp>
            <p:nvSpPr>
              <p:cNvPr id="1467" name="Freeform 443"/>
              <p:cNvSpPr>
                <a:spLocks/>
              </p:cNvSpPr>
              <p:nvPr/>
            </p:nvSpPr>
            <p:spPr bwMode="auto">
              <a:xfrm>
                <a:off x="4731" y="1970"/>
                <a:ext cx="14" cy="18"/>
              </a:xfrm>
              <a:custGeom>
                <a:avLst/>
                <a:gdLst/>
                <a:ahLst/>
                <a:cxnLst>
                  <a:cxn ang="0">
                    <a:pos x="4" y="2"/>
                  </a:cxn>
                  <a:cxn ang="0">
                    <a:pos x="3" y="4"/>
                  </a:cxn>
                  <a:cxn ang="0">
                    <a:pos x="2" y="4"/>
                  </a:cxn>
                  <a:cxn ang="0">
                    <a:pos x="1" y="4"/>
                  </a:cxn>
                  <a:cxn ang="0">
                    <a:pos x="1" y="4"/>
                  </a:cxn>
                  <a:cxn ang="0">
                    <a:pos x="1" y="3"/>
                  </a:cxn>
                  <a:cxn ang="0">
                    <a:pos x="1" y="2"/>
                  </a:cxn>
                  <a:cxn ang="0">
                    <a:pos x="2" y="0"/>
                  </a:cxn>
                  <a:cxn ang="0">
                    <a:pos x="3" y="0"/>
                  </a:cxn>
                  <a:cxn ang="0">
                    <a:pos x="4" y="2"/>
                  </a:cxn>
                </a:cxnLst>
                <a:rect l="0" t="0" r="r" b="b"/>
                <a:pathLst>
                  <a:path w="4" h="5">
                    <a:moveTo>
                      <a:pt x="4" y="2"/>
                    </a:moveTo>
                    <a:cubicBezTo>
                      <a:pt x="4" y="4"/>
                      <a:pt x="4" y="3"/>
                      <a:pt x="3" y="4"/>
                    </a:cubicBezTo>
                    <a:cubicBezTo>
                      <a:pt x="2" y="4"/>
                      <a:pt x="2" y="4"/>
                      <a:pt x="2" y="4"/>
                    </a:cubicBezTo>
                    <a:cubicBezTo>
                      <a:pt x="2" y="5"/>
                      <a:pt x="2" y="4"/>
                      <a:pt x="1" y="4"/>
                    </a:cubicBezTo>
                    <a:cubicBezTo>
                      <a:pt x="1" y="4"/>
                      <a:pt x="1" y="4"/>
                      <a:pt x="1" y="4"/>
                    </a:cubicBezTo>
                    <a:cubicBezTo>
                      <a:pt x="1" y="3"/>
                      <a:pt x="1" y="3"/>
                      <a:pt x="1" y="3"/>
                    </a:cubicBezTo>
                    <a:cubicBezTo>
                      <a:pt x="1" y="3"/>
                      <a:pt x="1" y="3"/>
                      <a:pt x="1" y="2"/>
                    </a:cubicBezTo>
                    <a:cubicBezTo>
                      <a:pt x="0" y="1"/>
                      <a:pt x="0" y="1"/>
                      <a:pt x="2" y="0"/>
                    </a:cubicBezTo>
                    <a:cubicBezTo>
                      <a:pt x="2" y="0"/>
                      <a:pt x="3" y="0"/>
                      <a:pt x="3" y="0"/>
                    </a:cubicBezTo>
                    <a:cubicBezTo>
                      <a:pt x="4" y="0"/>
                      <a:pt x="4" y="1"/>
                      <a:pt x="4" y="2"/>
                    </a:cubicBezTo>
                    <a:close/>
                  </a:path>
                </a:pathLst>
              </a:custGeom>
              <a:solidFill>
                <a:srgbClr val="569365"/>
              </a:solidFill>
              <a:ln w="9525">
                <a:noFill/>
                <a:round/>
                <a:headEnd/>
                <a:tailEnd/>
              </a:ln>
            </p:spPr>
            <p:txBody>
              <a:bodyPr/>
              <a:lstStyle/>
              <a:p>
                <a:pPr>
                  <a:defRPr/>
                </a:pPr>
                <a:endParaRPr lang="es-MX"/>
              </a:p>
            </p:txBody>
          </p:sp>
          <p:sp>
            <p:nvSpPr>
              <p:cNvPr id="1468" name="Freeform 444"/>
              <p:cNvSpPr>
                <a:spLocks/>
              </p:cNvSpPr>
              <p:nvPr/>
            </p:nvSpPr>
            <p:spPr bwMode="auto">
              <a:xfrm>
                <a:off x="4731" y="1975"/>
                <a:ext cx="14" cy="9"/>
              </a:xfrm>
              <a:custGeom>
                <a:avLst/>
                <a:gdLst/>
                <a:ahLst/>
                <a:cxnLst>
                  <a:cxn ang="0">
                    <a:pos x="3" y="1"/>
                  </a:cxn>
                  <a:cxn ang="0">
                    <a:pos x="2" y="3"/>
                  </a:cxn>
                  <a:cxn ang="0">
                    <a:pos x="1" y="3"/>
                  </a:cxn>
                  <a:cxn ang="0">
                    <a:pos x="1" y="3"/>
                  </a:cxn>
                  <a:cxn ang="0">
                    <a:pos x="0" y="2"/>
                  </a:cxn>
                  <a:cxn ang="0">
                    <a:pos x="0" y="2"/>
                  </a:cxn>
                  <a:cxn ang="0">
                    <a:pos x="0" y="1"/>
                  </a:cxn>
                  <a:cxn ang="0">
                    <a:pos x="1" y="0"/>
                  </a:cxn>
                  <a:cxn ang="0">
                    <a:pos x="2" y="0"/>
                  </a:cxn>
                  <a:cxn ang="0">
                    <a:pos x="3" y="1"/>
                  </a:cxn>
                </a:cxnLst>
                <a:rect l="0" t="0" r="r" b="b"/>
                <a:pathLst>
                  <a:path w="3" h="3">
                    <a:moveTo>
                      <a:pt x="3" y="1"/>
                    </a:moveTo>
                    <a:cubicBezTo>
                      <a:pt x="2" y="2"/>
                      <a:pt x="2" y="2"/>
                      <a:pt x="2" y="3"/>
                    </a:cubicBezTo>
                    <a:cubicBezTo>
                      <a:pt x="1" y="3"/>
                      <a:pt x="1" y="3"/>
                      <a:pt x="1" y="3"/>
                    </a:cubicBezTo>
                    <a:cubicBezTo>
                      <a:pt x="1" y="3"/>
                      <a:pt x="1" y="3"/>
                      <a:pt x="1" y="3"/>
                    </a:cubicBezTo>
                    <a:cubicBezTo>
                      <a:pt x="0" y="3"/>
                      <a:pt x="0" y="3"/>
                      <a:pt x="0" y="2"/>
                    </a:cubicBezTo>
                    <a:cubicBezTo>
                      <a:pt x="0" y="2"/>
                      <a:pt x="0" y="2"/>
                      <a:pt x="0" y="2"/>
                    </a:cubicBezTo>
                    <a:cubicBezTo>
                      <a:pt x="0" y="2"/>
                      <a:pt x="0" y="2"/>
                      <a:pt x="0" y="1"/>
                    </a:cubicBezTo>
                    <a:cubicBezTo>
                      <a:pt x="0" y="1"/>
                      <a:pt x="0" y="0"/>
                      <a:pt x="1" y="0"/>
                    </a:cubicBezTo>
                    <a:cubicBezTo>
                      <a:pt x="1" y="0"/>
                      <a:pt x="1" y="0"/>
                      <a:pt x="2" y="0"/>
                    </a:cubicBezTo>
                    <a:cubicBezTo>
                      <a:pt x="3" y="0"/>
                      <a:pt x="3" y="0"/>
                      <a:pt x="3" y="1"/>
                    </a:cubicBezTo>
                    <a:close/>
                  </a:path>
                </a:pathLst>
              </a:custGeom>
              <a:solidFill>
                <a:srgbClr val="7FA96C"/>
              </a:solidFill>
              <a:ln w="9525">
                <a:noFill/>
                <a:round/>
                <a:headEnd/>
                <a:tailEnd/>
              </a:ln>
            </p:spPr>
            <p:txBody>
              <a:bodyPr/>
              <a:lstStyle/>
              <a:p>
                <a:pPr>
                  <a:defRPr/>
                </a:pPr>
                <a:endParaRPr lang="es-MX"/>
              </a:p>
            </p:txBody>
          </p:sp>
          <p:sp>
            <p:nvSpPr>
              <p:cNvPr id="1469" name="Freeform 445"/>
              <p:cNvSpPr>
                <a:spLocks/>
              </p:cNvSpPr>
              <p:nvPr/>
            </p:nvSpPr>
            <p:spPr bwMode="auto">
              <a:xfrm>
                <a:off x="4731" y="1975"/>
                <a:ext cx="14" cy="9"/>
              </a:xfrm>
              <a:custGeom>
                <a:avLst/>
                <a:gdLst/>
                <a:ahLst/>
                <a:cxnLst>
                  <a:cxn ang="0">
                    <a:pos x="2" y="1"/>
                  </a:cxn>
                  <a:cxn ang="0">
                    <a:pos x="2" y="2"/>
                  </a:cxn>
                  <a:cxn ang="0">
                    <a:pos x="1" y="3"/>
                  </a:cxn>
                  <a:cxn ang="0">
                    <a:pos x="1" y="3"/>
                  </a:cxn>
                  <a:cxn ang="0">
                    <a:pos x="1" y="2"/>
                  </a:cxn>
                  <a:cxn ang="0">
                    <a:pos x="1" y="2"/>
                  </a:cxn>
                  <a:cxn ang="0">
                    <a:pos x="1" y="1"/>
                  </a:cxn>
                  <a:cxn ang="0">
                    <a:pos x="1" y="0"/>
                  </a:cxn>
                  <a:cxn ang="0">
                    <a:pos x="2" y="0"/>
                  </a:cxn>
                  <a:cxn ang="0">
                    <a:pos x="2" y="1"/>
                  </a:cxn>
                </a:cxnLst>
                <a:rect l="0" t="0" r="r" b="b"/>
                <a:pathLst>
                  <a:path w="3" h="3">
                    <a:moveTo>
                      <a:pt x="2" y="1"/>
                    </a:moveTo>
                    <a:cubicBezTo>
                      <a:pt x="2" y="2"/>
                      <a:pt x="2" y="2"/>
                      <a:pt x="2" y="2"/>
                    </a:cubicBezTo>
                    <a:cubicBezTo>
                      <a:pt x="2" y="3"/>
                      <a:pt x="1" y="3"/>
                      <a:pt x="1" y="3"/>
                    </a:cubicBezTo>
                    <a:cubicBezTo>
                      <a:pt x="1" y="3"/>
                      <a:pt x="1" y="3"/>
                      <a:pt x="1" y="3"/>
                    </a:cubicBezTo>
                    <a:cubicBezTo>
                      <a:pt x="1" y="3"/>
                      <a:pt x="1" y="2"/>
                      <a:pt x="1" y="2"/>
                    </a:cubicBezTo>
                    <a:cubicBezTo>
                      <a:pt x="0" y="2"/>
                      <a:pt x="0" y="2"/>
                      <a:pt x="1" y="2"/>
                    </a:cubicBezTo>
                    <a:cubicBezTo>
                      <a:pt x="0" y="2"/>
                      <a:pt x="0" y="2"/>
                      <a:pt x="1" y="1"/>
                    </a:cubicBezTo>
                    <a:cubicBezTo>
                      <a:pt x="0" y="1"/>
                      <a:pt x="0" y="0"/>
                      <a:pt x="1" y="0"/>
                    </a:cubicBezTo>
                    <a:cubicBezTo>
                      <a:pt x="1" y="0"/>
                      <a:pt x="1" y="0"/>
                      <a:pt x="2" y="0"/>
                    </a:cubicBezTo>
                    <a:cubicBezTo>
                      <a:pt x="2" y="0"/>
                      <a:pt x="3" y="0"/>
                      <a:pt x="2" y="1"/>
                    </a:cubicBezTo>
                    <a:close/>
                  </a:path>
                </a:pathLst>
              </a:custGeom>
              <a:solidFill>
                <a:srgbClr val="B4CA71"/>
              </a:solidFill>
              <a:ln w="9525">
                <a:noFill/>
                <a:round/>
                <a:headEnd/>
                <a:tailEnd/>
              </a:ln>
            </p:spPr>
            <p:txBody>
              <a:bodyPr/>
              <a:lstStyle/>
              <a:p>
                <a:pPr>
                  <a:defRPr/>
                </a:pPr>
                <a:endParaRPr lang="es-MX"/>
              </a:p>
            </p:txBody>
          </p:sp>
          <p:sp>
            <p:nvSpPr>
              <p:cNvPr id="1470" name="Freeform 446"/>
              <p:cNvSpPr>
                <a:spLocks/>
              </p:cNvSpPr>
              <p:nvPr/>
            </p:nvSpPr>
            <p:spPr bwMode="auto">
              <a:xfrm>
                <a:off x="4731" y="1975"/>
                <a:ext cx="14" cy="9"/>
              </a:xfrm>
              <a:custGeom>
                <a:avLst/>
                <a:gdLst/>
                <a:ahLst/>
                <a:cxnLst>
                  <a:cxn ang="0">
                    <a:pos x="1" y="0"/>
                  </a:cxn>
                  <a:cxn ang="0">
                    <a:pos x="1" y="2"/>
                  </a:cxn>
                  <a:cxn ang="0">
                    <a:pos x="1" y="2"/>
                  </a:cxn>
                  <a:cxn ang="0">
                    <a:pos x="1" y="2"/>
                  </a:cxn>
                  <a:cxn ang="0">
                    <a:pos x="2" y="1"/>
                  </a:cxn>
                  <a:cxn ang="0">
                    <a:pos x="1" y="0"/>
                  </a:cxn>
                </a:cxnLst>
                <a:rect l="0" t="0" r="r" b="b"/>
                <a:pathLst>
                  <a:path w="3" h="2">
                    <a:moveTo>
                      <a:pt x="1" y="0"/>
                    </a:moveTo>
                    <a:cubicBezTo>
                      <a:pt x="0" y="0"/>
                      <a:pt x="0" y="1"/>
                      <a:pt x="1" y="2"/>
                    </a:cubicBezTo>
                    <a:cubicBezTo>
                      <a:pt x="1" y="2"/>
                      <a:pt x="1" y="2"/>
                      <a:pt x="1" y="2"/>
                    </a:cubicBezTo>
                    <a:cubicBezTo>
                      <a:pt x="1" y="2"/>
                      <a:pt x="1" y="2"/>
                      <a:pt x="1" y="2"/>
                    </a:cubicBezTo>
                    <a:cubicBezTo>
                      <a:pt x="2" y="2"/>
                      <a:pt x="2" y="2"/>
                      <a:pt x="2" y="1"/>
                    </a:cubicBezTo>
                    <a:cubicBezTo>
                      <a:pt x="3" y="0"/>
                      <a:pt x="2" y="0"/>
                      <a:pt x="1" y="0"/>
                    </a:cubicBezTo>
                    <a:close/>
                  </a:path>
                </a:pathLst>
              </a:custGeom>
              <a:solidFill>
                <a:srgbClr val="FDEE70"/>
              </a:solidFill>
              <a:ln w="9525">
                <a:noFill/>
                <a:round/>
                <a:headEnd/>
                <a:tailEnd/>
              </a:ln>
            </p:spPr>
            <p:txBody>
              <a:bodyPr/>
              <a:lstStyle/>
              <a:p>
                <a:pPr>
                  <a:defRPr/>
                </a:pPr>
                <a:endParaRPr lang="es-MX"/>
              </a:p>
            </p:txBody>
          </p:sp>
          <p:sp>
            <p:nvSpPr>
              <p:cNvPr id="1471" name="Freeform 447"/>
              <p:cNvSpPr>
                <a:spLocks/>
              </p:cNvSpPr>
              <p:nvPr/>
            </p:nvSpPr>
            <p:spPr bwMode="auto">
              <a:xfrm>
                <a:off x="4722" y="1970"/>
                <a:ext cx="18" cy="14"/>
              </a:xfrm>
              <a:custGeom>
                <a:avLst/>
                <a:gdLst/>
                <a:ahLst/>
                <a:cxnLst>
                  <a:cxn ang="0">
                    <a:pos x="5" y="2"/>
                  </a:cxn>
                  <a:cxn ang="0">
                    <a:pos x="0" y="2"/>
                  </a:cxn>
                  <a:cxn ang="0">
                    <a:pos x="4" y="3"/>
                  </a:cxn>
                  <a:cxn ang="0">
                    <a:pos x="5" y="2"/>
                  </a:cxn>
                </a:cxnLst>
                <a:rect l="0" t="0" r="r" b="b"/>
                <a:pathLst>
                  <a:path w="5" h="3">
                    <a:moveTo>
                      <a:pt x="5" y="2"/>
                    </a:moveTo>
                    <a:cubicBezTo>
                      <a:pt x="2" y="0"/>
                      <a:pt x="2" y="1"/>
                      <a:pt x="0" y="2"/>
                    </a:cubicBezTo>
                    <a:cubicBezTo>
                      <a:pt x="0" y="2"/>
                      <a:pt x="4" y="2"/>
                      <a:pt x="4" y="3"/>
                    </a:cubicBezTo>
                    <a:cubicBezTo>
                      <a:pt x="4" y="3"/>
                      <a:pt x="5" y="2"/>
                      <a:pt x="5" y="2"/>
                    </a:cubicBezTo>
                    <a:close/>
                  </a:path>
                </a:pathLst>
              </a:custGeom>
              <a:solidFill>
                <a:srgbClr val="24211D"/>
              </a:solidFill>
              <a:ln w="9525">
                <a:noFill/>
                <a:round/>
                <a:headEnd/>
                <a:tailEnd/>
              </a:ln>
            </p:spPr>
            <p:txBody>
              <a:bodyPr/>
              <a:lstStyle/>
              <a:p>
                <a:pPr>
                  <a:defRPr/>
                </a:pPr>
                <a:endParaRPr lang="es-MX"/>
              </a:p>
            </p:txBody>
          </p:sp>
          <p:sp>
            <p:nvSpPr>
              <p:cNvPr id="1472" name="Freeform 448"/>
              <p:cNvSpPr>
                <a:spLocks/>
              </p:cNvSpPr>
              <p:nvPr/>
            </p:nvSpPr>
            <p:spPr bwMode="auto">
              <a:xfrm>
                <a:off x="4722" y="1970"/>
                <a:ext cx="18" cy="14"/>
              </a:xfrm>
              <a:custGeom>
                <a:avLst/>
                <a:gdLst/>
                <a:ahLst/>
                <a:cxnLst>
                  <a:cxn ang="0">
                    <a:pos x="5" y="2"/>
                  </a:cxn>
                  <a:cxn ang="0">
                    <a:pos x="0" y="2"/>
                  </a:cxn>
                  <a:cxn ang="0">
                    <a:pos x="4" y="3"/>
                  </a:cxn>
                  <a:cxn ang="0">
                    <a:pos x="5" y="2"/>
                  </a:cxn>
                </a:cxnLst>
                <a:rect l="0" t="0" r="r" b="b"/>
                <a:pathLst>
                  <a:path w="5" h="3">
                    <a:moveTo>
                      <a:pt x="5" y="2"/>
                    </a:moveTo>
                    <a:cubicBezTo>
                      <a:pt x="2" y="0"/>
                      <a:pt x="2" y="1"/>
                      <a:pt x="0" y="2"/>
                    </a:cubicBezTo>
                    <a:cubicBezTo>
                      <a:pt x="0" y="2"/>
                      <a:pt x="4" y="2"/>
                      <a:pt x="4" y="3"/>
                    </a:cubicBezTo>
                    <a:cubicBezTo>
                      <a:pt x="4" y="3"/>
                      <a:pt x="5" y="2"/>
                      <a:pt x="5" y="2"/>
                    </a:cubicBezTo>
                    <a:close/>
                  </a:path>
                </a:pathLst>
              </a:custGeom>
              <a:noFill/>
              <a:ln w="0">
                <a:solidFill>
                  <a:srgbClr val="24211D"/>
                </a:solidFill>
                <a:prstDash val="solid"/>
                <a:round/>
                <a:headEnd/>
                <a:tailEnd/>
              </a:ln>
            </p:spPr>
            <p:txBody>
              <a:bodyPr/>
              <a:lstStyle/>
              <a:p>
                <a:pPr>
                  <a:defRPr/>
                </a:pPr>
                <a:endParaRPr lang="es-MX"/>
              </a:p>
            </p:txBody>
          </p:sp>
          <p:sp>
            <p:nvSpPr>
              <p:cNvPr id="1473" name="Freeform 449"/>
              <p:cNvSpPr>
                <a:spLocks/>
              </p:cNvSpPr>
              <p:nvPr/>
            </p:nvSpPr>
            <p:spPr bwMode="auto">
              <a:xfrm>
                <a:off x="4763" y="1947"/>
                <a:ext cx="28" cy="23"/>
              </a:xfrm>
              <a:custGeom>
                <a:avLst/>
                <a:gdLst/>
                <a:ahLst/>
                <a:cxnLst>
                  <a:cxn ang="0">
                    <a:pos x="4" y="1"/>
                  </a:cxn>
                  <a:cxn ang="0">
                    <a:pos x="2" y="4"/>
                  </a:cxn>
                  <a:cxn ang="0">
                    <a:pos x="1" y="5"/>
                  </a:cxn>
                  <a:cxn ang="0">
                    <a:pos x="2" y="6"/>
                  </a:cxn>
                  <a:cxn ang="0">
                    <a:pos x="5" y="4"/>
                  </a:cxn>
                  <a:cxn ang="0">
                    <a:pos x="4" y="1"/>
                  </a:cxn>
                </a:cxnLst>
                <a:rect l="0" t="0" r="r" b="b"/>
                <a:pathLst>
                  <a:path w="7" h="6">
                    <a:moveTo>
                      <a:pt x="4" y="1"/>
                    </a:moveTo>
                    <a:cubicBezTo>
                      <a:pt x="1" y="0"/>
                      <a:pt x="2" y="2"/>
                      <a:pt x="2" y="4"/>
                    </a:cubicBezTo>
                    <a:cubicBezTo>
                      <a:pt x="1" y="4"/>
                      <a:pt x="0" y="4"/>
                      <a:pt x="1" y="5"/>
                    </a:cubicBezTo>
                    <a:cubicBezTo>
                      <a:pt x="1" y="6"/>
                      <a:pt x="1" y="6"/>
                      <a:pt x="2" y="6"/>
                    </a:cubicBezTo>
                    <a:cubicBezTo>
                      <a:pt x="4" y="5"/>
                      <a:pt x="4" y="6"/>
                      <a:pt x="5" y="4"/>
                    </a:cubicBezTo>
                    <a:cubicBezTo>
                      <a:pt x="7" y="3"/>
                      <a:pt x="6" y="2"/>
                      <a:pt x="4" y="1"/>
                    </a:cubicBezTo>
                    <a:close/>
                  </a:path>
                </a:pathLst>
              </a:custGeom>
              <a:solidFill>
                <a:srgbClr val="006E57"/>
              </a:solidFill>
              <a:ln w="9525">
                <a:noFill/>
                <a:round/>
                <a:headEnd/>
                <a:tailEnd/>
              </a:ln>
            </p:spPr>
            <p:txBody>
              <a:bodyPr/>
              <a:lstStyle/>
              <a:p>
                <a:pPr>
                  <a:defRPr/>
                </a:pPr>
                <a:endParaRPr lang="es-MX"/>
              </a:p>
            </p:txBody>
          </p:sp>
          <p:sp>
            <p:nvSpPr>
              <p:cNvPr id="1474" name="Freeform 450"/>
              <p:cNvSpPr>
                <a:spLocks/>
              </p:cNvSpPr>
              <p:nvPr/>
            </p:nvSpPr>
            <p:spPr bwMode="auto">
              <a:xfrm>
                <a:off x="4768" y="1947"/>
                <a:ext cx="18" cy="23"/>
              </a:xfrm>
              <a:custGeom>
                <a:avLst/>
                <a:gdLst/>
                <a:ahLst/>
                <a:cxnLst>
                  <a:cxn ang="0">
                    <a:pos x="4" y="4"/>
                  </a:cxn>
                  <a:cxn ang="0">
                    <a:pos x="1" y="5"/>
                  </a:cxn>
                  <a:cxn ang="0">
                    <a:pos x="0" y="5"/>
                  </a:cxn>
                  <a:cxn ang="0">
                    <a:pos x="0" y="5"/>
                  </a:cxn>
                  <a:cxn ang="0">
                    <a:pos x="0" y="4"/>
                  </a:cxn>
                  <a:cxn ang="0">
                    <a:pos x="1" y="4"/>
                  </a:cxn>
                  <a:cxn ang="0">
                    <a:pos x="1" y="3"/>
                  </a:cxn>
                  <a:cxn ang="0">
                    <a:pos x="3" y="1"/>
                  </a:cxn>
                  <a:cxn ang="0">
                    <a:pos x="4" y="2"/>
                  </a:cxn>
                  <a:cxn ang="0">
                    <a:pos x="4" y="4"/>
                  </a:cxn>
                </a:cxnLst>
                <a:rect l="0" t="0" r="r" b="b"/>
                <a:pathLst>
                  <a:path w="5" h="6">
                    <a:moveTo>
                      <a:pt x="4" y="4"/>
                    </a:moveTo>
                    <a:cubicBezTo>
                      <a:pt x="3" y="5"/>
                      <a:pt x="3" y="5"/>
                      <a:pt x="1" y="5"/>
                    </a:cubicBezTo>
                    <a:cubicBezTo>
                      <a:pt x="1" y="6"/>
                      <a:pt x="1" y="5"/>
                      <a:pt x="0" y="5"/>
                    </a:cubicBezTo>
                    <a:cubicBezTo>
                      <a:pt x="0" y="5"/>
                      <a:pt x="0" y="5"/>
                      <a:pt x="0" y="5"/>
                    </a:cubicBezTo>
                    <a:cubicBezTo>
                      <a:pt x="0" y="4"/>
                      <a:pt x="0" y="4"/>
                      <a:pt x="0" y="4"/>
                    </a:cubicBezTo>
                    <a:cubicBezTo>
                      <a:pt x="0" y="4"/>
                      <a:pt x="0" y="4"/>
                      <a:pt x="1" y="4"/>
                    </a:cubicBezTo>
                    <a:cubicBezTo>
                      <a:pt x="1" y="3"/>
                      <a:pt x="1" y="3"/>
                      <a:pt x="1" y="3"/>
                    </a:cubicBezTo>
                    <a:cubicBezTo>
                      <a:pt x="1" y="1"/>
                      <a:pt x="1" y="0"/>
                      <a:pt x="3" y="1"/>
                    </a:cubicBezTo>
                    <a:cubicBezTo>
                      <a:pt x="3" y="1"/>
                      <a:pt x="4" y="2"/>
                      <a:pt x="4" y="2"/>
                    </a:cubicBezTo>
                    <a:cubicBezTo>
                      <a:pt x="5" y="2"/>
                      <a:pt x="5" y="3"/>
                      <a:pt x="4" y="4"/>
                    </a:cubicBezTo>
                    <a:close/>
                  </a:path>
                </a:pathLst>
              </a:custGeom>
              <a:solidFill>
                <a:srgbClr val="27805E"/>
              </a:solidFill>
              <a:ln w="9525">
                <a:noFill/>
                <a:round/>
                <a:headEnd/>
                <a:tailEnd/>
              </a:ln>
            </p:spPr>
            <p:txBody>
              <a:bodyPr/>
              <a:lstStyle/>
              <a:p>
                <a:pPr>
                  <a:defRPr/>
                </a:pPr>
                <a:endParaRPr lang="es-MX"/>
              </a:p>
            </p:txBody>
          </p:sp>
          <p:sp>
            <p:nvSpPr>
              <p:cNvPr id="1475" name="Freeform 451"/>
              <p:cNvSpPr>
                <a:spLocks/>
              </p:cNvSpPr>
              <p:nvPr/>
            </p:nvSpPr>
            <p:spPr bwMode="auto">
              <a:xfrm>
                <a:off x="4768" y="1952"/>
                <a:ext cx="18" cy="14"/>
              </a:xfrm>
              <a:custGeom>
                <a:avLst/>
                <a:gdLst/>
                <a:ahLst/>
                <a:cxnLst>
                  <a:cxn ang="0">
                    <a:pos x="4" y="3"/>
                  </a:cxn>
                  <a:cxn ang="0">
                    <a:pos x="1" y="4"/>
                  </a:cxn>
                  <a:cxn ang="0">
                    <a:pos x="1" y="4"/>
                  </a:cxn>
                  <a:cxn ang="0">
                    <a:pos x="0" y="4"/>
                  </a:cxn>
                  <a:cxn ang="0">
                    <a:pos x="0" y="3"/>
                  </a:cxn>
                  <a:cxn ang="0">
                    <a:pos x="1" y="3"/>
                  </a:cxn>
                  <a:cxn ang="0">
                    <a:pos x="1" y="2"/>
                  </a:cxn>
                  <a:cxn ang="0">
                    <a:pos x="3" y="0"/>
                  </a:cxn>
                  <a:cxn ang="0">
                    <a:pos x="4" y="1"/>
                  </a:cxn>
                  <a:cxn ang="0">
                    <a:pos x="4" y="3"/>
                  </a:cxn>
                </a:cxnLst>
                <a:rect l="0" t="0" r="r" b="b"/>
                <a:pathLst>
                  <a:path w="5" h="4">
                    <a:moveTo>
                      <a:pt x="4" y="3"/>
                    </a:moveTo>
                    <a:cubicBezTo>
                      <a:pt x="3" y="4"/>
                      <a:pt x="3" y="4"/>
                      <a:pt x="1" y="4"/>
                    </a:cubicBezTo>
                    <a:cubicBezTo>
                      <a:pt x="1" y="4"/>
                      <a:pt x="1" y="4"/>
                      <a:pt x="1" y="4"/>
                    </a:cubicBezTo>
                    <a:cubicBezTo>
                      <a:pt x="1" y="4"/>
                      <a:pt x="0" y="4"/>
                      <a:pt x="0" y="4"/>
                    </a:cubicBezTo>
                    <a:cubicBezTo>
                      <a:pt x="0" y="3"/>
                      <a:pt x="0" y="3"/>
                      <a:pt x="0" y="3"/>
                    </a:cubicBezTo>
                    <a:cubicBezTo>
                      <a:pt x="1" y="3"/>
                      <a:pt x="1" y="3"/>
                      <a:pt x="1" y="3"/>
                    </a:cubicBezTo>
                    <a:cubicBezTo>
                      <a:pt x="1" y="2"/>
                      <a:pt x="1" y="2"/>
                      <a:pt x="1" y="2"/>
                    </a:cubicBezTo>
                    <a:cubicBezTo>
                      <a:pt x="1" y="1"/>
                      <a:pt x="1" y="0"/>
                      <a:pt x="3" y="0"/>
                    </a:cubicBezTo>
                    <a:cubicBezTo>
                      <a:pt x="3" y="1"/>
                      <a:pt x="4" y="1"/>
                      <a:pt x="4" y="1"/>
                    </a:cubicBezTo>
                    <a:cubicBezTo>
                      <a:pt x="5" y="1"/>
                      <a:pt x="5" y="2"/>
                      <a:pt x="4" y="3"/>
                    </a:cubicBezTo>
                    <a:close/>
                  </a:path>
                </a:pathLst>
              </a:custGeom>
              <a:solidFill>
                <a:srgbClr val="569365"/>
              </a:solidFill>
              <a:ln w="9525">
                <a:noFill/>
                <a:round/>
                <a:headEnd/>
                <a:tailEnd/>
              </a:ln>
            </p:spPr>
            <p:txBody>
              <a:bodyPr/>
              <a:lstStyle/>
              <a:p>
                <a:pPr>
                  <a:defRPr/>
                </a:pPr>
                <a:endParaRPr lang="es-MX"/>
              </a:p>
            </p:txBody>
          </p:sp>
          <p:sp>
            <p:nvSpPr>
              <p:cNvPr id="1476" name="Freeform 452"/>
              <p:cNvSpPr>
                <a:spLocks/>
              </p:cNvSpPr>
              <p:nvPr/>
            </p:nvSpPr>
            <p:spPr bwMode="auto">
              <a:xfrm>
                <a:off x="4773" y="1952"/>
                <a:ext cx="9" cy="14"/>
              </a:xfrm>
              <a:custGeom>
                <a:avLst/>
                <a:gdLst/>
                <a:ahLst/>
                <a:cxnLst>
                  <a:cxn ang="0">
                    <a:pos x="2" y="3"/>
                  </a:cxn>
                  <a:cxn ang="0">
                    <a:pos x="1" y="4"/>
                  </a:cxn>
                  <a:cxn ang="0">
                    <a:pos x="0" y="4"/>
                  </a:cxn>
                  <a:cxn ang="0">
                    <a:pos x="0" y="3"/>
                  </a:cxn>
                  <a:cxn ang="0">
                    <a:pos x="0" y="3"/>
                  </a:cxn>
                  <a:cxn ang="0">
                    <a:pos x="0" y="3"/>
                  </a:cxn>
                  <a:cxn ang="0">
                    <a:pos x="0" y="2"/>
                  </a:cxn>
                  <a:cxn ang="0">
                    <a:pos x="2" y="1"/>
                  </a:cxn>
                  <a:cxn ang="0">
                    <a:pos x="2" y="1"/>
                  </a:cxn>
                  <a:cxn ang="0">
                    <a:pos x="2" y="3"/>
                  </a:cxn>
                </a:cxnLst>
                <a:rect l="0" t="0" r="r" b="b"/>
                <a:pathLst>
                  <a:path w="3" h="4">
                    <a:moveTo>
                      <a:pt x="2" y="3"/>
                    </a:moveTo>
                    <a:cubicBezTo>
                      <a:pt x="2" y="4"/>
                      <a:pt x="2" y="4"/>
                      <a:pt x="1" y="4"/>
                    </a:cubicBezTo>
                    <a:cubicBezTo>
                      <a:pt x="1" y="4"/>
                      <a:pt x="0" y="4"/>
                      <a:pt x="0" y="4"/>
                    </a:cubicBezTo>
                    <a:cubicBezTo>
                      <a:pt x="0" y="4"/>
                      <a:pt x="0" y="4"/>
                      <a:pt x="0" y="3"/>
                    </a:cubicBezTo>
                    <a:cubicBezTo>
                      <a:pt x="0" y="3"/>
                      <a:pt x="0" y="3"/>
                      <a:pt x="0" y="3"/>
                    </a:cubicBezTo>
                    <a:cubicBezTo>
                      <a:pt x="0" y="3"/>
                      <a:pt x="0" y="3"/>
                      <a:pt x="0" y="3"/>
                    </a:cubicBezTo>
                    <a:cubicBezTo>
                      <a:pt x="0" y="2"/>
                      <a:pt x="0" y="2"/>
                      <a:pt x="0" y="2"/>
                    </a:cubicBezTo>
                    <a:cubicBezTo>
                      <a:pt x="0" y="1"/>
                      <a:pt x="0" y="0"/>
                      <a:pt x="2" y="1"/>
                    </a:cubicBezTo>
                    <a:cubicBezTo>
                      <a:pt x="2" y="1"/>
                      <a:pt x="2" y="1"/>
                      <a:pt x="2" y="1"/>
                    </a:cubicBezTo>
                    <a:cubicBezTo>
                      <a:pt x="3" y="1"/>
                      <a:pt x="3" y="2"/>
                      <a:pt x="2" y="3"/>
                    </a:cubicBezTo>
                    <a:close/>
                  </a:path>
                </a:pathLst>
              </a:custGeom>
              <a:solidFill>
                <a:srgbClr val="7FA96C"/>
              </a:solidFill>
              <a:ln w="9525">
                <a:noFill/>
                <a:round/>
                <a:headEnd/>
                <a:tailEnd/>
              </a:ln>
            </p:spPr>
            <p:txBody>
              <a:bodyPr/>
              <a:lstStyle/>
              <a:p>
                <a:pPr>
                  <a:defRPr/>
                </a:pPr>
                <a:endParaRPr lang="es-MX"/>
              </a:p>
            </p:txBody>
          </p:sp>
          <p:sp>
            <p:nvSpPr>
              <p:cNvPr id="1477" name="Freeform 453"/>
              <p:cNvSpPr>
                <a:spLocks/>
              </p:cNvSpPr>
              <p:nvPr/>
            </p:nvSpPr>
            <p:spPr bwMode="auto">
              <a:xfrm>
                <a:off x="4773" y="1957"/>
                <a:ext cx="9" cy="9"/>
              </a:xfrm>
              <a:custGeom>
                <a:avLst/>
                <a:gdLst/>
                <a:ahLst/>
                <a:cxnLst>
                  <a:cxn ang="0">
                    <a:pos x="2" y="2"/>
                  </a:cxn>
                  <a:cxn ang="0">
                    <a:pos x="1" y="3"/>
                  </a:cxn>
                  <a:cxn ang="0">
                    <a:pos x="1" y="3"/>
                  </a:cxn>
                  <a:cxn ang="0">
                    <a:pos x="0" y="2"/>
                  </a:cxn>
                  <a:cxn ang="0">
                    <a:pos x="0" y="2"/>
                  </a:cxn>
                  <a:cxn ang="0">
                    <a:pos x="0" y="2"/>
                  </a:cxn>
                  <a:cxn ang="0">
                    <a:pos x="1" y="1"/>
                  </a:cxn>
                  <a:cxn ang="0">
                    <a:pos x="1" y="0"/>
                  </a:cxn>
                  <a:cxn ang="0">
                    <a:pos x="2" y="0"/>
                  </a:cxn>
                  <a:cxn ang="0">
                    <a:pos x="2" y="2"/>
                  </a:cxn>
                </a:cxnLst>
                <a:rect l="0" t="0" r="r" b="b"/>
                <a:pathLst>
                  <a:path w="3" h="3">
                    <a:moveTo>
                      <a:pt x="2" y="2"/>
                    </a:moveTo>
                    <a:cubicBezTo>
                      <a:pt x="2" y="2"/>
                      <a:pt x="2" y="2"/>
                      <a:pt x="1" y="3"/>
                    </a:cubicBezTo>
                    <a:cubicBezTo>
                      <a:pt x="1" y="3"/>
                      <a:pt x="1" y="3"/>
                      <a:pt x="1" y="3"/>
                    </a:cubicBezTo>
                    <a:cubicBezTo>
                      <a:pt x="0" y="3"/>
                      <a:pt x="0" y="2"/>
                      <a:pt x="0" y="2"/>
                    </a:cubicBezTo>
                    <a:cubicBezTo>
                      <a:pt x="0" y="2"/>
                      <a:pt x="0" y="2"/>
                      <a:pt x="0" y="2"/>
                    </a:cubicBezTo>
                    <a:cubicBezTo>
                      <a:pt x="0" y="2"/>
                      <a:pt x="0" y="2"/>
                      <a:pt x="0" y="2"/>
                    </a:cubicBezTo>
                    <a:cubicBezTo>
                      <a:pt x="0" y="1"/>
                      <a:pt x="0" y="1"/>
                      <a:pt x="1" y="1"/>
                    </a:cubicBezTo>
                    <a:cubicBezTo>
                      <a:pt x="1" y="0"/>
                      <a:pt x="1" y="0"/>
                      <a:pt x="1" y="0"/>
                    </a:cubicBezTo>
                    <a:cubicBezTo>
                      <a:pt x="2" y="0"/>
                      <a:pt x="2" y="0"/>
                      <a:pt x="2" y="0"/>
                    </a:cubicBezTo>
                    <a:cubicBezTo>
                      <a:pt x="3" y="1"/>
                      <a:pt x="3" y="1"/>
                      <a:pt x="2" y="2"/>
                    </a:cubicBezTo>
                    <a:close/>
                  </a:path>
                </a:pathLst>
              </a:custGeom>
              <a:solidFill>
                <a:srgbClr val="B4CA71"/>
              </a:solidFill>
              <a:ln w="9525">
                <a:noFill/>
                <a:round/>
                <a:headEnd/>
                <a:tailEnd/>
              </a:ln>
            </p:spPr>
            <p:txBody>
              <a:bodyPr/>
              <a:lstStyle/>
              <a:p>
                <a:pPr>
                  <a:defRPr/>
                </a:pPr>
                <a:endParaRPr lang="es-MX"/>
              </a:p>
            </p:txBody>
          </p:sp>
          <p:sp>
            <p:nvSpPr>
              <p:cNvPr id="1478" name="Freeform 454"/>
              <p:cNvSpPr>
                <a:spLocks/>
              </p:cNvSpPr>
              <p:nvPr/>
            </p:nvSpPr>
            <p:spPr bwMode="auto">
              <a:xfrm>
                <a:off x="4773" y="1957"/>
                <a:ext cx="9" cy="5"/>
              </a:xfrm>
              <a:custGeom>
                <a:avLst/>
                <a:gdLst/>
                <a:ahLst/>
                <a:cxnLst>
                  <a:cxn ang="0">
                    <a:pos x="2" y="0"/>
                  </a:cxn>
                  <a:cxn ang="0">
                    <a:pos x="1" y="1"/>
                  </a:cxn>
                  <a:cxn ang="0">
                    <a:pos x="0" y="2"/>
                  </a:cxn>
                  <a:cxn ang="0">
                    <a:pos x="1" y="2"/>
                  </a:cxn>
                  <a:cxn ang="0">
                    <a:pos x="2" y="2"/>
                  </a:cxn>
                  <a:cxn ang="0">
                    <a:pos x="2" y="0"/>
                  </a:cxn>
                </a:cxnLst>
                <a:rect l="0" t="0" r="r" b="b"/>
                <a:pathLst>
                  <a:path w="3" h="2">
                    <a:moveTo>
                      <a:pt x="2" y="0"/>
                    </a:moveTo>
                    <a:cubicBezTo>
                      <a:pt x="1" y="0"/>
                      <a:pt x="1" y="1"/>
                      <a:pt x="1" y="1"/>
                    </a:cubicBezTo>
                    <a:cubicBezTo>
                      <a:pt x="0" y="1"/>
                      <a:pt x="0" y="2"/>
                      <a:pt x="0" y="2"/>
                    </a:cubicBezTo>
                    <a:cubicBezTo>
                      <a:pt x="0" y="2"/>
                      <a:pt x="1" y="2"/>
                      <a:pt x="1" y="2"/>
                    </a:cubicBezTo>
                    <a:cubicBezTo>
                      <a:pt x="2" y="2"/>
                      <a:pt x="2" y="2"/>
                      <a:pt x="2" y="2"/>
                    </a:cubicBezTo>
                    <a:cubicBezTo>
                      <a:pt x="3" y="1"/>
                      <a:pt x="2" y="1"/>
                      <a:pt x="2" y="0"/>
                    </a:cubicBezTo>
                    <a:close/>
                  </a:path>
                </a:pathLst>
              </a:custGeom>
              <a:solidFill>
                <a:srgbClr val="FDEE70"/>
              </a:solidFill>
              <a:ln w="9525">
                <a:noFill/>
                <a:round/>
                <a:headEnd/>
                <a:tailEnd/>
              </a:ln>
            </p:spPr>
            <p:txBody>
              <a:bodyPr/>
              <a:lstStyle/>
              <a:p>
                <a:pPr>
                  <a:defRPr/>
                </a:pPr>
                <a:endParaRPr lang="es-MX"/>
              </a:p>
            </p:txBody>
          </p:sp>
          <p:sp>
            <p:nvSpPr>
              <p:cNvPr id="1479" name="Freeform 455"/>
              <p:cNvSpPr>
                <a:spLocks/>
              </p:cNvSpPr>
              <p:nvPr/>
            </p:nvSpPr>
            <p:spPr bwMode="auto">
              <a:xfrm>
                <a:off x="4763" y="1947"/>
                <a:ext cx="14" cy="14"/>
              </a:xfrm>
              <a:custGeom>
                <a:avLst/>
                <a:gdLst/>
                <a:ahLst/>
                <a:cxnLst>
                  <a:cxn ang="0">
                    <a:pos x="4" y="3"/>
                  </a:cxn>
                  <a:cxn ang="0">
                    <a:pos x="0" y="1"/>
                  </a:cxn>
                  <a:cxn ang="0">
                    <a:pos x="3" y="4"/>
                  </a:cxn>
                  <a:cxn ang="0">
                    <a:pos x="4" y="3"/>
                  </a:cxn>
                </a:cxnLst>
                <a:rect l="0" t="0" r="r" b="b"/>
                <a:pathLst>
                  <a:path w="4" h="4">
                    <a:moveTo>
                      <a:pt x="4" y="3"/>
                    </a:moveTo>
                    <a:cubicBezTo>
                      <a:pt x="2" y="0"/>
                      <a:pt x="1" y="1"/>
                      <a:pt x="0" y="1"/>
                    </a:cubicBezTo>
                    <a:cubicBezTo>
                      <a:pt x="0" y="1"/>
                      <a:pt x="3" y="3"/>
                      <a:pt x="3" y="4"/>
                    </a:cubicBezTo>
                    <a:cubicBezTo>
                      <a:pt x="3" y="4"/>
                      <a:pt x="4" y="3"/>
                      <a:pt x="4" y="3"/>
                    </a:cubicBezTo>
                    <a:close/>
                  </a:path>
                </a:pathLst>
              </a:custGeom>
              <a:solidFill>
                <a:srgbClr val="24211D"/>
              </a:solidFill>
              <a:ln w="9525">
                <a:noFill/>
                <a:round/>
                <a:headEnd/>
                <a:tailEnd/>
              </a:ln>
            </p:spPr>
            <p:txBody>
              <a:bodyPr/>
              <a:lstStyle/>
              <a:p>
                <a:pPr>
                  <a:defRPr/>
                </a:pPr>
                <a:endParaRPr lang="es-MX"/>
              </a:p>
            </p:txBody>
          </p:sp>
          <p:sp>
            <p:nvSpPr>
              <p:cNvPr id="1480" name="Freeform 456"/>
              <p:cNvSpPr>
                <a:spLocks/>
              </p:cNvSpPr>
              <p:nvPr/>
            </p:nvSpPr>
            <p:spPr bwMode="auto">
              <a:xfrm>
                <a:off x="4763" y="1947"/>
                <a:ext cx="14" cy="14"/>
              </a:xfrm>
              <a:custGeom>
                <a:avLst/>
                <a:gdLst/>
                <a:ahLst/>
                <a:cxnLst>
                  <a:cxn ang="0">
                    <a:pos x="4" y="3"/>
                  </a:cxn>
                  <a:cxn ang="0">
                    <a:pos x="0" y="1"/>
                  </a:cxn>
                  <a:cxn ang="0">
                    <a:pos x="3" y="4"/>
                  </a:cxn>
                  <a:cxn ang="0">
                    <a:pos x="4" y="3"/>
                  </a:cxn>
                </a:cxnLst>
                <a:rect l="0" t="0" r="r" b="b"/>
                <a:pathLst>
                  <a:path w="4" h="4">
                    <a:moveTo>
                      <a:pt x="4" y="3"/>
                    </a:moveTo>
                    <a:cubicBezTo>
                      <a:pt x="2" y="0"/>
                      <a:pt x="1" y="1"/>
                      <a:pt x="0" y="1"/>
                    </a:cubicBezTo>
                    <a:cubicBezTo>
                      <a:pt x="0" y="1"/>
                      <a:pt x="3" y="3"/>
                      <a:pt x="3" y="4"/>
                    </a:cubicBezTo>
                    <a:cubicBezTo>
                      <a:pt x="3" y="4"/>
                      <a:pt x="4" y="3"/>
                      <a:pt x="4" y="3"/>
                    </a:cubicBezTo>
                    <a:close/>
                  </a:path>
                </a:pathLst>
              </a:custGeom>
              <a:noFill/>
              <a:ln w="0">
                <a:solidFill>
                  <a:srgbClr val="24211D"/>
                </a:solidFill>
                <a:prstDash val="solid"/>
                <a:round/>
                <a:headEnd/>
                <a:tailEnd/>
              </a:ln>
            </p:spPr>
            <p:txBody>
              <a:bodyPr/>
              <a:lstStyle/>
              <a:p>
                <a:pPr>
                  <a:defRPr/>
                </a:pPr>
                <a:endParaRPr lang="es-MX"/>
              </a:p>
            </p:txBody>
          </p:sp>
          <p:sp>
            <p:nvSpPr>
              <p:cNvPr id="1481" name="Freeform 457"/>
              <p:cNvSpPr>
                <a:spLocks/>
              </p:cNvSpPr>
              <p:nvPr/>
            </p:nvSpPr>
            <p:spPr bwMode="auto">
              <a:xfrm>
                <a:off x="4805" y="1952"/>
                <a:ext cx="23" cy="18"/>
              </a:xfrm>
              <a:custGeom>
                <a:avLst/>
                <a:gdLst/>
                <a:ahLst/>
                <a:cxnLst>
                  <a:cxn ang="0">
                    <a:pos x="4" y="1"/>
                  </a:cxn>
                  <a:cxn ang="0">
                    <a:pos x="1" y="4"/>
                  </a:cxn>
                  <a:cxn ang="0">
                    <a:pos x="0" y="5"/>
                  </a:cxn>
                  <a:cxn ang="0">
                    <a:pos x="2" y="6"/>
                  </a:cxn>
                  <a:cxn ang="0">
                    <a:pos x="5" y="4"/>
                  </a:cxn>
                  <a:cxn ang="0">
                    <a:pos x="4" y="1"/>
                  </a:cxn>
                </a:cxnLst>
                <a:rect l="0" t="0" r="r" b="b"/>
                <a:pathLst>
                  <a:path w="7" h="6">
                    <a:moveTo>
                      <a:pt x="4" y="1"/>
                    </a:moveTo>
                    <a:cubicBezTo>
                      <a:pt x="1" y="0"/>
                      <a:pt x="1" y="2"/>
                      <a:pt x="1" y="4"/>
                    </a:cubicBezTo>
                    <a:cubicBezTo>
                      <a:pt x="0" y="4"/>
                      <a:pt x="0" y="4"/>
                      <a:pt x="0" y="5"/>
                    </a:cubicBezTo>
                    <a:cubicBezTo>
                      <a:pt x="1" y="6"/>
                      <a:pt x="1" y="6"/>
                      <a:pt x="2" y="6"/>
                    </a:cubicBezTo>
                    <a:cubicBezTo>
                      <a:pt x="4" y="5"/>
                      <a:pt x="3" y="6"/>
                      <a:pt x="5" y="4"/>
                    </a:cubicBezTo>
                    <a:cubicBezTo>
                      <a:pt x="7" y="3"/>
                      <a:pt x="6" y="2"/>
                      <a:pt x="4" y="1"/>
                    </a:cubicBezTo>
                    <a:close/>
                  </a:path>
                </a:pathLst>
              </a:custGeom>
              <a:solidFill>
                <a:srgbClr val="006E57"/>
              </a:solidFill>
              <a:ln w="9525">
                <a:noFill/>
                <a:round/>
                <a:headEnd/>
                <a:tailEnd/>
              </a:ln>
            </p:spPr>
            <p:txBody>
              <a:bodyPr/>
              <a:lstStyle/>
              <a:p>
                <a:pPr>
                  <a:defRPr/>
                </a:pPr>
                <a:endParaRPr lang="es-MX"/>
              </a:p>
            </p:txBody>
          </p:sp>
          <p:sp>
            <p:nvSpPr>
              <p:cNvPr id="1482" name="Freeform 458"/>
              <p:cNvSpPr>
                <a:spLocks/>
              </p:cNvSpPr>
              <p:nvPr/>
            </p:nvSpPr>
            <p:spPr bwMode="auto">
              <a:xfrm>
                <a:off x="4809" y="1952"/>
                <a:ext cx="14" cy="18"/>
              </a:xfrm>
              <a:custGeom>
                <a:avLst/>
                <a:gdLst/>
                <a:ahLst/>
                <a:cxnLst>
                  <a:cxn ang="0">
                    <a:pos x="4" y="4"/>
                  </a:cxn>
                  <a:cxn ang="0">
                    <a:pos x="1" y="6"/>
                  </a:cxn>
                  <a:cxn ang="0">
                    <a:pos x="0" y="5"/>
                  </a:cxn>
                  <a:cxn ang="0">
                    <a:pos x="0" y="5"/>
                  </a:cxn>
                  <a:cxn ang="0">
                    <a:pos x="0" y="4"/>
                  </a:cxn>
                  <a:cxn ang="0">
                    <a:pos x="1" y="4"/>
                  </a:cxn>
                  <a:cxn ang="0">
                    <a:pos x="1" y="3"/>
                  </a:cxn>
                  <a:cxn ang="0">
                    <a:pos x="3" y="1"/>
                  </a:cxn>
                  <a:cxn ang="0">
                    <a:pos x="4" y="2"/>
                  </a:cxn>
                  <a:cxn ang="0">
                    <a:pos x="4" y="4"/>
                  </a:cxn>
                </a:cxnLst>
                <a:rect l="0" t="0" r="r" b="b"/>
                <a:pathLst>
                  <a:path w="5" h="6">
                    <a:moveTo>
                      <a:pt x="4" y="4"/>
                    </a:moveTo>
                    <a:cubicBezTo>
                      <a:pt x="2" y="5"/>
                      <a:pt x="2" y="5"/>
                      <a:pt x="1" y="6"/>
                    </a:cubicBezTo>
                    <a:cubicBezTo>
                      <a:pt x="1" y="6"/>
                      <a:pt x="0" y="6"/>
                      <a:pt x="0" y="5"/>
                    </a:cubicBezTo>
                    <a:cubicBezTo>
                      <a:pt x="0" y="5"/>
                      <a:pt x="0" y="5"/>
                      <a:pt x="0" y="5"/>
                    </a:cubicBezTo>
                    <a:cubicBezTo>
                      <a:pt x="0" y="4"/>
                      <a:pt x="0" y="4"/>
                      <a:pt x="0" y="4"/>
                    </a:cubicBezTo>
                    <a:cubicBezTo>
                      <a:pt x="0" y="4"/>
                      <a:pt x="0" y="4"/>
                      <a:pt x="1" y="4"/>
                    </a:cubicBezTo>
                    <a:cubicBezTo>
                      <a:pt x="1" y="4"/>
                      <a:pt x="1" y="3"/>
                      <a:pt x="1" y="3"/>
                    </a:cubicBezTo>
                    <a:cubicBezTo>
                      <a:pt x="1" y="1"/>
                      <a:pt x="1" y="0"/>
                      <a:pt x="3" y="1"/>
                    </a:cubicBezTo>
                    <a:cubicBezTo>
                      <a:pt x="3" y="1"/>
                      <a:pt x="4" y="1"/>
                      <a:pt x="4" y="2"/>
                    </a:cubicBezTo>
                    <a:cubicBezTo>
                      <a:pt x="5" y="2"/>
                      <a:pt x="5" y="3"/>
                      <a:pt x="4" y="4"/>
                    </a:cubicBezTo>
                    <a:close/>
                  </a:path>
                </a:pathLst>
              </a:custGeom>
              <a:solidFill>
                <a:srgbClr val="27805E"/>
              </a:solidFill>
              <a:ln w="9525">
                <a:noFill/>
                <a:round/>
                <a:headEnd/>
                <a:tailEnd/>
              </a:ln>
            </p:spPr>
            <p:txBody>
              <a:bodyPr/>
              <a:lstStyle/>
              <a:p>
                <a:pPr>
                  <a:defRPr/>
                </a:pPr>
                <a:endParaRPr lang="es-MX"/>
              </a:p>
            </p:txBody>
          </p:sp>
          <p:sp>
            <p:nvSpPr>
              <p:cNvPr id="1483" name="Freeform 459"/>
              <p:cNvSpPr>
                <a:spLocks/>
              </p:cNvSpPr>
              <p:nvPr/>
            </p:nvSpPr>
            <p:spPr bwMode="auto">
              <a:xfrm>
                <a:off x="4809" y="1957"/>
                <a:ext cx="14" cy="14"/>
              </a:xfrm>
              <a:custGeom>
                <a:avLst/>
                <a:gdLst/>
                <a:ahLst/>
                <a:cxnLst>
                  <a:cxn ang="0">
                    <a:pos x="3" y="3"/>
                  </a:cxn>
                  <a:cxn ang="0">
                    <a:pos x="1" y="4"/>
                  </a:cxn>
                  <a:cxn ang="0">
                    <a:pos x="1" y="4"/>
                  </a:cxn>
                  <a:cxn ang="0">
                    <a:pos x="0" y="4"/>
                  </a:cxn>
                  <a:cxn ang="0">
                    <a:pos x="0" y="3"/>
                  </a:cxn>
                  <a:cxn ang="0">
                    <a:pos x="1" y="3"/>
                  </a:cxn>
                  <a:cxn ang="0">
                    <a:pos x="1" y="2"/>
                  </a:cxn>
                  <a:cxn ang="0">
                    <a:pos x="3" y="0"/>
                  </a:cxn>
                  <a:cxn ang="0">
                    <a:pos x="4" y="1"/>
                  </a:cxn>
                  <a:cxn ang="0">
                    <a:pos x="3" y="3"/>
                  </a:cxn>
                </a:cxnLst>
                <a:rect l="0" t="0" r="r" b="b"/>
                <a:pathLst>
                  <a:path w="4" h="4">
                    <a:moveTo>
                      <a:pt x="3" y="3"/>
                    </a:moveTo>
                    <a:cubicBezTo>
                      <a:pt x="2" y="4"/>
                      <a:pt x="2" y="4"/>
                      <a:pt x="1" y="4"/>
                    </a:cubicBezTo>
                    <a:cubicBezTo>
                      <a:pt x="1" y="4"/>
                      <a:pt x="1" y="4"/>
                      <a:pt x="1" y="4"/>
                    </a:cubicBezTo>
                    <a:cubicBezTo>
                      <a:pt x="0" y="4"/>
                      <a:pt x="0" y="4"/>
                      <a:pt x="0" y="4"/>
                    </a:cubicBezTo>
                    <a:cubicBezTo>
                      <a:pt x="0" y="3"/>
                      <a:pt x="0" y="3"/>
                      <a:pt x="0" y="3"/>
                    </a:cubicBezTo>
                    <a:cubicBezTo>
                      <a:pt x="0" y="3"/>
                      <a:pt x="0" y="3"/>
                      <a:pt x="1" y="3"/>
                    </a:cubicBezTo>
                    <a:cubicBezTo>
                      <a:pt x="1" y="2"/>
                      <a:pt x="1" y="2"/>
                      <a:pt x="1" y="2"/>
                    </a:cubicBezTo>
                    <a:cubicBezTo>
                      <a:pt x="1" y="1"/>
                      <a:pt x="1" y="0"/>
                      <a:pt x="3" y="0"/>
                    </a:cubicBezTo>
                    <a:cubicBezTo>
                      <a:pt x="3" y="0"/>
                      <a:pt x="3" y="1"/>
                      <a:pt x="4" y="1"/>
                    </a:cubicBezTo>
                    <a:cubicBezTo>
                      <a:pt x="4" y="1"/>
                      <a:pt x="4" y="2"/>
                      <a:pt x="3" y="3"/>
                    </a:cubicBezTo>
                    <a:close/>
                  </a:path>
                </a:pathLst>
              </a:custGeom>
              <a:solidFill>
                <a:srgbClr val="569365"/>
              </a:solidFill>
              <a:ln w="9525">
                <a:noFill/>
                <a:round/>
                <a:headEnd/>
                <a:tailEnd/>
              </a:ln>
            </p:spPr>
            <p:txBody>
              <a:bodyPr/>
              <a:lstStyle/>
              <a:p>
                <a:pPr>
                  <a:defRPr/>
                </a:pPr>
                <a:endParaRPr lang="es-MX"/>
              </a:p>
            </p:txBody>
          </p:sp>
          <p:sp>
            <p:nvSpPr>
              <p:cNvPr id="1484" name="Freeform 460"/>
              <p:cNvSpPr>
                <a:spLocks/>
              </p:cNvSpPr>
              <p:nvPr/>
            </p:nvSpPr>
            <p:spPr bwMode="auto">
              <a:xfrm>
                <a:off x="4809" y="1957"/>
                <a:ext cx="14" cy="14"/>
              </a:xfrm>
              <a:custGeom>
                <a:avLst/>
                <a:gdLst/>
                <a:ahLst/>
                <a:cxnLst>
                  <a:cxn ang="0">
                    <a:pos x="3" y="3"/>
                  </a:cxn>
                  <a:cxn ang="0">
                    <a:pos x="1" y="4"/>
                  </a:cxn>
                  <a:cxn ang="0">
                    <a:pos x="1" y="4"/>
                  </a:cxn>
                  <a:cxn ang="0">
                    <a:pos x="1" y="3"/>
                  </a:cxn>
                  <a:cxn ang="0">
                    <a:pos x="0" y="3"/>
                  </a:cxn>
                  <a:cxn ang="0">
                    <a:pos x="1" y="3"/>
                  </a:cxn>
                  <a:cxn ang="0">
                    <a:pos x="1" y="2"/>
                  </a:cxn>
                  <a:cxn ang="0">
                    <a:pos x="2" y="1"/>
                  </a:cxn>
                  <a:cxn ang="0">
                    <a:pos x="3" y="1"/>
                  </a:cxn>
                  <a:cxn ang="0">
                    <a:pos x="3" y="3"/>
                  </a:cxn>
                </a:cxnLst>
                <a:rect l="0" t="0" r="r" b="b"/>
                <a:pathLst>
                  <a:path w="4" h="4">
                    <a:moveTo>
                      <a:pt x="3" y="3"/>
                    </a:moveTo>
                    <a:cubicBezTo>
                      <a:pt x="2" y="4"/>
                      <a:pt x="2" y="4"/>
                      <a:pt x="1" y="4"/>
                    </a:cubicBezTo>
                    <a:cubicBezTo>
                      <a:pt x="1" y="4"/>
                      <a:pt x="1" y="4"/>
                      <a:pt x="1" y="4"/>
                    </a:cubicBezTo>
                    <a:cubicBezTo>
                      <a:pt x="1" y="4"/>
                      <a:pt x="1" y="4"/>
                      <a:pt x="1" y="3"/>
                    </a:cubicBezTo>
                    <a:cubicBezTo>
                      <a:pt x="0" y="3"/>
                      <a:pt x="0" y="3"/>
                      <a:pt x="0" y="3"/>
                    </a:cubicBezTo>
                    <a:cubicBezTo>
                      <a:pt x="1" y="3"/>
                      <a:pt x="1" y="3"/>
                      <a:pt x="1" y="3"/>
                    </a:cubicBezTo>
                    <a:cubicBezTo>
                      <a:pt x="1" y="2"/>
                      <a:pt x="1" y="2"/>
                      <a:pt x="1" y="2"/>
                    </a:cubicBezTo>
                    <a:cubicBezTo>
                      <a:pt x="1" y="1"/>
                      <a:pt x="1" y="0"/>
                      <a:pt x="2" y="1"/>
                    </a:cubicBezTo>
                    <a:cubicBezTo>
                      <a:pt x="3" y="1"/>
                      <a:pt x="3" y="1"/>
                      <a:pt x="3" y="1"/>
                    </a:cubicBezTo>
                    <a:cubicBezTo>
                      <a:pt x="4" y="2"/>
                      <a:pt x="4" y="2"/>
                      <a:pt x="3" y="3"/>
                    </a:cubicBezTo>
                    <a:close/>
                  </a:path>
                </a:pathLst>
              </a:custGeom>
              <a:solidFill>
                <a:srgbClr val="7FA96C"/>
              </a:solidFill>
              <a:ln w="9525">
                <a:noFill/>
                <a:round/>
                <a:headEnd/>
                <a:tailEnd/>
              </a:ln>
            </p:spPr>
            <p:txBody>
              <a:bodyPr/>
              <a:lstStyle/>
              <a:p>
                <a:pPr>
                  <a:defRPr/>
                </a:pPr>
                <a:endParaRPr lang="es-MX"/>
              </a:p>
            </p:txBody>
          </p:sp>
          <p:sp>
            <p:nvSpPr>
              <p:cNvPr id="1485" name="Freeform 461"/>
              <p:cNvSpPr>
                <a:spLocks/>
              </p:cNvSpPr>
              <p:nvPr/>
            </p:nvSpPr>
            <p:spPr bwMode="auto">
              <a:xfrm>
                <a:off x="4809" y="1957"/>
                <a:ext cx="14" cy="9"/>
              </a:xfrm>
              <a:custGeom>
                <a:avLst/>
                <a:gdLst/>
                <a:ahLst/>
                <a:cxnLst>
                  <a:cxn ang="0">
                    <a:pos x="2" y="2"/>
                  </a:cxn>
                  <a:cxn ang="0">
                    <a:pos x="1" y="2"/>
                  </a:cxn>
                  <a:cxn ang="0">
                    <a:pos x="0" y="2"/>
                  </a:cxn>
                  <a:cxn ang="0">
                    <a:pos x="0" y="2"/>
                  </a:cxn>
                  <a:cxn ang="0">
                    <a:pos x="0" y="2"/>
                  </a:cxn>
                  <a:cxn ang="0">
                    <a:pos x="0" y="2"/>
                  </a:cxn>
                  <a:cxn ang="0">
                    <a:pos x="0" y="1"/>
                  </a:cxn>
                  <a:cxn ang="0">
                    <a:pos x="1" y="0"/>
                  </a:cxn>
                  <a:cxn ang="0">
                    <a:pos x="2" y="0"/>
                  </a:cxn>
                  <a:cxn ang="0">
                    <a:pos x="2" y="2"/>
                  </a:cxn>
                </a:cxnLst>
                <a:rect l="0" t="0" r="r" b="b"/>
                <a:pathLst>
                  <a:path w="3" h="2">
                    <a:moveTo>
                      <a:pt x="2" y="2"/>
                    </a:moveTo>
                    <a:cubicBezTo>
                      <a:pt x="1" y="2"/>
                      <a:pt x="1" y="2"/>
                      <a:pt x="1" y="2"/>
                    </a:cubicBezTo>
                    <a:cubicBezTo>
                      <a:pt x="1" y="2"/>
                      <a:pt x="0" y="2"/>
                      <a:pt x="0" y="2"/>
                    </a:cubicBezTo>
                    <a:cubicBezTo>
                      <a:pt x="0" y="2"/>
                      <a:pt x="0" y="2"/>
                      <a:pt x="0" y="2"/>
                    </a:cubicBezTo>
                    <a:cubicBezTo>
                      <a:pt x="0" y="2"/>
                      <a:pt x="0" y="2"/>
                      <a:pt x="0" y="2"/>
                    </a:cubicBezTo>
                    <a:cubicBezTo>
                      <a:pt x="0" y="2"/>
                      <a:pt x="0" y="2"/>
                      <a:pt x="0" y="2"/>
                    </a:cubicBezTo>
                    <a:cubicBezTo>
                      <a:pt x="0" y="1"/>
                      <a:pt x="0" y="1"/>
                      <a:pt x="0" y="1"/>
                    </a:cubicBezTo>
                    <a:cubicBezTo>
                      <a:pt x="0" y="0"/>
                      <a:pt x="0" y="0"/>
                      <a:pt x="1" y="0"/>
                    </a:cubicBezTo>
                    <a:cubicBezTo>
                      <a:pt x="1" y="0"/>
                      <a:pt x="2" y="0"/>
                      <a:pt x="2" y="0"/>
                    </a:cubicBezTo>
                    <a:cubicBezTo>
                      <a:pt x="3" y="1"/>
                      <a:pt x="3" y="1"/>
                      <a:pt x="2" y="2"/>
                    </a:cubicBezTo>
                    <a:close/>
                  </a:path>
                </a:pathLst>
              </a:custGeom>
              <a:solidFill>
                <a:srgbClr val="B4CA71"/>
              </a:solidFill>
              <a:ln w="9525">
                <a:noFill/>
                <a:round/>
                <a:headEnd/>
                <a:tailEnd/>
              </a:ln>
            </p:spPr>
            <p:txBody>
              <a:bodyPr/>
              <a:lstStyle/>
              <a:p>
                <a:pPr>
                  <a:defRPr/>
                </a:pPr>
                <a:endParaRPr lang="es-MX"/>
              </a:p>
            </p:txBody>
          </p:sp>
          <p:sp>
            <p:nvSpPr>
              <p:cNvPr id="1486" name="Freeform 462"/>
              <p:cNvSpPr>
                <a:spLocks/>
              </p:cNvSpPr>
              <p:nvPr/>
            </p:nvSpPr>
            <p:spPr bwMode="auto">
              <a:xfrm>
                <a:off x="4805" y="1952"/>
                <a:ext cx="14" cy="9"/>
              </a:xfrm>
              <a:custGeom>
                <a:avLst/>
                <a:gdLst/>
                <a:ahLst/>
                <a:cxnLst>
                  <a:cxn ang="0">
                    <a:pos x="3" y="3"/>
                  </a:cxn>
                  <a:cxn ang="0">
                    <a:pos x="0" y="1"/>
                  </a:cxn>
                  <a:cxn ang="0">
                    <a:pos x="3" y="3"/>
                  </a:cxn>
                  <a:cxn ang="0">
                    <a:pos x="3" y="3"/>
                  </a:cxn>
                </a:cxnLst>
                <a:rect l="0" t="0" r="r" b="b"/>
                <a:pathLst>
                  <a:path w="4" h="3">
                    <a:moveTo>
                      <a:pt x="3" y="3"/>
                    </a:moveTo>
                    <a:cubicBezTo>
                      <a:pt x="2" y="0"/>
                      <a:pt x="1" y="1"/>
                      <a:pt x="0" y="1"/>
                    </a:cubicBezTo>
                    <a:cubicBezTo>
                      <a:pt x="0" y="1"/>
                      <a:pt x="3" y="3"/>
                      <a:pt x="3" y="3"/>
                    </a:cubicBezTo>
                    <a:cubicBezTo>
                      <a:pt x="3" y="3"/>
                      <a:pt x="4" y="3"/>
                      <a:pt x="3" y="3"/>
                    </a:cubicBezTo>
                    <a:close/>
                  </a:path>
                </a:pathLst>
              </a:custGeom>
              <a:solidFill>
                <a:srgbClr val="24211D"/>
              </a:solidFill>
              <a:ln w="9525">
                <a:noFill/>
                <a:round/>
                <a:headEnd/>
                <a:tailEnd/>
              </a:ln>
            </p:spPr>
            <p:txBody>
              <a:bodyPr/>
              <a:lstStyle/>
              <a:p>
                <a:pPr>
                  <a:defRPr/>
                </a:pPr>
                <a:endParaRPr lang="es-MX"/>
              </a:p>
            </p:txBody>
          </p:sp>
          <p:sp>
            <p:nvSpPr>
              <p:cNvPr id="1487" name="Freeform 463"/>
              <p:cNvSpPr>
                <a:spLocks/>
              </p:cNvSpPr>
              <p:nvPr/>
            </p:nvSpPr>
            <p:spPr bwMode="auto">
              <a:xfrm>
                <a:off x="4805" y="1952"/>
                <a:ext cx="14" cy="9"/>
              </a:xfrm>
              <a:custGeom>
                <a:avLst/>
                <a:gdLst/>
                <a:ahLst/>
                <a:cxnLst>
                  <a:cxn ang="0">
                    <a:pos x="3" y="3"/>
                  </a:cxn>
                  <a:cxn ang="0">
                    <a:pos x="0" y="1"/>
                  </a:cxn>
                  <a:cxn ang="0">
                    <a:pos x="3" y="3"/>
                  </a:cxn>
                  <a:cxn ang="0">
                    <a:pos x="3" y="3"/>
                  </a:cxn>
                </a:cxnLst>
                <a:rect l="0" t="0" r="r" b="b"/>
                <a:pathLst>
                  <a:path w="4" h="3">
                    <a:moveTo>
                      <a:pt x="3" y="3"/>
                    </a:moveTo>
                    <a:cubicBezTo>
                      <a:pt x="2" y="0"/>
                      <a:pt x="1" y="1"/>
                      <a:pt x="0" y="1"/>
                    </a:cubicBezTo>
                    <a:cubicBezTo>
                      <a:pt x="0" y="1"/>
                      <a:pt x="3" y="3"/>
                      <a:pt x="3" y="3"/>
                    </a:cubicBezTo>
                    <a:cubicBezTo>
                      <a:pt x="3" y="3"/>
                      <a:pt x="4" y="3"/>
                      <a:pt x="3" y="3"/>
                    </a:cubicBezTo>
                    <a:close/>
                  </a:path>
                </a:pathLst>
              </a:custGeom>
              <a:noFill/>
              <a:ln w="0">
                <a:solidFill>
                  <a:srgbClr val="24211D"/>
                </a:solidFill>
                <a:prstDash val="solid"/>
                <a:round/>
                <a:headEnd/>
                <a:tailEnd/>
              </a:ln>
            </p:spPr>
            <p:txBody>
              <a:bodyPr/>
              <a:lstStyle/>
              <a:p>
                <a:pPr>
                  <a:defRPr/>
                </a:pPr>
                <a:endParaRPr lang="es-MX"/>
              </a:p>
            </p:txBody>
          </p:sp>
          <p:sp>
            <p:nvSpPr>
              <p:cNvPr id="1488" name="Freeform 464"/>
              <p:cNvSpPr>
                <a:spLocks/>
              </p:cNvSpPr>
              <p:nvPr/>
            </p:nvSpPr>
            <p:spPr bwMode="auto">
              <a:xfrm>
                <a:off x="4796" y="2025"/>
                <a:ext cx="28" cy="23"/>
              </a:xfrm>
              <a:custGeom>
                <a:avLst/>
                <a:gdLst/>
                <a:ahLst/>
                <a:cxnLst>
                  <a:cxn ang="0">
                    <a:pos x="4" y="0"/>
                  </a:cxn>
                  <a:cxn ang="0">
                    <a:pos x="3" y="4"/>
                  </a:cxn>
                  <a:cxn ang="0">
                    <a:pos x="2" y="5"/>
                  </a:cxn>
                  <a:cxn ang="0">
                    <a:pos x="4" y="5"/>
                  </a:cxn>
                  <a:cxn ang="0">
                    <a:pos x="6" y="3"/>
                  </a:cxn>
                  <a:cxn ang="0">
                    <a:pos x="4" y="0"/>
                  </a:cxn>
                </a:cxnLst>
                <a:rect l="0" t="0" r="r" b="b"/>
                <a:pathLst>
                  <a:path w="7" h="6">
                    <a:moveTo>
                      <a:pt x="4" y="0"/>
                    </a:moveTo>
                    <a:cubicBezTo>
                      <a:pt x="0" y="0"/>
                      <a:pt x="2" y="2"/>
                      <a:pt x="3" y="4"/>
                    </a:cubicBezTo>
                    <a:cubicBezTo>
                      <a:pt x="2" y="4"/>
                      <a:pt x="2" y="5"/>
                      <a:pt x="2" y="5"/>
                    </a:cubicBezTo>
                    <a:cubicBezTo>
                      <a:pt x="3" y="6"/>
                      <a:pt x="4" y="6"/>
                      <a:pt x="4" y="5"/>
                    </a:cubicBezTo>
                    <a:cubicBezTo>
                      <a:pt x="5" y="4"/>
                      <a:pt x="5" y="4"/>
                      <a:pt x="6" y="3"/>
                    </a:cubicBezTo>
                    <a:cubicBezTo>
                      <a:pt x="7" y="0"/>
                      <a:pt x="5" y="0"/>
                      <a:pt x="4" y="0"/>
                    </a:cubicBezTo>
                    <a:close/>
                  </a:path>
                </a:pathLst>
              </a:custGeom>
              <a:solidFill>
                <a:srgbClr val="006E57"/>
              </a:solidFill>
              <a:ln w="9525">
                <a:noFill/>
                <a:round/>
                <a:headEnd/>
                <a:tailEnd/>
              </a:ln>
            </p:spPr>
            <p:txBody>
              <a:bodyPr/>
              <a:lstStyle/>
              <a:p>
                <a:pPr>
                  <a:defRPr/>
                </a:pPr>
                <a:endParaRPr lang="es-MX"/>
              </a:p>
            </p:txBody>
          </p:sp>
          <p:sp>
            <p:nvSpPr>
              <p:cNvPr id="1489" name="Freeform 465"/>
              <p:cNvSpPr>
                <a:spLocks/>
              </p:cNvSpPr>
              <p:nvPr/>
            </p:nvSpPr>
            <p:spPr bwMode="auto">
              <a:xfrm>
                <a:off x="4800" y="2025"/>
                <a:ext cx="18" cy="18"/>
              </a:xfrm>
              <a:custGeom>
                <a:avLst/>
                <a:gdLst/>
                <a:ahLst/>
                <a:cxnLst>
                  <a:cxn ang="0">
                    <a:pos x="5" y="3"/>
                  </a:cxn>
                  <a:cxn ang="0">
                    <a:pos x="3" y="5"/>
                  </a:cxn>
                  <a:cxn ang="0">
                    <a:pos x="2" y="5"/>
                  </a:cxn>
                  <a:cxn ang="0">
                    <a:pos x="2" y="5"/>
                  </a:cxn>
                  <a:cxn ang="0">
                    <a:pos x="1" y="4"/>
                  </a:cxn>
                  <a:cxn ang="0">
                    <a:pos x="2" y="3"/>
                  </a:cxn>
                  <a:cxn ang="0">
                    <a:pos x="1" y="3"/>
                  </a:cxn>
                  <a:cxn ang="0">
                    <a:pos x="3" y="0"/>
                  </a:cxn>
                  <a:cxn ang="0">
                    <a:pos x="4" y="0"/>
                  </a:cxn>
                  <a:cxn ang="0">
                    <a:pos x="5" y="3"/>
                  </a:cxn>
                </a:cxnLst>
                <a:rect l="0" t="0" r="r" b="b"/>
                <a:pathLst>
                  <a:path w="5" h="5">
                    <a:moveTo>
                      <a:pt x="5" y="3"/>
                    </a:moveTo>
                    <a:cubicBezTo>
                      <a:pt x="4" y="4"/>
                      <a:pt x="4" y="4"/>
                      <a:pt x="3" y="5"/>
                    </a:cubicBezTo>
                    <a:cubicBezTo>
                      <a:pt x="3" y="5"/>
                      <a:pt x="3" y="5"/>
                      <a:pt x="2" y="5"/>
                    </a:cubicBezTo>
                    <a:cubicBezTo>
                      <a:pt x="2" y="5"/>
                      <a:pt x="2" y="5"/>
                      <a:pt x="2" y="5"/>
                    </a:cubicBezTo>
                    <a:cubicBezTo>
                      <a:pt x="1" y="5"/>
                      <a:pt x="1" y="4"/>
                      <a:pt x="1" y="4"/>
                    </a:cubicBezTo>
                    <a:cubicBezTo>
                      <a:pt x="1" y="4"/>
                      <a:pt x="2" y="4"/>
                      <a:pt x="2" y="3"/>
                    </a:cubicBezTo>
                    <a:cubicBezTo>
                      <a:pt x="2" y="3"/>
                      <a:pt x="1" y="3"/>
                      <a:pt x="1" y="3"/>
                    </a:cubicBezTo>
                    <a:cubicBezTo>
                      <a:pt x="1" y="2"/>
                      <a:pt x="0" y="1"/>
                      <a:pt x="3" y="0"/>
                    </a:cubicBezTo>
                    <a:cubicBezTo>
                      <a:pt x="3" y="0"/>
                      <a:pt x="3" y="0"/>
                      <a:pt x="4" y="0"/>
                    </a:cubicBezTo>
                    <a:cubicBezTo>
                      <a:pt x="5" y="0"/>
                      <a:pt x="5" y="1"/>
                      <a:pt x="5" y="3"/>
                    </a:cubicBezTo>
                    <a:close/>
                  </a:path>
                </a:pathLst>
              </a:custGeom>
              <a:solidFill>
                <a:srgbClr val="27805E"/>
              </a:solidFill>
              <a:ln w="9525">
                <a:noFill/>
                <a:round/>
                <a:headEnd/>
                <a:tailEnd/>
              </a:ln>
            </p:spPr>
            <p:txBody>
              <a:bodyPr/>
              <a:lstStyle/>
              <a:p>
                <a:pPr>
                  <a:defRPr/>
                </a:pPr>
                <a:endParaRPr lang="es-MX"/>
              </a:p>
            </p:txBody>
          </p:sp>
          <p:sp>
            <p:nvSpPr>
              <p:cNvPr id="1490" name="Freeform 466"/>
              <p:cNvSpPr>
                <a:spLocks/>
              </p:cNvSpPr>
              <p:nvPr/>
            </p:nvSpPr>
            <p:spPr bwMode="auto">
              <a:xfrm>
                <a:off x="4805" y="2025"/>
                <a:ext cx="14" cy="18"/>
              </a:xfrm>
              <a:custGeom>
                <a:avLst/>
                <a:gdLst/>
                <a:ahLst/>
                <a:cxnLst>
                  <a:cxn ang="0">
                    <a:pos x="3" y="3"/>
                  </a:cxn>
                  <a:cxn ang="0">
                    <a:pos x="2" y="5"/>
                  </a:cxn>
                  <a:cxn ang="0">
                    <a:pos x="2" y="5"/>
                  </a:cxn>
                  <a:cxn ang="0">
                    <a:pos x="1" y="5"/>
                  </a:cxn>
                  <a:cxn ang="0">
                    <a:pos x="1" y="4"/>
                  </a:cxn>
                  <a:cxn ang="0">
                    <a:pos x="1" y="3"/>
                  </a:cxn>
                  <a:cxn ang="0">
                    <a:pos x="1" y="3"/>
                  </a:cxn>
                  <a:cxn ang="0">
                    <a:pos x="1" y="1"/>
                  </a:cxn>
                  <a:cxn ang="0">
                    <a:pos x="3" y="1"/>
                  </a:cxn>
                  <a:cxn ang="0">
                    <a:pos x="3" y="3"/>
                  </a:cxn>
                </a:cxnLst>
                <a:rect l="0" t="0" r="r" b="b"/>
                <a:pathLst>
                  <a:path w="4" h="5">
                    <a:moveTo>
                      <a:pt x="3" y="3"/>
                    </a:moveTo>
                    <a:cubicBezTo>
                      <a:pt x="3" y="4"/>
                      <a:pt x="3" y="4"/>
                      <a:pt x="2" y="5"/>
                    </a:cubicBezTo>
                    <a:cubicBezTo>
                      <a:pt x="2" y="5"/>
                      <a:pt x="2" y="5"/>
                      <a:pt x="2" y="5"/>
                    </a:cubicBezTo>
                    <a:cubicBezTo>
                      <a:pt x="1" y="5"/>
                      <a:pt x="1" y="5"/>
                      <a:pt x="1" y="5"/>
                    </a:cubicBezTo>
                    <a:cubicBezTo>
                      <a:pt x="1" y="4"/>
                      <a:pt x="1" y="4"/>
                      <a:pt x="1" y="4"/>
                    </a:cubicBezTo>
                    <a:cubicBezTo>
                      <a:pt x="1" y="4"/>
                      <a:pt x="1" y="4"/>
                      <a:pt x="1" y="3"/>
                    </a:cubicBezTo>
                    <a:cubicBezTo>
                      <a:pt x="1" y="3"/>
                      <a:pt x="1" y="3"/>
                      <a:pt x="1" y="3"/>
                    </a:cubicBezTo>
                    <a:cubicBezTo>
                      <a:pt x="0" y="2"/>
                      <a:pt x="0" y="1"/>
                      <a:pt x="1" y="1"/>
                    </a:cubicBezTo>
                    <a:cubicBezTo>
                      <a:pt x="2" y="1"/>
                      <a:pt x="2" y="0"/>
                      <a:pt x="3" y="1"/>
                    </a:cubicBezTo>
                    <a:cubicBezTo>
                      <a:pt x="3" y="1"/>
                      <a:pt x="4" y="1"/>
                      <a:pt x="3" y="3"/>
                    </a:cubicBezTo>
                    <a:close/>
                  </a:path>
                </a:pathLst>
              </a:custGeom>
              <a:solidFill>
                <a:srgbClr val="569365"/>
              </a:solidFill>
              <a:ln w="9525">
                <a:noFill/>
                <a:round/>
                <a:headEnd/>
                <a:tailEnd/>
              </a:ln>
            </p:spPr>
            <p:txBody>
              <a:bodyPr/>
              <a:lstStyle/>
              <a:p>
                <a:pPr>
                  <a:defRPr/>
                </a:pPr>
                <a:endParaRPr lang="es-MX"/>
              </a:p>
            </p:txBody>
          </p:sp>
          <p:sp>
            <p:nvSpPr>
              <p:cNvPr id="1491" name="Freeform 467"/>
              <p:cNvSpPr>
                <a:spLocks/>
              </p:cNvSpPr>
              <p:nvPr/>
            </p:nvSpPr>
            <p:spPr bwMode="auto">
              <a:xfrm>
                <a:off x="4805" y="2030"/>
                <a:ext cx="14" cy="9"/>
              </a:xfrm>
              <a:custGeom>
                <a:avLst/>
                <a:gdLst/>
                <a:ahLst/>
                <a:cxnLst>
                  <a:cxn ang="0">
                    <a:pos x="3" y="2"/>
                  </a:cxn>
                  <a:cxn ang="0">
                    <a:pos x="2" y="3"/>
                  </a:cxn>
                  <a:cxn ang="0">
                    <a:pos x="2" y="3"/>
                  </a:cxn>
                  <a:cxn ang="0">
                    <a:pos x="1" y="3"/>
                  </a:cxn>
                  <a:cxn ang="0">
                    <a:pos x="1" y="3"/>
                  </a:cxn>
                  <a:cxn ang="0">
                    <a:pos x="1" y="2"/>
                  </a:cxn>
                  <a:cxn ang="0">
                    <a:pos x="1" y="2"/>
                  </a:cxn>
                  <a:cxn ang="0">
                    <a:pos x="1" y="0"/>
                  </a:cxn>
                  <a:cxn ang="0">
                    <a:pos x="2" y="0"/>
                  </a:cxn>
                  <a:cxn ang="0">
                    <a:pos x="3" y="2"/>
                  </a:cxn>
                </a:cxnLst>
                <a:rect l="0" t="0" r="r" b="b"/>
                <a:pathLst>
                  <a:path w="4" h="3">
                    <a:moveTo>
                      <a:pt x="3" y="2"/>
                    </a:moveTo>
                    <a:cubicBezTo>
                      <a:pt x="3" y="3"/>
                      <a:pt x="3" y="2"/>
                      <a:pt x="2" y="3"/>
                    </a:cubicBezTo>
                    <a:cubicBezTo>
                      <a:pt x="2" y="3"/>
                      <a:pt x="2" y="3"/>
                      <a:pt x="2" y="3"/>
                    </a:cubicBezTo>
                    <a:cubicBezTo>
                      <a:pt x="2" y="3"/>
                      <a:pt x="1" y="3"/>
                      <a:pt x="1" y="3"/>
                    </a:cubicBezTo>
                    <a:cubicBezTo>
                      <a:pt x="1" y="3"/>
                      <a:pt x="1" y="3"/>
                      <a:pt x="1" y="3"/>
                    </a:cubicBezTo>
                    <a:cubicBezTo>
                      <a:pt x="1" y="3"/>
                      <a:pt x="1" y="2"/>
                      <a:pt x="1" y="2"/>
                    </a:cubicBezTo>
                    <a:cubicBezTo>
                      <a:pt x="1" y="2"/>
                      <a:pt x="1" y="2"/>
                      <a:pt x="1" y="2"/>
                    </a:cubicBezTo>
                    <a:cubicBezTo>
                      <a:pt x="0" y="1"/>
                      <a:pt x="0" y="0"/>
                      <a:pt x="1" y="0"/>
                    </a:cubicBezTo>
                    <a:cubicBezTo>
                      <a:pt x="2" y="0"/>
                      <a:pt x="2" y="0"/>
                      <a:pt x="2" y="0"/>
                    </a:cubicBezTo>
                    <a:cubicBezTo>
                      <a:pt x="3" y="0"/>
                      <a:pt x="4" y="0"/>
                      <a:pt x="3" y="2"/>
                    </a:cubicBezTo>
                    <a:close/>
                  </a:path>
                </a:pathLst>
              </a:custGeom>
              <a:solidFill>
                <a:srgbClr val="7FA96C"/>
              </a:solidFill>
              <a:ln w="9525">
                <a:noFill/>
                <a:round/>
                <a:headEnd/>
                <a:tailEnd/>
              </a:ln>
            </p:spPr>
            <p:txBody>
              <a:bodyPr/>
              <a:lstStyle/>
              <a:p>
                <a:pPr>
                  <a:defRPr/>
                </a:pPr>
                <a:endParaRPr lang="es-MX"/>
              </a:p>
            </p:txBody>
          </p:sp>
          <p:sp>
            <p:nvSpPr>
              <p:cNvPr id="1492" name="Freeform 468"/>
              <p:cNvSpPr>
                <a:spLocks/>
              </p:cNvSpPr>
              <p:nvPr/>
            </p:nvSpPr>
            <p:spPr bwMode="auto">
              <a:xfrm>
                <a:off x="4809" y="2030"/>
                <a:ext cx="5" cy="9"/>
              </a:xfrm>
              <a:custGeom>
                <a:avLst/>
                <a:gdLst/>
                <a:ahLst/>
                <a:cxnLst>
                  <a:cxn ang="0">
                    <a:pos x="2" y="1"/>
                  </a:cxn>
                  <a:cxn ang="0">
                    <a:pos x="1" y="3"/>
                  </a:cxn>
                  <a:cxn ang="0">
                    <a:pos x="1" y="3"/>
                  </a:cxn>
                  <a:cxn ang="0">
                    <a:pos x="1" y="3"/>
                  </a:cxn>
                  <a:cxn ang="0">
                    <a:pos x="0" y="3"/>
                  </a:cxn>
                  <a:cxn ang="0">
                    <a:pos x="0" y="2"/>
                  </a:cxn>
                  <a:cxn ang="0">
                    <a:pos x="0" y="2"/>
                  </a:cxn>
                  <a:cxn ang="0">
                    <a:pos x="0" y="0"/>
                  </a:cxn>
                  <a:cxn ang="0">
                    <a:pos x="1" y="0"/>
                  </a:cxn>
                  <a:cxn ang="0">
                    <a:pos x="2" y="1"/>
                  </a:cxn>
                </a:cxnLst>
                <a:rect l="0" t="0" r="r" b="b"/>
                <a:pathLst>
                  <a:path w="2" h="3">
                    <a:moveTo>
                      <a:pt x="2" y="1"/>
                    </a:moveTo>
                    <a:cubicBezTo>
                      <a:pt x="2" y="2"/>
                      <a:pt x="2" y="2"/>
                      <a:pt x="1" y="3"/>
                    </a:cubicBezTo>
                    <a:cubicBezTo>
                      <a:pt x="1" y="3"/>
                      <a:pt x="1" y="3"/>
                      <a:pt x="1" y="3"/>
                    </a:cubicBezTo>
                    <a:cubicBezTo>
                      <a:pt x="1" y="3"/>
                      <a:pt x="1" y="3"/>
                      <a:pt x="1" y="3"/>
                    </a:cubicBezTo>
                    <a:cubicBezTo>
                      <a:pt x="0" y="3"/>
                      <a:pt x="0" y="3"/>
                      <a:pt x="0" y="3"/>
                    </a:cubicBezTo>
                    <a:cubicBezTo>
                      <a:pt x="0" y="2"/>
                      <a:pt x="0" y="2"/>
                      <a:pt x="0" y="2"/>
                    </a:cubicBezTo>
                    <a:cubicBezTo>
                      <a:pt x="0" y="2"/>
                      <a:pt x="0" y="2"/>
                      <a:pt x="0" y="2"/>
                    </a:cubicBezTo>
                    <a:cubicBezTo>
                      <a:pt x="0" y="1"/>
                      <a:pt x="0" y="0"/>
                      <a:pt x="0" y="0"/>
                    </a:cubicBezTo>
                    <a:cubicBezTo>
                      <a:pt x="1" y="0"/>
                      <a:pt x="1" y="0"/>
                      <a:pt x="1" y="0"/>
                    </a:cubicBezTo>
                    <a:cubicBezTo>
                      <a:pt x="2" y="0"/>
                      <a:pt x="2" y="0"/>
                      <a:pt x="2" y="1"/>
                    </a:cubicBezTo>
                    <a:close/>
                  </a:path>
                </a:pathLst>
              </a:custGeom>
              <a:solidFill>
                <a:srgbClr val="B4CA71"/>
              </a:solidFill>
              <a:ln w="9525">
                <a:noFill/>
                <a:round/>
                <a:headEnd/>
                <a:tailEnd/>
              </a:ln>
            </p:spPr>
            <p:txBody>
              <a:bodyPr/>
              <a:lstStyle/>
              <a:p>
                <a:pPr>
                  <a:defRPr/>
                </a:pPr>
                <a:endParaRPr lang="es-MX"/>
              </a:p>
            </p:txBody>
          </p:sp>
          <p:sp>
            <p:nvSpPr>
              <p:cNvPr id="1493" name="Freeform 469"/>
              <p:cNvSpPr>
                <a:spLocks/>
              </p:cNvSpPr>
              <p:nvPr/>
            </p:nvSpPr>
            <p:spPr bwMode="auto">
              <a:xfrm>
                <a:off x="4796" y="2025"/>
                <a:ext cx="18" cy="9"/>
              </a:xfrm>
              <a:custGeom>
                <a:avLst/>
                <a:gdLst/>
                <a:ahLst/>
                <a:cxnLst>
                  <a:cxn ang="0">
                    <a:pos x="4" y="2"/>
                  </a:cxn>
                  <a:cxn ang="0">
                    <a:pos x="0" y="2"/>
                  </a:cxn>
                  <a:cxn ang="0">
                    <a:pos x="4" y="3"/>
                  </a:cxn>
                  <a:cxn ang="0">
                    <a:pos x="4" y="2"/>
                  </a:cxn>
                </a:cxnLst>
                <a:rect l="0" t="0" r="r" b="b"/>
                <a:pathLst>
                  <a:path w="5" h="3">
                    <a:moveTo>
                      <a:pt x="4" y="2"/>
                    </a:moveTo>
                    <a:cubicBezTo>
                      <a:pt x="1" y="0"/>
                      <a:pt x="1" y="2"/>
                      <a:pt x="0" y="2"/>
                    </a:cubicBezTo>
                    <a:cubicBezTo>
                      <a:pt x="0" y="2"/>
                      <a:pt x="3" y="2"/>
                      <a:pt x="4" y="3"/>
                    </a:cubicBezTo>
                    <a:cubicBezTo>
                      <a:pt x="4" y="3"/>
                      <a:pt x="5" y="2"/>
                      <a:pt x="4" y="2"/>
                    </a:cubicBezTo>
                    <a:close/>
                  </a:path>
                </a:pathLst>
              </a:custGeom>
              <a:solidFill>
                <a:srgbClr val="24211D"/>
              </a:solidFill>
              <a:ln w="9525">
                <a:noFill/>
                <a:round/>
                <a:headEnd/>
                <a:tailEnd/>
              </a:ln>
            </p:spPr>
            <p:txBody>
              <a:bodyPr/>
              <a:lstStyle/>
              <a:p>
                <a:pPr>
                  <a:defRPr/>
                </a:pPr>
                <a:endParaRPr lang="es-MX"/>
              </a:p>
            </p:txBody>
          </p:sp>
          <p:sp>
            <p:nvSpPr>
              <p:cNvPr id="1494" name="Freeform 470"/>
              <p:cNvSpPr>
                <a:spLocks/>
              </p:cNvSpPr>
              <p:nvPr/>
            </p:nvSpPr>
            <p:spPr bwMode="auto">
              <a:xfrm>
                <a:off x="4796" y="2025"/>
                <a:ext cx="18" cy="9"/>
              </a:xfrm>
              <a:custGeom>
                <a:avLst/>
                <a:gdLst/>
                <a:ahLst/>
                <a:cxnLst>
                  <a:cxn ang="0">
                    <a:pos x="4" y="2"/>
                  </a:cxn>
                  <a:cxn ang="0">
                    <a:pos x="0" y="2"/>
                  </a:cxn>
                  <a:cxn ang="0">
                    <a:pos x="4" y="3"/>
                  </a:cxn>
                  <a:cxn ang="0">
                    <a:pos x="4" y="2"/>
                  </a:cxn>
                </a:cxnLst>
                <a:rect l="0" t="0" r="r" b="b"/>
                <a:pathLst>
                  <a:path w="5" h="3">
                    <a:moveTo>
                      <a:pt x="4" y="2"/>
                    </a:moveTo>
                    <a:cubicBezTo>
                      <a:pt x="1" y="0"/>
                      <a:pt x="1" y="2"/>
                      <a:pt x="0" y="2"/>
                    </a:cubicBezTo>
                    <a:cubicBezTo>
                      <a:pt x="0" y="2"/>
                      <a:pt x="3" y="2"/>
                      <a:pt x="4" y="3"/>
                    </a:cubicBezTo>
                    <a:cubicBezTo>
                      <a:pt x="4" y="3"/>
                      <a:pt x="5" y="2"/>
                      <a:pt x="4" y="2"/>
                    </a:cubicBezTo>
                    <a:close/>
                  </a:path>
                </a:pathLst>
              </a:custGeom>
              <a:noFill/>
              <a:ln w="0">
                <a:solidFill>
                  <a:srgbClr val="24211D"/>
                </a:solidFill>
                <a:prstDash val="solid"/>
                <a:round/>
                <a:headEnd/>
                <a:tailEnd/>
              </a:ln>
            </p:spPr>
            <p:txBody>
              <a:bodyPr/>
              <a:lstStyle/>
              <a:p>
                <a:pPr>
                  <a:defRPr/>
                </a:pPr>
                <a:endParaRPr lang="es-MX"/>
              </a:p>
            </p:txBody>
          </p:sp>
          <p:sp>
            <p:nvSpPr>
              <p:cNvPr id="1495" name="Freeform 471"/>
              <p:cNvSpPr>
                <a:spLocks/>
              </p:cNvSpPr>
              <p:nvPr/>
            </p:nvSpPr>
            <p:spPr bwMode="auto">
              <a:xfrm>
                <a:off x="4823" y="1998"/>
                <a:ext cx="28" cy="23"/>
              </a:xfrm>
              <a:custGeom>
                <a:avLst/>
                <a:gdLst/>
                <a:ahLst/>
                <a:cxnLst>
                  <a:cxn ang="0">
                    <a:pos x="3" y="0"/>
                  </a:cxn>
                  <a:cxn ang="0">
                    <a:pos x="2" y="4"/>
                  </a:cxn>
                  <a:cxn ang="0">
                    <a:pos x="2" y="5"/>
                  </a:cxn>
                  <a:cxn ang="0">
                    <a:pos x="4" y="6"/>
                  </a:cxn>
                  <a:cxn ang="0">
                    <a:pos x="6" y="3"/>
                  </a:cxn>
                  <a:cxn ang="0">
                    <a:pos x="3" y="0"/>
                  </a:cxn>
                </a:cxnLst>
                <a:rect l="0" t="0" r="r" b="b"/>
                <a:pathLst>
                  <a:path w="7" h="6">
                    <a:moveTo>
                      <a:pt x="3" y="0"/>
                    </a:moveTo>
                    <a:cubicBezTo>
                      <a:pt x="0" y="0"/>
                      <a:pt x="1" y="2"/>
                      <a:pt x="2" y="4"/>
                    </a:cubicBezTo>
                    <a:cubicBezTo>
                      <a:pt x="2" y="4"/>
                      <a:pt x="2" y="5"/>
                      <a:pt x="2" y="5"/>
                    </a:cubicBezTo>
                    <a:cubicBezTo>
                      <a:pt x="3" y="6"/>
                      <a:pt x="3" y="6"/>
                      <a:pt x="4" y="6"/>
                    </a:cubicBezTo>
                    <a:cubicBezTo>
                      <a:pt x="5" y="4"/>
                      <a:pt x="5" y="4"/>
                      <a:pt x="6" y="3"/>
                    </a:cubicBezTo>
                    <a:cubicBezTo>
                      <a:pt x="7" y="0"/>
                      <a:pt x="5" y="0"/>
                      <a:pt x="3" y="0"/>
                    </a:cubicBezTo>
                    <a:close/>
                  </a:path>
                </a:pathLst>
              </a:custGeom>
              <a:solidFill>
                <a:srgbClr val="006E57"/>
              </a:solidFill>
              <a:ln w="9525">
                <a:noFill/>
                <a:round/>
                <a:headEnd/>
                <a:tailEnd/>
              </a:ln>
            </p:spPr>
            <p:txBody>
              <a:bodyPr/>
              <a:lstStyle/>
              <a:p>
                <a:pPr>
                  <a:defRPr/>
                </a:pPr>
                <a:endParaRPr lang="es-MX"/>
              </a:p>
            </p:txBody>
          </p:sp>
          <p:sp>
            <p:nvSpPr>
              <p:cNvPr id="1496" name="Freeform 472"/>
              <p:cNvSpPr>
                <a:spLocks/>
              </p:cNvSpPr>
              <p:nvPr/>
            </p:nvSpPr>
            <p:spPr bwMode="auto">
              <a:xfrm>
                <a:off x="4828" y="1998"/>
                <a:ext cx="18" cy="18"/>
              </a:xfrm>
              <a:custGeom>
                <a:avLst/>
                <a:gdLst/>
                <a:ahLst/>
                <a:cxnLst>
                  <a:cxn ang="0">
                    <a:pos x="5" y="3"/>
                  </a:cxn>
                  <a:cxn ang="0">
                    <a:pos x="3" y="5"/>
                  </a:cxn>
                  <a:cxn ang="0">
                    <a:pos x="2" y="5"/>
                  </a:cxn>
                  <a:cxn ang="0">
                    <a:pos x="2" y="5"/>
                  </a:cxn>
                  <a:cxn ang="0">
                    <a:pos x="1" y="4"/>
                  </a:cxn>
                  <a:cxn ang="0">
                    <a:pos x="2" y="4"/>
                  </a:cxn>
                  <a:cxn ang="0">
                    <a:pos x="1" y="3"/>
                  </a:cxn>
                  <a:cxn ang="0">
                    <a:pos x="2" y="0"/>
                  </a:cxn>
                  <a:cxn ang="0">
                    <a:pos x="4" y="0"/>
                  </a:cxn>
                  <a:cxn ang="0">
                    <a:pos x="5" y="3"/>
                  </a:cxn>
                </a:cxnLst>
                <a:rect l="0" t="0" r="r" b="b"/>
                <a:pathLst>
                  <a:path w="5" h="5">
                    <a:moveTo>
                      <a:pt x="5" y="3"/>
                    </a:moveTo>
                    <a:cubicBezTo>
                      <a:pt x="4" y="4"/>
                      <a:pt x="4" y="4"/>
                      <a:pt x="3" y="5"/>
                    </a:cubicBezTo>
                    <a:cubicBezTo>
                      <a:pt x="3" y="5"/>
                      <a:pt x="2" y="5"/>
                      <a:pt x="2" y="5"/>
                    </a:cubicBezTo>
                    <a:cubicBezTo>
                      <a:pt x="2" y="5"/>
                      <a:pt x="2" y="5"/>
                      <a:pt x="2" y="5"/>
                    </a:cubicBezTo>
                    <a:cubicBezTo>
                      <a:pt x="1" y="5"/>
                      <a:pt x="1" y="4"/>
                      <a:pt x="1" y="4"/>
                    </a:cubicBezTo>
                    <a:cubicBezTo>
                      <a:pt x="1" y="4"/>
                      <a:pt x="1" y="4"/>
                      <a:pt x="2" y="4"/>
                    </a:cubicBezTo>
                    <a:cubicBezTo>
                      <a:pt x="1" y="3"/>
                      <a:pt x="1" y="3"/>
                      <a:pt x="1" y="3"/>
                    </a:cubicBezTo>
                    <a:cubicBezTo>
                      <a:pt x="1" y="2"/>
                      <a:pt x="0" y="1"/>
                      <a:pt x="2" y="0"/>
                    </a:cubicBezTo>
                    <a:cubicBezTo>
                      <a:pt x="3" y="0"/>
                      <a:pt x="3" y="0"/>
                      <a:pt x="4" y="0"/>
                    </a:cubicBezTo>
                    <a:cubicBezTo>
                      <a:pt x="5" y="0"/>
                      <a:pt x="5" y="1"/>
                      <a:pt x="5" y="3"/>
                    </a:cubicBezTo>
                    <a:close/>
                  </a:path>
                </a:pathLst>
              </a:custGeom>
              <a:solidFill>
                <a:srgbClr val="27805E"/>
              </a:solidFill>
              <a:ln w="9525">
                <a:noFill/>
                <a:round/>
                <a:headEnd/>
                <a:tailEnd/>
              </a:ln>
            </p:spPr>
            <p:txBody>
              <a:bodyPr/>
              <a:lstStyle/>
              <a:p>
                <a:pPr>
                  <a:defRPr/>
                </a:pPr>
                <a:endParaRPr lang="es-MX"/>
              </a:p>
            </p:txBody>
          </p:sp>
          <p:sp>
            <p:nvSpPr>
              <p:cNvPr id="1497" name="Freeform 473"/>
              <p:cNvSpPr>
                <a:spLocks/>
              </p:cNvSpPr>
              <p:nvPr/>
            </p:nvSpPr>
            <p:spPr bwMode="auto">
              <a:xfrm>
                <a:off x="4832" y="2002"/>
                <a:ext cx="14" cy="14"/>
              </a:xfrm>
              <a:custGeom>
                <a:avLst/>
                <a:gdLst/>
                <a:ahLst/>
                <a:cxnLst>
                  <a:cxn ang="0">
                    <a:pos x="3" y="2"/>
                  </a:cxn>
                  <a:cxn ang="0">
                    <a:pos x="2" y="4"/>
                  </a:cxn>
                  <a:cxn ang="0">
                    <a:pos x="1" y="4"/>
                  </a:cxn>
                  <a:cxn ang="0">
                    <a:pos x="1" y="4"/>
                  </a:cxn>
                  <a:cxn ang="0">
                    <a:pos x="0" y="3"/>
                  </a:cxn>
                  <a:cxn ang="0">
                    <a:pos x="1" y="3"/>
                  </a:cxn>
                  <a:cxn ang="0">
                    <a:pos x="0" y="2"/>
                  </a:cxn>
                  <a:cxn ang="0">
                    <a:pos x="1" y="0"/>
                  </a:cxn>
                  <a:cxn ang="0">
                    <a:pos x="2" y="0"/>
                  </a:cxn>
                  <a:cxn ang="0">
                    <a:pos x="3" y="2"/>
                  </a:cxn>
                </a:cxnLst>
                <a:rect l="0" t="0" r="r" b="b"/>
                <a:pathLst>
                  <a:path w="4" h="4">
                    <a:moveTo>
                      <a:pt x="3" y="2"/>
                    </a:moveTo>
                    <a:cubicBezTo>
                      <a:pt x="3" y="3"/>
                      <a:pt x="3" y="3"/>
                      <a:pt x="2" y="4"/>
                    </a:cubicBezTo>
                    <a:cubicBezTo>
                      <a:pt x="2" y="4"/>
                      <a:pt x="2" y="4"/>
                      <a:pt x="1" y="4"/>
                    </a:cubicBezTo>
                    <a:cubicBezTo>
                      <a:pt x="1" y="4"/>
                      <a:pt x="1" y="4"/>
                      <a:pt x="1" y="4"/>
                    </a:cubicBezTo>
                    <a:cubicBezTo>
                      <a:pt x="0" y="3"/>
                      <a:pt x="0" y="3"/>
                      <a:pt x="0" y="3"/>
                    </a:cubicBezTo>
                    <a:cubicBezTo>
                      <a:pt x="0" y="3"/>
                      <a:pt x="1" y="3"/>
                      <a:pt x="1" y="3"/>
                    </a:cubicBezTo>
                    <a:cubicBezTo>
                      <a:pt x="1" y="2"/>
                      <a:pt x="0" y="2"/>
                      <a:pt x="0" y="2"/>
                    </a:cubicBezTo>
                    <a:cubicBezTo>
                      <a:pt x="0" y="1"/>
                      <a:pt x="0" y="0"/>
                      <a:pt x="1" y="0"/>
                    </a:cubicBezTo>
                    <a:cubicBezTo>
                      <a:pt x="2" y="0"/>
                      <a:pt x="2" y="0"/>
                      <a:pt x="2" y="0"/>
                    </a:cubicBezTo>
                    <a:cubicBezTo>
                      <a:pt x="3" y="0"/>
                      <a:pt x="4" y="0"/>
                      <a:pt x="3" y="2"/>
                    </a:cubicBezTo>
                    <a:close/>
                  </a:path>
                </a:pathLst>
              </a:custGeom>
              <a:solidFill>
                <a:srgbClr val="569365"/>
              </a:solidFill>
              <a:ln w="9525">
                <a:noFill/>
                <a:round/>
                <a:headEnd/>
                <a:tailEnd/>
              </a:ln>
            </p:spPr>
            <p:txBody>
              <a:bodyPr/>
              <a:lstStyle/>
              <a:p>
                <a:pPr>
                  <a:defRPr/>
                </a:pPr>
                <a:endParaRPr lang="es-MX"/>
              </a:p>
            </p:txBody>
          </p:sp>
          <p:sp>
            <p:nvSpPr>
              <p:cNvPr id="1498" name="Freeform 474"/>
              <p:cNvSpPr>
                <a:spLocks/>
              </p:cNvSpPr>
              <p:nvPr/>
            </p:nvSpPr>
            <p:spPr bwMode="auto">
              <a:xfrm>
                <a:off x="4832" y="2002"/>
                <a:ext cx="14" cy="14"/>
              </a:xfrm>
              <a:custGeom>
                <a:avLst/>
                <a:gdLst/>
                <a:ahLst/>
                <a:cxnLst>
                  <a:cxn ang="0">
                    <a:pos x="3" y="2"/>
                  </a:cxn>
                  <a:cxn ang="0">
                    <a:pos x="2" y="3"/>
                  </a:cxn>
                  <a:cxn ang="0">
                    <a:pos x="2" y="4"/>
                  </a:cxn>
                  <a:cxn ang="0">
                    <a:pos x="1" y="3"/>
                  </a:cxn>
                  <a:cxn ang="0">
                    <a:pos x="1" y="3"/>
                  </a:cxn>
                  <a:cxn ang="0">
                    <a:pos x="1" y="2"/>
                  </a:cxn>
                  <a:cxn ang="0">
                    <a:pos x="1" y="2"/>
                  </a:cxn>
                  <a:cxn ang="0">
                    <a:pos x="1" y="0"/>
                  </a:cxn>
                  <a:cxn ang="0">
                    <a:pos x="2" y="0"/>
                  </a:cxn>
                  <a:cxn ang="0">
                    <a:pos x="3" y="2"/>
                  </a:cxn>
                </a:cxnLst>
                <a:rect l="0" t="0" r="r" b="b"/>
                <a:pathLst>
                  <a:path w="4" h="4">
                    <a:moveTo>
                      <a:pt x="3" y="2"/>
                    </a:moveTo>
                    <a:cubicBezTo>
                      <a:pt x="3" y="3"/>
                      <a:pt x="3" y="3"/>
                      <a:pt x="2" y="3"/>
                    </a:cubicBezTo>
                    <a:cubicBezTo>
                      <a:pt x="2" y="3"/>
                      <a:pt x="2" y="3"/>
                      <a:pt x="2" y="4"/>
                    </a:cubicBezTo>
                    <a:cubicBezTo>
                      <a:pt x="1" y="4"/>
                      <a:pt x="1" y="4"/>
                      <a:pt x="1" y="3"/>
                    </a:cubicBezTo>
                    <a:cubicBezTo>
                      <a:pt x="1" y="3"/>
                      <a:pt x="1" y="3"/>
                      <a:pt x="1" y="3"/>
                    </a:cubicBezTo>
                    <a:cubicBezTo>
                      <a:pt x="1" y="3"/>
                      <a:pt x="1" y="3"/>
                      <a:pt x="1" y="2"/>
                    </a:cubicBezTo>
                    <a:cubicBezTo>
                      <a:pt x="1" y="2"/>
                      <a:pt x="1" y="2"/>
                      <a:pt x="1" y="2"/>
                    </a:cubicBezTo>
                    <a:cubicBezTo>
                      <a:pt x="0" y="1"/>
                      <a:pt x="0" y="0"/>
                      <a:pt x="1" y="0"/>
                    </a:cubicBezTo>
                    <a:cubicBezTo>
                      <a:pt x="1" y="0"/>
                      <a:pt x="2" y="0"/>
                      <a:pt x="2" y="0"/>
                    </a:cubicBezTo>
                    <a:cubicBezTo>
                      <a:pt x="3" y="0"/>
                      <a:pt x="4" y="0"/>
                      <a:pt x="3" y="2"/>
                    </a:cubicBezTo>
                    <a:close/>
                  </a:path>
                </a:pathLst>
              </a:custGeom>
              <a:solidFill>
                <a:srgbClr val="7FA96C"/>
              </a:solidFill>
              <a:ln w="9525">
                <a:noFill/>
                <a:round/>
                <a:headEnd/>
                <a:tailEnd/>
              </a:ln>
            </p:spPr>
            <p:txBody>
              <a:bodyPr/>
              <a:lstStyle/>
              <a:p>
                <a:pPr>
                  <a:defRPr/>
                </a:pPr>
                <a:endParaRPr lang="es-MX"/>
              </a:p>
            </p:txBody>
          </p:sp>
          <p:sp>
            <p:nvSpPr>
              <p:cNvPr id="1499" name="Freeform 475"/>
              <p:cNvSpPr>
                <a:spLocks/>
              </p:cNvSpPr>
              <p:nvPr/>
            </p:nvSpPr>
            <p:spPr bwMode="auto">
              <a:xfrm>
                <a:off x="4832" y="2002"/>
                <a:ext cx="9" cy="14"/>
              </a:xfrm>
              <a:custGeom>
                <a:avLst/>
                <a:gdLst/>
                <a:ahLst/>
                <a:cxnLst>
                  <a:cxn ang="0">
                    <a:pos x="3" y="2"/>
                  </a:cxn>
                  <a:cxn ang="0">
                    <a:pos x="2" y="3"/>
                  </a:cxn>
                  <a:cxn ang="0">
                    <a:pos x="2" y="3"/>
                  </a:cxn>
                  <a:cxn ang="0">
                    <a:pos x="1" y="3"/>
                  </a:cxn>
                  <a:cxn ang="0">
                    <a:pos x="1" y="3"/>
                  </a:cxn>
                  <a:cxn ang="0">
                    <a:pos x="1" y="2"/>
                  </a:cxn>
                  <a:cxn ang="0">
                    <a:pos x="1" y="2"/>
                  </a:cxn>
                  <a:cxn ang="0">
                    <a:pos x="1" y="0"/>
                  </a:cxn>
                  <a:cxn ang="0">
                    <a:pos x="2" y="0"/>
                  </a:cxn>
                  <a:cxn ang="0">
                    <a:pos x="3" y="2"/>
                  </a:cxn>
                </a:cxnLst>
                <a:rect l="0" t="0" r="r" b="b"/>
                <a:pathLst>
                  <a:path w="3" h="3">
                    <a:moveTo>
                      <a:pt x="3" y="2"/>
                    </a:moveTo>
                    <a:cubicBezTo>
                      <a:pt x="3" y="2"/>
                      <a:pt x="3" y="2"/>
                      <a:pt x="2" y="3"/>
                    </a:cubicBezTo>
                    <a:cubicBezTo>
                      <a:pt x="2" y="3"/>
                      <a:pt x="2" y="3"/>
                      <a:pt x="2" y="3"/>
                    </a:cubicBezTo>
                    <a:cubicBezTo>
                      <a:pt x="2" y="3"/>
                      <a:pt x="1" y="3"/>
                      <a:pt x="1" y="3"/>
                    </a:cubicBezTo>
                    <a:cubicBezTo>
                      <a:pt x="1" y="3"/>
                      <a:pt x="1" y="3"/>
                      <a:pt x="1" y="3"/>
                    </a:cubicBezTo>
                    <a:cubicBezTo>
                      <a:pt x="1" y="3"/>
                      <a:pt x="1" y="2"/>
                      <a:pt x="1" y="2"/>
                    </a:cubicBezTo>
                    <a:cubicBezTo>
                      <a:pt x="1" y="2"/>
                      <a:pt x="1" y="2"/>
                      <a:pt x="1" y="2"/>
                    </a:cubicBezTo>
                    <a:cubicBezTo>
                      <a:pt x="1" y="1"/>
                      <a:pt x="0" y="1"/>
                      <a:pt x="1" y="0"/>
                    </a:cubicBezTo>
                    <a:cubicBezTo>
                      <a:pt x="1" y="0"/>
                      <a:pt x="2" y="0"/>
                      <a:pt x="2" y="0"/>
                    </a:cubicBezTo>
                    <a:cubicBezTo>
                      <a:pt x="3" y="0"/>
                      <a:pt x="3" y="1"/>
                      <a:pt x="3" y="2"/>
                    </a:cubicBezTo>
                    <a:close/>
                  </a:path>
                </a:pathLst>
              </a:custGeom>
              <a:solidFill>
                <a:srgbClr val="B4CA71"/>
              </a:solidFill>
              <a:ln w="9525">
                <a:noFill/>
                <a:round/>
                <a:headEnd/>
                <a:tailEnd/>
              </a:ln>
            </p:spPr>
            <p:txBody>
              <a:bodyPr/>
              <a:lstStyle/>
              <a:p>
                <a:pPr>
                  <a:defRPr/>
                </a:pPr>
                <a:endParaRPr lang="es-MX"/>
              </a:p>
            </p:txBody>
          </p:sp>
          <p:sp>
            <p:nvSpPr>
              <p:cNvPr id="1500" name="Freeform 476"/>
              <p:cNvSpPr>
                <a:spLocks/>
              </p:cNvSpPr>
              <p:nvPr/>
            </p:nvSpPr>
            <p:spPr bwMode="auto">
              <a:xfrm>
                <a:off x="4823" y="2002"/>
                <a:ext cx="18" cy="9"/>
              </a:xfrm>
              <a:custGeom>
                <a:avLst/>
                <a:gdLst/>
                <a:ahLst/>
                <a:cxnLst>
                  <a:cxn ang="0">
                    <a:pos x="4" y="1"/>
                  </a:cxn>
                  <a:cxn ang="0">
                    <a:pos x="0" y="1"/>
                  </a:cxn>
                  <a:cxn ang="0">
                    <a:pos x="3" y="2"/>
                  </a:cxn>
                  <a:cxn ang="0">
                    <a:pos x="4" y="1"/>
                  </a:cxn>
                </a:cxnLst>
                <a:rect l="0" t="0" r="r" b="b"/>
                <a:pathLst>
                  <a:path w="4" h="2">
                    <a:moveTo>
                      <a:pt x="4" y="1"/>
                    </a:moveTo>
                    <a:cubicBezTo>
                      <a:pt x="1" y="0"/>
                      <a:pt x="1" y="1"/>
                      <a:pt x="0" y="1"/>
                    </a:cubicBezTo>
                    <a:cubicBezTo>
                      <a:pt x="0" y="1"/>
                      <a:pt x="3" y="1"/>
                      <a:pt x="3" y="2"/>
                    </a:cubicBezTo>
                    <a:cubicBezTo>
                      <a:pt x="3" y="2"/>
                      <a:pt x="4" y="1"/>
                      <a:pt x="4" y="1"/>
                    </a:cubicBezTo>
                    <a:close/>
                  </a:path>
                </a:pathLst>
              </a:custGeom>
              <a:solidFill>
                <a:srgbClr val="24211D"/>
              </a:solidFill>
              <a:ln w="9525">
                <a:noFill/>
                <a:round/>
                <a:headEnd/>
                <a:tailEnd/>
              </a:ln>
            </p:spPr>
            <p:txBody>
              <a:bodyPr/>
              <a:lstStyle/>
              <a:p>
                <a:pPr>
                  <a:defRPr/>
                </a:pPr>
                <a:endParaRPr lang="es-MX"/>
              </a:p>
            </p:txBody>
          </p:sp>
          <p:sp>
            <p:nvSpPr>
              <p:cNvPr id="1501" name="Freeform 477"/>
              <p:cNvSpPr>
                <a:spLocks/>
              </p:cNvSpPr>
              <p:nvPr/>
            </p:nvSpPr>
            <p:spPr bwMode="auto">
              <a:xfrm>
                <a:off x="4823" y="2002"/>
                <a:ext cx="18" cy="9"/>
              </a:xfrm>
              <a:custGeom>
                <a:avLst/>
                <a:gdLst/>
                <a:ahLst/>
                <a:cxnLst>
                  <a:cxn ang="0">
                    <a:pos x="4" y="1"/>
                  </a:cxn>
                  <a:cxn ang="0">
                    <a:pos x="0" y="1"/>
                  </a:cxn>
                  <a:cxn ang="0">
                    <a:pos x="3" y="2"/>
                  </a:cxn>
                  <a:cxn ang="0">
                    <a:pos x="4" y="1"/>
                  </a:cxn>
                </a:cxnLst>
                <a:rect l="0" t="0" r="r" b="b"/>
                <a:pathLst>
                  <a:path w="4" h="2">
                    <a:moveTo>
                      <a:pt x="4" y="1"/>
                    </a:moveTo>
                    <a:cubicBezTo>
                      <a:pt x="1" y="0"/>
                      <a:pt x="1" y="1"/>
                      <a:pt x="0" y="1"/>
                    </a:cubicBezTo>
                    <a:cubicBezTo>
                      <a:pt x="0" y="1"/>
                      <a:pt x="3" y="1"/>
                      <a:pt x="3" y="2"/>
                    </a:cubicBezTo>
                    <a:cubicBezTo>
                      <a:pt x="3" y="2"/>
                      <a:pt x="4" y="1"/>
                      <a:pt x="4" y="1"/>
                    </a:cubicBezTo>
                    <a:close/>
                  </a:path>
                </a:pathLst>
              </a:custGeom>
              <a:noFill/>
              <a:ln w="0">
                <a:solidFill>
                  <a:srgbClr val="24211D"/>
                </a:solidFill>
                <a:prstDash val="solid"/>
                <a:round/>
                <a:headEnd/>
                <a:tailEnd/>
              </a:ln>
            </p:spPr>
            <p:txBody>
              <a:bodyPr/>
              <a:lstStyle/>
              <a:p>
                <a:pPr>
                  <a:defRPr/>
                </a:pPr>
                <a:endParaRPr lang="es-MX"/>
              </a:p>
            </p:txBody>
          </p:sp>
          <p:sp>
            <p:nvSpPr>
              <p:cNvPr id="1502" name="Freeform 478"/>
              <p:cNvSpPr>
                <a:spLocks/>
              </p:cNvSpPr>
              <p:nvPr/>
            </p:nvSpPr>
            <p:spPr bwMode="auto">
              <a:xfrm>
                <a:off x="4667" y="1838"/>
                <a:ext cx="46" cy="64"/>
              </a:xfrm>
              <a:custGeom>
                <a:avLst/>
                <a:gdLst/>
                <a:ahLst/>
                <a:cxnLst>
                  <a:cxn ang="0">
                    <a:pos x="3" y="17"/>
                  </a:cxn>
                  <a:cxn ang="0">
                    <a:pos x="8" y="9"/>
                  </a:cxn>
                  <a:cxn ang="0">
                    <a:pos x="3" y="11"/>
                  </a:cxn>
                  <a:cxn ang="0">
                    <a:pos x="0" y="16"/>
                  </a:cxn>
                  <a:cxn ang="0">
                    <a:pos x="3" y="17"/>
                  </a:cxn>
                </a:cxnLst>
                <a:rect l="0" t="0" r="r" b="b"/>
                <a:pathLst>
                  <a:path w="12" h="18">
                    <a:moveTo>
                      <a:pt x="3" y="17"/>
                    </a:moveTo>
                    <a:cubicBezTo>
                      <a:pt x="4" y="14"/>
                      <a:pt x="6" y="11"/>
                      <a:pt x="8" y="9"/>
                    </a:cubicBezTo>
                    <a:cubicBezTo>
                      <a:pt x="12" y="6"/>
                      <a:pt x="3" y="0"/>
                      <a:pt x="3" y="11"/>
                    </a:cubicBezTo>
                    <a:cubicBezTo>
                      <a:pt x="3" y="13"/>
                      <a:pt x="0" y="14"/>
                      <a:pt x="0" y="16"/>
                    </a:cubicBezTo>
                    <a:cubicBezTo>
                      <a:pt x="0" y="17"/>
                      <a:pt x="3" y="18"/>
                      <a:pt x="3" y="17"/>
                    </a:cubicBezTo>
                    <a:close/>
                  </a:path>
                </a:pathLst>
              </a:custGeom>
              <a:solidFill>
                <a:srgbClr val="EB3C21"/>
              </a:solidFill>
              <a:ln w="9525">
                <a:noFill/>
                <a:round/>
                <a:headEnd/>
                <a:tailEnd/>
              </a:ln>
            </p:spPr>
            <p:txBody>
              <a:bodyPr/>
              <a:lstStyle/>
              <a:p>
                <a:pPr>
                  <a:defRPr/>
                </a:pPr>
                <a:endParaRPr lang="es-MX"/>
              </a:p>
            </p:txBody>
          </p:sp>
          <p:sp>
            <p:nvSpPr>
              <p:cNvPr id="1503" name="Freeform 479"/>
              <p:cNvSpPr>
                <a:spLocks/>
              </p:cNvSpPr>
              <p:nvPr/>
            </p:nvSpPr>
            <p:spPr bwMode="auto">
              <a:xfrm>
                <a:off x="4672" y="1852"/>
                <a:ext cx="28" cy="46"/>
              </a:xfrm>
              <a:custGeom>
                <a:avLst/>
                <a:gdLst/>
                <a:ahLst/>
                <a:cxnLst>
                  <a:cxn ang="0">
                    <a:pos x="7" y="5"/>
                  </a:cxn>
                  <a:cxn ang="0">
                    <a:pos x="2" y="12"/>
                  </a:cxn>
                  <a:cxn ang="0">
                    <a:pos x="0" y="12"/>
                  </a:cxn>
                  <a:cxn ang="0">
                    <a:pos x="0" y="12"/>
                  </a:cxn>
                  <a:cxn ang="0">
                    <a:pos x="0" y="11"/>
                  </a:cxn>
                  <a:cxn ang="0">
                    <a:pos x="2" y="8"/>
                  </a:cxn>
                  <a:cxn ang="0">
                    <a:pos x="7" y="2"/>
                  </a:cxn>
                  <a:cxn ang="0">
                    <a:pos x="7" y="5"/>
                  </a:cxn>
                </a:cxnLst>
                <a:rect l="0" t="0" r="r" b="b"/>
                <a:pathLst>
                  <a:path w="8" h="13">
                    <a:moveTo>
                      <a:pt x="7" y="5"/>
                    </a:moveTo>
                    <a:cubicBezTo>
                      <a:pt x="5" y="7"/>
                      <a:pt x="3" y="9"/>
                      <a:pt x="2" y="12"/>
                    </a:cubicBezTo>
                    <a:cubicBezTo>
                      <a:pt x="2" y="13"/>
                      <a:pt x="0" y="13"/>
                      <a:pt x="0" y="12"/>
                    </a:cubicBezTo>
                    <a:cubicBezTo>
                      <a:pt x="0" y="12"/>
                      <a:pt x="0" y="12"/>
                      <a:pt x="0" y="12"/>
                    </a:cubicBezTo>
                    <a:cubicBezTo>
                      <a:pt x="0" y="11"/>
                      <a:pt x="0" y="11"/>
                      <a:pt x="0" y="11"/>
                    </a:cubicBezTo>
                    <a:cubicBezTo>
                      <a:pt x="0" y="10"/>
                      <a:pt x="2" y="9"/>
                      <a:pt x="2" y="8"/>
                    </a:cubicBezTo>
                    <a:cubicBezTo>
                      <a:pt x="2" y="1"/>
                      <a:pt x="6" y="0"/>
                      <a:pt x="7" y="2"/>
                    </a:cubicBezTo>
                    <a:cubicBezTo>
                      <a:pt x="8" y="2"/>
                      <a:pt x="8" y="3"/>
                      <a:pt x="7" y="5"/>
                    </a:cubicBezTo>
                    <a:close/>
                  </a:path>
                </a:pathLst>
              </a:custGeom>
              <a:solidFill>
                <a:srgbClr val="F05E33"/>
              </a:solidFill>
              <a:ln w="9525">
                <a:noFill/>
                <a:round/>
                <a:headEnd/>
                <a:tailEnd/>
              </a:ln>
            </p:spPr>
            <p:txBody>
              <a:bodyPr/>
              <a:lstStyle/>
              <a:p>
                <a:pPr>
                  <a:defRPr/>
                </a:pPr>
                <a:endParaRPr lang="es-MX"/>
              </a:p>
            </p:txBody>
          </p:sp>
          <p:sp>
            <p:nvSpPr>
              <p:cNvPr id="1504" name="Freeform 480"/>
              <p:cNvSpPr>
                <a:spLocks/>
              </p:cNvSpPr>
              <p:nvPr/>
            </p:nvSpPr>
            <p:spPr bwMode="auto">
              <a:xfrm>
                <a:off x="4672" y="1856"/>
                <a:ext cx="28" cy="36"/>
              </a:xfrm>
              <a:custGeom>
                <a:avLst/>
                <a:gdLst/>
                <a:ahLst/>
                <a:cxnLst>
                  <a:cxn ang="0">
                    <a:pos x="7" y="3"/>
                  </a:cxn>
                  <a:cxn ang="0">
                    <a:pos x="2" y="11"/>
                  </a:cxn>
                  <a:cxn ang="0">
                    <a:pos x="0" y="11"/>
                  </a:cxn>
                  <a:cxn ang="0">
                    <a:pos x="0" y="10"/>
                  </a:cxn>
                  <a:cxn ang="0">
                    <a:pos x="0" y="10"/>
                  </a:cxn>
                  <a:cxn ang="0">
                    <a:pos x="2" y="7"/>
                  </a:cxn>
                  <a:cxn ang="0">
                    <a:pos x="6" y="1"/>
                  </a:cxn>
                  <a:cxn ang="0">
                    <a:pos x="7" y="3"/>
                  </a:cxn>
                </a:cxnLst>
                <a:rect l="0" t="0" r="r" b="b"/>
                <a:pathLst>
                  <a:path w="8" h="11">
                    <a:moveTo>
                      <a:pt x="7" y="3"/>
                    </a:moveTo>
                    <a:cubicBezTo>
                      <a:pt x="5" y="5"/>
                      <a:pt x="3" y="8"/>
                      <a:pt x="2" y="11"/>
                    </a:cubicBezTo>
                    <a:cubicBezTo>
                      <a:pt x="2" y="11"/>
                      <a:pt x="1" y="11"/>
                      <a:pt x="0" y="11"/>
                    </a:cubicBezTo>
                    <a:cubicBezTo>
                      <a:pt x="0" y="11"/>
                      <a:pt x="0" y="11"/>
                      <a:pt x="0" y="10"/>
                    </a:cubicBezTo>
                    <a:cubicBezTo>
                      <a:pt x="0" y="10"/>
                      <a:pt x="0" y="10"/>
                      <a:pt x="0" y="10"/>
                    </a:cubicBezTo>
                    <a:cubicBezTo>
                      <a:pt x="1" y="9"/>
                      <a:pt x="2" y="8"/>
                      <a:pt x="2" y="7"/>
                    </a:cubicBezTo>
                    <a:cubicBezTo>
                      <a:pt x="2" y="2"/>
                      <a:pt x="5" y="0"/>
                      <a:pt x="6" y="1"/>
                    </a:cubicBezTo>
                    <a:cubicBezTo>
                      <a:pt x="7" y="1"/>
                      <a:pt x="8" y="2"/>
                      <a:pt x="7" y="3"/>
                    </a:cubicBezTo>
                    <a:close/>
                  </a:path>
                </a:pathLst>
              </a:custGeom>
              <a:solidFill>
                <a:srgbClr val="F47B44"/>
              </a:solidFill>
              <a:ln w="9525">
                <a:noFill/>
                <a:round/>
                <a:headEnd/>
                <a:tailEnd/>
              </a:ln>
            </p:spPr>
            <p:txBody>
              <a:bodyPr/>
              <a:lstStyle/>
              <a:p>
                <a:pPr>
                  <a:defRPr/>
                </a:pPr>
                <a:endParaRPr lang="es-MX"/>
              </a:p>
            </p:txBody>
          </p:sp>
          <p:sp>
            <p:nvSpPr>
              <p:cNvPr id="1505" name="Freeform 481"/>
              <p:cNvSpPr>
                <a:spLocks/>
              </p:cNvSpPr>
              <p:nvPr/>
            </p:nvSpPr>
            <p:spPr bwMode="auto">
              <a:xfrm>
                <a:off x="4672" y="1861"/>
                <a:ext cx="28" cy="32"/>
              </a:xfrm>
              <a:custGeom>
                <a:avLst/>
                <a:gdLst/>
                <a:ahLst/>
                <a:cxnLst>
                  <a:cxn ang="0">
                    <a:pos x="6" y="2"/>
                  </a:cxn>
                  <a:cxn ang="0">
                    <a:pos x="2" y="9"/>
                  </a:cxn>
                  <a:cxn ang="0">
                    <a:pos x="1" y="9"/>
                  </a:cxn>
                  <a:cxn ang="0">
                    <a:pos x="1" y="9"/>
                  </a:cxn>
                  <a:cxn ang="0">
                    <a:pos x="0" y="9"/>
                  </a:cxn>
                  <a:cxn ang="0">
                    <a:pos x="2" y="6"/>
                  </a:cxn>
                  <a:cxn ang="0">
                    <a:pos x="6" y="0"/>
                  </a:cxn>
                  <a:cxn ang="0">
                    <a:pos x="6" y="2"/>
                  </a:cxn>
                </a:cxnLst>
                <a:rect l="0" t="0" r="r" b="b"/>
                <a:pathLst>
                  <a:path w="8" h="9">
                    <a:moveTo>
                      <a:pt x="6" y="2"/>
                    </a:moveTo>
                    <a:cubicBezTo>
                      <a:pt x="5" y="3"/>
                      <a:pt x="3" y="6"/>
                      <a:pt x="2" y="9"/>
                    </a:cubicBezTo>
                    <a:cubicBezTo>
                      <a:pt x="2" y="9"/>
                      <a:pt x="1" y="9"/>
                      <a:pt x="1" y="9"/>
                    </a:cubicBezTo>
                    <a:cubicBezTo>
                      <a:pt x="1" y="9"/>
                      <a:pt x="1" y="9"/>
                      <a:pt x="1" y="9"/>
                    </a:cubicBezTo>
                    <a:cubicBezTo>
                      <a:pt x="1" y="9"/>
                      <a:pt x="0" y="9"/>
                      <a:pt x="0" y="9"/>
                    </a:cubicBezTo>
                    <a:cubicBezTo>
                      <a:pt x="1" y="8"/>
                      <a:pt x="2" y="7"/>
                      <a:pt x="2" y="6"/>
                    </a:cubicBezTo>
                    <a:cubicBezTo>
                      <a:pt x="3" y="2"/>
                      <a:pt x="5" y="0"/>
                      <a:pt x="6" y="0"/>
                    </a:cubicBezTo>
                    <a:cubicBezTo>
                      <a:pt x="6" y="0"/>
                      <a:pt x="8" y="1"/>
                      <a:pt x="6" y="2"/>
                    </a:cubicBezTo>
                    <a:close/>
                  </a:path>
                </a:pathLst>
              </a:custGeom>
              <a:solidFill>
                <a:srgbClr val="F89A54"/>
              </a:solidFill>
              <a:ln w="9525">
                <a:noFill/>
                <a:round/>
                <a:headEnd/>
                <a:tailEnd/>
              </a:ln>
            </p:spPr>
            <p:txBody>
              <a:bodyPr/>
              <a:lstStyle/>
              <a:p>
                <a:pPr>
                  <a:defRPr/>
                </a:pPr>
                <a:endParaRPr lang="es-MX"/>
              </a:p>
            </p:txBody>
          </p:sp>
          <p:sp>
            <p:nvSpPr>
              <p:cNvPr id="1506" name="Freeform 482"/>
              <p:cNvSpPr>
                <a:spLocks/>
              </p:cNvSpPr>
              <p:nvPr/>
            </p:nvSpPr>
            <p:spPr bwMode="auto">
              <a:xfrm>
                <a:off x="4676" y="1861"/>
                <a:ext cx="23" cy="32"/>
              </a:xfrm>
              <a:custGeom>
                <a:avLst/>
                <a:gdLst/>
                <a:ahLst/>
                <a:cxnLst>
                  <a:cxn ang="0">
                    <a:pos x="5" y="2"/>
                  </a:cxn>
                  <a:cxn ang="0">
                    <a:pos x="1" y="8"/>
                  </a:cxn>
                  <a:cxn ang="0">
                    <a:pos x="0" y="9"/>
                  </a:cxn>
                  <a:cxn ang="0">
                    <a:pos x="0" y="9"/>
                  </a:cxn>
                  <a:cxn ang="0">
                    <a:pos x="0" y="9"/>
                  </a:cxn>
                  <a:cxn ang="0">
                    <a:pos x="1" y="6"/>
                  </a:cxn>
                  <a:cxn ang="0">
                    <a:pos x="4" y="1"/>
                  </a:cxn>
                  <a:cxn ang="0">
                    <a:pos x="5" y="2"/>
                  </a:cxn>
                </a:cxnLst>
                <a:rect l="0" t="0" r="r" b="b"/>
                <a:pathLst>
                  <a:path w="6" h="9">
                    <a:moveTo>
                      <a:pt x="5" y="2"/>
                    </a:moveTo>
                    <a:cubicBezTo>
                      <a:pt x="4" y="3"/>
                      <a:pt x="2" y="6"/>
                      <a:pt x="1" y="8"/>
                    </a:cubicBezTo>
                    <a:cubicBezTo>
                      <a:pt x="1" y="8"/>
                      <a:pt x="0" y="9"/>
                      <a:pt x="0" y="9"/>
                    </a:cubicBezTo>
                    <a:cubicBezTo>
                      <a:pt x="0" y="9"/>
                      <a:pt x="0" y="9"/>
                      <a:pt x="0" y="9"/>
                    </a:cubicBezTo>
                    <a:cubicBezTo>
                      <a:pt x="0" y="9"/>
                      <a:pt x="0" y="9"/>
                      <a:pt x="0" y="9"/>
                    </a:cubicBezTo>
                    <a:cubicBezTo>
                      <a:pt x="0" y="8"/>
                      <a:pt x="1" y="7"/>
                      <a:pt x="1" y="6"/>
                    </a:cubicBezTo>
                    <a:cubicBezTo>
                      <a:pt x="2" y="3"/>
                      <a:pt x="4" y="1"/>
                      <a:pt x="4" y="1"/>
                    </a:cubicBezTo>
                    <a:cubicBezTo>
                      <a:pt x="4" y="0"/>
                      <a:pt x="6" y="1"/>
                      <a:pt x="5" y="2"/>
                    </a:cubicBezTo>
                    <a:close/>
                  </a:path>
                </a:pathLst>
              </a:custGeom>
              <a:solidFill>
                <a:srgbClr val="FCBF62"/>
              </a:solidFill>
              <a:ln w="9525">
                <a:noFill/>
                <a:round/>
                <a:headEnd/>
                <a:tailEnd/>
              </a:ln>
            </p:spPr>
            <p:txBody>
              <a:bodyPr/>
              <a:lstStyle/>
              <a:p>
                <a:pPr>
                  <a:defRPr/>
                </a:pPr>
                <a:endParaRPr lang="es-MX"/>
              </a:p>
            </p:txBody>
          </p:sp>
          <p:sp>
            <p:nvSpPr>
              <p:cNvPr id="1507" name="Freeform 483"/>
              <p:cNvSpPr>
                <a:spLocks/>
              </p:cNvSpPr>
              <p:nvPr/>
            </p:nvSpPr>
            <p:spPr bwMode="auto">
              <a:xfrm>
                <a:off x="4607" y="1893"/>
                <a:ext cx="78" cy="78"/>
              </a:xfrm>
              <a:custGeom>
                <a:avLst/>
                <a:gdLst/>
                <a:ahLst/>
                <a:cxnLst>
                  <a:cxn ang="0">
                    <a:pos x="8" y="1"/>
                  </a:cxn>
                  <a:cxn ang="0">
                    <a:pos x="6" y="18"/>
                  </a:cxn>
                  <a:cxn ang="0">
                    <a:pos x="14" y="19"/>
                  </a:cxn>
                  <a:cxn ang="0">
                    <a:pos x="20" y="6"/>
                  </a:cxn>
                  <a:cxn ang="0">
                    <a:pos x="8" y="1"/>
                  </a:cxn>
                </a:cxnLst>
                <a:rect l="0" t="0" r="r" b="b"/>
                <a:pathLst>
                  <a:path w="21" h="21">
                    <a:moveTo>
                      <a:pt x="8" y="1"/>
                    </a:moveTo>
                    <a:cubicBezTo>
                      <a:pt x="8" y="1"/>
                      <a:pt x="0" y="5"/>
                      <a:pt x="6" y="18"/>
                    </a:cubicBezTo>
                    <a:cubicBezTo>
                      <a:pt x="6" y="18"/>
                      <a:pt x="10" y="21"/>
                      <a:pt x="14" y="19"/>
                    </a:cubicBezTo>
                    <a:cubicBezTo>
                      <a:pt x="14" y="19"/>
                      <a:pt x="21" y="13"/>
                      <a:pt x="20" y="6"/>
                    </a:cubicBezTo>
                    <a:cubicBezTo>
                      <a:pt x="20" y="6"/>
                      <a:pt x="20" y="0"/>
                      <a:pt x="8" y="1"/>
                    </a:cubicBezTo>
                    <a:close/>
                  </a:path>
                </a:pathLst>
              </a:custGeom>
              <a:solidFill>
                <a:srgbClr val="EB3C21"/>
              </a:solidFill>
              <a:ln w="9525">
                <a:noFill/>
                <a:round/>
                <a:headEnd/>
                <a:tailEnd/>
              </a:ln>
            </p:spPr>
            <p:txBody>
              <a:bodyPr/>
              <a:lstStyle/>
              <a:p>
                <a:pPr>
                  <a:defRPr/>
                </a:pPr>
                <a:endParaRPr lang="es-MX"/>
              </a:p>
            </p:txBody>
          </p:sp>
          <p:sp>
            <p:nvSpPr>
              <p:cNvPr id="1508" name="Freeform 484"/>
              <p:cNvSpPr>
                <a:spLocks/>
              </p:cNvSpPr>
              <p:nvPr/>
            </p:nvSpPr>
            <p:spPr bwMode="auto">
              <a:xfrm>
                <a:off x="4612" y="1897"/>
                <a:ext cx="69" cy="68"/>
              </a:xfrm>
              <a:custGeom>
                <a:avLst/>
                <a:gdLst/>
                <a:ahLst/>
                <a:cxnLst>
                  <a:cxn ang="0">
                    <a:pos x="8" y="0"/>
                  </a:cxn>
                  <a:cxn ang="0">
                    <a:pos x="14" y="3"/>
                  </a:cxn>
                  <a:cxn ang="0">
                    <a:pos x="18" y="6"/>
                  </a:cxn>
                  <a:cxn ang="0">
                    <a:pos x="13" y="17"/>
                  </a:cxn>
                  <a:cxn ang="0">
                    <a:pos x="12" y="18"/>
                  </a:cxn>
                  <a:cxn ang="0">
                    <a:pos x="6" y="17"/>
                  </a:cxn>
                  <a:cxn ang="0">
                    <a:pos x="6" y="17"/>
                  </a:cxn>
                  <a:cxn ang="0">
                    <a:pos x="8" y="0"/>
                  </a:cxn>
                </a:cxnLst>
                <a:rect l="0" t="0" r="r" b="b"/>
                <a:pathLst>
                  <a:path w="19" h="19">
                    <a:moveTo>
                      <a:pt x="8" y="0"/>
                    </a:moveTo>
                    <a:cubicBezTo>
                      <a:pt x="11" y="1"/>
                      <a:pt x="13" y="2"/>
                      <a:pt x="14" y="3"/>
                    </a:cubicBezTo>
                    <a:cubicBezTo>
                      <a:pt x="17" y="4"/>
                      <a:pt x="18" y="6"/>
                      <a:pt x="18" y="6"/>
                    </a:cubicBezTo>
                    <a:cubicBezTo>
                      <a:pt x="19" y="11"/>
                      <a:pt x="14" y="16"/>
                      <a:pt x="13" y="17"/>
                    </a:cubicBezTo>
                    <a:cubicBezTo>
                      <a:pt x="12" y="18"/>
                      <a:pt x="12" y="18"/>
                      <a:pt x="12" y="18"/>
                    </a:cubicBezTo>
                    <a:cubicBezTo>
                      <a:pt x="9" y="19"/>
                      <a:pt x="7" y="18"/>
                      <a:pt x="6" y="17"/>
                    </a:cubicBezTo>
                    <a:cubicBezTo>
                      <a:pt x="6" y="17"/>
                      <a:pt x="6" y="17"/>
                      <a:pt x="6" y="17"/>
                    </a:cubicBezTo>
                    <a:cubicBezTo>
                      <a:pt x="0" y="4"/>
                      <a:pt x="8" y="0"/>
                      <a:pt x="8" y="0"/>
                    </a:cubicBezTo>
                    <a:close/>
                  </a:path>
                </a:pathLst>
              </a:custGeom>
              <a:solidFill>
                <a:srgbClr val="F05E33"/>
              </a:solidFill>
              <a:ln w="9525">
                <a:noFill/>
                <a:round/>
                <a:headEnd/>
                <a:tailEnd/>
              </a:ln>
            </p:spPr>
            <p:txBody>
              <a:bodyPr/>
              <a:lstStyle/>
              <a:p>
                <a:pPr>
                  <a:defRPr/>
                </a:pPr>
                <a:endParaRPr lang="es-MX"/>
              </a:p>
            </p:txBody>
          </p:sp>
          <p:sp>
            <p:nvSpPr>
              <p:cNvPr id="1509" name="Freeform 485"/>
              <p:cNvSpPr>
                <a:spLocks/>
              </p:cNvSpPr>
              <p:nvPr/>
            </p:nvSpPr>
            <p:spPr bwMode="auto">
              <a:xfrm>
                <a:off x="4621" y="1902"/>
                <a:ext cx="51" cy="59"/>
              </a:xfrm>
              <a:custGeom>
                <a:avLst/>
                <a:gdLst/>
                <a:ahLst/>
                <a:cxnLst>
                  <a:cxn ang="0">
                    <a:pos x="7" y="0"/>
                  </a:cxn>
                  <a:cxn ang="0">
                    <a:pos x="12" y="2"/>
                  </a:cxn>
                  <a:cxn ang="0">
                    <a:pos x="15" y="5"/>
                  </a:cxn>
                  <a:cxn ang="0">
                    <a:pos x="10" y="16"/>
                  </a:cxn>
                  <a:cxn ang="0">
                    <a:pos x="10" y="16"/>
                  </a:cxn>
                  <a:cxn ang="0">
                    <a:pos x="4" y="15"/>
                  </a:cxn>
                  <a:cxn ang="0">
                    <a:pos x="4" y="15"/>
                  </a:cxn>
                  <a:cxn ang="0">
                    <a:pos x="7" y="0"/>
                  </a:cxn>
                </a:cxnLst>
                <a:rect l="0" t="0" r="r" b="b"/>
                <a:pathLst>
                  <a:path w="15" h="17">
                    <a:moveTo>
                      <a:pt x="7" y="0"/>
                    </a:moveTo>
                    <a:cubicBezTo>
                      <a:pt x="10" y="0"/>
                      <a:pt x="11" y="2"/>
                      <a:pt x="12" y="2"/>
                    </a:cubicBezTo>
                    <a:cubicBezTo>
                      <a:pt x="14" y="4"/>
                      <a:pt x="15" y="5"/>
                      <a:pt x="15" y="5"/>
                    </a:cubicBezTo>
                    <a:cubicBezTo>
                      <a:pt x="15" y="10"/>
                      <a:pt x="11" y="15"/>
                      <a:pt x="10" y="16"/>
                    </a:cubicBezTo>
                    <a:cubicBezTo>
                      <a:pt x="10" y="16"/>
                      <a:pt x="10" y="16"/>
                      <a:pt x="10" y="16"/>
                    </a:cubicBezTo>
                    <a:cubicBezTo>
                      <a:pt x="7" y="17"/>
                      <a:pt x="5" y="16"/>
                      <a:pt x="4" y="15"/>
                    </a:cubicBezTo>
                    <a:cubicBezTo>
                      <a:pt x="4" y="15"/>
                      <a:pt x="4" y="15"/>
                      <a:pt x="4" y="15"/>
                    </a:cubicBezTo>
                    <a:cubicBezTo>
                      <a:pt x="0" y="4"/>
                      <a:pt x="7" y="0"/>
                      <a:pt x="7" y="0"/>
                    </a:cubicBezTo>
                    <a:close/>
                  </a:path>
                </a:pathLst>
              </a:custGeom>
              <a:solidFill>
                <a:srgbClr val="F47B44"/>
              </a:solidFill>
              <a:ln w="9525">
                <a:noFill/>
                <a:round/>
                <a:headEnd/>
                <a:tailEnd/>
              </a:ln>
            </p:spPr>
            <p:txBody>
              <a:bodyPr/>
              <a:lstStyle/>
              <a:p>
                <a:pPr>
                  <a:defRPr/>
                </a:pPr>
                <a:endParaRPr lang="es-MX"/>
              </a:p>
            </p:txBody>
          </p:sp>
          <p:sp>
            <p:nvSpPr>
              <p:cNvPr id="1510" name="Freeform 486"/>
              <p:cNvSpPr>
                <a:spLocks/>
              </p:cNvSpPr>
              <p:nvPr/>
            </p:nvSpPr>
            <p:spPr bwMode="auto">
              <a:xfrm>
                <a:off x="4621" y="1906"/>
                <a:ext cx="46" cy="55"/>
              </a:xfrm>
              <a:custGeom>
                <a:avLst/>
                <a:gdLst/>
                <a:ahLst/>
                <a:cxnLst>
                  <a:cxn ang="0">
                    <a:pos x="6" y="0"/>
                  </a:cxn>
                  <a:cxn ang="0">
                    <a:pos x="11" y="2"/>
                  </a:cxn>
                  <a:cxn ang="0">
                    <a:pos x="13" y="5"/>
                  </a:cxn>
                  <a:cxn ang="0">
                    <a:pos x="9" y="14"/>
                  </a:cxn>
                  <a:cxn ang="0">
                    <a:pos x="8" y="15"/>
                  </a:cxn>
                  <a:cxn ang="0">
                    <a:pos x="3" y="14"/>
                  </a:cxn>
                  <a:cxn ang="0">
                    <a:pos x="3" y="13"/>
                  </a:cxn>
                  <a:cxn ang="0">
                    <a:pos x="6" y="0"/>
                  </a:cxn>
                </a:cxnLst>
                <a:rect l="0" t="0" r="r" b="b"/>
                <a:pathLst>
                  <a:path w="13" h="16">
                    <a:moveTo>
                      <a:pt x="6" y="0"/>
                    </a:moveTo>
                    <a:cubicBezTo>
                      <a:pt x="11" y="0"/>
                      <a:pt x="11" y="1"/>
                      <a:pt x="11" y="2"/>
                    </a:cubicBezTo>
                    <a:cubicBezTo>
                      <a:pt x="13" y="3"/>
                      <a:pt x="13" y="4"/>
                      <a:pt x="13" y="5"/>
                    </a:cubicBezTo>
                    <a:cubicBezTo>
                      <a:pt x="13" y="9"/>
                      <a:pt x="9" y="14"/>
                      <a:pt x="9" y="14"/>
                    </a:cubicBezTo>
                    <a:cubicBezTo>
                      <a:pt x="8" y="15"/>
                      <a:pt x="8" y="15"/>
                      <a:pt x="8" y="15"/>
                    </a:cubicBezTo>
                    <a:cubicBezTo>
                      <a:pt x="6" y="16"/>
                      <a:pt x="4" y="14"/>
                      <a:pt x="3" y="14"/>
                    </a:cubicBezTo>
                    <a:cubicBezTo>
                      <a:pt x="3" y="14"/>
                      <a:pt x="3" y="13"/>
                      <a:pt x="3" y="13"/>
                    </a:cubicBezTo>
                    <a:cubicBezTo>
                      <a:pt x="0" y="3"/>
                      <a:pt x="6" y="0"/>
                      <a:pt x="6" y="0"/>
                    </a:cubicBezTo>
                    <a:close/>
                  </a:path>
                </a:pathLst>
              </a:custGeom>
              <a:solidFill>
                <a:srgbClr val="F89A54"/>
              </a:solidFill>
              <a:ln w="9525">
                <a:noFill/>
                <a:round/>
                <a:headEnd/>
                <a:tailEnd/>
              </a:ln>
            </p:spPr>
            <p:txBody>
              <a:bodyPr/>
              <a:lstStyle/>
              <a:p>
                <a:pPr>
                  <a:defRPr/>
                </a:pPr>
                <a:endParaRPr lang="es-MX"/>
              </a:p>
            </p:txBody>
          </p:sp>
          <p:sp>
            <p:nvSpPr>
              <p:cNvPr id="1511" name="Freeform 487"/>
              <p:cNvSpPr>
                <a:spLocks/>
              </p:cNvSpPr>
              <p:nvPr/>
            </p:nvSpPr>
            <p:spPr bwMode="auto">
              <a:xfrm>
                <a:off x="4630" y="1906"/>
                <a:ext cx="37" cy="50"/>
              </a:xfrm>
              <a:custGeom>
                <a:avLst/>
                <a:gdLst/>
                <a:ahLst/>
                <a:cxnLst>
                  <a:cxn ang="0">
                    <a:pos x="5" y="0"/>
                  </a:cxn>
                  <a:cxn ang="0">
                    <a:pos x="9" y="2"/>
                  </a:cxn>
                  <a:cxn ang="0">
                    <a:pos x="10" y="6"/>
                  </a:cxn>
                  <a:cxn ang="0">
                    <a:pos x="6" y="14"/>
                  </a:cxn>
                  <a:cxn ang="0">
                    <a:pos x="6" y="14"/>
                  </a:cxn>
                  <a:cxn ang="0">
                    <a:pos x="1" y="13"/>
                  </a:cxn>
                  <a:cxn ang="0">
                    <a:pos x="1" y="13"/>
                  </a:cxn>
                  <a:cxn ang="0">
                    <a:pos x="5" y="0"/>
                  </a:cxn>
                </a:cxnLst>
                <a:rect l="0" t="0" r="r" b="b"/>
                <a:pathLst>
                  <a:path w="10" h="15">
                    <a:moveTo>
                      <a:pt x="5" y="0"/>
                    </a:moveTo>
                    <a:cubicBezTo>
                      <a:pt x="10" y="1"/>
                      <a:pt x="9" y="2"/>
                      <a:pt x="9" y="2"/>
                    </a:cubicBezTo>
                    <a:cubicBezTo>
                      <a:pt x="10" y="3"/>
                      <a:pt x="10" y="5"/>
                      <a:pt x="10" y="6"/>
                    </a:cubicBezTo>
                    <a:cubicBezTo>
                      <a:pt x="10" y="10"/>
                      <a:pt x="6" y="14"/>
                      <a:pt x="6" y="14"/>
                    </a:cubicBezTo>
                    <a:cubicBezTo>
                      <a:pt x="6" y="14"/>
                      <a:pt x="6" y="14"/>
                      <a:pt x="6" y="14"/>
                    </a:cubicBezTo>
                    <a:cubicBezTo>
                      <a:pt x="3" y="15"/>
                      <a:pt x="2" y="13"/>
                      <a:pt x="1" y="13"/>
                    </a:cubicBezTo>
                    <a:cubicBezTo>
                      <a:pt x="1" y="13"/>
                      <a:pt x="1" y="13"/>
                      <a:pt x="1" y="13"/>
                    </a:cubicBezTo>
                    <a:cubicBezTo>
                      <a:pt x="0" y="4"/>
                      <a:pt x="5" y="0"/>
                      <a:pt x="5" y="0"/>
                    </a:cubicBezTo>
                    <a:close/>
                  </a:path>
                </a:pathLst>
              </a:custGeom>
              <a:solidFill>
                <a:srgbClr val="FCBF62"/>
              </a:solidFill>
              <a:ln w="9525">
                <a:noFill/>
                <a:round/>
                <a:headEnd/>
                <a:tailEnd/>
              </a:ln>
            </p:spPr>
            <p:txBody>
              <a:bodyPr/>
              <a:lstStyle/>
              <a:p>
                <a:pPr>
                  <a:defRPr/>
                </a:pPr>
                <a:endParaRPr lang="es-MX"/>
              </a:p>
            </p:txBody>
          </p:sp>
          <p:sp>
            <p:nvSpPr>
              <p:cNvPr id="1512" name="Freeform 488"/>
              <p:cNvSpPr>
                <a:spLocks/>
              </p:cNvSpPr>
              <p:nvPr/>
            </p:nvSpPr>
            <p:spPr bwMode="auto">
              <a:xfrm>
                <a:off x="4635" y="1911"/>
                <a:ext cx="32" cy="46"/>
              </a:xfrm>
              <a:custGeom>
                <a:avLst/>
                <a:gdLst/>
                <a:ahLst/>
                <a:cxnLst>
                  <a:cxn ang="0">
                    <a:pos x="5" y="0"/>
                  </a:cxn>
                  <a:cxn ang="0">
                    <a:pos x="0" y="11"/>
                  </a:cxn>
                  <a:cxn ang="0">
                    <a:pos x="5" y="13"/>
                  </a:cxn>
                  <a:cxn ang="0">
                    <a:pos x="8" y="2"/>
                  </a:cxn>
                  <a:cxn ang="0">
                    <a:pos x="5" y="0"/>
                  </a:cxn>
                </a:cxnLst>
                <a:rect l="0" t="0" r="r" b="b"/>
                <a:pathLst>
                  <a:path w="10" h="14">
                    <a:moveTo>
                      <a:pt x="5" y="0"/>
                    </a:moveTo>
                    <a:cubicBezTo>
                      <a:pt x="5" y="0"/>
                      <a:pt x="0" y="4"/>
                      <a:pt x="0" y="11"/>
                    </a:cubicBezTo>
                    <a:cubicBezTo>
                      <a:pt x="0" y="11"/>
                      <a:pt x="2" y="14"/>
                      <a:pt x="5" y="13"/>
                    </a:cubicBezTo>
                    <a:cubicBezTo>
                      <a:pt x="5" y="13"/>
                      <a:pt x="9" y="6"/>
                      <a:pt x="8" y="2"/>
                    </a:cubicBezTo>
                    <a:cubicBezTo>
                      <a:pt x="8" y="2"/>
                      <a:pt x="10" y="0"/>
                      <a:pt x="5" y="0"/>
                    </a:cubicBezTo>
                    <a:close/>
                  </a:path>
                </a:pathLst>
              </a:custGeom>
              <a:solidFill>
                <a:srgbClr val="FDEE70"/>
              </a:solidFill>
              <a:ln w="9525">
                <a:noFill/>
                <a:round/>
                <a:headEnd/>
                <a:tailEnd/>
              </a:ln>
            </p:spPr>
            <p:txBody>
              <a:bodyPr/>
              <a:lstStyle/>
              <a:p>
                <a:pPr>
                  <a:defRPr/>
                </a:pPr>
                <a:endParaRPr lang="es-MX"/>
              </a:p>
            </p:txBody>
          </p:sp>
          <p:sp>
            <p:nvSpPr>
              <p:cNvPr id="1513" name="Freeform 489"/>
              <p:cNvSpPr>
                <a:spLocks/>
              </p:cNvSpPr>
              <p:nvPr/>
            </p:nvSpPr>
            <p:spPr bwMode="auto">
              <a:xfrm>
                <a:off x="4635" y="1874"/>
                <a:ext cx="32" cy="32"/>
              </a:xfrm>
              <a:custGeom>
                <a:avLst/>
                <a:gdLst/>
                <a:ahLst/>
                <a:cxnLst>
                  <a:cxn ang="0">
                    <a:pos x="3" y="0"/>
                  </a:cxn>
                  <a:cxn ang="0">
                    <a:pos x="4" y="8"/>
                  </a:cxn>
                  <a:cxn ang="0">
                    <a:pos x="8" y="8"/>
                  </a:cxn>
                  <a:cxn ang="0">
                    <a:pos x="9" y="1"/>
                  </a:cxn>
                  <a:cxn ang="0">
                    <a:pos x="3" y="0"/>
                  </a:cxn>
                </a:cxnLst>
                <a:rect l="0" t="0" r="r" b="b"/>
                <a:pathLst>
                  <a:path w="10" h="9">
                    <a:moveTo>
                      <a:pt x="3" y="0"/>
                    </a:moveTo>
                    <a:cubicBezTo>
                      <a:pt x="3" y="0"/>
                      <a:pt x="0" y="3"/>
                      <a:pt x="4" y="8"/>
                    </a:cubicBezTo>
                    <a:cubicBezTo>
                      <a:pt x="4" y="8"/>
                      <a:pt x="6" y="9"/>
                      <a:pt x="8" y="8"/>
                    </a:cubicBezTo>
                    <a:cubicBezTo>
                      <a:pt x="8" y="8"/>
                      <a:pt x="10" y="5"/>
                      <a:pt x="9" y="1"/>
                    </a:cubicBezTo>
                    <a:cubicBezTo>
                      <a:pt x="9" y="1"/>
                      <a:pt x="6" y="0"/>
                      <a:pt x="3" y="0"/>
                    </a:cubicBezTo>
                    <a:close/>
                  </a:path>
                </a:pathLst>
              </a:custGeom>
              <a:solidFill>
                <a:srgbClr val="EB3C21"/>
              </a:solidFill>
              <a:ln w="9525">
                <a:noFill/>
                <a:round/>
                <a:headEnd/>
                <a:tailEnd/>
              </a:ln>
            </p:spPr>
            <p:txBody>
              <a:bodyPr/>
              <a:lstStyle/>
              <a:p>
                <a:pPr>
                  <a:defRPr/>
                </a:pPr>
                <a:endParaRPr lang="es-MX"/>
              </a:p>
            </p:txBody>
          </p:sp>
          <p:sp>
            <p:nvSpPr>
              <p:cNvPr id="1514" name="Freeform 490"/>
              <p:cNvSpPr>
                <a:spLocks/>
              </p:cNvSpPr>
              <p:nvPr/>
            </p:nvSpPr>
            <p:spPr bwMode="auto">
              <a:xfrm>
                <a:off x="4635" y="1874"/>
                <a:ext cx="32" cy="32"/>
              </a:xfrm>
              <a:custGeom>
                <a:avLst/>
                <a:gdLst/>
                <a:ahLst/>
                <a:cxnLst>
                  <a:cxn ang="0">
                    <a:pos x="3" y="1"/>
                  </a:cxn>
                  <a:cxn ang="0">
                    <a:pos x="7" y="1"/>
                  </a:cxn>
                  <a:cxn ang="0">
                    <a:pos x="8" y="2"/>
                  </a:cxn>
                  <a:cxn ang="0">
                    <a:pos x="7" y="7"/>
                  </a:cxn>
                  <a:cxn ang="0">
                    <a:pos x="7" y="8"/>
                  </a:cxn>
                  <a:cxn ang="0">
                    <a:pos x="4" y="8"/>
                  </a:cxn>
                  <a:cxn ang="0">
                    <a:pos x="4" y="8"/>
                  </a:cxn>
                  <a:cxn ang="0">
                    <a:pos x="3" y="1"/>
                  </a:cxn>
                </a:cxnLst>
                <a:rect l="0" t="0" r="r" b="b"/>
                <a:pathLst>
                  <a:path w="9" h="9">
                    <a:moveTo>
                      <a:pt x="3" y="1"/>
                    </a:moveTo>
                    <a:cubicBezTo>
                      <a:pt x="5" y="0"/>
                      <a:pt x="6" y="1"/>
                      <a:pt x="7" y="1"/>
                    </a:cubicBezTo>
                    <a:cubicBezTo>
                      <a:pt x="8" y="1"/>
                      <a:pt x="8" y="2"/>
                      <a:pt x="8" y="2"/>
                    </a:cubicBezTo>
                    <a:cubicBezTo>
                      <a:pt x="9" y="4"/>
                      <a:pt x="8" y="7"/>
                      <a:pt x="7" y="7"/>
                    </a:cubicBezTo>
                    <a:cubicBezTo>
                      <a:pt x="7" y="7"/>
                      <a:pt x="7" y="8"/>
                      <a:pt x="7" y="8"/>
                    </a:cubicBezTo>
                    <a:cubicBezTo>
                      <a:pt x="6" y="9"/>
                      <a:pt x="5" y="8"/>
                      <a:pt x="4" y="8"/>
                    </a:cubicBezTo>
                    <a:cubicBezTo>
                      <a:pt x="4" y="8"/>
                      <a:pt x="4" y="8"/>
                      <a:pt x="4" y="8"/>
                    </a:cubicBezTo>
                    <a:cubicBezTo>
                      <a:pt x="0" y="3"/>
                      <a:pt x="3" y="1"/>
                      <a:pt x="3" y="1"/>
                    </a:cubicBezTo>
                    <a:close/>
                  </a:path>
                </a:pathLst>
              </a:custGeom>
              <a:solidFill>
                <a:srgbClr val="F16638"/>
              </a:solidFill>
              <a:ln w="9525">
                <a:noFill/>
                <a:round/>
                <a:headEnd/>
                <a:tailEnd/>
              </a:ln>
            </p:spPr>
            <p:txBody>
              <a:bodyPr/>
              <a:lstStyle/>
              <a:p>
                <a:pPr>
                  <a:defRPr/>
                </a:pPr>
                <a:endParaRPr lang="es-MX"/>
              </a:p>
            </p:txBody>
          </p:sp>
          <p:sp>
            <p:nvSpPr>
              <p:cNvPr id="1515" name="Freeform 491"/>
              <p:cNvSpPr>
                <a:spLocks/>
              </p:cNvSpPr>
              <p:nvPr/>
            </p:nvSpPr>
            <p:spPr bwMode="auto">
              <a:xfrm>
                <a:off x="4635" y="1874"/>
                <a:ext cx="32" cy="27"/>
              </a:xfrm>
              <a:custGeom>
                <a:avLst/>
                <a:gdLst/>
                <a:ahLst/>
                <a:cxnLst>
                  <a:cxn ang="0">
                    <a:pos x="2" y="1"/>
                  </a:cxn>
                  <a:cxn ang="0">
                    <a:pos x="6" y="1"/>
                  </a:cxn>
                  <a:cxn ang="0">
                    <a:pos x="7" y="2"/>
                  </a:cxn>
                  <a:cxn ang="0">
                    <a:pos x="6" y="7"/>
                  </a:cxn>
                  <a:cxn ang="0">
                    <a:pos x="6" y="7"/>
                  </a:cxn>
                  <a:cxn ang="0">
                    <a:pos x="3" y="8"/>
                  </a:cxn>
                  <a:cxn ang="0">
                    <a:pos x="3" y="8"/>
                  </a:cxn>
                  <a:cxn ang="0">
                    <a:pos x="2" y="1"/>
                  </a:cxn>
                </a:cxnLst>
                <a:rect l="0" t="0" r="r" b="b"/>
                <a:pathLst>
                  <a:path w="8" h="8">
                    <a:moveTo>
                      <a:pt x="2" y="1"/>
                    </a:moveTo>
                    <a:cubicBezTo>
                      <a:pt x="4" y="0"/>
                      <a:pt x="5" y="1"/>
                      <a:pt x="6" y="1"/>
                    </a:cubicBezTo>
                    <a:cubicBezTo>
                      <a:pt x="7" y="1"/>
                      <a:pt x="7" y="2"/>
                      <a:pt x="7" y="2"/>
                    </a:cubicBezTo>
                    <a:cubicBezTo>
                      <a:pt x="8" y="4"/>
                      <a:pt x="6" y="7"/>
                      <a:pt x="6" y="7"/>
                    </a:cubicBezTo>
                    <a:cubicBezTo>
                      <a:pt x="6" y="7"/>
                      <a:pt x="6" y="7"/>
                      <a:pt x="6" y="7"/>
                    </a:cubicBezTo>
                    <a:cubicBezTo>
                      <a:pt x="5" y="8"/>
                      <a:pt x="4" y="8"/>
                      <a:pt x="3" y="8"/>
                    </a:cubicBezTo>
                    <a:cubicBezTo>
                      <a:pt x="3" y="8"/>
                      <a:pt x="3" y="8"/>
                      <a:pt x="3" y="8"/>
                    </a:cubicBezTo>
                    <a:cubicBezTo>
                      <a:pt x="0" y="3"/>
                      <a:pt x="2" y="1"/>
                      <a:pt x="2" y="1"/>
                    </a:cubicBezTo>
                    <a:close/>
                  </a:path>
                </a:pathLst>
              </a:custGeom>
              <a:solidFill>
                <a:srgbClr val="F68B4C"/>
              </a:solidFill>
              <a:ln w="9525">
                <a:noFill/>
                <a:round/>
                <a:headEnd/>
                <a:tailEnd/>
              </a:ln>
            </p:spPr>
            <p:txBody>
              <a:bodyPr/>
              <a:lstStyle/>
              <a:p>
                <a:pPr>
                  <a:defRPr/>
                </a:pPr>
                <a:endParaRPr lang="es-MX"/>
              </a:p>
            </p:txBody>
          </p:sp>
          <p:sp>
            <p:nvSpPr>
              <p:cNvPr id="1516" name="Freeform 492"/>
              <p:cNvSpPr>
                <a:spLocks/>
              </p:cNvSpPr>
              <p:nvPr/>
            </p:nvSpPr>
            <p:spPr bwMode="auto">
              <a:xfrm>
                <a:off x="4639" y="1874"/>
                <a:ext cx="23" cy="27"/>
              </a:xfrm>
              <a:custGeom>
                <a:avLst/>
                <a:gdLst/>
                <a:ahLst/>
                <a:cxnLst>
                  <a:cxn ang="0">
                    <a:pos x="2" y="1"/>
                  </a:cxn>
                  <a:cxn ang="0">
                    <a:pos x="5" y="1"/>
                  </a:cxn>
                  <a:cxn ang="0">
                    <a:pos x="6" y="3"/>
                  </a:cxn>
                  <a:cxn ang="0">
                    <a:pos x="5" y="7"/>
                  </a:cxn>
                  <a:cxn ang="0">
                    <a:pos x="5" y="7"/>
                  </a:cxn>
                  <a:cxn ang="0">
                    <a:pos x="2" y="7"/>
                  </a:cxn>
                  <a:cxn ang="0">
                    <a:pos x="2" y="7"/>
                  </a:cxn>
                  <a:cxn ang="0">
                    <a:pos x="2" y="1"/>
                  </a:cxn>
                </a:cxnLst>
                <a:rect l="0" t="0" r="r" b="b"/>
                <a:pathLst>
                  <a:path w="6" h="8">
                    <a:moveTo>
                      <a:pt x="2" y="1"/>
                    </a:moveTo>
                    <a:cubicBezTo>
                      <a:pt x="4" y="0"/>
                      <a:pt x="5" y="1"/>
                      <a:pt x="5" y="1"/>
                    </a:cubicBezTo>
                    <a:cubicBezTo>
                      <a:pt x="5" y="2"/>
                      <a:pt x="6" y="2"/>
                      <a:pt x="6" y="3"/>
                    </a:cubicBezTo>
                    <a:cubicBezTo>
                      <a:pt x="6" y="5"/>
                      <a:pt x="5" y="7"/>
                      <a:pt x="5" y="7"/>
                    </a:cubicBezTo>
                    <a:cubicBezTo>
                      <a:pt x="5" y="7"/>
                      <a:pt x="5" y="7"/>
                      <a:pt x="5" y="7"/>
                    </a:cubicBezTo>
                    <a:cubicBezTo>
                      <a:pt x="4" y="8"/>
                      <a:pt x="2" y="7"/>
                      <a:pt x="2" y="7"/>
                    </a:cubicBezTo>
                    <a:cubicBezTo>
                      <a:pt x="2" y="7"/>
                      <a:pt x="2" y="7"/>
                      <a:pt x="2" y="7"/>
                    </a:cubicBezTo>
                    <a:cubicBezTo>
                      <a:pt x="0" y="3"/>
                      <a:pt x="2" y="1"/>
                      <a:pt x="2" y="1"/>
                    </a:cubicBezTo>
                    <a:close/>
                  </a:path>
                </a:pathLst>
              </a:custGeom>
              <a:solidFill>
                <a:srgbClr val="FBB45E"/>
              </a:solidFill>
              <a:ln w="9525">
                <a:noFill/>
                <a:round/>
                <a:headEnd/>
                <a:tailEnd/>
              </a:ln>
            </p:spPr>
            <p:txBody>
              <a:bodyPr/>
              <a:lstStyle/>
              <a:p>
                <a:pPr>
                  <a:defRPr/>
                </a:pPr>
                <a:endParaRPr lang="es-MX"/>
              </a:p>
            </p:txBody>
          </p:sp>
          <p:sp>
            <p:nvSpPr>
              <p:cNvPr id="1517" name="Freeform 493"/>
              <p:cNvSpPr>
                <a:spLocks/>
              </p:cNvSpPr>
              <p:nvPr/>
            </p:nvSpPr>
            <p:spPr bwMode="auto">
              <a:xfrm>
                <a:off x="4639" y="1879"/>
                <a:ext cx="23" cy="23"/>
              </a:xfrm>
              <a:custGeom>
                <a:avLst/>
                <a:gdLst/>
                <a:ahLst/>
                <a:cxnLst>
                  <a:cxn ang="0">
                    <a:pos x="2" y="0"/>
                  </a:cxn>
                  <a:cxn ang="0">
                    <a:pos x="5" y="1"/>
                  </a:cxn>
                  <a:cxn ang="0">
                    <a:pos x="5" y="6"/>
                  </a:cxn>
                  <a:cxn ang="0">
                    <a:pos x="2" y="6"/>
                  </a:cxn>
                  <a:cxn ang="0">
                    <a:pos x="2" y="0"/>
                  </a:cxn>
                </a:cxnLst>
                <a:rect l="0" t="0" r="r" b="b"/>
                <a:pathLst>
                  <a:path w="6" h="7">
                    <a:moveTo>
                      <a:pt x="2" y="0"/>
                    </a:moveTo>
                    <a:cubicBezTo>
                      <a:pt x="5" y="0"/>
                      <a:pt x="5" y="1"/>
                      <a:pt x="5" y="1"/>
                    </a:cubicBezTo>
                    <a:cubicBezTo>
                      <a:pt x="6" y="2"/>
                      <a:pt x="5" y="6"/>
                      <a:pt x="5" y="6"/>
                    </a:cubicBezTo>
                    <a:cubicBezTo>
                      <a:pt x="4" y="7"/>
                      <a:pt x="2" y="6"/>
                      <a:pt x="2" y="6"/>
                    </a:cubicBezTo>
                    <a:cubicBezTo>
                      <a:pt x="0" y="2"/>
                      <a:pt x="2" y="0"/>
                      <a:pt x="2" y="0"/>
                    </a:cubicBezTo>
                    <a:close/>
                  </a:path>
                </a:pathLst>
              </a:custGeom>
              <a:solidFill>
                <a:srgbClr val="FDEE70"/>
              </a:solidFill>
              <a:ln w="9525">
                <a:noFill/>
                <a:round/>
                <a:headEnd/>
                <a:tailEnd/>
              </a:ln>
            </p:spPr>
            <p:txBody>
              <a:bodyPr/>
              <a:lstStyle/>
              <a:p>
                <a:pPr>
                  <a:defRPr/>
                </a:pPr>
                <a:endParaRPr lang="es-MX"/>
              </a:p>
            </p:txBody>
          </p:sp>
          <p:sp>
            <p:nvSpPr>
              <p:cNvPr id="1518" name="Freeform 494"/>
              <p:cNvSpPr>
                <a:spLocks/>
              </p:cNvSpPr>
              <p:nvPr/>
            </p:nvSpPr>
            <p:spPr bwMode="auto">
              <a:xfrm>
                <a:off x="4681" y="1893"/>
                <a:ext cx="28" cy="27"/>
              </a:xfrm>
              <a:custGeom>
                <a:avLst/>
                <a:gdLst/>
                <a:ahLst/>
                <a:cxnLst>
                  <a:cxn ang="0">
                    <a:pos x="8" y="5"/>
                  </a:cxn>
                  <a:cxn ang="0">
                    <a:pos x="2" y="7"/>
                  </a:cxn>
                  <a:cxn ang="0">
                    <a:pos x="1" y="7"/>
                  </a:cxn>
                  <a:cxn ang="0">
                    <a:pos x="0" y="5"/>
                  </a:cxn>
                  <a:cxn ang="0">
                    <a:pos x="0" y="5"/>
                  </a:cxn>
                  <a:cxn ang="0">
                    <a:pos x="6" y="1"/>
                  </a:cxn>
                  <a:cxn ang="0">
                    <a:pos x="7" y="3"/>
                  </a:cxn>
                  <a:cxn ang="0">
                    <a:pos x="8" y="5"/>
                  </a:cxn>
                </a:cxnLst>
                <a:rect l="0" t="0" r="r" b="b"/>
                <a:pathLst>
                  <a:path w="8" h="7">
                    <a:moveTo>
                      <a:pt x="8" y="5"/>
                    </a:moveTo>
                    <a:cubicBezTo>
                      <a:pt x="6" y="7"/>
                      <a:pt x="2" y="7"/>
                      <a:pt x="2" y="7"/>
                    </a:cubicBezTo>
                    <a:cubicBezTo>
                      <a:pt x="1" y="7"/>
                      <a:pt x="1" y="7"/>
                      <a:pt x="1" y="7"/>
                    </a:cubicBezTo>
                    <a:cubicBezTo>
                      <a:pt x="0" y="6"/>
                      <a:pt x="0" y="5"/>
                      <a:pt x="0" y="5"/>
                    </a:cubicBezTo>
                    <a:cubicBezTo>
                      <a:pt x="0" y="5"/>
                      <a:pt x="0" y="5"/>
                      <a:pt x="0" y="5"/>
                    </a:cubicBezTo>
                    <a:cubicBezTo>
                      <a:pt x="2" y="0"/>
                      <a:pt x="5" y="1"/>
                      <a:pt x="6" y="1"/>
                    </a:cubicBezTo>
                    <a:cubicBezTo>
                      <a:pt x="7" y="1"/>
                      <a:pt x="7" y="2"/>
                      <a:pt x="7" y="3"/>
                    </a:cubicBezTo>
                    <a:cubicBezTo>
                      <a:pt x="8" y="4"/>
                      <a:pt x="8" y="5"/>
                      <a:pt x="8" y="5"/>
                    </a:cubicBezTo>
                    <a:close/>
                  </a:path>
                </a:pathLst>
              </a:custGeom>
              <a:solidFill>
                <a:srgbClr val="F16638"/>
              </a:solidFill>
              <a:ln w="9525">
                <a:noFill/>
                <a:round/>
                <a:headEnd/>
                <a:tailEnd/>
              </a:ln>
            </p:spPr>
            <p:txBody>
              <a:bodyPr/>
              <a:lstStyle/>
              <a:p>
                <a:pPr>
                  <a:defRPr/>
                </a:pPr>
                <a:endParaRPr lang="es-MX"/>
              </a:p>
            </p:txBody>
          </p:sp>
          <p:sp>
            <p:nvSpPr>
              <p:cNvPr id="1519" name="Freeform 495"/>
              <p:cNvSpPr>
                <a:spLocks/>
              </p:cNvSpPr>
              <p:nvPr/>
            </p:nvSpPr>
            <p:spPr bwMode="auto">
              <a:xfrm>
                <a:off x="4681" y="1897"/>
                <a:ext cx="28" cy="23"/>
              </a:xfrm>
              <a:custGeom>
                <a:avLst/>
                <a:gdLst/>
                <a:ahLst/>
                <a:cxnLst>
                  <a:cxn ang="0">
                    <a:pos x="7" y="4"/>
                  </a:cxn>
                  <a:cxn ang="0">
                    <a:pos x="2" y="6"/>
                  </a:cxn>
                  <a:cxn ang="0">
                    <a:pos x="1" y="6"/>
                  </a:cxn>
                  <a:cxn ang="0">
                    <a:pos x="0" y="4"/>
                  </a:cxn>
                  <a:cxn ang="0">
                    <a:pos x="0" y="4"/>
                  </a:cxn>
                  <a:cxn ang="0">
                    <a:pos x="5" y="0"/>
                  </a:cxn>
                  <a:cxn ang="0">
                    <a:pos x="7" y="2"/>
                  </a:cxn>
                  <a:cxn ang="0">
                    <a:pos x="7" y="4"/>
                  </a:cxn>
                </a:cxnLst>
                <a:rect l="0" t="0" r="r" b="b"/>
                <a:pathLst>
                  <a:path w="8" h="6">
                    <a:moveTo>
                      <a:pt x="7" y="4"/>
                    </a:moveTo>
                    <a:cubicBezTo>
                      <a:pt x="6" y="6"/>
                      <a:pt x="3" y="6"/>
                      <a:pt x="2" y="6"/>
                    </a:cubicBezTo>
                    <a:cubicBezTo>
                      <a:pt x="2" y="6"/>
                      <a:pt x="1" y="6"/>
                      <a:pt x="1" y="6"/>
                    </a:cubicBezTo>
                    <a:cubicBezTo>
                      <a:pt x="0" y="5"/>
                      <a:pt x="0" y="4"/>
                      <a:pt x="0" y="4"/>
                    </a:cubicBezTo>
                    <a:cubicBezTo>
                      <a:pt x="0" y="4"/>
                      <a:pt x="0" y="4"/>
                      <a:pt x="0" y="4"/>
                    </a:cubicBezTo>
                    <a:cubicBezTo>
                      <a:pt x="2" y="0"/>
                      <a:pt x="5" y="0"/>
                      <a:pt x="5" y="0"/>
                    </a:cubicBezTo>
                    <a:cubicBezTo>
                      <a:pt x="6" y="1"/>
                      <a:pt x="7" y="1"/>
                      <a:pt x="7" y="2"/>
                    </a:cubicBezTo>
                    <a:cubicBezTo>
                      <a:pt x="8" y="3"/>
                      <a:pt x="7" y="4"/>
                      <a:pt x="7" y="4"/>
                    </a:cubicBezTo>
                    <a:close/>
                  </a:path>
                </a:pathLst>
              </a:custGeom>
              <a:solidFill>
                <a:srgbClr val="F68B4C"/>
              </a:solidFill>
              <a:ln w="9525">
                <a:noFill/>
                <a:round/>
                <a:headEnd/>
                <a:tailEnd/>
              </a:ln>
            </p:spPr>
            <p:txBody>
              <a:bodyPr/>
              <a:lstStyle/>
              <a:p>
                <a:pPr>
                  <a:defRPr/>
                </a:pPr>
                <a:endParaRPr lang="es-MX"/>
              </a:p>
            </p:txBody>
          </p:sp>
          <p:sp>
            <p:nvSpPr>
              <p:cNvPr id="1520" name="Freeform 496"/>
              <p:cNvSpPr>
                <a:spLocks/>
              </p:cNvSpPr>
              <p:nvPr/>
            </p:nvSpPr>
            <p:spPr bwMode="auto">
              <a:xfrm>
                <a:off x="4685" y="1902"/>
                <a:ext cx="23" cy="18"/>
              </a:xfrm>
              <a:custGeom>
                <a:avLst/>
                <a:gdLst/>
                <a:ahLst/>
                <a:cxnLst>
                  <a:cxn ang="0">
                    <a:pos x="6" y="2"/>
                  </a:cxn>
                  <a:cxn ang="0">
                    <a:pos x="1" y="4"/>
                  </a:cxn>
                  <a:cxn ang="0">
                    <a:pos x="1" y="4"/>
                  </a:cxn>
                  <a:cxn ang="0">
                    <a:pos x="0" y="3"/>
                  </a:cxn>
                  <a:cxn ang="0">
                    <a:pos x="0" y="3"/>
                  </a:cxn>
                  <a:cxn ang="0">
                    <a:pos x="4" y="0"/>
                  </a:cxn>
                  <a:cxn ang="0">
                    <a:pos x="6" y="1"/>
                  </a:cxn>
                  <a:cxn ang="0">
                    <a:pos x="6" y="2"/>
                  </a:cxn>
                </a:cxnLst>
                <a:rect l="0" t="0" r="r" b="b"/>
                <a:pathLst>
                  <a:path w="7" h="5">
                    <a:moveTo>
                      <a:pt x="6" y="2"/>
                    </a:moveTo>
                    <a:cubicBezTo>
                      <a:pt x="5" y="4"/>
                      <a:pt x="2" y="4"/>
                      <a:pt x="1" y="4"/>
                    </a:cubicBezTo>
                    <a:cubicBezTo>
                      <a:pt x="1" y="5"/>
                      <a:pt x="1" y="4"/>
                      <a:pt x="1" y="4"/>
                    </a:cubicBezTo>
                    <a:cubicBezTo>
                      <a:pt x="0" y="4"/>
                      <a:pt x="0" y="3"/>
                      <a:pt x="0" y="3"/>
                    </a:cubicBezTo>
                    <a:cubicBezTo>
                      <a:pt x="0" y="3"/>
                      <a:pt x="0" y="3"/>
                      <a:pt x="0" y="3"/>
                    </a:cubicBezTo>
                    <a:cubicBezTo>
                      <a:pt x="1" y="0"/>
                      <a:pt x="3" y="0"/>
                      <a:pt x="4" y="0"/>
                    </a:cubicBezTo>
                    <a:cubicBezTo>
                      <a:pt x="5" y="0"/>
                      <a:pt x="6" y="0"/>
                      <a:pt x="6" y="1"/>
                    </a:cubicBezTo>
                    <a:cubicBezTo>
                      <a:pt x="7" y="2"/>
                      <a:pt x="6" y="2"/>
                      <a:pt x="6" y="2"/>
                    </a:cubicBezTo>
                    <a:close/>
                  </a:path>
                </a:pathLst>
              </a:custGeom>
              <a:solidFill>
                <a:srgbClr val="FBB45E"/>
              </a:solidFill>
              <a:ln w="9525">
                <a:noFill/>
                <a:round/>
                <a:headEnd/>
                <a:tailEnd/>
              </a:ln>
            </p:spPr>
            <p:txBody>
              <a:bodyPr/>
              <a:lstStyle/>
              <a:p>
                <a:pPr>
                  <a:defRPr/>
                </a:pPr>
                <a:endParaRPr lang="es-MX"/>
              </a:p>
            </p:txBody>
          </p:sp>
          <p:sp>
            <p:nvSpPr>
              <p:cNvPr id="1521" name="Freeform 497"/>
              <p:cNvSpPr>
                <a:spLocks/>
              </p:cNvSpPr>
              <p:nvPr/>
            </p:nvSpPr>
            <p:spPr bwMode="auto">
              <a:xfrm>
                <a:off x="4685" y="1902"/>
                <a:ext cx="23" cy="14"/>
              </a:xfrm>
              <a:custGeom>
                <a:avLst/>
                <a:gdLst/>
                <a:ahLst/>
                <a:cxnLst>
                  <a:cxn ang="0">
                    <a:pos x="5" y="0"/>
                  </a:cxn>
                  <a:cxn ang="0">
                    <a:pos x="0" y="3"/>
                  </a:cxn>
                  <a:cxn ang="0">
                    <a:pos x="1" y="4"/>
                  </a:cxn>
                  <a:cxn ang="0">
                    <a:pos x="6" y="2"/>
                  </a:cxn>
                  <a:cxn ang="0">
                    <a:pos x="5" y="0"/>
                  </a:cxn>
                </a:cxnLst>
                <a:rect l="0" t="0" r="r" b="b"/>
                <a:pathLst>
                  <a:path w="7" h="4">
                    <a:moveTo>
                      <a:pt x="5" y="0"/>
                    </a:moveTo>
                    <a:cubicBezTo>
                      <a:pt x="5" y="0"/>
                      <a:pt x="2" y="0"/>
                      <a:pt x="0" y="3"/>
                    </a:cubicBezTo>
                    <a:cubicBezTo>
                      <a:pt x="0" y="3"/>
                      <a:pt x="0" y="4"/>
                      <a:pt x="1" y="4"/>
                    </a:cubicBezTo>
                    <a:cubicBezTo>
                      <a:pt x="1" y="4"/>
                      <a:pt x="5" y="4"/>
                      <a:pt x="6" y="2"/>
                    </a:cubicBezTo>
                    <a:cubicBezTo>
                      <a:pt x="6" y="2"/>
                      <a:pt x="7" y="2"/>
                      <a:pt x="5" y="0"/>
                    </a:cubicBezTo>
                    <a:close/>
                  </a:path>
                </a:pathLst>
              </a:custGeom>
              <a:solidFill>
                <a:srgbClr val="FDEE70"/>
              </a:solidFill>
              <a:ln w="9525">
                <a:noFill/>
                <a:round/>
                <a:headEnd/>
                <a:tailEnd/>
              </a:ln>
            </p:spPr>
            <p:txBody>
              <a:bodyPr/>
              <a:lstStyle/>
              <a:p>
                <a:pPr>
                  <a:defRPr/>
                </a:pPr>
                <a:endParaRPr lang="es-MX"/>
              </a:p>
            </p:txBody>
          </p:sp>
          <p:sp>
            <p:nvSpPr>
              <p:cNvPr id="1522" name="Freeform 498"/>
              <p:cNvSpPr>
                <a:spLocks/>
              </p:cNvSpPr>
              <p:nvPr/>
            </p:nvSpPr>
            <p:spPr bwMode="auto">
              <a:xfrm>
                <a:off x="4653" y="1879"/>
                <a:ext cx="37" cy="32"/>
              </a:xfrm>
              <a:custGeom>
                <a:avLst/>
                <a:gdLst/>
                <a:ahLst/>
                <a:cxnLst>
                  <a:cxn ang="0">
                    <a:pos x="4" y="0"/>
                  </a:cxn>
                  <a:cxn ang="0">
                    <a:pos x="3" y="8"/>
                  </a:cxn>
                  <a:cxn ang="0">
                    <a:pos x="7" y="9"/>
                  </a:cxn>
                  <a:cxn ang="0">
                    <a:pos x="10" y="3"/>
                  </a:cxn>
                  <a:cxn ang="0">
                    <a:pos x="4" y="0"/>
                  </a:cxn>
                </a:cxnLst>
                <a:rect l="0" t="0" r="r" b="b"/>
                <a:pathLst>
                  <a:path w="10" h="10">
                    <a:moveTo>
                      <a:pt x="4" y="0"/>
                    </a:moveTo>
                    <a:cubicBezTo>
                      <a:pt x="4" y="0"/>
                      <a:pt x="0" y="6"/>
                      <a:pt x="3" y="8"/>
                    </a:cubicBezTo>
                    <a:cubicBezTo>
                      <a:pt x="3" y="8"/>
                      <a:pt x="5" y="10"/>
                      <a:pt x="7" y="9"/>
                    </a:cubicBezTo>
                    <a:cubicBezTo>
                      <a:pt x="7" y="9"/>
                      <a:pt x="10" y="6"/>
                      <a:pt x="10" y="3"/>
                    </a:cubicBezTo>
                    <a:cubicBezTo>
                      <a:pt x="10" y="3"/>
                      <a:pt x="7" y="1"/>
                      <a:pt x="4" y="0"/>
                    </a:cubicBezTo>
                    <a:close/>
                  </a:path>
                </a:pathLst>
              </a:custGeom>
              <a:solidFill>
                <a:srgbClr val="EB3C21"/>
              </a:solidFill>
              <a:ln w="9525">
                <a:noFill/>
                <a:round/>
                <a:headEnd/>
                <a:tailEnd/>
              </a:ln>
            </p:spPr>
            <p:txBody>
              <a:bodyPr/>
              <a:lstStyle/>
              <a:p>
                <a:pPr>
                  <a:defRPr/>
                </a:pPr>
                <a:endParaRPr lang="es-MX"/>
              </a:p>
            </p:txBody>
          </p:sp>
          <p:sp>
            <p:nvSpPr>
              <p:cNvPr id="1523" name="Freeform 499"/>
              <p:cNvSpPr>
                <a:spLocks/>
              </p:cNvSpPr>
              <p:nvPr/>
            </p:nvSpPr>
            <p:spPr bwMode="auto">
              <a:xfrm>
                <a:off x="4658" y="1879"/>
                <a:ext cx="28" cy="32"/>
              </a:xfrm>
              <a:custGeom>
                <a:avLst/>
                <a:gdLst/>
                <a:ahLst/>
                <a:cxnLst>
                  <a:cxn ang="0">
                    <a:pos x="5" y="7"/>
                  </a:cxn>
                  <a:cxn ang="0">
                    <a:pos x="2" y="7"/>
                  </a:cxn>
                  <a:cxn ang="0">
                    <a:pos x="3" y="0"/>
                  </a:cxn>
                  <a:cxn ang="0">
                    <a:pos x="4" y="0"/>
                  </a:cxn>
                  <a:cxn ang="0">
                    <a:pos x="7" y="1"/>
                  </a:cxn>
                  <a:cxn ang="0">
                    <a:pos x="8" y="2"/>
                  </a:cxn>
                  <a:cxn ang="0">
                    <a:pos x="5" y="7"/>
                  </a:cxn>
                </a:cxnLst>
                <a:rect l="0" t="0" r="r" b="b"/>
                <a:pathLst>
                  <a:path w="8" h="8">
                    <a:moveTo>
                      <a:pt x="5" y="7"/>
                    </a:moveTo>
                    <a:cubicBezTo>
                      <a:pt x="4" y="8"/>
                      <a:pt x="2" y="7"/>
                      <a:pt x="2" y="7"/>
                    </a:cubicBezTo>
                    <a:cubicBezTo>
                      <a:pt x="0" y="2"/>
                      <a:pt x="3" y="0"/>
                      <a:pt x="3" y="0"/>
                    </a:cubicBezTo>
                    <a:cubicBezTo>
                      <a:pt x="3" y="0"/>
                      <a:pt x="4" y="0"/>
                      <a:pt x="4" y="0"/>
                    </a:cubicBezTo>
                    <a:cubicBezTo>
                      <a:pt x="6" y="0"/>
                      <a:pt x="6" y="1"/>
                      <a:pt x="7" y="1"/>
                    </a:cubicBezTo>
                    <a:cubicBezTo>
                      <a:pt x="8" y="2"/>
                      <a:pt x="8" y="2"/>
                      <a:pt x="8" y="2"/>
                    </a:cubicBezTo>
                    <a:cubicBezTo>
                      <a:pt x="8" y="5"/>
                      <a:pt x="5" y="7"/>
                      <a:pt x="5" y="7"/>
                    </a:cubicBezTo>
                    <a:close/>
                  </a:path>
                </a:pathLst>
              </a:custGeom>
              <a:solidFill>
                <a:srgbClr val="F16638"/>
              </a:solidFill>
              <a:ln w="9525">
                <a:noFill/>
                <a:round/>
                <a:headEnd/>
                <a:tailEnd/>
              </a:ln>
            </p:spPr>
            <p:txBody>
              <a:bodyPr/>
              <a:lstStyle/>
              <a:p>
                <a:pPr>
                  <a:defRPr/>
                </a:pPr>
                <a:endParaRPr lang="es-MX"/>
              </a:p>
            </p:txBody>
          </p:sp>
          <p:sp>
            <p:nvSpPr>
              <p:cNvPr id="1524" name="Freeform 500"/>
              <p:cNvSpPr>
                <a:spLocks/>
              </p:cNvSpPr>
              <p:nvPr/>
            </p:nvSpPr>
            <p:spPr bwMode="auto">
              <a:xfrm>
                <a:off x="4662" y="1879"/>
                <a:ext cx="23" cy="32"/>
              </a:xfrm>
              <a:custGeom>
                <a:avLst/>
                <a:gdLst/>
                <a:ahLst/>
                <a:cxnLst>
                  <a:cxn ang="0">
                    <a:pos x="4" y="7"/>
                  </a:cxn>
                  <a:cxn ang="0">
                    <a:pos x="2" y="7"/>
                  </a:cxn>
                  <a:cxn ang="0">
                    <a:pos x="3" y="0"/>
                  </a:cxn>
                  <a:cxn ang="0">
                    <a:pos x="3" y="0"/>
                  </a:cxn>
                  <a:cxn ang="0">
                    <a:pos x="6" y="1"/>
                  </a:cxn>
                  <a:cxn ang="0">
                    <a:pos x="6" y="2"/>
                  </a:cxn>
                  <a:cxn ang="0">
                    <a:pos x="4" y="7"/>
                  </a:cxn>
                </a:cxnLst>
                <a:rect l="0" t="0" r="r" b="b"/>
                <a:pathLst>
                  <a:path w="7" h="8">
                    <a:moveTo>
                      <a:pt x="4" y="7"/>
                    </a:moveTo>
                    <a:cubicBezTo>
                      <a:pt x="3" y="8"/>
                      <a:pt x="2" y="7"/>
                      <a:pt x="2" y="7"/>
                    </a:cubicBezTo>
                    <a:cubicBezTo>
                      <a:pt x="0" y="2"/>
                      <a:pt x="3" y="0"/>
                      <a:pt x="3" y="0"/>
                    </a:cubicBezTo>
                    <a:cubicBezTo>
                      <a:pt x="3" y="0"/>
                      <a:pt x="3" y="0"/>
                      <a:pt x="3" y="0"/>
                    </a:cubicBezTo>
                    <a:cubicBezTo>
                      <a:pt x="5" y="0"/>
                      <a:pt x="5" y="1"/>
                      <a:pt x="6" y="1"/>
                    </a:cubicBezTo>
                    <a:cubicBezTo>
                      <a:pt x="6" y="2"/>
                      <a:pt x="6" y="2"/>
                      <a:pt x="6" y="2"/>
                    </a:cubicBezTo>
                    <a:cubicBezTo>
                      <a:pt x="7" y="5"/>
                      <a:pt x="4" y="7"/>
                      <a:pt x="4" y="7"/>
                    </a:cubicBezTo>
                    <a:close/>
                  </a:path>
                </a:pathLst>
              </a:custGeom>
              <a:solidFill>
                <a:srgbClr val="F68B4C"/>
              </a:solidFill>
              <a:ln w="9525">
                <a:noFill/>
                <a:round/>
                <a:headEnd/>
                <a:tailEnd/>
              </a:ln>
            </p:spPr>
            <p:txBody>
              <a:bodyPr/>
              <a:lstStyle/>
              <a:p>
                <a:pPr>
                  <a:defRPr/>
                </a:pPr>
                <a:endParaRPr lang="es-MX"/>
              </a:p>
            </p:txBody>
          </p:sp>
          <p:sp>
            <p:nvSpPr>
              <p:cNvPr id="1525" name="Freeform 501"/>
              <p:cNvSpPr>
                <a:spLocks/>
              </p:cNvSpPr>
              <p:nvPr/>
            </p:nvSpPr>
            <p:spPr bwMode="auto">
              <a:xfrm>
                <a:off x="4667" y="1884"/>
                <a:ext cx="18" cy="23"/>
              </a:xfrm>
              <a:custGeom>
                <a:avLst/>
                <a:gdLst/>
                <a:ahLst/>
                <a:cxnLst>
                  <a:cxn ang="0">
                    <a:pos x="3" y="6"/>
                  </a:cxn>
                  <a:cxn ang="0">
                    <a:pos x="1" y="5"/>
                  </a:cxn>
                  <a:cxn ang="0">
                    <a:pos x="2" y="0"/>
                  </a:cxn>
                  <a:cxn ang="0">
                    <a:pos x="2" y="0"/>
                  </a:cxn>
                  <a:cxn ang="0">
                    <a:pos x="5" y="1"/>
                  </a:cxn>
                  <a:cxn ang="0">
                    <a:pos x="5" y="2"/>
                  </a:cxn>
                  <a:cxn ang="0">
                    <a:pos x="3" y="6"/>
                  </a:cxn>
                </a:cxnLst>
                <a:rect l="0" t="0" r="r" b="b"/>
                <a:pathLst>
                  <a:path w="5" h="6">
                    <a:moveTo>
                      <a:pt x="3" y="6"/>
                    </a:moveTo>
                    <a:cubicBezTo>
                      <a:pt x="2" y="6"/>
                      <a:pt x="1" y="5"/>
                      <a:pt x="1" y="5"/>
                    </a:cubicBezTo>
                    <a:cubicBezTo>
                      <a:pt x="0" y="2"/>
                      <a:pt x="2" y="0"/>
                      <a:pt x="2" y="0"/>
                    </a:cubicBezTo>
                    <a:cubicBezTo>
                      <a:pt x="2" y="0"/>
                      <a:pt x="2" y="0"/>
                      <a:pt x="2" y="0"/>
                    </a:cubicBezTo>
                    <a:cubicBezTo>
                      <a:pt x="5" y="0"/>
                      <a:pt x="4" y="0"/>
                      <a:pt x="5" y="1"/>
                    </a:cubicBezTo>
                    <a:cubicBezTo>
                      <a:pt x="5" y="1"/>
                      <a:pt x="5" y="1"/>
                      <a:pt x="5" y="2"/>
                    </a:cubicBezTo>
                    <a:cubicBezTo>
                      <a:pt x="5" y="4"/>
                      <a:pt x="3" y="6"/>
                      <a:pt x="3" y="6"/>
                    </a:cubicBezTo>
                    <a:close/>
                  </a:path>
                </a:pathLst>
              </a:custGeom>
              <a:solidFill>
                <a:srgbClr val="FBB45E"/>
              </a:solidFill>
              <a:ln w="9525">
                <a:noFill/>
                <a:round/>
                <a:headEnd/>
                <a:tailEnd/>
              </a:ln>
            </p:spPr>
            <p:txBody>
              <a:bodyPr/>
              <a:lstStyle/>
              <a:p>
                <a:pPr>
                  <a:defRPr/>
                </a:pPr>
                <a:endParaRPr lang="es-MX"/>
              </a:p>
            </p:txBody>
          </p:sp>
          <p:sp>
            <p:nvSpPr>
              <p:cNvPr id="1526" name="Freeform 502"/>
              <p:cNvSpPr>
                <a:spLocks/>
              </p:cNvSpPr>
              <p:nvPr/>
            </p:nvSpPr>
            <p:spPr bwMode="auto">
              <a:xfrm>
                <a:off x="4667" y="1884"/>
                <a:ext cx="18" cy="23"/>
              </a:xfrm>
              <a:custGeom>
                <a:avLst/>
                <a:gdLst/>
                <a:ahLst/>
                <a:cxnLst>
                  <a:cxn ang="0">
                    <a:pos x="3" y="0"/>
                  </a:cxn>
                  <a:cxn ang="0">
                    <a:pos x="1" y="5"/>
                  </a:cxn>
                  <a:cxn ang="0">
                    <a:pos x="3" y="6"/>
                  </a:cxn>
                  <a:cxn ang="0">
                    <a:pos x="4" y="1"/>
                  </a:cxn>
                  <a:cxn ang="0">
                    <a:pos x="3" y="0"/>
                  </a:cxn>
                </a:cxnLst>
                <a:rect l="0" t="0" r="r" b="b"/>
                <a:pathLst>
                  <a:path w="5" h="6">
                    <a:moveTo>
                      <a:pt x="3" y="0"/>
                    </a:moveTo>
                    <a:cubicBezTo>
                      <a:pt x="3" y="0"/>
                      <a:pt x="0" y="2"/>
                      <a:pt x="1" y="5"/>
                    </a:cubicBezTo>
                    <a:cubicBezTo>
                      <a:pt x="1" y="5"/>
                      <a:pt x="1" y="6"/>
                      <a:pt x="3" y="6"/>
                    </a:cubicBezTo>
                    <a:cubicBezTo>
                      <a:pt x="3" y="6"/>
                      <a:pt x="5" y="3"/>
                      <a:pt x="4" y="1"/>
                    </a:cubicBezTo>
                    <a:cubicBezTo>
                      <a:pt x="4" y="1"/>
                      <a:pt x="5" y="0"/>
                      <a:pt x="3" y="0"/>
                    </a:cubicBezTo>
                    <a:close/>
                  </a:path>
                </a:pathLst>
              </a:custGeom>
              <a:solidFill>
                <a:srgbClr val="FDEE70"/>
              </a:solidFill>
              <a:ln w="9525">
                <a:noFill/>
                <a:round/>
                <a:headEnd/>
                <a:tailEnd/>
              </a:ln>
            </p:spPr>
            <p:txBody>
              <a:bodyPr/>
              <a:lstStyle/>
              <a:p>
                <a:pPr>
                  <a:defRPr/>
                </a:pPr>
                <a:endParaRPr lang="es-MX"/>
              </a:p>
            </p:txBody>
          </p:sp>
          <p:sp>
            <p:nvSpPr>
              <p:cNvPr id="1527" name="Freeform 503"/>
              <p:cNvSpPr>
                <a:spLocks/>
              </p:cNvSpPr>
              <p:nvPr/>
            </p:nvSpPr>
            <p:spPr bwMode="auto">
              <a:xfrm>
                <a:off x="4860" y="1961"/>
                <a:ext cx="188" cy="169"/>
              </a:xfrm>
              <a:custGeom>
                <a:avLst/>
                <a:gdLst/>
                <a:ahLst/>
                <a:cxnLst>
                  <a:cxn ang="0">
                    <a:pos x="51" y="23"/>
                  </a:cxn>
                  <a:cxn ang="0">
                    <a:pos x="53" y="17"/>
                  </a:cxn>
                  <a:cxn ang="0">
                    <a:pos x="32" y="2"/>
                  </a:cxn>
                  <a:cxn ang="0">
                    <a:pos x="6" y="17"/>
                  </a:cxn>
                  <a:cxn ang="0">
                    <a:pos x="1" y="31"/>
                  </a:cxn>
                  <a:cxn ang="0">
                    <a:pos x="0" y="48"/>
                  </a:cxn>
                  <a:cxn ang="0">
                    <a:pos x="17" y="47"/>
                  </a:cxn>
                  <a:cxn ang="0">
                    <a:pos x="28" y="32"/>
                  </a:cxn>
                  <a:cxn ang="0">
                    <a:pos x="51" y="23"/>
                  </a:cxn>
                </a:cxnLst>
                <a:rect l="0" t="0" r="r" b="b"/>
                <a:pathLst>
                  <a:path w="53" h="48">
                    <a:moveTo>
                      <a:pt x="51" y="23"/>
                    </a:moveTo>
                    <a:cubicBezTo>
                      <a:pt x="51" y="23"/>
                      <a:pt x="53" y="20"/>
                      <a:pt x="53" y="17"/>
                    </a:cubicBezTo>
                    <a:cubicBezTo>
                      <a:pt x="53" y="10"/>
                      <a:pt x="50" y="0"/>
                      <a:pt x="32" y="2"/>
                    </a:cubicBezTo>
                    <a:cubicBezTo>
                      <a:pt x="32" y="2"/>
                      <a:pt x="17" y="2"/>
                      <a:pt x="6" y="17"/>
                    </a:cubicBezTo>
                    <a:cubicBezTo>
                      <a:pt x="6" y="17"/>
                      <a:pt x="1" y="31"/>
                      <a:pt x="1" y="31"/>
                    </a:cubicBezTo>
                    <a:cubicBezTo>
                      <a:pt x="1" y="31"/>
                      <a:pt x="0" y="48"/>
                      <a:pt x="0" y="48"/>
                    </a:cubicBezTo>
                    <a:cubicBezTo>
                      <a:pt x="0" y="48"/>
                      <a:pt x="17" y="47"/>
                      <a:pt x="17" y="47"/>
                    </a:cubicBezTo>
                    <a:cubicBezTo>
                      <a:pt x="17" y="47"/>
                      <a:pt x="22" y="28"/>
                      <a:pt x="28" y="32"/>
                    </a:cubicBezTo>
                    <a:cubicBezTo>
                      <a:pt x="28" y="32"/>
                      <a:pt x="40" y="31"/>
                      <a:pt x="51" y="23"/>
                    </a:cubicBezTo>
                    <a:close/>
                  </a:path>
                </a:pathLst>
              </a:custGeom>
              <a:solidFill>
                <a:srgbClr val="006E57"/>
              </a:solidFill>
              <a:ln w="9525">
                <a:noFill/>
                <a:round/>
                <a:headEnd/>
                <a:tailEnd/>
              </a:ln>
            </p:spPr>
            <p:txBody>
              <a:bodyPr/>
              <a:lstStyle/>
              <a:p>
                <a:pPr>
                  <a:defRPr/>
                </a:pPr>
                <a:endParaRPr lang="es-MX"/>
              </a:p>
            </p:txBody>
          </p:sp>
          <p:sp>
            <p:nvSpPr>
              <p:cNvPr id="1528" name="Freeform 504"/>
              <p:cNvSpPr>
                <a:spLocks/>
              </p:cNvSpPr>
              <p:nvPr/>
            </p:nvSpPr>
            <p:spPr bwMode="auto">
              <a:xfrm>
                <a:off x="4869" y="1984"/>
                <a:ext cx="147" cy="137"/>
              </a:xfrm>
              <a:custGeom>
                <a:avLst/>
                <a:gdLst/>
                <a:ahLst/>
                <a:cxnLst>
                  <a:cxn ang="0">
                    <a:pos x="38" y="1"/>
                  </a:cxn>
                  <a:cxn ang="0">
                    <a:pos x="31" y="1"/>
                  </a:cxn>
                  <a:cxn ang="0">
                    <a:pos x="5" y="19"/>
                  </a:cxn>
                  <a:cxn ang="0">
                    <a:pos x="4" y="20"/>
                  </a:cxn>
                  <a:cxn ang="0">
                    <a:pos x="1" y="39"/>
                  </a:cxn>
                  <a:cxn ang="0">
                    <a:pos x="3" y="38"/>
                  </a:cxn>
                  <a:cxn ang="0">
                    <a:pos x="5" y="32"/>
                  </a:cxn>
                  <a:cxn ang="0">
                    <a:pos x="13" y="16"/>
                  </a:cxn>
                  <a:cxn ang="0">
                    <a:pos x="14" y="16"/>
                  </a:cxn>
                  <a:cxn ang="0">
                    <a:pos x="26" y="7"/>
                  </a:cxn>
                  <a:cxn ang="0">
                    <a:pos x="27" y="6"/>
                  </a:cxn>
                  <a:cxn ang="0">
                    <a:pos x="36" y="5"/>
                  </a:cxn>
                  <a:cxn ang="0">
                    <a:pos x="37" y="5"/>
                  </a:cxn>
                  <a:cxn ang="0">
                    <a:pos x="41" y="4"/>
                  </a:cxn>
                  <a:cxn ang="0">
                    <a:pos x="38" y="1"/>
                  </a:cxn>
                </a:cxnLst>
                <a:rect l="0" t="0" r="r" b="b"/>
                <a:pathLst>
                  <a:path w="41" h="39">
                    <a:moveTo>
                      <a:pt x="38" y="1"/>
                    </a:moveTo>
                    <a:cubicBezTo>
                      <a:pt x="36" y="1"/>
                      <a:pt x="33" y="0"/>
                      <a:pt x="31" y="1"/>
                    </a:cubicBezTo>
                    <a:cubicBezTo>
                      <a:pt x="21" y="4"/>
                      <a:pt x="10" y="9"/>
                      <a:pt x="5" y="19"/>
                    </a:cubicBezTo>
                    <a:cubicBezTo>
                      <a:pt x="4" y="19"/>
                      <a:pt x="4" y="20"/>
                      <a:pt x="4" y="20"/>
                    </a:cubicBezTo>
                    <a:cubicBezTo>
                      <a:pt x="0" y="26"/>
                      <a:pt x="0" y="32"/>
                      <a:pt x="1" y="39"/>
                    </a:cubicBezTo>
                    <a:cubicBezTo>
                      <a:pt x="1" y="39"/>
                      <a:pt x="3" y="39"/>
                      <a:pt x="3" y="38"/>
                    </a:cubicBezTo>
                    <a:cubicBezTo>
                      <a:pt x="4" y="36"/>
                      <a:pt x="4" y="34"/>
                      <a:pt x="5" y="32"/>
                    </a:cubicBezTo>
                    <a:cubicBezTo>
                      <a:pt x="5" y="26"/>
                      <a:pt x="9" y="21"/>
                      <a:pt x="13" y="16"/>
                    </a:cubicBezTo>
                    <a:cubicBezTo>
                      <a:pt x="13" y="16"/>
                      <a:pt x="13" y="16"/>
                      <a:pt x="14" y="16"/>
                    </a:cubicBezTo>
                    <a:cubicBezTo>
                      <a:pt x="17" y="12"/>
                      <a:pt x="21" y="9"/>
                      <a:pt x="26" y="7"/>
                    </a:cubicBezTo>
                    <a:cubicBezTo>
                      <a:pt x="27" y="7"/>
                      <a:pt x="27" y="6"/>
                      <a:pt x="27" y="6"/>
                    </a:cubicBezTo>
                    <a:cubicBezTo>
                      <a:pt x="30" y="5"/>
                      <a:pt x="33" y="6"/>
                      <a:pt x="36" y="5"/>
                    </a:cubicBezTo>
                    <a:cubicBezTo>
                      <a:pt x="36" y="5"/>
                      <a:pt x="37" y="5"/>
                      <a:pt x="37" y="5"/>
                    </a:cubicBezTo>
                    <a:cubicBezTo>
                      <a:pt x="38" y="5"/>
                      <a:pt x="40" y="5"/>
                      <a:pt x="41" y="4"/>
                    </a:cubicBezTo>
                    <a:cubicBezTo>
                      <a:pt x="41" y="2"/>
                      <a:pt x="40" y="2"/>
                      <a:pt x="38" y="1"/>
                    </a:cubicBezTo>
                    <a:close/>
                  </a:path>
                </a:pathLst>
              </a:custGeom>
              <a:solidFill>
                <a:srgbClr val="006E57"/>
              </a:solidFill>
              <a:ln w="9525">
                <a:noFill/>
                <a:round/>
                <a:headEnd/>
                <a:tailEnd/>
              </a:ln>
            </p:spPr>
            <p:txBody>
              <a:bodyPr/>
              <a:lstStyle/>
              <a:p>
                <a:pPr>
                  <a:defRPr/>
                </a:pPr>
                <a:endParaRPr lang="es-MX"/>
              </a:p>
            </p:txBody>
          </p:sp>
          <p:sp>
            <p:nvSpPr>
              <p:cNvPr id="1529" name="Freeform 505"/>
              <p:cNvSpPr>
                <a:spLocks/>
              </p:cNvSpPr>
              <p:nvPr/>
            </p:nvSpPr>
            <p:spPr bwMode="auto">
              <a:xfrm>
                <a:off x="4869" y="1984"/>
                <a:ext cx="147" cy="132"/>
              </a:xfrm>
              <a:custGeom>
                <a:avLst/>
                <a:gdLst/>
                <a:ahLst/>
                <a:cxnLst>
                  <a:cxn ang="0">
                    <a:pos x="5" y="30"/>
                  </a:cxn>
                  <a:cxn ang="0">
                    <a:pos x="3" y="36"/>
                  </a:cxn>
                  <a:cxn ang="0">
                    <a:pos x="1" y="37"/>
                  </a:cxn>
                  <a:cxn ang="0">
                    <a:pos x="1" y="36"/>
                  </a:cxn>
                  <a:cxn ang="0">
                    <a:pos x="4" y="19"/>
                  </a:cxn>
                  <a:cxn ang="0">
                    <a:pos x="5" y="18"/>
                  </a:cxn>
                  <a:cxn ang="0">
                    <a:pos x="19" y="5"/>
                  </a:cxn>
                  <a:cxn ang="0">
                    <a:pos x="31" y="0"/>
                  </a:cxn>
                  <a:cxn ang="0">
                    <a:pos x="38" y="0"/>
                  </a:cxn>
                  <a:cxn ang="0">
                    <a:pos x="40" y="1"/>
                  </a:cxn>
                  <a:cxn ang="0">
                    <a:pos x="40" y="3"/>
                  </a:cxn>
                  <a:cxn ang="0">
                    <a:pos x="36" y="4"/>
                  </a:cxn>
                  <a:cxn ang="0">
                    <a:pos x="35" y="4"/>
                  </a:cxn>
                  <a:cxn ang="0">
                    <a:pos x="31" y="4"/>
                  </a:cxn>
                  <a:cxn ang="0">
                    <a:pos x="27" y="5"/>
                  </a:cxn>
                  <a:cxn ang="0">
                    <a:pos x="26" y="6"/>
                  </a:cxn>
                  <a:cxn ang="0">
                    <a:pos x="18" y="10"/>
                  </a:cxn>
                  <a:cxn ang="0">
                    <a:pos x="18" y="10"/>
                  </a:cxn>
                  <a:cxn ang="0">
                    <a:pos x="13" y="14"/>
                  </a:cxn>
                  <a:cxn ang="0">
                    <a:pos x="13" y="15"/>
                  </a:cxn>
                  <a:cxn ang="0">
                    <a:pos x="10" y="18"/>
                  </a:cxn>
                  <a:cxn ang="0">
                    <a:pos x="10" y="19"/>
                  </a:cxn>
                  <a:cxn ang="0">
                    <a:pos x="5" y="30"/>
                  </a:cxn>
                </a:cxnLst>
                <a:rect l="0" t="0" r="r" b="b"/>
                <a:pathLst>
                  <a:path w="41" h="37">
                    <a:moveTo>
                      <a:pt x="5" y="30"/>
                    </a:moveTo>
                    <a:cubicBezTo>
                      <a:pt x="4" y="32"/>
                      <a:pt x="4" y="34"/>
                      <a:pt x="3" y="36"/>
                    </a:cubicBezTo>
                    <a:cubicBezTo>
                      <a:pt x="3" y="37"/>
                      <a:pt x="2" y="37"/>
                      <a:pt x="1" y="37"/>
                    </a:cubicBezTo>
                    <a:cubicBezTo>
                      <a:pt x="1" y="37"/>
                      <a:pt x="1" y="37"/>
                      <a:pt x="1" y="36"/>
                    </a:cubicBezTo>
                    <a:cubicBezTo>
                      <a:pt x="1" y="31"/>
                      <a:pt x="0" y="25"/>
                      <a:pt x="4" y="19"/>
                    </a:cubicBezTo>
                    <a:cubicBezTo>
                      <a:pt x="4" y="19"/>
                      <a:pt x="5" y="18"/>
                      <a:pt x="5" y="18"/>
                    </a:cubicBezTo>
                    <a:cubicBezTo>
                      <a:pt x="8" y="12"/>
                      <a:pt x="13" y="8"/>
                      <a:pt x="19" y="5"/>
                    </a:cubicBezTo>
                    <a:cubicBezTo>
                      <a:pt x="23" y="3"/>
                      <a:pt x="28" y="1"/>
                      <a:pt x="31" y="0"/>
                    </a:cubicBezTo>
                    <a:cubicBezTo>
                      <a:pt x="33" y="0"/>
                      <a:pt x="36" y="0"/>
                      <a:pt x="38" y="0"/>
                    </a:cubicBezTo>
                    <a:cubicBezTo>
                      <a:pt x="38" y="1"/>
                      <a:pt x="39" y="1"/>
                      <a:pt x="40" y="1"/>
                    </a:cubicBezTo>
                    <a:cubicBezTo>
                      <a:pt x="40" y="1"/>
                      <a:pt x="41" y="2"/>
                      <a:pt x="40" y="3"/>
                    </a:cubicBezTo>
                    <a:cubicBezTo>
                      <a:pt x="40" y="4"/>
                      <a:pt x="38" y="4"/>
                      <a:pt x="36" y="4"/>
                    </a:cubicBezTo>
                    <a:cubicBezTo>
                      <a:pt x="36" y="4"/>
                      <a:pt x="36" y="4"/>
                      <a:pt x="35" y="4"/>
                    </a:cubicBezTo>
                    <a:cubicBezTo>
                      <a:pt x="34" y="4"/>
                      <a:pt x="32" y="4"/>
                      <a:pt x="31" y="4"/>
                    </a:cubicBezTo>
                    <a:cubicBezTo>
                      <a:pt x="30" y="4"/>
                      <a:pt x="28" y="4"/>
                      <a:pt x="27" y="5"/>
                    </a:cubicBezTo>
                    <a:cubicBezTo>
                      <a:pt x="26" y="5"/>
                      <a:pt x="26" y="6"/>
                      <a:pt x="26" y="6"/>
                    </a:cubicBezTo>
                    <a:cubicBezTo>
                      <a:pt x="23" y="7"/>
                      <a:pt x="20" y="8"/>
                      <a:pt x="18" y="10"/>
                    </a:cubicBezTo>
                    <a:cubicBezTo>
                      <a:pt x="18" y="10"/>
                      <a:pt x="18" y="10"/>
                      <a:pt x="18" y="10"/>
                    </a:cubicBezTo>
                    <a:cubicBezTo>
                      <a:pt x="16" y="12"/>
                      <a:pt x="15" y="13"/>
                      <a:pt x="13" y="14"/>
                    </a:cubicBezTo>
                    <a:cubicBezTo>
                      <a:pt x="13" y="15"/>
                      <a:pt x="13" y="15"/>
                      <a:pt x="13" y="15"/>
                    </a:cubicBezTo>
                    <a:cubicBezTo>
                      <a:pt x="12" y="16"/>
                      <a:pt x="11" y="17"/>
                      <a:pt x="10" y="18"/>
                    </a:cubicBezTo>
                    <a:cubicBezTo>
                      <a:pt x="10" y="18"/>
                      <a:pt x="10" y="18"/>
                      <a:pt x="10" y="19"/>
                    </a:cubicBezTo>
                    <a:cubicBezTo>
                      <a:pt x="7" y="22"/>
                      <a:pt x="5" y="25"/>
                      <a:pt x="5" y="30"/>
                    </a:cubicBezTo>
                    <a:close/>
                  </a:path>
                </a:pathLst>
              </a:custGeom>
              <a:solidFill>
                <a:srgbClr val="147C5D"/>
              </a:solidFill>
              <a:ln w="9525">
                <a:noFill/>
                <a:round/>
                <a:headEnd/>
                <a:tailEnd/>
              </a:ln>
            </p:spPr>
            <p:txBody>
              <a:bodyPr/>
              <a:lstStyle/>
              <a:p>
                <a:pPr>
                  <a:defRPr/>
                </a:pPr>
                <a:endParaRPr lang="es-MX"/>
              </a:p>
            </p:txBody>
          </p:sp>
          <p:sp>
            <p:nvSpPr>
              <p:cNvPr id="1530" name="Freeform 506"/>
              <p:cNvSpPr>
                <a:spLocks/>
              </p:cNvSpPr>
              <p:nvPr/>
            </p:nvSpPr>
            <p:spPr bwMode="auto">
              <a:xfrm>
                <a:off x="4874" y="1984"/>
                <a:ext cx="138" cy="128"/>
              </a:xfrm>
              <a:custGeom>
                <a:avLst/>
                <a:gdLst/>
                <a:ahLst/>
                <a:cxnLst>
                  <a:cxn ang="0">
                    <a:pos x="4" y="29"/>
                  </a:cxn>
                  <a:cxn ang="0">
                    <a:pos x="2" y="35"/>
                  </a:cxn>
                  <a:cxn ang="0">
                    <a:pos x="1" y="36"/>
                  </a:cxn>
                  <a:cxn ang="0">
                    <a:pos x="0" y="36"/>
                  </a:cxn>
                  <a:cxn ang="0">
                    <a:pos x="4" y="19"/>
                  </a:cxn>
                  <a:cxn ang="0">
                    <a:pos x="4" y="18"/>
                  </a:cxn>
                  <a:cxn ang="0">
                    <a:pos x="18" y="5"/>
                  </a:cxn>
                  <a:cxn ang="0">
                    <a:pos x="30" y="1"/>
                  </a:cxn>
                  <a:cxn ang="0">
                    <a:pos x="36" y="1"/>
                  </a:cxn>
                  <a:cxn ang="0">
                    <a:pos x="38" y="1"/>
                  </a:cxn>
                  <a:cxn ang="0">
                    <a:pos x="39" y="3"/>
                  </a:cxn>
                  <a:cxn ang="0">
                    <a:pos x="35" y="4"/>
                  </a:cxn>
                  <a:cxn ang="0">
                    <a:pos x="34" y="4"/>
                  </a:cxn>
                  <a:cxn ang="0">
                    <a:pos x="30" y="4"/>
                  </a:cxn>
                  <a:cxn ang="0">
                    <a:pos x="25" y="5"/>
                  </a:cxn>
                  <a:cxn ang="0">
                    <a:pos x="24" y="6"/>
                  </a:cxn>
                  <a:cxn ang="0">
                    <a:pos x="17" y="10"/>
                  </a:cxn>
                  <a:cxn ang="0">
                    <a:pos x="16" y="10"/>
                  </a:cxn>
                  <a:cxn ang="0">
                    <a:pos x="12" y="14"/>
                  </a:cxn>
                  <a:cxn ang="0">
                    <a:pos x="11" y="15"/>
                  </a:cxn>
                  <a:cxn ang="0">
                    <a:pos x="9" y="17"/>
                  </a:cxn>
                  <a:cxn ang="0">
                    <a:pos x="9" y="18"/>
                  </a:cxn>
                  <a:cxn ang="0">
                    <a:pos x="4" y="29"/>
                  </a:cxn>
                </a:cxnLst>
                <a:rect l="0" t="0" r="r" b="b"/>
                <a:pathLst>
                  <a:path w="39" h="36">
                    <a:moveTo>
                      <a:pt x="4" y="29"/>
                    </a:moveTo>
                    <a:cubicBezTo>
                      <a:pt x="3" y="31"/>
                      <a:pt x="3" y="33"/>
                      <a:pt x="2" y="35"/>
                    </a:cubicBezTo>
                    <a:cubicBezTo>
                      <a:pt x="2" y="36"/>
                      <a:pt x="1" y="36"/>
                      <a:pt x="1" y="36"/>
                    </a:cubicBezTo>
                    <a:cubicBezTo>
                      <a:pt x="1" y="36"/>
                      <a:pt x="0" y="36"/>
                      <a:pt x="0" y="36"/>
                    </a:cubicBezTo>
                    <a:cubicBezTo>
                      <a:pt x="0" y="30"/>
                      <a:pt x="0" y="25"/>
                      <a:pt x="4" y="19"/>
                    </a:cubicBezTo>
                    <a:cubicBezTo>
                      <a:pt x="4" y="19"/>
                      <a:pt x="4" y="18"/>
                      <a:pt x="4" y="18"/>
                    </a:cubicBezTo>
                    <a:cubicBezTo>
                      <a:pt x="8" y="12"/>
                      <a:pt x="13" y="8"/>
                      <a:pt x="18" y="5"/>
                    </a:cubicBezTo>
                    <a:cubicBezTo>
                      <a:pt x="21" y="4"/>
                      <a:pt x="27" y="1"/>
                      <a:pt x="30" y="1"/>
                    </a:cubicBezTo>
                    <a:cubicBezTo>
                      <a:pt x="32" y="0"/>
                      <a:pt x="34" y="0"/>
                      <a:pt x="36" y="1"/>
                    </a:cubicBezTo>
                    <a:cubicBezTo>
                      <a:pt x="37" y="1"/>
                      <a:pt x="38" y="1"/>
                      <a:pt x="38" y="1"/>
                    </a:cubicBezTo>
                    <a:cubicBezTo>
                      <a:pt x="39" y="1"/>
                      <a:pt x="39" y="2"/>
                      <a:pt x="39" y="3"/>
                    </a:cubicBezTo>
                    <a:cubicBezTo>
                      <a:pt x="38" y="3"/>
                      <a:pt x="36" y="3"/>
                      <a:pt x="35" y="4"/>
                    </a:cubicBezTo>
                    <a:cubicBezTo>
                      <a:pt x="34" y="4"/>
                      <a:pt x="34" y="4"/>
                      <a:pt x="34" y="4"/>
                    </a:cubicBezTo>
                    <a:cubicBezTo>
                      <a:pt x="32" y="4"/>
                      <a:pt x="31" y="4"/>
                      <a:pt x="30" y="4"/>
                    </a:cubicBezTo>
                    <a:cubicBezTo>
                      <a:pt x="29" y="4"/>
                      <a:pt x="27" y="4"/>
                      <a:pt x="25" y="5"/>
                    </a:cubicBezTo>
                    <a:cubicBezTo>
                      <a:pt x="25" y="5"/>
                      <a:pt x="25" y="6"/>
                      <a:pt x="24" y="6"/>
                    </a:cubicBezTo>
                    <a:cubicBezTo>
                      <a:pt x="22" y="7"/>
                      <a:pt x="19" y="8"/>
                      <a:pt x="17" y="10"/>
                    </a:cubicBezTo>
                    <a:cubicBezTo>
                      <a:pt x="17" y="10"/>
                      <a:pt x="16" y="10"/>
                      <a:pt x="16" y="10"/>
                    </a:cubicBezTo>
                    <a:cubicBezTo>
                      <a:pt x="15" y="11"/>
                      <a:pt x="14" y="12"/>
                      <a:pt x="12" y="14"/>
                    </a:cubicBezTo>
                    <a:cubicBezTo>
                      <a:pt x="12" y="14"/>
                      <a:pt x="12" y="14"/>
                      <a:pt x="11" y="15"/>
                    </a:cubicBezTo>
                    <a:cubicBezTo>
                      <a:pt x="11" y="16"/>
                      <a:pt x="10" y="17"/>
                      <a:pt x="9" y="17"/>
                    </a:cubicBezTo>
                    <a:cubicBezTo>
                      <a:pt x="9" y="18"/>
                      <a:pt x="9" y="18"/>
                      <a:pt x="9" y="18"/>
                    </a:cubicBezTo>
                    <a:cubicBezTo>
                      <a:pt x="6" y="21"/>
                      <a:pt x="4" y="25"/>
                      <a:pt x="4" y="29"/>
                    </a:cubicBezTo>
                    <a:close/>
                  </a:path>
                </a:pathLst>
              </a:custGeom>
              <a:solidFill>
                <a:srgbClr val="488C63"/>
              </a:solidFill>
              <a:ln w="9525">
                <a:noFill/>
                <a:round/>
                <a:headEnd/>
                <a:tailEnd/>
              </a:ln>
            </p:spPr>
            <p:txBody>
              <a:bodyPr/>
              <a:lstStyle/>
              <a:p>
                <a:pPr>
                  <a:defRPr/>
                </a:pPr>
                <a:endParaRPr lang="es-MX"/>
              </a:p>
            </p:txBody>
          </p:sp>
          <p:sp>
            <p:nvSpPr>
              <p:cNvPr id="1531" name="Freeform 507"/>
              <p:cNvSpPr>
                <a:spLocks/>
              </p:cNvSpPr>
              <p:nvPr/>
            </p:nvSpPr>
            <p:spPr bwMode="auto">
              <a:xfrm>
                <a:off x="4874" y="1988"/>
                <a:ext cx="133" cy="123"/>
              </a:xfrm>
              <a:custGeom>
                <a:avLst/>
                <a:gdLst/>
                <a:ahLst/>
                <a:cxnLst>
                  <a:cxn ang="0">
                    <a:pos x="4" y="27"/>
                  </a:cxn>
                  <a:cxn ang="0">
                    <a:pos x="2" y="33"/>
                  </a:cxn>
                  <a:cxn ang="0">
                    <a:pos x="1" y="35"/>
                  </a:cxn>
                  <a:cxn ang="0">
                    <a:pos x="1" y="34"/>
                  </a:cxn>
                  <a:cxn ang="0">
                    <a:pos x="4" y="18"/>
                  </a:cxn>
                  <a:cxn ang="0">
                    <a:pos x="5" y="17"/>
                  </a:cxn>
                  <a:cxn ang="0">
                    <a:pos x="18" y="4"/>
                  </a:cxn>
                  <a:cxn ang="0">
                    <a:pos x="30" y="0"/>
                  </a:cxn>
                  <a:cxn ang="0">
                    <a:pos x="36" y="0"/>
                  </a:cxn>
                  <a:cxn ang="0">
                    <a:pos x="38" y="0"/>
                  </a:cxn>
                  <a:cxn ang="0">
                    <a:pos x="38" y="1"/>
                  </a:cxn>
                  <a:cxn ang="0">
                    <a:pos x="34" y="2"/>
                  </a:cxn>
                  <a:cxn ang="0">
                    <a:pos x="33" y="3"/>
                  </a:cxn>
                  <a:cxn ang="0">
                    <a:pos x="29" y="3"/>
                  </a:cxn>
                  <a:cxn ang="0">
                    <a:pos x="25" y="4"/>
                  </a:cxn>
                  <a:cxn ang="0">
                    <a:pos x="24" y="5"/>
                  </a:cxn>
                  <a:cxn ang="0">
                    <a:pos x="17" y="8"/>
                  </a:cxn>
                  <a:cxn ang="0">
                    <a:pos x="16" y="9"/>
                  </a:cxn>
                  <a:cxn ang="0">
                    <a:pos x="12" y="12"/>
                  </a:cxn>
                  <a:cxn ang="0">
                    <a:pos x="11" y="13"/>
                  </a:cxn>
                  <a:cxn ang="0">
                    <a:pos x="9" y="16"/>
                  </a:cxn>
                  <a:cxn ang="0">
                    <a:pos x="9" y="16"/>
                  </a:cxn>
                  <a:cxn ang="0">
                    <a:pos x="4" y="27"/>
                  </a:cxn>
                </a:cxnLst>
                <a:rect l="0" t="0" r="r" b="b"/>
                <a:pathLst>
                  <a:path w="38" h="35">
                    <a:moveTo>
                      <a:pt x="4" y="27"/>
                    </a:moveTo>
                    <a:cubicBezTo>
                      <a:pt x="3" y="28"/>
                      <a:pt x="3" y="31"/>
                      <a:pt x="2" y="33"/>
                    </a:cubicBezTo>
                    <a:cubicBezTo>
                      <a:pt x="2" y="34"/>
                      <a:pt x="1" y="35"/>
                      <a:pt x="1" y="35"/>
                    </a:cubicBezTo>
                    <a:cubicBezTo>
                      <a:pt x="1" y="35"/>
                      <a:pt x="0" y="35"/>
                      <a:pt x="1" y="34"/>
                    </a:cubicBezTo>
                    <a:cubicBezTo>
                      <a:pt x="1" y="29"/>
                      <a:pt x="0" y="24"/>
                      <a:pt x="4" y="18"/>
                    </a:cubicBezTo>
                    <a:cubicBezTo>
                      <a:pt x="4" y="18"/>
                      <a:pt x="5" y="17"/>
                      <a:pt x="5" y="17"/>
                    </a:cubicBezTo>
                    <a:cubicBezTo>
                      <a:pt x="8" y="11"/>
                      <a:pt x="13" y="7"/>
                      <a:pt x="18" y="4"/>
                    </a:cubicBezTo>
                    <a:cubicBezTo>
                      <a:pt x="21" y="3"/>
                      <a:pt x="27" y="0"/>
                      <a:pt x="30" y="0"/>
                    </a:cubicBezTo>
                    <a:cubicBezTo>
                      <a:pt x="31" y="0"/>
                      <a:pt x="34" y="0"/>
                      <a:pt x="36" y="0"/>
                    </a:cubicBezTo>
                    <a:cubicBezTo>
                      <a:pt x="37" y="0"/>
                      <a:pt x="38" y="0"/>
                      <a:pt x="38" y="0"/>
                    </a:cubicBezTo>
                    <a:cubicBezTo>
                      <a:pt x="38" y="0"/>
                      <a:pt x="38" y="1"/>
                      <a:pt x="38" y="1"/>
                    </a:cubicBezTo>
                    <a:cubicBezTo>
                      <a:pt x="37" y="2"/>
                      <a:pt x="36" y="2"/>
                      <a:pt x="34" y="2"/>
                    </a:cubicBezTo>
                    <a:cubicBezTo>
                      <a:pt x="34" y="2"/>
                      <a:pt x="33" y="3"/>
                      <a:pt x="33" y="3"/>
                    </a:cubicBezTo>
                    <a:cubicBezTo>
                      <a:pt x="31" y="3"/>
                      <a:pt x="30" y="3"/>
                      <a:pt x="29" y="3"/>
                    </a:cubicBezTo>
                    <a:cubicBezTo>
                      <a:pt x="28" y="3"/>
                      <a:pt x="26" y="3"/>
                      <a:pt x="25" y="4"/>
                    </a:cubicBezTo>
                    <a:cubicBezTo>
                      <a:pt x="24" y="4"/>
                      <a:pt x="24" y="5"/>
                      <a:pt x="24" y="5"/>
                    </a:cubicBezTo>
                    <a:cubicBezTo>
                      <a:pt x="22" y="5"/>
                      <a:pt x="19" y="7"/>
                      <a:pt x="17" y="8"/>
                    </a:cubicBezTo>
                    <a:cubicBezTo>
                      <a:pt x="16" y="8"/>
                      <a:pt x="16" y="9"/>
                      <a:pt x="16" y="9"/>
                    </a:cubicBezTo>
                    <a:cubicBezTo>
                      <a:pt x="15" y="10"/>
                      <a:pt x="13" y="11"/>
                      <a:pt x="12" y="12"/>
                    </a:cubicBezTo>
                    <a:cubicBezTo>
                      <a:pt x="12" y="13"/>
                      <a:pt x="12" y="13"/>
                      <a:pt x="11" y="13"/>
                    </a:cubicBezTo>
                    <a:cubicBezTo>
                      <a:pt x="11" y="14"/>
                      <a:pt x="10" y="15"/>
                      <a:pt x="9" y="16"/>
                    </a:cubicBezTo>
                    <a:cubicBezTo>
                      <a:pt x="9" y="16"/>
                      <a:pt x="9" y="16"/>
                      <a:pt x="9" y="16"/>
                    </a:cubicBezTo>
                    <a:cubicBezTo>
                      <a:pt x="6" y="19"/>
                      <a:pt x="4" y="23"/>
                      <a:pt x="4" y="27"/>
                    </a:cubicBezTo>
                    <a:close/>
                  </a:path>
                </a:pathLst>
              </a:custGeom>
              <a:solidFill>
                <a:srgbClr val="6A9D69"/>
              </a:solidFill>
              <a:ln w="9525">
                <a:noFill/>
                <a:round/>
                <a:headEnd/>
                <a:tailEnd/>
              </a:ln>
            </p:spPr>
            <p:txBody>
              <a:bodyPr/>
              <a:lstStyle/>
              <a:p>
                <a:pPr>
                  <a:defRPr/>
                </a:pPr>
                <a:endParaRPr lang="es-MX"/>
              </a:p>
            </p:txBody>
          </p:sp>
          <p:sp>
            <p:nvSpPr>
              <p:cNvPr id="1532" name="Freeform 508"/>
              <p:cNvSpPr>
                <a:spLocks/>
              </p:cNvSpPr>
              <p:nvPr/>
            </p:nvSpPr>
            <p:spPr bwMode="auto">
              <a:xfrm>
                <a:off x="4874" y="1988"/>
                <a:ext cx="133" cy="119"/>
              </a:xfrm>
              <a:custGeom>
                <a:avLst/>
                <a:gdLst/>
                <a:ahLst/>
                <a:cxnLst>
                  <a:cxn ang="0">
                    <a:pos x="4" y="26"/>
                  </a:cxn>
                  <a:cxn ang="0">
                    <a:pos x="2" y="32"/>
                  </a:cxn>
                  <a:cxn ang="0">
                    <a:pos x="1" y="34"/>
                  </a:cxn>
                  <a:cxn ang="0">
                    <a:pos x="1" y="34"/>
                  </a:cxn>
                  <a:cxn ang="0">
                    <a:pos x="5" y="18"/>
                  </a:cxn>
                  <a:cxn ang="0">
                    <a:pos x="5" y="17"/>
                  </a:cxn>
                  <a:cxn ang="0">
                    <a:pos x="18" y="5"/>
                  </a:cxn>
                  <a:cxn ang="0">
                    <a:pos x="30" y="0"/>
                  </a:cxn>
                  <a:cxn ang="0">
                    <a:pos x="36" y="0"/>
                  </a:cxn>
                  <a:cxn ang="0">
                    <a:pos x="38" y="0"/>
                  </a:cxn>
                  <a:cxn ang="0">
                    <a:pos x="37" y="1"/>
                  </a:cxn>
                  <a:cxn ang="0">
                    <a:pos x="34" y="2"/>
                  </a:cxn>
                  <a:cxn ang="0">
                    <a:pos x="32" y="2"/>
                  </a:cxn>
                  <a:cxn ang="0">
                    <a:pos x="29" y="3"/>
                  </a:cxn>
                  <a:cxn ang="0">
                    <a:pos x="25" y="4"/>
                  </a:cxn>
                  <a:cxn ang="0">
                    <a:pos x="23" y="5"/>
                  </a:cxn>
                  <a:cxn ang="0">
                    <a:pos x="16" y="8"/>
                  </a:cxn>
                  <a:cxn ang="0">
                    <a:pos x="16" y="8"/>
                  </a:cxn>
                  <a:cxn ang="0">
                    <a:pos x="12" y="12"/>
                  </a:cxn>
                  <a:cxn ang="0">
                    <a:pos x="11" y="13"/>
                  </a:cxn>
                  <a:cxn ang="0">
                    <a:pos x="9" y="15"/>
                  </a:cxn>
                  <a:cxn ang="0">
                    <a:pos x="9" y="16"/>
                  </a:cxn>
                  <a:cxn ang="0">
                    <a:pos x="4" y="26"/>
                  </a:cxn>
                </a:cxnLst>
                <a:rect l="0" t="0" r="r" b="b"/>
                <a:pathLst>
                  <a:path w="38" h="34">
                    <a:moveTo>
                      <a:pt x="4" y="26"/>
                    </a:moveTo>
                    <a:cubicBezTo>
                      <a:pt x="4" y="27"/>
                      <a:pt x="3" y="30"/>
                      <a:pt x="2" y="32"/>
                    </a:cubicBezTo>
                    <a:cubicBezTo>
                      <a:pt x="2" y="33"/>
                      <a:pt x="1" y="34"/>
                      <a:pt x="1" y="34"/>
                    </a:cubicBezTo>
                    <a:cubicBezTo>
                      <a:pt x="1" y="34"/>
                      <a:pt x="1" y="34"/>
                      <a:pt x="1" y="34"/>
                    </a:cubicBezTo>
                    <a:cubicBezTo>
                      <a:pt x="1" y="29"/>
                      <a:pt x="0" y="24"/>
                      <a:pt x="5" y="18"/>
                    </a:cubicBezTo>
                    <a:cubicBezTo>
                      <a:pt x="5" y="17"/>
                      <a:pt x="5" y="17"/>
                      <a:pt x="5" y="17"/>
                    </a:cubicBezTo>
                    <a:cubicBezTo>
                      <a:pt x="8" y="11"/>
                      <a:pt x="13" y="7"/>
                      <a:pt x="18" y="5"/>
                    </a:cubicBezTo>
                    <a:cubicBezTo>
                      <a:pt x="20" y="4"/>
                      <a:pt x="27" y="1"/>
                      <a:pt x="30" y="0"/>
                    </a:cubicBezTo>
                    <a:cubicBezTo>
                      <a:pt x="31" y="0"/>
                      <a:pt x="34" y="0"/>
                      <a:pt x="36" y="0"/>
                    </a:cubicBezTo>
                    <a:cubicBezTo>
                      <a:pt x="37" y="0"/>
                      <a:pt x="38" y="0"/>
                      <a:pt x="38" y="0"/>
                    </a:cubicBezTo>
                    <a:cubicBezTo>
                      <a:pt x="38" y="0"/>
                      <a:pt x="38" y="1"/>
                      <a:pt x="37" y="1"/>
                    </a:cubicBezTo>
                    <a:cubicBezTo>
                      <a:pt x="37" y="2"/>
                      <a:pt x="35" y="2"/>
                      <a:pt x="34" y="2"/>
                    </a:cubicBezTo>
                    <a:cubicBezTo>
                      <a:pt x="33" y="2"/>
                      <a:pt x="33" y="2"/>
                      <a:pt x="32" y="2"/>
                    </a:cubicBezTo>
                    <a:cubicBezTo>
                      <a:pt x="31" y="3"/>
                      <a:pt x="29" y="3"/>
                      <a:pt x="29" y="3"/>
                    </a:cubicBezTo>
                    <a:cubicBezTo>
                      <a:pt x="28" y="3"/>
                      <a:pt x="26" y="3"/>
                      <a:pt x="25" y="4"/>
                    </a:cubicBezTo>
                    <a:cubicBezTo>
                      <a:pt x="24" y="4"/>
                      <a:pt x="24" y="5"/>
                      <a:pt x="23" y="5"/>
                    </a:cubicBezTo>
                    <a:cubicBezTo>
                      <a:pt x="22" y="5"/>
                      <a:pt x="18" y="7"/>
                      <a:pt x="16" y="8"/>
                    </a:cubicBezTo>
                    <a:cubicBezTo>
                      <a:pt x="16" y="8"/>
                      <a:pt x="16" y="8"/>
                      <a:pt x="16" y="8"/>
                    </a:cubicBezTo>
                    <a:cubicBezTo>
                      <a:pt x="14" y="9"/>
                      <a:pt x="13" y="11"/>
                      <a:pt x="12" y="12"/>
                    </a:cubicBezTo>
                    <a:cubicBezTo>
                      <a:pt x="12" y="12"/>
                      <a:pt x="11" y="12"/>
                      <a:pt x="11" y="13"/>
                    </a:cubicBezTo>
                    <a:cubicBezTo>
                      <a:pt x="10" y="14"/>
                      <a:pt x="10" y="15"/>
                      <a:pt x="9" y="15"/>
                    </a:cubicBezTo>
                    <a:cubicBezTo>
                      <a:pt x="9" y="16"/>
                      <a:pt x="9" y="16"/>
                      <a:pt x="9" y="16"/>
                    </a:cubicBezTo>
                    <a:cubicBezTo>
                      <a:pt x="7" y="19"/>
                      <a:pt x="5" y="22"/>
                      <a:pt x="4" y="26"/>
                    </a:cubicBezTo>
                    <a:close/>
                  </a:path>
                </a:pathLst>
              </a:custGeom>
              <a:solidFill>
                <a:srgbClr val="8DB26F"/>
              </a:solidFill>
              <a:ln w="9525">
                <a:noFill/>
                <a:round/>
                <a:headEnd/>
                <a:tailEnd/>
              </a:ln>
            </p:spPr>
            <p:txBody>
              <a:bodyPr/>
              <a:lstStyle/>
              <a:p>
                <a:pPr>
                  <a:defRPr/>
                </a:pPr>
                <a:endParaRPr lang="es-MX"/>
              </a:p>
            </p:txBody>
          </p:sp>
          <p:sp>
            <p:nvSpPr>
              <p:cNvPr id="1533" name="Freeform 509"/>
              <p:cNvSpPr>
                <a:spLocks/>
              </p:cNvSpPr>
              <p:nvPr/>
            </p:nvSpPr>
            <p:spPr bwMode="auto">
              <a:xfrm>
                <a:off x="4874" y="1988"/>
                <a:ext cx="133" cy="119"/>
              </a:xfrm>
              <a:custGeom>
                <a:avLst/>
                <a:gdLst/>
                <a:ahLst/>
                <a:cxnLst>
                  <a:cxn ang="0">
                    <a:pos x="3" y="25"/>
                  </a:cxn>
                  <a:cxn ang="0">
                    <a:pos x="1" y="31"/>
                  </a:cxn>
                  <a:cxn ang="0">
                    <a:pos x="0" y="33"/>
                  </a:cxn>
                  <a:cxn ang="0">
                    <a:pos x="0" y="33"/>
                  </a:cxn>
                  <a:cxn ang="0">
                    <a:pos x="4" y="18"/>
                  </a:cxn>
                  <a:cxn ang="0">
                    <a:pos x="5" y="16"/>
                  </a:cxn>
                  <a:cxn ang="0">
                    <a:pos x="17" y="5"/>
                  </a:cxn>
                  <a:cxn ang="0">
                    <a:pos x="28" y="1"/>
                  </a:cxn>
                  <a:cxn ang="0">
                    <a:pos x="35" y="0"/>
                  </a:cxn>
                  <a:cxn ang="0">
                    <a:pos x="36" y="0"/>
                  </a:cxn>
                  <a:cxn ang="0">
                    <a:pos x="36" y="1"/>
                  </a:cxn>
                  <a:cxn ang="0">
                    <a:pos x="32" y="2"/>
                  </a:cxn>
                  <a:cxn ang="0">
                    <a:pos x="31" y="2"/>
                  </a:cxn>
                  <a:cxn ang="0">
                    <a:pos x="27" y="2"/>
                  </a:cxn>
                  <a:cxn ang="0">
                    <a:pos x="23" y="4"/>
                  </a:cxn>
                  <a:cxn ang="0">
                    <a:pos x="22" y="5"/>
                  </a:cxn>
                  <a:cxn ang="0">
                    <a:pos x="15" y="8"/>
                  </a:cxn>
                  <a:cxn ang="0">
                    <a:pos x="14" y="8"/>
                  </a:cxn>
                  <a:cxn ang="0">
                    <a:pos x="11" y="12"/>
                  </a:cxn>
                  <a:cxn ang="0">
                    <a:pos x="10" y="12"/>
                  </a:cxn>
                  <a:cxn ang="0">
                    <a:pos x="8" y="15"/>
                  </a:cxn>
                  <a:cxn ang="0">
                    <a:pos x="8" y="15"/>
                  </a:cxn>
                  <a:cxn ang="0">
                    <a:pos x="3" y="25"/>
                  </a:cxn>
                </a:cxnLst>
                <a:rect l="0" t="0" r="r" b="b"/>
                <a:pathLst>
                  <a:path w="37" h="34">
                    <a:moveTo>
                      <a:pt x="3" y="25"/>
                    </a:moveTo>
                    <a:cubicBezTo>
                      <a:pt x="3" y="26"/>
                      <a:pt x="2" y="29"/>
                      <a:pt x="1" y="31"/>
                    </a:cubicBezTo>
                    <a:cubicBezTo>
                      <a:pt x="1" y="32"/>
                      <a:pt x="0" y="33"/>
                      <a:pt x="0" y="33"/>
                    </a:cubicBezTo>
                    <a:cubicBezTo>
                      <a:pt x="0" y="34"/>
                      <a:pt x="0" y="33"/>
                      <a:pt x="0" y="33"/>
                    </a:cubicBezTo>
                    <a:cubicBezTo>
                      <a:pt x="0" y="29"/>
                      <a:pt x="0" y="24"/>
                      <a:pt x="4" y="18"/>
                    </a:cubicBezTo>
                    <a:cubicBezTo>
                      <a:pt x="4" y="17"/>
                      <a:pt x="5" y="17"/>
                      <a:pt x="5" y="16"/>
                    </a:cubicBezTo>
                    <a:cubicBezTo>
                      <a:pt x="8" y="11"/>
                      <a:pt x="12" y="7"/>
                      <a:pt x="17" y="5"/>
                    </a:cubicBezTo>
                    <a:cubicBezTo>
                      <a:pt x="19" y="4"/>
                      <a:pt x="27" y="1"/>
                      <a:pt x="28" y="1"/>
                    </a:cubicBezTo>
                    <a:cubicBezTo>
                      <a:pt x="29" y="1"/>
                      <a:pt x="32" y="0"/>
                      <a:pt x="35" y="0"/>
                    </a:cubicBezTo>
                    <a:cubicBezTo>
                      <a:pt x="36" y="0"/>
                      <a:pt x="36" y="0"/>
                      <a:pt x="36" y="0"/>
                    </a:cubicBezTo>
                    <a:cubicBezTo>
                      <a:pt x="37" y="0"/>
                      <a:pt x="36" y="1"/>
                      <a:pt x="36" y="1"/>
                    </a:cubicBezTo>
                    <a:cubicBezTo>
                      <a:pt x="35" y="1"/>
                      <a:pt x="34" y="2"/>
                      <a:pt x="32" y="2"/>
                    </a:cubicBezTo>
                    <a:cubicBezTo>
                      <a:pt x="32" y="2"/>
                      <a:pt x="31" y="2"/>
                      <a:pt x="31" y="2"/>
                    </a:cubicBezTo>
                    <a:cubicBezTo>
                      <a:pt x="29" y="2"/>
                      <a:pt x="28" y="3"/>
                      <a:pt x="27" y="2"/>
                    </a:cubicBezTo>
                    <a:cubicBezTo>
                      <a:pt x="27" y="2"/>
                      <a:pt x="25" y="3"/>
                      <a:pt x="23" y="4"/>
                    </a:cubicBezTo>
                    <a:cubicBezTo>
                      <a:pt x="23" y="4"/>
                      <a:pt x="22" y="5"/>
                      <a:pt x="22" y="5"/>
                    </a:cubicBezTo>
                    <a:cubicBezTo>
                      <a:pt x="20" y="5"/>
                      <a:pt x="17" y="7"/>
                      <a:pt x="15" y="8"/>
                    </a:cubicBezTo>
                    <a:cubicBezTo>
                      <a:pt x="15" y="8"/>
                      <a:pt x="15" y="8"/>
                      <a:pt x="14" y="8"/>
                    </a:cubicBezTo>
                    <a:cubicBezTo>
                      <a:pt x="13" y="9"/>
                      <a:pt x="12" y="10"/>
                      <a:pt x="11" y="12"/>
                    </a:cubicBezTo>
                    <a:cubicBezTo>
                      <a:pt x="11" y="12"/>
                      <a:pt x="10" y="12"/>
                      <a:pt x="10" y="12"/>
                    </a:cubicBezTo>
                    <a:cubicBezTo>
                      <a:pt x="9" y="13"/>
                      <a:pt x="9" y="14"/>
                      <a:pt x="8" y="15"/>
                    </a:cubicBezTo>
                    <a:cubicBezTo>
                      <a:pt x="8" y="15"/>
                      <a:pt x="8" y="15"/>
                      <a:pt x="8" y="15"/>
                    </a:cubicBezTo>
                    <a:cubicBezTo>
                      <a:pt x="6" y="18"/>
                      <a:pt x="4" y="22"/>
                      <a:pt x="3" y="25"/>
                    </a:cubicBezTo>
                    <a:close/>
                  </a:path>
                </a:pathLst>
              </a:custGeom>
              <a:solidFill>
                <a:srgbClr val="BFCF71"/>
              </a:solidFill>
              <a:ln w="9525">
                <a:noFill/>
                <a:round/>
                <a:headEnd/>
                <a:tailEnd/>
              </a:ln>
            </p:spPr>
            <p:txBody>
              <a:bodyPr/>
              <a:lstStyle/>
              <a:p>
                <a:pPr>
                  <a:defRPr/>
                </a:pPr>
                <a:endParaRPr lang="es-MX"/>
              </a:p>
            </p:txBody>
          </p:sp>
          <p:sp>
            <p:nvSpPr>
              <p:cNvPr id="1534" name="Freeform 510"/>
              <p:cNvSpPr>
                <a:spLocks/>
              </p:cNvSpPr>
              <p:nvPr/>
            </p:nvSpPr>
            <p:spPr bwMode="auto">
              <a:xfrm>
                <a:off x="4910" y="1984"/>
                <a:ext cx="161" cy="146"/>
              </a:xfrm>
              <a:custGeom>
                <a:avLst/>
                <a:gdLst/>
                <a:ahLst/>
                <a:cxnLst>
                  <a:cxn ang="0">
                    <a:pos x="38" y="3"/>
                  </a:cxn>
                  <a:cxn ang="0">
                    <a:pos x="27" y="21"/>
                  </a:cxn>
                  <a:cxn ang="0">
                    <a:pos x="11" y="26"/>
                  </a:cxn>
                  <a:cxn ang="0">
                    <a:pos x="7" y="30"/>
                  </a:cxn>
                  <a:cxn ang="0">
                    <a:pos x="3" y="40"/>
                  </a:cxn>
                  <a:cxn ang="0">
                    <a:pos x="4" y="32"/>
                  </a:cxn>
                  <a:cxn ang="0">
                    <a:pos x="15" y="23"/>
                  </a:cxn>
                  <a:cxn ang="0">
                    <a:pos x="27" y="19"/>
                  </a:cxn>
                  <a:cxn ang="0">
                    <a:pos x="37" y="4"/>
                  </a:cxn>
                  <a:cxn ang="0">
                    <a:pos x="38" y="3"/>
                  </a:cxn>
                </a:cxnLst>
                <a:rect l="0" t="0" r="r" b="b"/>
                <a:pathLst>
                  <a:path w="45" h="41">
                    <a:moveTo>
                      <a:pt x="38" y="3"/>
                    </a:moveTo>
                    <a:cubicBezTo>
                      <a:pt x="38" y="3"/>
                      <a:pt x="45" y="16"/>
                      <a:pt x="27" y="21"/>
                    </a:cubicBezTo>
                    <a:cubicBezTo>
                      <a:pt x="27" y="21"/>
                      <a:pt x="21" y="25"/>
                      <a:pt x="11" y="26"/>
                    </a:cubicBezTo>
                    <a:cubicBezTo>
                      <a:pt x="9" y="26"/>
                      <a:pt x="8" y="29"/>
                      <a:pt x="7" y="30"/>
                    </a:cubicBezTo>
                    <a:cubicBezTo>
                      <a:pt x="7" y="30"/>
                      <a:pt x="3" y="40"/>
                      <a:pt x="3" y="40"/>
                    </a:cubicBezTo>
                    <a:cubicBezTo>
                      <a:pt x="3" y="40"/>
                      <a:pt x="0" y="41"/>
                      <a:pt x="4" y="32"/>
                    </a:cubicBezTo>
                    <a:cubicBezTo>
                      <a:pt x="9" y="23"/>
                      <a:pt x="8" y="23"/>
                      <a:pt x="15" y="23"/>
                    </a:cubicBezTo>
                    <a:cubicBezTo>
                      <a:pt x="15" y="23"/>
                      <a:pt x="22" y="23"/>
                      <a:pt x="27" y="19"/>
                    </a:cubicBezTo>
                    <a:cubicBezTo>
                      <a:pt x="27" y="19"/>
                      <a:pt x="42" y="16"/>
                      <a:pt x="37" y="4"/>
                    </a:cubicBezTo>
                    <a:cubicBezTo>
                      <a:pt x="37" y="4"/>
                      <a:pt x="36" y="0"/>
                      <a:pt x="38" y="3"/>
                    </a:cubicBezTo>
                    <a:close/>
                  </a:path>
                </a:pathLst>
              </a:custGeom>
              <a:solidFill>
                <a:srgbClr val="09533F"/>
              </a:solidFill>
              <a:ln w="9525">
                <a:noFill/>
                <a:round/>
                <a:headEnd/>
                <a:tailEnd/>
              </a:ln>
            </p:spPr>
            <p:txBody>
              <a:bodyPr/>
              <a:lstStyle/>
              <a:p>
                <a:pPr>
                  <a:defRPr/>
                </a:pPr>
                <a:endParaRPr lang="es-MX"/>
              </a:p>
            </p:txBody>
          </p:sp>
          <p:sp>
            <p:nvSpPr>
              <p:cNvPr id="1535" name="Freeform 511"/>
              <p:cNvSpPr>
                <a:spLocks/>
              </p:cNvSpPr>
              <p:nvPr/>
            </p:nvSpPr>
            <p:spPr bwMode="auto">
              <a:xfrm>
                <a:off x="5002" y="2011"/>
                <a:ext cx="28" cy="18"/>
              </a:xfrm>
              <a:custGeom>
                <a:avLst/>
                <a:gdLst/>
                <a:ahLst/>
                <a:cxnLst>
                  <a:cxn ang="0">
                    <a:pos x="4" y="5"/>
                  </a:cxn>
                  <a:cxn ang="0">
                    <a:pos x="3" y="1"/>
                  </a:cxn>
                  <a:cxn ang="0">
                    <a:pos x="3" y="0"/>
                  </a:cxn>
                  <a:cxn ang="0">
                    <a:pos x="2" y="0"/>
                  </a:cxn>
                  <a:cxn ang="0">
                    <a:pos x="0" y="3"/>
                  </a:cxn>
                  <a:cxn ang="0">
                    <a:pos x="4" y="5"/>
                  </a:cxn>
                </a:cxnLst>
                <a:rect l="0" t="0" r="r" b="b"/>
                <a:pathLst>
                  <a:path w="7" h="6">
                    <a:moveTo>
                      <a:pt x="4" y="5"/>
                    </a:moveTo>
                    <a:cubicBezTo>
                      <a:pt x="7" y="4"/>
                      <a:pt x="5" y="3"/>
                      <a:pt x="3" y="1"/>
                    </a:cubicBezTo>
                    <a:cubicBezTo>
                      <a:pt x="4" y="1"/>
                      <a:pt x="4" y="0"/>
                      <a:pt x="3" y="0"/>
                    </a:cubicBezTo>
                    <a:cubicBezTo>
                      <a:pt x="2" y="0"/>
                      <a:pt x="2" y="0"/>
                      <a:pt x="2" y="0"/>
                    </a:cubicBezTo>
                    <a:cubicBezTo>
                      <a:pt x="0" y="2"/>
                      <a:pt x="0" y="2"/>
                      <a:pt x="0" y="3"/>
                    </a:cubicBezTo>
                    <a:cubicBezTo>
                      <a:pt x="0" y="6"/>
                      <a:pt x="2" y="6"/>
                      <a:pt x="4" y="5"/>
                    </a:cubicBezTo>
                    <a:close/>
                  </a:path>
                </a:pathLst>
              </a:custGeom>
              <a:solidFill>
                <a:srgbClr val="006E57"/>
              </a:solidFill>
              <a:ln w="9525">
                <a:noFill/>
                <a:round/>
                <a:headEnd/>
                <a:tailEnd/>
              </a:ln>
            </p:spPr>
            <p:txBody>
              <a:bodyPr/>
              <a:lstStyle/>
              <a:p>
                <a:pPr>
                  <a:defRPr/>
                </a:pPr>
                <a:endParaRPr lang="es-MX"/>
              </a:p>
            </p:txBody>
          </p:sp>
          <p:sp>
            <p:nvSpPr>
              <p:cNvPr id="1536" name="Freeform 512"/>
              <p:cNvSpPr>
                <a:spLocks/>
              </p:cNvSpPr>
              <p:nvPr/>
            </p:nvSpPr>
            <p:spPr bwMode="auto">
              <a:xfrm>
                <a:off x="5007" y="2011"/>
                <a:ext cx="14" cy="18"/>
              </a:xfrm>
              <a:custGeom>
                <a:avLst/>
                <a:gdLst/>
                <a:ahLst/>
                <a:cxnLst>
                  <a:cxn ang="0">
                    <a:pos x="0" y="3"/>
                  </a:cxn>
                  <a:cxn ang="0">
                    <a:pos x="1" y="1"/>
                  </a:cxn>
                  <a:cxn ang="0">
                    <a:pos x="1" y="0"/>
                  </a:cxn>
                  <a:cxn ang="0">
                    <a:pos x="2" y="0"/>
                  </a:cxn>
                  <a:cxn ang="0">
                    <a:pos x="2" y="1"/>
                  </a:cxn>
                  <a:cxn ang="0">
                    <a:pos x="2" y="2"/>
                  </a:cxn>
                  <a:cxn ang="0">
                    <a:pos x="3" y="2"/>
                  </a:cxn>
                  <a:cxn ang="0">
                    <a:pos x="3" y="5"/>
                  </a:cxn>
                  <a:cxn ang="0">
                    <a:pos x="1" y="5"/>
                  </a:cxn>
                  <a:cxn ang="0">
                    <a:pos x="0" y="3"/>
                  </a:cxn>
                </a:cxnLst>
                <a:rect l="0" t="0" r="r" b="b"/>
                <a:pathLst>
                  <a:path w="4" h="6">
                    <a:moveTo>
                      <a:pt x="0" y="3"/>
                    </a:moveTo>
                    <a:cubicBezTo>
                      <a:pt x="0" y="2"/>
                      <a:pt x="0" y="2"/>
                      <a:pt x="1" y="1"/>
                    </a:cubicBezTo>
                    <a:cubicBezTo>
                      <a:pt x="1" y="0"/>
                      <a:pt x="1" y="0"/>
                      <a:pt x="1" y="0"/>
                    </a:cubicBezTo>
                    <a:cubicBezTo>
                      <a:pt x="1" y="0"/>
                      <a:pt x="2" y="0"/>
                      <a:pt x="2" y="0"/>
                    </a:cubicBezTo>
                    <a:cubicBezTo>
                      <a:pt x="2" y="0"/>
                      <a:pt x="2" y="1"/>
                      <a:pt x="2" y="1"/>
                    </a:cubicBezTo>
                    <a:cubicBezTo>
                      <a:pt x="2" y="1"/>
                      <a:pt x="2" y="1"/>
                      <a:pt x="2" y="2"/>
                    </a:cubicBezTo>
                    <a:cubicBezTo>
                      <a:pt x="2" y="2"/>
                      <a:pt x="3" y="2"/>
                      <a:pt x="3" y="2"/>
                    </a:cubicBezTo>
                    <a:cubicBezTo>
                      <a:pt x="4" y="3"/>
                      <a:pt x="4" y="4"/>
                      <a:pt x="3" y="5"/>
                    </a:cubicBezTo>
                    <a:cubicBezTo>
                      <a:pt x="2" y="5"/>
                      <a:pt x="2" y="5"/>
                      <a:pt x="1" y="5"/>
                    </a:cubicBezTo>
                    <a:cubicBezTo>
                      <a:pt x="0" y="6"/>
                      <a:pt x="0" y="5"/>
                      <a:pt x="0" y="3"/>
                    </a:cubicBezTo>
                    <a:close/>
                  </a:path>
                </a:pathLst>
              </a:custGeom>
              <a:solidFill>
                <a:srgbClr val="27805E"/>
              </a:solidFill>
              <a:ln w="9525">
                <a:noFill/>
                <a:round/>
                <a:headEnd/>
                <a:tailEnd/>
              </a:ln>
            </p:spPr>
            <p:txBody>
              <a:bodyPr/>
              <a:lstStyle/>
              <a:p>
                <a:pPr>
                  <a:defRPr/>
                </a:pPr>
                <a:endParaRPr lang="es-MX"/>
              </a:p>
            </p:txBody>
          </p:sp>
          <p:sp>
            <p:nvSpPr>
              <p:cNvPr id="1537" name="Freeform 513"/>
              <p:cNvSpPr>
                <a:spLocks/>
              </p:cNvSpPr>
              <p:nvPr/>
            </p:nvSpPr>
            <p:spPr bwMode="auto">
              <a:xfrm>
                <a:off x="5007" y="2016"/>
                <a:ext cx="14" cy="14"/>
              </a:xfrm>
              <a:custGeom>
                <a:avLst/>
                <a:gdLst/>
                <a:ahLst/>
                <a:cxnLst>
                  <a:cxn ang="0">
                    <a:pos x="0" y="2"/>
                  </a:cxn>
                  <a:cxn ang="0">
                    <a:pos x="1" y="0"/>
                  </a:cxn>
                  <a:cxn ang="0">
                    <a:pos x="1" y="0"/>
                  </a:cxn>
                  <a:cxn ang="0">
                    <a:pos x="2" y="0"/>
                  </a:cxn>
                  <a:cxn ang="0">
                    <a:pos x="2" y="0"/>
                  </a:cxn>
                  <a:cxn ang="0">
                    <a:pos x="2" y="1"/>
                  </a:cxn>
                  <a:cxn ang="0">
                    <a:pos x="3" y="1"/>
                  </a:cxn>
                  <a:cxn ang="0">
                    <a:pos x="3" y="4"/>
                  </a:cxn>
                  <a:cxn ang="0">
                    <a:pos x="2" y="4"/>
                  </a:cxn>
                  <a:cxn ang="0">
                    <a:pos x="0" y="2"/>
                  </a:cxn>
                </a:cxnLst>
                <a:rect l="0" t="0" r="r" b="b"/>
                <a:pathLst>
                  <a:path w="4" h="4">
                    <a:moveTo>
                      <a:pt x="0" y="2"/>
                    </a:moveTo>
                    <a:cubicBezTo>
                      <a:pt x="0" y="1"/>
                      <a:pt x="0" y="1"/>
                      <a:pt x="1" y="0"/>
                    </a:cubicBezTo>
                    <a:cubicBezTo>
                      <a:pt x="1" y="0"/>
                      <a:pt x="1" y="0"/>
                      <a:pt x="1" y="0"/>
                    </a:cubicBezTo>
                    <a:cubicBezTo>
                      <a:pt x="1" y="0"/>
                      <a:pt x="1" y="0"/>
                      <a:pt x="2" y="0"/>
                    </a:cubicBezTo>
                    <a:cubicBezTo>
                      <a:pt x="2" y="0"/>
                      <a:pt x="2" y="0"/>
                      <a:pt x="2" y="0"/>
                    </a:cubicBezTo>
                    <a:cubicBezTo>
                      <a:pt x="2" y="0"/>
                      <a:pt x="2" y="1"/>
                      <a:pt x="2" y="1"/>
                    </a:cubicBezTo>
                    <a:cubicBezTo>
                      <a:pt x="2" y="1"/>
                      <a:pt x="3" y="1"/>
                      <a:pt x="3" y="1"/>
                    </a:cubicBezTo>
                    <a:cubicBezTo>
                      <a:pt x="3" y="2"/>
                      <a:pt x="4" y="3"/>
                      <a:pt x="3" y="4"/>
                    </a:cubicBezTo>
                    <a:cubicBezTo>
                      <a:pt x="2" y="4"/>
                      <a:pt x="2" y="4"/>
                      <a:pt x="2" y="4"/>
                    </a:cubicBezTo>
                    <a:cubicBezTo>
                      <a:pt x="1" y="4"/>
                      <a:pt x="0" y="4"/>
                      <a:pt x="0" y="2"/>
                    </a:cubicBezTo>
                    <a:close/>
                  </a:path>
                </a:pathLst>
              </a:custGeom>
              <a:solidFill>
                <a:srgbClr val="569365"/>
              </a:solidFill>
              <a:ln w="9525">
                <a:noFill/>
                <a:round/>
                <a:headEnd/>
                <a:tailEnd/>
              </a:ln>
            </p:spPr>
            <p:txBody>
              <a:bodyPr/>
              <a:lstStyle/>
              <a:p>
                <a:pPr>
                  <a:defRPr/>
                </a:pPr>
                <a:endParaRPr lang="es-MX"/>
              </a:p>
            </p:txBody>
          </p:sp>
          <p:sp>
            <p:nvSpPr>
              <p:cNvPr id="1538" name="Freeform 514"/>
              <p:cNvSpPr>
                <a:spLocks/>
              </p:cNvSpPr>
              <p:nvPr/>
            </p:nvSpPr>
            <p:spPr bwMode="auto">
              <a:xfrm>
                <a:off x="5007" y="2016"/>
                <a:ext cx="14" cy="14"/>
              </a:xfrm>
              <a:custGeom>
                <a:avLst/>
                <a:gdLst/>
                <a:ahLst/>
                <a:cxnLst>
                  <a:cxn ang="0">
                    <a:pos x="0" y="2"/>
                  </a:cxn>
                  <a:cxn ang="0">
                    <a:pos x="1" y="0"/>
                  </a:cxn>
                  <a:cxn ang="0">
                    <a:pos x="1" y="0"/>
                  </a:cxn>
                  <a:cxn ang="0">
                    <a:pos x="2" y="0"/>
                  </a:cxn>
                  <a:cxn ang="0">
                    <a:pos x="2" y="0"/>
                  </a:cxn>
                  <a:cxn ang="0">
                    <a:pos x="2" y="1"/>
                  </a:cxn>
                  <a:cxn ang="0">
                    <a:pos x="2" y="1"/>
                  </a:cxn>
                  <a:cxn ang="0">
                    <a:pos x="2" y="3"/>
                  </a:cxn>
                  <a:cxn ang="0">
                    <a:pos x="2" y="4"/>
                  </a:cxn>
                  <a:cxn ang="0">
                    <a:pos x="0" y="2"/>
                  </a:cxn>
                </a:cxnLst>
                <a:rect l="0" t="0" r="r" b="b"/>
                <a:pathLst>
                  <a:path w="4" h="4">
                    <a:moveTo>
                      <a:pt x="0" y="2"/>
                    </a:moveTo>
                    <a:cubicBezTo>
                      <a:pt x="0" y="1"/>
                      <a:pt x="0" y="1"/>
                      <a:pt x="1" y="0"/>
                    </a:cubicBezTo>
                    <a:cubicBezTo>
                      <a:pt x="1" y="0"/>
                      <a:pt x="1" y="0"/>
                      <a:pt x="1" y="0"/>
                    </a:cubicBezTo>
                    <a:cubicBezTo>
                      <a:pt x="1" y="0"/>
                      <a:pt x="1" y="0"/>
                      <a:pt x="2" y="0"/>
                    </a:cubicBezTo>
                    <a:cubicBezTo>
                      <a:pt x="2" y="0"/>
                      <a:pt x="2" y="0"/>
                      <a:pt x="2" y="0"/>
                    </a:cubicBezTo>
                    <a:cubicBezTo>
                      <a:pt x="2" y="1"/>
                      <a:pt x="2" y="1"/>
                      <a:pt x="2" y="1"/>
                    </a:cubicBezTo>
                    <a:cubicBezTo>
                      <a:pt x="2" y="1"/>
                      <a:pt x="2" y="1"/>
                      <a:pt x="2" y="1"/>
                    </a:cubicBezTo>
                    <a:cubicBezTo>
                      <a:pt x="3" y="2"/>
                      <a:pt x="4" y="3"/>
                      <a:pt x="2" y="3"/>
                    </a:cubicBezTo>
                    <a:cubicBezTo>
                      <a:pt x="2" y="3"/>
                      <a:pt x="2" y="4"/>
                      <a:pt x="2" y="4"/>
                    </a:cubicBezTo>
                    <a:cubicBezTo>
                      <a:pt x="1" y="4"/>
                      <a:pt x="0" y="4"/>
                      <a:pt x="0" y="2"/>
                    </a:cubicBezTo>
                    <a:close/>
                  </a:path>
                </a:pathLst>
              </a:custGeom>
              <a:solidFill>
                <a:srgbClr val="7FA96C"/>
              </a:solidFill>
              <a:ln w="9525">
                <a:noFill/>
                <a:round/>
                <a:headEnd/>
                <a:tailEnd/>
              </a:ln>
            </p:spPr>
            <p:txBody>
              <a:bodyPr/>
              <a:lstStyle/>
              <a:p>
                <a:pPr>
                  <a:defRPr/>
                </a:pPr>
                <a:endParaRPr lang="es-MX"/>
              </a:p>
            </p:txBody>
          </p:sp>
          <p:sp>
            <p:nvSpPr>
              <p:cNvPr id="1539" name="Freeform 515"/>
              <p:cNvSpPr>
                <a:spLocks/>
              </p:cNvSpPr>
              <p:nvPr/>
            </p:nvSpPr>
            <p:spPr bwMode="auto">
              <a:xfrm>
                <a:off x="5007" y="2016"/>
                <a:ext cx="9" cy="14"/>
              </a:xfrm>
              <a:custGeom>
                <a:avLst/>
                <a:gdLst/>
                <a:ahLst/>
                <a:cxnLst>
                  <a:cxn ang="0">
                    <a:pos x="0" y="2"/>
                  </a:cxn>
                  <a:cxn ang="0">
                    <a:pos x="1" y="1"/>
                  </a:cxn>
                  <a:cxn ang="0">
                    <a:pos x="1" y="1"/>
                  </a:cxn>
                  <a:cxn ang="0">
                    <a:pos x="1" y="0"/>
                  </a:cxn>
                  <a:cxn ang="0">
                    <a:pos x="2" y="1"/>
                  </a:cxn>
                  <a:cxn ang="0">
                    <a:pos x="2" y="1"/>
                  </a:cxn>
                  <a:cxn ang="0">
                    <a:pos x="2" y="1"/>
                  </a:cxn>
                  <a:cxn ang="0">
                    <a:pos x="2" y="3"/>
                  </a:cxn>
                  <a:cxn ang="0">
                    <a:pos x="2" y="3"/>
                  </a:cxn>
                  <a:cxn ang="0">
                    <a:pos x="0" y="2"/>
                  </a:cxn>
                </a:cxnLst>
                <a:rect l="0" t="0" r="r" b="b"/>
                <a:pathLst>
                  <a:path w="3" h="4">
                    <a:moveTo>
                      <a:pt x="0" y="2"/>
                    </a:moveTo>
                    <a:cubicBezTo>
                      <a:pt x="0" y="1"/>
                      <a:pt x="0" y="2"/>
                      <a:pt x="1" y="1"/>
                    </a:cubicBezTo>
                    <a:cubicBezTo>
                      <a:pt x="1" y="1"/>
                      <a:pt x="1" y="1"/>
                      <a:pt x="1" y="1"/>
                    </a:cubicBezTo>
                    <a:cubicBezTo>
                      <a:pt x="1" y="0"/>
                      <a:pt x="1" y="0"/>
                      <a:pt x="1" y="0"/>
                    </a:cubicBezTo>
                    <a:cubicBezTo>
                      <a:pt x="2" y="0"/>
                      <a:pt x="2" y="1"/>
                      <a:pt x="2" y="1"/>
                    </a:cubicBezTo>
                    <a:cubicBezTo>
                      <a:pt x="2" y="1"/>
                      <a:pt x="2" y="1"/>
                      <a:pt x="2" y="1"/>
                    </a:cubicBezTo>
                    <a:cubicBezTo>
                      <a:pt x="2" y="1"/>
                      <a:pt x="2" y="1"/>
                      <a:pt x="2" y="1"/>
                    </a:cubicBezTo>
                    <a:cubicBezTo>
                      <a:pt x="3" y="2"/>
                      <a:pt x="3" y="2"/>
                      <a:pt x="2" y="3"/>
                    </a:cubicBezTo>
                    <a:cubicBezTo>
                      <a:pt x="2" y="3"/>
                      <a:pt x="2" y="3"/>
                      <a:pt x="2" y="3"/>
                    </a:cubicBezTo>
                    <a:cubicBezTo>
                      <a:pt x="1" y="4"/>
                      <a:pt x="0" y="4"/>
                      <a:pt x="0" y="2"/>
                    </a:cubicBezTo>
                    <a:close/>
                  </a:path>
                </a:pathLst>
              </a:custGeom>
              <a:solidFill>
                <a:srgbClr val="B4CA71"/>
              </a:solidFill>
              <a:ln w="9525">
                <a:noFill/>
                <a:round/>
                <a:headEnd/>
                <a:tailEnd/>
              </a:ln>
            </p:spPr>
            <p:txBody>
              <a:bodyPr/>
              <a:lstStyle/>
              <a:p>
                <a:pPr>
                  <a:defRPr/>
                </a:pPr>
                <a:endParaRPr lang="es-MX"/>
              </a:p>
            </p:txBody>
          </p:sp>
          <p:sp>
            <p:nvSpPr>
              <p:cNvPr id="1540" name="Freeform 516"/>
              <p:cNvSpPr>
                <a:spLocks/>
              </p:cNvSpPr>
              <p:nvPr/>
            </p:nvSpPr>
            <p:spPr bwMode="auto">
              <a:xfrm>
                <a:off x="5011" y="2016"/>
                <a:ext cx="14" cy="9"/>
              </a:xfrm>
              <a:custGeom>
                <a:avLst/>
                <a:gdLst/>
                <a:ahLst/>
                <a:cxnLst>
                  <a:cxn ang="0">
                    <a:pos x="0" y="2"/>
                  </a:cxn>
                  <a:cxn ang="0">
                    <a:pos x="4" y="0"/>
                  </a:cxn>
                  <a:cxn ang="0">
                    <a:pos x="1" y="0"/>
                  </a:cxn>
                  <a:cxn ang="0">
                    <a:pos x="0" y="2"/>
                  </a:cxn>
                </a:cxnLst>
                <a:rect l="0" t="0" r="r" b="b"/>
                <a:pathLst>
                  <a:path w="4" h="2">
                    <a:moveTo>
                      <a:pt x="0" y="2"/>
                    </a:moveTo>
                    <a:cubicBezTo>
                      <a:pt x="4" y="2"/>
                      <a:pt x="3" y="1"/>
                      <a:pt x="4" y="0"/>
                    </a:cubicBezTo>
                    <a:cubicBezTo>
                      <a:pt x="4" y="0"/>
                      <a:pt x="1" y="1"/>
                      <a:pt x="1" y="0"/>
                    </a:cubicBezTo>
                    <a:cubicBezTo>
                      <a:pt x="1" y="0"/>
                      <a:pt x="0" y="2"/>
                      <a:pt x="0" y="2"/>
                    </a:cubicBezTo>
                    <a:close/>
                  </a:path>
                </a:pathLst>
              </a:custGeom>
              <a:solidFill>
                <a:srgbClr val="24211D"/>
              </a:solidFill>
              <a:ln w="9525">
                <a:noFill/>
                <a:round/>
                <a:headEnd/>
                <a:tailEnd/>
              </a:ln>
            </p:spPr>
            <p:txBody>
              <a:bodyPr/>
              <a:lstStyle/>
              <a:p>
                <a:pPr>
                  <a:defRPr/>
                </a:pPr>
                <a:endParaRPr lang="es-MX"/>
              </a:p>
            </p:txBody>
          </p:sp>
          <p:sp>
            <p:nvSpPr>
              <p:cNvPr id="1541" name="Freeform 517"/>
              <p:cNvSpPr>
                <a:spLocks/>
              </p:cNvSpPr>
              <p:nvPr/>
            </p:nvSpPr>
            <p:spPr bwMode="auto">
              <a:xfrm>
                <a:off x="5011" y="2016"/>
                <a:ext cx="14" cy="9"/>
              </a:xfrm>
              <a:custGeom>
                <a:avLst/>
                <a:gdLst/>
                <a:ahLst/>
                <a:cxnLst>
                  <a:cxn ang="0">
                    <a:pos x="0" y="2"/>
                  </a:cxn>
                  <a:cxn ang="0">
                    <a:pos x="4" y="0"/>
                  </a:cxn>
                  <a:cxn ang="0">
                    <a:pos x="1" y="0"/>
                  </a:cxn>
                  <a:cxn ang="0">
                    <a:pos x="0" y="2"/>
                  </a:cxn>
                </a:cxnLst>
                <a:rect l="0" t="0" r="r" b="b"/>
                <a:pathLst>
                  <a:path w="4" h="2">
                    <a:moveTo>
                      <a:pt x="0" y="2"/>
                    </a:moveTo>
                    <a:cubicBezTo>
                      <a:pt x="4" y="2"/>
                      <a:pt x="3" y="1"/>
                      <a:pt x="4" y="0"/>
                    </a:cubicBezTo>
                    <a:cubicBezTo>
                      <a:pt x="4" y="0"/>
                      <a:pt x="1" y="1"/>
                      <a:pt x="1" y="0"/>
                    </a:cubicBezTo>
                    <a:cubicBezTo>
                      <a:pt x="1" y="0"/>
                      <a:pt x="0" y="2"/>
                      <a:pt x="0" y="2"/>
                    </a:cubicBezTo>
                    <a:close/>
                  </a:path>
                </a:pathLst>
              </a:custGeom>
              <a:noFill/>
              <a:ln w="0">
                <a:solidFill>
                  <a:srgbClr val="24211D"/>
                </a:solidFill>
                <a:prstDash val="solid"/>
                <a:round/>
                <a:headEnd/>
                <a:tailEnd/>
              </a:ln>
            </p:spPr>
            <p:txBody>
              <a:bodyPr/>
              <a:lstStyle/>
              <a:p>
                <a:pPr>
                  <a:defRPr/>
                </a:pPr>
                <a:endParaRPr lang="es-MX"/>
              </a:p>
            </p:txBody>
          </p:sp>
          <p:sp>
            <p:nvSpPr>
              <p:cNvPr id="1542" name="Freeform 518"/>
              <p:cNvSpPr>
                <a:spLocks/>
              </p:cNvSpPr>
              <p:nvPr/>
            </p:nvSpPr>
            <p:spPr bwMode="auto">
              <a:xfrm>
                <a:off x="4956" y="1993"/>
                <a:ext cx="23" cy="23"/>
              </a:xfrm>
              <a:custGeom>
                <a:avLst/>
                <a:gdLst/>
                <a:ahLst/>
                <a:cxnLst>
                  <a:cxn ang="0">
                    <a:pos x="1" y="4"/>
                  </a:cxn>
                  <a:cxn ang="0">
                    <a:pos x="1" y="1"/>
                  </a:cxn>
                  <a:cxn ang="0">
                    <a:pos x="1" y="0"/>
                  </a:cxn>
                  <a:cxn ang="0">
                    <a:pos x="2" y="0"/>
                  </a:cxn>
                  <a:cxn ang="0">
                    <a:pos x="2" y="1"/>
                  </a:cxn>
                  <a:cxn ang="0">
                    <a:pos x="2" y="1"/>
                  </a:cxn>
                  <a:cxn ang="0">
                    <a:pos x="3" y="2"/>
                  </a:cxn>
                  <a:cxn ang="0">
                    <a:pos x="4" y="4"/>
                  </a:cxn>
                  <a:cxn ang="0">
                    <a:pos x="3" y="5"/>
                  </a:cxn>
                  <a:cxn ang="0">
                    <a:pos x="1" y="4"/>
                  </a:cxn>
                </a:cxnLst>
                <a:rect l="0" t="0" r="r" b="b"/>
                <a:pathLst>
                  <a:path w="6" h="6">
                    <a:moveTo>
                      <a:pt x="1" y="4"/>
                    </a:moveTo>
                    <a:cubicBezTo>
                      <a:pt x="0" y="3"/>
                      <a:pt x="0" y="3"/>
                      <a:pt x="1" y="1"/>
                    </a:cubicBezTo>
                    <a:cubicBezTo>
                      <a:pt x="1" y="1"/>
                      <a:pt x="1" y="1"/>
                      <a:pt x="1" y="0"/>
                    </a:cubicBezTo>
                    <a:cubicBezTo>
                      <a:pt x="1" y="0"/>
                      <a:pt x="1" y="0"/>
                      <a:pt x="2" y="0"/>
                    </a:cubicBezTo>
                    <a:cubicBezTo>
                      <a:pt x="2" y="0"/>
                      <a:pt x="2" y="0"/>
                      <a:pt x="2" y="1"/>
                    </a:cubicBezTo>
                    <a:cubicBezTo>
                      <a:pt x="3" y="1"/>
                      <a:pt x="3" y="1"/>
                      <a:pt x="2" y="1"/>
                    </a:cubicBezTo>
                    <a:cubicBezTo>
                      <a:pt x="3" y="1"/>
                      <a:pt x="3" y="2"/>
                      <a:pt x="3" y="2"/>
                    </a:cubicBezTo>
                    <a:cubicBezTo>
                      <a:pt x="5" y="2"/>
                      <a:pt x="6" y="3"/>
                      <a:pt x="4" y="4"/>
                    </a:cubicBezTo>
                    <a:cubicBezTo>
                      <a:pt x="4" y="5"/>
                      <a:pt x="3" y="5"/>
                      <a:pt x="3" y="5"/>
                    </a:cubicBezTo>
                    <a:cubicBezTo>
                      <a:pt x="2" y="6"/>
                      <a:pt x="2" y="5"/>
                      <a:pt x="1" y="4"/>
                    </a:cubicBezTo>
                    <a:close/>
                  </a:path>
                </a:pathLst>
              </a:custGeom>
              <a:solidFill>
                <a:srgbClr val="27805E"/>
              </a:solidFill>
              <a:ln w="9525">
                <a:noFill/>
                <a:round/>
                <a:headEnd/>
                <a:tailEnd/>
              </a:ln>
            </p:spPr>
            <p:txBody>
              <a:bodyPr/>
              <a:lstStyle/>
              <a:p>
                <a:pPr>
                  <a:defRPr/>
                </a:pPr>
                <a:endParaRPr lang="es-MX"/>
              </a:p>
            </p:txBody>
          </p:sp>
          <p:sp>
            <p:nvSpPr>
              <p:cNvPr id="1543" name="Freeform 519"/>
              <p:cNvSpPr>
                <a:spLocks/>
              </p:cNvSpPr>
              <p:nvPr/>
            </p:nvSpPr>
            <p:spPr bwMode="auto">
              <a:xfrm>
                <a:off x="4961" y="1998"/>
                <a:ext cx="14" cy="14"/>
              </a:xfrm>
              <a:custGeom>
                <a:avLst/>
                <a:gdLst/>
                <a:ahLst/>
                <a:cxnLst>
                  <a:cxn ang="0">
                    <a:pos x="0" y="3"/>
                  </a:cxn>
                  <a:cxn ang="0">
                    <a:pos x="0" y="0"/>
                  </a:cxn>
                  <a:cxn ang="0">
                    <a:pos x="0" y="0"/>
                  </a:cxn>
                  <a:cxn ang="0">
                    <a:pos x="1" y="0"/>
                  </a:cxn>
                  <a:cxn ang="0">
                    <a:pos x="1" y="0"/>
                  </a:cxn>
                  <a:cxn ang="0">
                    <a:pos x="1" y="0"/>
                  </a:cxn>
                  <a:cxn ang="0">
                    <a:pos x="2" y="1"/>
                  </a:cxn>
                  <a:cxn ang="0">
                    <a:pos x="3" y="3"/>
                  </a:cxn>
                  <a:cxn ang="0">
                    <a:pos x="2" y="4"/>
                  </a:cxn>
                  <a:cxn ang="0">
                    <a:pos x="0" y="3"/>
                  </a:cxn>
                </a:cxnLst>
                <a:rect l="0" t="0" r="r" b="b"/>
                <a:pathLst>
                  <a:path w="4" h="4">
                    <a:moveTo>
                      <a:pt x="0" y="3"/>
                    </a:moveTo>
                    <a:cubicBezTo>
                      <a:pt x="0" y="2"/>
                      <a:pt x="0" y="2"/>
                      <a:pt x="0" y="0"/>
                    </a:cubicBezTo>
                    <a:cubicBezTo>
                      <a:pt x="0" y="0"/>
                      <a:pt x="0" y="0"/>
                      <a:pt x="0" y="0"/>
                    </a:cubicBezTo>
                    <a:cubicBezTo>
                      <a:pt x="0" y="0"/>
                      <a:pt x="0" y="0"/>
                      <a:pt x="1" y="0"/>
                    </a:cubicBezTo>
                    <a:cubicBezTo>
                      <a:pt x="1" y="0"/>
                      <a:pt x="1" y="0"/>
                      <a:pt x="1" y="0"/>
                    </a:cubicBezTo>
                    <a:cubicBezTo>
                      <a:pt x="1" y="0"/>
                      <a:pt x="1" y="0"/>
                      <a:pt x="1" y="0"/>
                    </a:cubicBezTo>
                    <a:cubicBezTo>
                      <a:pt x="2" y="1"/>
                      <a:pt x="2" y="1"/>
                      <a:pt x="2" y="1"/>
                    </a:cubicBezTo>
                    <a:cubicBezTo>
                      <a:pt x="3" y="1"/>
                      <a:pt x="4" y="2"/>
                      <a:pt x="3" y="3"/>
                    </a:cubicBezTo>
                    <a:cubicBezTo>
                      <a:pt x="3" y="3"/>
                      <a:pt x="2" y="4"/>
                      <a:pt x="2" y="4"/>
                    </a:cubicBezTo>
                    <a:cubicBezTo>
                      <a:pt x="1" y="4"/>
                      <a:pt x="1" y="4"/>
                      <a:pt x="0" y="3"/>
                    </a:cubicBezTo>
                    <a:close/>
                  </a:path>
                </a:pathLst>
              </a:custGeom>
              <a:solidFill>
                <a:srgbClr val="569365"/>
              </a:solidFill>
              <a:ln w="9525">
                <a:noFill/>
                <a:round/>
                <a:headEnd/>
                <a:tailEnd/>
              </a:ln>
            </p:spPr>
            <p:txBody>
              <a:bodyPr/>
              <a:lstStyle/>
              <a:p>
                <a:pPr>
                  <a:defRPr/>
                </a:pPr>
                <a:endParaRPr lang="es-MX"/>
              </a:p>
            </p:txBody>
          </p:sp>
          <p:sp>
            <p:nvSpPr>
              <p:cNvPr id="1544" name="Freeform 520"/>
              <p:cNvSpPr>
                <a:spLocks/>
              </p:cNvSpPr>
              <p:nvPr/>
            </p:nvSpPr>
            <p:spPr bwMode="auto">
              <a:xfrm>
                <a:off x="4961" y="1998"/>
                <a:ext cx="14" cy="14"/>
              </a:xfrm>
              <a:custGeom>
                <a:avLst/>
                <a:gdLst/>
                <a:ahLst/>
                <a:cxnLst>
                  <a:cxn ang="0">
                    <a:pos x="0" y="3"/>
                  </a:cxn>
                  <a:cxn ang="0">
                    <a:pos x="0" y="1"/>
                  </a:cxn>
                  <a:cxn ang="0">
                    <a:pos x="0" y="0"/>
                  </a:cxn>
                  <a:cxn ang="0">
                    <a:pos x="1" y="0"/>
                  </a:cxn>
                  <a:cxn ang="0">
                    <a:pos x="1" y="0"/>
                  </a:cxn>
                  <a:cxn ang="0">
                    <a:pos x="1" y="1"/>
                  </a:cxn>
                  <a:cxn ang="0">
                    <a:pos x="2" y="1"/>
                  </a:cxn>
                  <a:cxn ang="0">
                    <a:pos x="3" y="3"/>
                  </a:cxn>
                  <a:cxn ang="0">
                    <a:pos x="2" y="3"/>
                  </a:cxn>
                  <a:cxn ang="0">
                    <a:pos x="0" y="3"/>
                  </a:cxn>
                </a:cxnLst>
                <a:rect l="0" t="0" r="r" b="b"/>
                <a:pathLst>
                  <a:path w="4" h="4">
                    <a:moveTo>
                      <a:pt x="0" y="3"/>
                    </a:moveTo>
                    <a:cubicBezTo>
                      <a:pt x="0" y="2"/>
                      <a:pt x="0" y="2"/>
                      <a:pt x="0" y="1"/>
                    </a:cubicBezTo>
                    <a:cubicBezTo>
                      <a:pt x="0" y="1"/>
                      <a:pt x="0" y="0"/>
                      <a:pt x="0" y="0"/>
                    </a:cubicBezTo>
                    <a:cubicBezTo>
                      <a:pt x="0" y="0"/>
                      <a:pt x="0" y="0"/>
                      <a:pt x="1" y="0"/>
                    </a:cubicBezTo>
                    <a:cubicBezTo>
                      <a:pt x="1" y="0"/>
                      <a:pt x="1" y="0"/>
                      <a:pt x="1" y="0"/>
                    </a:cubicBezTo>
                    <a:cubicBezTo>
                      <a:pt x="1" y="0"/>
                      <a:pt x="1" y="0"/>
                      <a:pt x="1" y="1"/>
                    </a:cubicBezTo>
                    <a:cubicBezTo>
                      <a:pt x="2" y="1"/>
                      <a:pt x="2" y="1"/>
                      <a:pt x="2" y="1"/>
                    </a:cubicBezTo>
                    <a:cubicBezTo>
                      <a:pt x="3" y="1"/>
                      <a:pt x="4" y="2"/>
                      <a:pt x="3" y="3"/>
                    </a:cubicBezTo>
                    <a:cubicBezTo>
                      <a:pt x="3" y="3"/>
                      <a:pt x="2" y="3"/>
                      <a:pt x="2" y="3"/>
                    </a:cubicBezTo>
                    <a:cubicBezTo>
                      <a:pt x="1" y="4"/>
                      <a:pt x="1" y="4"/>
                      <a:pt x="0" y="3"/>
                    </a:cubicBezTo>
                    <a:close/>
                  </a:path>
                </a:pathLst>
              </a:custGeom>
              <a:solidFill>
                <a:srgbClr val="7FA96C"/>
              </a:solidFill>
              <a:ln w="9525">
                <a:noFill/>
                <a:round/>
                <a:headEnd/>
                <a:tailEnd/>
              </a:ln>
            </p:spPr>
            <p:txBody>
              <a:bodyPr/>
              <a:lstStyle/>
              <a:p>
                <a:pPr>
                  <a:defRPr/>
                </a:pPr>
                <a:endParaRPr lang="es-MX"/>
              </a:p>
            </p:txBody>
          </p:sp>
          <p:sp>
            <p:nvSpPr>
              <p:cNvPr id="1545" name="Freeform 521"/>
              <p:cNvSpPr>
                <a:spLocks/>
              </p:cNvSpPr>
              <p:nvPr/>
            </p:nvSpPr>
            <p:spPr bwMode="auto">
              <a:xfrm>
                <a:off x="4961" y="1998"/>
                <a:ext cx="9" cy="14"/>
              </a:xfrm>
              <a:custGeom>
                <a:avLst/>
                <a:gdLst/>
                <a:ahLst/>
                <a:cxnLst>
                  <a:cxn ang="0">
                    <a:pos x="0" y="3"/>
                  </a:cxn>
                  <a:cxn ang="0">
                    <a:pos x="0" y="1"/>
                  </a:cxn>
                  <a:cxn ang="0">
                    <a:pos x="0" y="1"/>
                  </a:cxn>
                  <a:cxn ang="0">
                    <a:pos x="1" y="0"/>
                  </a:cxn>
                  <a:cxn ang="0">
                    <a:pos x="1" y="0"/>
                  </a:cxn>
                  <a:cxn ang="0">
                    <a:pos x="1" y="1"/>
                  </a:cxn>
                  <a:cxn ang="0">
                    <a:pos x="2" y="1"/>
                  </a:cxn>
                  <a:cxn ang="0">
                    <a:pos x="3" y="2"/>
                  </a:cxn>
                  <a:cxn ang="0">
                    <a:pos x="2" y="3"/>
                  </a:cxn>
                  <a:cxn ang="0">
                    <a:pos x="0" y="3"/>
                  </a:cxn>
                </a:cxnLst>
                <a:rect l="0" t="0" r="r" b="b"/>
                <a:pathLst>
                  <a:path w="3" h="4">
                    <a:moveTo>
                      <a:pt x="0" y="3"/>
                    </a:moveTo>
                    <a:cubicBezTo>
                      <a:pt x="0" y="2"/>
                      <a:pt x="0" y="2"/>
                      <a:pt x="0" y="1"/>
                    </a:cubicBezTo>
                    <a:cubicBezTo>
                      <a:pt x="0" y="1"/>
                      <a:pt x="0" y="1"/>
                      <a:pt x="0" y="1"/>
                    </a:cubicBezTo>
                    <a:cubicBezTo>
                      <a:pt x="0" y="1"/>
                      <a:pt x="1" y="0"/>
                      <a:pt x="1" y="0"/>
                    </a:cubicBezTo>
                    <a:cubicBezTo>
                      <a:pt x="1" y="0"/>
                      <a:pt x="1" y="0"/>
                      <a:pt x="1" y="0"/>
                    </a:cubicBezTo>
                    <a:cubicBezTo>
                      <a:pt x="1" y="1"/>
                      <a:pt x="1" y="1"/>
                      <a:pt x="1" y="1"/>
                    </a:cubicBezTo>
                    <a:cubicBezTo>
                      <a:pt x="2" y="1"/>
                      <a:pt x="2" y="1"/>
                      <a:pt x="2" y="1"/>
                    </a:cubicBezTo>
                    <a:cubicBezTo>
                      <a:pt x="2" y="1"/>
                      <a:pt x="3" y="2"/>
                      <a:pt x="3" y="2"/>
                    </a:cubicBezTo>
                    <a:cubicBezTo>
                      <a:pt x="2" y="3"/>
                      <a:pt x="2" y="3"/>
                      <a:pt x="2" y="3"/>
                    </a:cubicBezTo>
                    <a:cubicBezTo>
                      <a:pt x="2" y="4"/>
                      <a:pt x="1" y="4"/>
                      <a:pt x="0" y="3"/>
                    </a:cubicBezTo>
                    <a:close/>
                  </a:path>
                </a:pathLst>
              </a:custGeom>
              <a:solidFill>
                <a:srgbClr val="B4CA71"/>
              </a:solidFill>
              <a:ln w="9525">
                <a:noFill/>
                <a:round/>
                <a:headEnd/>
                <a:tailEnd/>
              </a:ln>
            </p:spPr>
            <p:txBody>
              <a:bodyPr/>
              <a:lstStyle/>
              <a:p>
                <a:pPr>
                  <a:defRPr/>
                </a:pPr>
                <a:endParaRPr lang="es-MX"/>
              </a:p>
            </p:txBody>
          </p:sp>
          <p:sp>
            <p:nvSpPr>
              <p:cNvPr id="1546" name="Freeform 522"/>
              <p:cNvSpPr>
                <a:spLocks/>
              </p:cNvSpPr>
              <p:nvPr/>
            </p:nvSpPr>
            <p:spPr bwMode="auto">
              <a:xfrm>
                <a:off x="4966" y="1998"/>
                <a:ext cx="14" cy="9"/>
              </a:xfrm>
              <a:custGeom>
                <a:avLst/>
                <a:gdLst/>
                <a:ahLst/>
                <a:cxnLst>
                  <a:cxn ang="0">
                    <a:pos x="1" y="3"/>
                  </a:cxn>
                  <a:cxn ang="0">
                    <a:pos x="4" y="0"/>
                  </a:cxn>
                  <a:cxn ang="0">
                    <a:pos x="0" y="1"/>
                  </a:cxn>
                  <a:cxn ang="0">
                    <a:pos x="1" y="3"/>
                  </a:cxn>
                </a:cxnLst>
                <a:rect l="0" t="0" r="r" b="b"/>
                <a:pathLst>
                  <a:path w="4" h="3">
                    <a:moveTo>
                      <a:pt x="1" y="3"/>
                    </a:moveTo>
                    <a:cubicBezTo>
                      <a:pt x="4" y="2"/>
                      <a:pt x="3" y="1"/>
                      <a:pt x="4" y="0"/>
                    </a:cubicBezTo>
                    <a:cubicBezTo>
                      <a:pt x="4" y="0"/>
                      <a:pt x="1" y="2"/>
                      <a:pt x="0" y="1"/>
                    </a:cubicBezTo>
                    <a:cubicBezTo>
                      <a:pt x="0" y="1"/>
                      <a:pt x="0" y="3"/>
                      <a:pt x="1" y="3"/>
                    </a:cubicBezTo>
                    <a:close/>
                  </a:path>
                </a:pathLst>
              </a:custGeom>
              <a:solidFill>
                <a:srgbClr val="24211D"/>
              </a:solidFill>
              <a:ln w="9525">
                <a:noFill/>
                <a:round/>
                <a:headEnd/>
                <a:tailEnd/>
              </a:ln>
            </p:spPr>
            <p:txBody>
              <a:bodyPr/>
              <a:lstStyle/>
              <a:p>
                <a:pPr>
                  <a:defRPr/>
                </a:pPr>
                <a:endParaRPr lang="es-MX"/>
              </a:p>
            </p:txBody>
          </p:sp>
          <p:sp>
            <p:nvSpPr>
              <p:cNvPr id="1547" name="Freeform 523"/>
              <p:cNvSpPr>
                <a:spLocks/>
              </p:cNvSpPr>
              <p:nvPr/>
            </p:nvSpPr>
            <p:spPr bwMode="auto">
              <a:xfrm>
                <a:off x="4966" y="1998"/>
                <a:ext cx="14" cy="9"/>
              </a:xfrm>
              <a:custGeom>
                <a:avLst/>
                <a:gdLst/>
                <a:ahLst/>
                <a:cxnLst>
                  <a:cxn ang="0">
                    <a:pos x="1" y="3"/>
                  </a:cxn>
                  <a:cxn ang="0">
                    <a:pos x="4" y="0"/>
                  </a:cxn>
                  <a:cxn ang="0">
                    <a:pos x="0" y="1"/>
                  </a:cxn>
                  <a:cxn ang="0">
                    <a:pos x="1" y="3"/>
                  </a:cxn>
                </a:cxnLst>
                <a:rect l="0" t="0" r="r" b="b"/>
                <a:pathLst>
                  <a:path w="4" h="3">
                    <a:moveTo>
                      <a:pt x="1" y="3"/>
                    </a:moveTo>
                    <a:cubicBezTo>
                      <a:pt x="4" y="2"/>
                      <a:pt x="3" y="1"/>
                      <a:pt x="4" y="0"/>
                    </a:cubicBezTo>
                    <a:cubicBezTo>
                      <a:pt x="4" y="0"/>
                      <a:pt x="1" y="2"/>
                      <a:pt x="0" y="1"/>
                    </a:cubicBezTo>
                    <a:cubicBezTo>
                      <a:pt x="0" y="1"/>
                      <a:pt x="0" y="3"/>
                      <a:pt x="1" y="3"/>
                    </a:cubicBezTo>
                    <a:close/>
                  </a:path>
                </a:pathLst>
              </a:custGeom>
              <a:noFill/>
              <a:ln w="0">
                <a:solidFill>
                  <a:srgbClr val="24211D"/>
                </a:solidFill>
                <a:prstDash val="solid"/>
                <a:round/>
                <a:headEnd/>
                <a:tailEnd/>
              </a:ln>
            </p:spPr>
            <p:txBody>
              <a:bodyPr/>
              <a:lstStyle/>
              <a:p>
                <a:pPr>
                  <a:defRPr/>
                </a:pPr>
                <a:endParaRPr lang="es-MX"/>
              </a:p>
            </p:txBody>
          </p:sp>
          <p:sp>
            <p:nvSpPr>
              <p:cNvPr id="1548" name="Freeform 524"/>
              <p:cNvSpPr>
                <a:spLocks/>
              </p:cNvSpPr>
              <p:nvPr/>
            </p:nvSpPr>
            <p:spPr bwMode="auto">
              <a:xfrm>
                <a:off x="4883" y="2039"/>
                <a:ext cx="18" cy="18"/>
              </a:xfrm>
              <a:custGeom>
                <a:avLst/>
                <a:gdLst/>
                <a:ahLst/>
                <a:cxnLst>
                  <a:cxn ang="0">
                    <a:pos x="0" y="4"/>
                  </a:cxn>
                  <a:cxn ang="0">
                    <a:pos x="0" y="1"/>
                  </a:cxn>
                  <a:cxn ang="0">
                    <a:pos x="0" y="0"/>
                  </a:cxn>
                  <a:cxn ang="0">
                    <a:pos x="1" y="0"/>
                  </a:cxn>
                  <a:cxn ang="0">
                    <a:pos x="2" y="0"/>
                  </a:cxn>
                  <a:cxn ang="0">
                    <a:pos x="2" y="1"/>
                  </a:cxn>
                  <a:cxn ang="0">
                    <a:pos x="3" y="1"/>
                  </a:cxn>
                  <a:cxn ang="0">
                    <a:pos x="4" y="4"/>
                  </a:cxn>
                  <a:cxn ang="0">
                    <a:pos x="3" y="5"/>
                  </a:cxn>
                  <a:cxn ang="0">
                    <a:pos x="0" y="4"/>
                  </a:cxn>
                </a:cxnLst>
                <a:rect l="0" t="0" r="r" b="b"/>
                <a:pathLst>
                  <a:path w="5" h="5">
                    <a:moveTo>
                      <a:pt x="0" y="4"/>
                    </a:moveTo>
                    <a:cubicBezTo>
                      <a:pt x="0" y="2"/>
                      <a:pt x="0" y="2"/>
                      <a:pt x="0" y="1"/>
                    </a:cubicBezTo>
                    <a:cubicBezTo>
                      <a:pt x="0" y="1"/>
                      <a:pt x="0" y="0"/>
                      <a:pt x="0" y="0"/>
                    </a:cubicBezTo>
                    <a:cubicBezTo>
                      <a:pt x="0" y="0"/>
                      <a:pt x="1" y="0"/>
                      <a:pt x="1" y="0"/>
                    </a:cubicBezTo>
                    <a:cubicBezTo>
                      <a:pt x="1" y="0"/>
                      <a:pt x="2" y="0"/>
                      <a:pt x="2" y="0"/>
                    </a:cubicBezTo>
                    <a:cubicBezTo>
                      <a:pt x="2" y="1"/>
                      <a:pt x="2" y="1"/>
                      <a:pt x="2" y="1"/>
                    </a:cubicBezTo>
                    <a:cubicBezTo>
                      <a:pt x="2" y="1"/>
                      <a:pt x="3" y="1"/>
                      <a:pt x="3" y="1"/>
                    </a:cubicBezTo>
                    <a:cubicBezTo>
                      <a:pt x="4" y="2"/>
                      <a:pt x="5" y="2"/>
                      <a:pt x="4" y="4"/>
                    </a:cubicBezTo>
                    <a:cubicBezTo>
                      <a:pt x="3" y="4"/>
                      <a:pt x="3" y="5"/>
                      <a:pt x="3" y="5"/>
                    </a:cubicBezTo>
                    <a:cubicBezTo>
                      <a:pt x="2" y="5"/>
                      <a:pt x="1" y="5"/>
                      <a:pt x="0" y="4"/>
                    </a:cubicBezTo>
                    <a:close/>
                  </a:path>
                </a:pathLst>
              </a:custGeom>
              <a:solidFill>
                <a:srgbClr val="27805E"/>
              </a:solidFill>
              <a:ln w="9525">
                <a:noFill/>
                <a:round/>
                <a:headEnd/>
                <a:tailEnd/>
              </a:ln>
            </p:spPr>
            <p:txBody>
              <a:bodyPr/>
              <a:lstStyle/>
              <a:p>
                <a:pPr>
                  <a:defRPr/>
                </a:pPr>
                <a:endParaRPr lang="es-MX"/>
              </a:p>
            </p:txBody>
          </p:sp>
          <p:sp>
            <p:nvSpPr>
              <p:cNvPr id="1549" name="Freeform 525"/>
              <p:cNvSpPr>
                <a:spLocks/>
              </p:cNvSpPr>
              <p:nvPr/>
            </p:nvSpPr>
            <p:spPr bwMode="auto">
              <a:xfrm>
                <a:off x="4883" y="2039"/>
                <a:ext cx="14" cy="18"/>
              </a:xfrm>
              <a:custGeom>
                <a:avLst/>
                <a:gdLst/>
                <a:ahLst/>
                <a:cxnLst>
                  <a:cxn ang="0">
                    <a:pos x="0" y="4"/>
                  </a:cxn>
                  <a:cxn ang="0">
                    <a:pos x="0" y="1"/>
                  </a:cxn>
                  <a:cxn ang="0">
                    <a:pos x="0" y="1"/>
                  </a:cxn>
                  <a:cxn ang="0">
                    <a:pos x="1" y="0"/>
                  </a:cxn>
                  <a:cxn ang="0">
                    <a:pos x="2" y="1"/>
                  </a:cxn>
                  <a:cxn ang="0">
                    <a:pos x="2" y="1"/>
                  </a:cxn>
                  <a:cxn ang="0">
                    <a:pos x="3" y="2"/>
                  </a:cxn>
                  <a:cxn ang="0">
                    <a:pos x="3" y="4"/>
                  </a:cxn>
                  <a:cxn ang="0">
                    <a:pos x="3" y="4"/>
                  </a:cxn>
                  <a:cxn ang="0">
                    <a:pos x="0" y="4"/>
                  </a:cxn>
                </a:cxnLst>
                <a:rect l="0" t="0" r="r" b="b"/>
                <a:pathLst>
                  <a:path w="4" h="5">
                    <a:moveTo>
                      <a:pt x="0" y="4"/>
                    </a:moveTo>
                    <a:cubicBezTo>
                      <a:pt x="0" y="2"/>
                      <a:pt x="0" y="2"/>
                      <a:pt x="0" y="1"/>
                    </a:cubicBezTo>
                    <a:cubicBezTo>
                      <a:pt x="0" y="1"/>
                      <a:pt x="0" y="1"/>
                      <a:pt x="0" y="1"/>
                    </a:cubicBezTo>
                    <a:cubicBezTo>
                      <a:pt x="1" y="0"/>
                      <a:pt x="1" y="0"/>
                      <a:pt x="1" y="0"/>
                    </a:cubicBezTo>
                    <a:cubicBezTo>
                      <a:pt x="1" y="0"/>
                      <a:pt x="2" y="0"/>
                      <a:pt x="2" y="1"/>
                    </a:cubicBezTo>
                    <a:cubicBezTo>
                      <a:pt x="2" y="1"/>
                      <a:pt x="2" y="1"/>
                      <a:pt x="2" y="1"/>
                    </a:cubicBezTo>
                    <a:cubicBezTo>
                      <a:pt x="2" y="1"/>
                      <a:pt x="2" y="1"/>
                      <a:pt x="3" y="2"/>
                    </a:cubicBezTo>
                    <a:cubicBezTo>
                      <a:pt x="4" y="2"/>
                      <a:pt x="4" y="2"/>
                      <a:pt x="3" y="4"/>
                    </a:cubicBezTo>
                    <a:cubicBezTo>
                      <a:pt x="3" y="4"/>
                      <a:pt x="3" y="4"/>
                      <a:pt x="3" y="4"/>
                    </a:cubicBezTo>
                    <a:cubicBezTo>
                      <a:pt x="2" y="5"/>
                      <a:pt x="1" y="5"/>
                      <a:pt x="0" y="4"/>
                    </a:cubicBezTo>
                    <a:close/>
                  </a:path>
                </a:pathLst>
              </a:custGeom>
              <a:solidFill>
                <a:srgbClr val="569365"/>
              </a:solidFill>
              <a:ln w="9525">
                <a:noFill/>
                <a:round/>
                <a:headEnd/>
                <a:tailEnd/>
              </a:ln>
            </p:spPr>
            <p:txBody>
              <a:bodyPr/>
              <a:lstStyle/>
              <a:p>
                <a:pPr>
                  <a:defRPr/>
                </a:pPr>
                <a:endParaRPr lang="es-MX"/>
              </a:p>
            </p:txBody>
          </p:sp>
          <p:sp>
            <p:nvSpPr>
              <p:cNvPr id="1550" name="Freeform 526"/>
              <p:cNvSpPr>
                <a:spLocks/>
              </p:cNvSpPr>
              <p:nvPr/>
            </p:nvSpPr>
            <p:spPr bwMode="auto">
              <a:xfrm>
                <a:off x="4883" y="2043"/>
                <a:ext cx="14" cy="14"/>
              </a:xfrm>
              <a:custGeom>
                <a:avLst/>
                <a:gdLst/>
                <a:ahLst/>
                <a:cxnLst>
                  <a:cxn ang="0">
                    <a:pos x="1" y="2"/>
                  </a:cxn>
                  <a:cxn ang="0">
                    <a:pos x="0" y="0"/>
                  </a:cxn>
                  <a:cxn ang="0">
                    <a:pos x="1" y="0"/>
                  </a:cxn>
                  <a:cxn ang="0">
                    <a:pos x="1" y="0"/>
                  </a:cxn>
                  <a:cxn ang="0">
                    <a:pos x="2" y="0"/>
                  </a:cxn>
                  <a:cxn ang="0">
                    <a:pos x="2" y="0"/>
                  </a:cxn>
                  <a:cxn ang="0">
                    <a:pos x="2" y="1"/>
                  </a:cxn>
                  <a:cxn ang="0">
                    <a:pos x="3" y="2"/>
                  </a:cxn>
                  <a:cxn ang="0">
                    <a:pos x="3" y="3"/>
                  </a:cxn>
                  <a:cxn ang="0">
                    <a:pos x="1" y="2"/>
                  </a:cxn>
                </a:cxnLst>
                <a:rect l="0" t="0" r="r" b="b"/>
                <a:pathLst>
                  <a:path w="4" h="4">
                    <a:moveTo>
                      <a:pt x="1" y="2"/>
                    </a:moveTo>
                    <a:cubicBezTo>
                      <a:pt x="0" y="1"/>
                      <a:pt x="0" y="1"/>
                      <a:pt x="0" y="0"/>
                    </a:cubicBezTo>
                    <a:cubicBezTo>
                      <a:pt x="0" y="0"/>
                      <a:pt x="1" y="0"/>
                      <a:pt x="1" y="0"/>
                    </a:cubicBezTo>
                    <a:cubicBezTo>
                      <a:pt x="1" y="0"/>
                      <a:pt x="1" y="0"/>
                      <a:pt x="1" y="0"/>
                    </a:cubicBezTo>
                    <a:cubicBezTo>
                      <a:pt x="1" y="0"/>
                      <a:pt x="2" y="0"/>
                      <a:pt x="2" y="0"/>
                    </a:cubicBezTo>
                    <a:cubicBezTo>
                      <a:pt x="2" y="0"/>
                      <a:pt x="2" y="0"/>
                      <a:pt x="2" y="0"/>
                    </a:cubicBezTo>
                    <a:cubicBezTo>
                      <a:pt x="2" y="0"/>
                      <a:pt x="2" y="1"/>
                      <a:pt x="2" y="1"/>
                    </a:cubicBezTo>
                    <a:cubicBezTo>
                      <a:pt x="3" y="1"/>
                      <a:pt x="4" y="1"/>
                      <a:pt x="3" y="2"/>
                    </a:cubicBezTo>
                    <a:cubicBezTo>
                      <a:pt x="3" y="3"/>
                      <a:pt x="3" y="3"/>
                      <a:pt x="3" y="3"/>
                    </a:cubicBezTo>
                    <a:cubicBezTo>
                      <a:pt x="2" y="4"/>
                      <a:pt x="1" y="4"/>
                      <a:pt x="1" y="2"/>
                    </a:cubicBezTo>
                    <a:close/>
                  </a:path>
                </a:pathLst>
              </a:custGeom>
              <a:solidFill>
                <a:srgbClr val="7FA96C"/>
              </a:solidFill>
              <a:ln w="9525">
                <a:noFill/>
                <a:round/>
                <a:headEnd/>
                <a:tailEnd/>
              </a:ln>
            </p:spPr>
            <p:txBody>
              <a:bodyPr/>
              <a:lstStyle/>
              <a:p>
                <a:pPr>
                  <a:defRPr/>
                </a:pPr>
                <a:endParaRPr lang="es-MX"/>
              </a:p>
            </p:txBody>
          </p:sp>
          <p:sp>
            <p:nvSpPr>
              <p:cNvPr id="1551" name="Freeform 527"/>
              <p:cNvSpPr>
                <a:spLocks/>
              </p:cNvSpPr>
              <p:nvPr/>
            </p:nvSpPr>
            <p:spPr bwMode="auto">
              <a:xfrm>
                <a:off x="4887" y="2043"/>
                <a:ext cx="5" cy="9"/>
              </a:xfrm>
              <a:custGeom>
                <a:avLst/>
                <a:gdLst/>
                <a:ahLst/>
                <a:cxnLst>
                  <a:cxn ang="0">
                    <a:pos x="0" y="2"/>
                  </a:cxn>
                  <a:cxn ang="0">
                    <a:pos x="0" y="1"/>
                  </a:cxn>
                  <a:cxn ang="0">
                    <a:pos x="0" y="0"/>
                  </a:cxn>
                  <a:cxn ang="0">
                    <a:pos x="0" y="0"/>
                  </a:cxn>
                  <a:cxn ang="0">
                    <a:pos x="1" y="0"/>
                  </a:cxn>
                  <a:cxn ang="0">
                    <a:pos x="1" y="0"/>
                  </a:cxn>
                  <a:cxn ang="0">
                    <a:pos x="1" y="1"/>
                  </a:cxn>
                  <a:cxn ang="0">
                    <a:pos x="2" y="2"/>
                  </a:cxn>
                  <a:cxn ang="0">
                    <a:pos x="2" y="3"/>
                  </a:cxn>
                  <a:cxn ang="0">
                    <a:pos x="0" y="2"/>
                  </a:cxn>
                </a:cxnLst>
                <a:rect l="0" t="0" r="r" b="b"/>
                <a:pathLst>
                  <a:path w="2" h="3">
                    <a:moveTo>
                      <a:pt x="0" y="2"/>
                    </a:moveTo>
                    <a:cubicBezTo>
                      <a:pt x="0" y="1"/>
                      <a:pt x="0" y="2"/>
                      <a:pt x="0" y="1"/>
                    </a:cubicBezTo>
                    <a:cubicBezTo>
                      <a:pt x="0" y="1"/>
                      <a:pt x="0" y="1"/>
                      <a:pt x="0" y="0"/>
                    </a:cubicBezTo>
                    <a:cubicBezTo>
                      <a:pt x="0" y="0"/>
                      <a:pt x="0" y="0"/>
                      <a:pt x="0" y="0"/>
                    </a:cubicBezTo>
                    <a:cubicBezTo>
                      <a:pt x="0" y="0"/>
                      <a:pt x="0" y="0"/>
                      <a:pt x="1" y="0"/>
                    </a:cubicBezTo>
                    <a:cubicBezTo>
                      <a:pt x="1" y="0"/>
                      <a:pt x="1" y="0"/>
                      <a:pt x="1" y="0"/>
                    </a:cubicBezTo>
                    <a:cubicBezTo>
                      <a:pt x="1" y="1"/>
                      <a:pt x="1" y="1"/>
                      <a:pt x="1" y="1"/>
                    </a:cubicBezTo>
                    <a:cubicBezTo>
                      <a:pt x="2" y="1"/>
                      <a:pt x="2" y="1"/>
                      <a:pt x="2" y="2"/>
                    </a:cubicBezTo>
                    <a:cubicBezTo>
                      <a:pt x="2" y="2"/>
                      <a:pt x="2" y="3"/>
                      <a:pt x="2" y="3"/>
                    </a:cubicBezTo>
                    <a:cubicBezTo>
                      <a:pt x="1" y="3"/>
                      <a:pt x="0" y="3"/>
                      <a:pt x="0" y="2"/>
                    </a:cubicBezTo>
                    <a:close/>
                  </a:path>
                </a:pathLst>
              </a:custGeom>
              <a:solidFill>
                <a:srgbClr val="B4CA71"/>
              </a:solidFill>
              <a:ln w="9525">
                <a:noFill/>
                <a:round/>
                <a:headEnd/>
                <a:tailEnd/>
              </a:ln>
            </p:spPr>
            <p:txBody>
              <a:bodyPr/>
              <a:lstStyle/>
              <a:p>
                <a:pPr>
                  <a:defRPr/>
                </a:pPr>
                <a:endParaRPr lang="es-MX"/>
              </a:p>
            </p:txBody>
          </p:sp>
          <p:sp>
            <p:nvSpPr>
              <p:cNvPr id="1552" name="Freeform 528"/>
              <p:cNvSpPr>
                <a:spLocks/>
              </p:cNvSpPr>
              <p:nvPr/>
            </p:nvSpPr>
            <p:spPr bwMode="auto">
              <a:xfrm>
                <a:off x="4887" y="2039"/>
                <a:ext cx="14" cy="9"/>
              </a:xfrm>
              <a:custGeom>
                <a:avLst/>
                <a:gdLst/>
                <a:ahLst/>
                <a:cxnLst>
                  <a:cxn ang="0">
                    <a:pos x="1" y="3"/>
                  </a:cxn>
                  <a:cxn ang="0">
                    <a:pos x="4" y="0"/>
                  </a:cxn>
                  <a:cxn ang="0">
                    <a:pos x="1" y="2"/>
                  </a:cxn>
                  <a:cxn ang="0">
                    <a:pos x="1" y="3"/>
                  </a:cxn>
                </a:cxnLst>
                <a:rect l="0" t="0" r="r" b="b"/>
                <a:pathLst>
                  <a:path w="4" h="3">
                    <a:moveTo>
                      <a:pt x="1" y="3"/>
                    </a:moveTo>
                    <a:cubicBezTo>
                      <a:pt x="4" y="2"/>
                      <a:pt x="3" y="1"/>
                      <a:pt x="4" y="0"/>
                    </a:cubicBezTo>
                    <a:cubicBezTo>
                      <a:pt x="4" y="0"/>
                      <a:pt x="1" y="2"/>
                      <a:pt x="1" y="2"/>
                    </a:cubicBezTo>
                    <a:cubicBezTo>
                      <a:pt x="1" y="2"/>
                      <a:pt x="0" y="3"/>
                      <a:pt x="1" y="3"/>
                    </a:cubicBezTo>
                    <a:close/>
                  </a:path>
                </a:pathLst>
              </a:custGeom>
              <a:solidFill>
                <a:srgbClr val="24211D"/>
              </a:solidFill>
              <a:ln w="9525">
                <a:noFill/>
                <a:round/>
                <a:headEnd/>
                <a:tailEnd/>
              </a:ln>
            </p:spPr>
            <p:txBody>
              <a:bodyPr/>
              <a:lstStyle/>
              <a:p>
                <a:pPr>
                  <a:defRPr/>
                </a:pPr>
                <a:endParaRPr lang="es-MX"/>
              </a:p>
            </p:txBody>
          </p:sp>
          <p:sp>
            <p:nvSpPr>
              <p:cNvPr id="1553" name="Freeform 529"/>
              <p:cNvSpPr>
                <a:spLocks/>
              </p:cNvSpPr>
              <p:nvPr/>
            </p:nvSpPr>
            <p:spPr bwMode="auto">
              <a:xfrm>
                <a:off x="4887" y="2039"/>
                <a:ext cx="14" cy="9"/>
              </a:xfrm>
              <a:custGeom>
                <a:avLst/>
                <a:gdLst/>
                <a:ahLst/>
                <a:cxnLst>
                  <a:cxn ang="0">
                    <a:pos x="1" y="3"/>
                  </a:cxn>
                  <a:cxn ang="0">
                    <a:pos x="4" y="0"/>
                  </a:cxn>
                  <a:cxn ang="0">
                    <a:pos x="1" y="2"/>
                  </a:cxn>
                  <a:cxn ang="0">
                    <a:pos x="1" y="3"/>
                  </a:cxn>
                </a:cxnLst>
                <a:rect l="0" t="0" r="r" b="b"/>
                <a:pathLst>
                  <a:path w="4" h="3">
                    <a:moveTo>
                      <a:pt x="1" y="3"/>
                    </a:moveTo>
                    <a:cubicBezTo>
                      <a:pt x="4" y="2"/>
                      <a:pt x="3" y="1"/>
                      <a:pt x="4" y="0"/>
                    </a:cubicBezTo>
                    <a:cubicBezTo>
                      <a:pt x="4" y="0"/>
                      <a:pt x="1" y="2"/>
                      <a:pt x="1" y="2"/>
                    </a:cubicBezTo>
                    <a:cubicBezTo>
                      <a:pt x="1" y="2"/>
                      <a:pt x="0" y="3"/>
                      <a:pt x="1" y="3"/>
                    </a:cubicBezTo>
                    <a:close/>
                  </a:path>
                </a:pathLst>
              </a:custGeom>
              <a:noFill/>
              <a:ln w="0">
                <a:solidFill>
                  <a:srgbClr val="24211D"/>
                </a:solidFill>
                <a:prstDash val="solid"/>
                <a:round/>
                <a:headEnd/>
                <a:tailEnd/>
              </a:ln>
            </p:spPr>
            <p:txBody>
              <a:bodyPr/>
              <a:lstStyle/>
              <a:p>
                <a:pPr>
                  <a:defRPr/>
                </a:pPr>
                <a:endParaRPr lang="es-MX"/>
              </a:p>
            </p:txBody>
          </p:sp>
          <p:sp>
            <p:nvSpPr>
              <p:cNvPr id="1554" name="Freeform 530"/>
              <p:cNvSpPr>
                <a:spLocks/>
              </p:cNvSpPr>
              <p:nvPr/>
            </p:nvSpPr>
            <p:spPr bwMode="auto">
              <a:xfrm>
                <a:off x="4897" y="2075"/>
                <a:ext cx="18" cy="14"/>
              </a:xfrm>
              <a:custGeom>
                <a:avLst/>
                <a:gdLst/>
                <a:ahLst/>
                <a:cxnLst>
                  <a:cxn ang="0">
                    <a:pos x="1" y="4"/>
                  </a:cxn>
                  <a:cxn ang="0">
                    <a:pos x="0" y="1"/>
                  </a:cxn>
                  <a:cxn ang="0">
                    <a:pos x="0" y="0"/>
                  </a:cxn>
                  <a:cxn ang="0">
                    <a:pos x="0" y="0"/>
                  </a:cxn>
                  <a:cxn ang="0">
                    <a:pos x="1" y="0"/>
                  </a:cxn>
                  <a:cxn ang="0">
                    <a:pos x="2" y="0"/>
                  </a:cxn>
                  <a:cxn ang="0">
                    <a:pos x="3" y="0"/>
                  </a:cxn>
                  <a:cxn ang="0">
                    <a:pos x="4" y="3"/>
                  </a:cxn>
                  <a:cxn ang="0">
                    <a:pos x="4" y="4"/>
                  </a:cxn>
                  <a:cxn ang="0">
                    <a:pos x="1" y="4"/>
                  </a:cxn>
                </a:cxnLst>
                <a:rect l="0" t="0" r="r" b="b"/>
                <a:pathLst>
                  <a:path w="5" h="5">
                    <a:moveTo>
                      <a:pt x="1" y="4"/>
                    </a:moveTo>
                    <a:cubicBezTo>
                      <a:pt x="0" y="3"/>
                      <a:pt x="0" y="3"/>
                      <a:pt x="0" y="1"/>
                    </a:cubicBezTo>
                    <a:cubicBezTo>
                      <a:pt x="0" y="1"/>
                      <a:pt x="0" y="1"/>
                      <a:pt x="0" y="0"/>
                    </a:cubicBezTo>
                    <a:cubicBezTo>
                      <a:pt x="0" y="0"/>
                      <a:pt x="0" y="0"/>
                      <a:pt x="0" y="0"/>
                    </a:cubicBezTo>
                    <a:cubicBezTo>
                      <a:pt x="1" y="0"/>
                      <a:pt x="1" y="0"/>
                      <a:pt x="1" y="0"/>
                    </a:cubicBezTo>
                    <a:cubicBezTo>
                      <a:pt x="1" y="0"/>
                      <a:pt x="1" y="0"/>
                      <a:pt x="2" y="0"/>
                    </a:cubicBezTo>
                    <a:cubicBezTo>
                      <a:pt x="2" y="0"/>
                      <a:pt x="2" y="0"/>
                      <a:pt x="3" y="0"/>
                    </a:cubicBezTo>
                    <a:cubicBezTo>
                      <a:pt x="4" y="0"/>
                      <a:pt x="5" y="1"/>
                      <a:pt x="4" y="3"/>
                    </a:cubicBezTo>
                    <a:cubicBezTo>
                      <a:pt x="4" y="3"/>
                      <a:pt x="4" y="3"/>
                      <a:pt x="4" y="4"/>
                    </a:cubicBezTo>
                    <a:cubicBezTo>
                      <a:pt x="3" y="4"/>
                      <a:pt x="2" y="5"/>
                      <a:pt x="1" y="4"/>
                    </a:cubicBezTo>
                    <a:close/>
                  </a:path>
                </a:pathLst>
              </a:custGeom>
              <a:solidFill>
                <a:srgbClr val="27805E"/>
              </a:solidFill>
              <a:ln w="9525">
                <a:noFill/>
                <a:round/>
                <a:headEnd/>
                <a:tailEnd/>
              </a:ln>
            </p:spPr>
            <p:txBody>
              <a:bodyPr/>
              <a:lstStyle/>
              <a:p>
                <a:pPr>
                  <a:defRPr/>
                </a:pPr>
                <a:endParaRPr lang="es-MX"/>
              </a:p>
            </p:txBody>
          </p:sp>
          <p:sp>
            <p:nvSpPr>
              <p:cNvPr id="1555" name="Freeform 531"/>
              <p:cNvSpPr>
                <a:spLocks/>
              </p:cNvSpPr>
              <p:nvPr/>
            </p:nvSpPr>
            <p:spPr bwMode="auto">
              <a:xfrm>
                <a:off x="4897" y="2075"/>
                <a:ext cx="14" cy="14"/>
              </a:xfrm>
              <a:custGeom>
                <a:avLst/>
                <a:gdLst/>
                <a:ahLst/>
                <a:cxnLst>
                  <a:cxn ang="0">
                    <a:pos x="1" y="3"/>
                  </a:cxn>
                  <a:cxn ang="0">
                    <a:pos x="0" y="1"/>
                  </a:cxn>
                  <a:cxn ang="0">
                    <a:pos x="0" y="1"/>
                  </a:cxn>
                  <a:cxn ang="0">
                    <a:pos x="0" y="0"/>
                  </a:cxn>
                  <a:cxn ang="0">
                    <a:pos x="1" y="0"/>
                  </a:cxn>
                  <a:cxn ang="0">
                    <a:pos x="2" y="1"/>
                  </a:cxn>
                  <a:cxn ang="0">
                    <a:pos x="2" y="1"/>
                  </a:cxn>
                  <a:cxn ang="0">
                    <a:pos x="4" y="2"/>
                  </a:cxn>
                  <a:cxn ang="0">
                    <a:pos x="3" y="3"/>
                  </a:cxn>
                  <a:cxn ang="0">
                    <a:pos x="1" y="3"/>
                  </a:cxn>
                </a:cxnLst>
                <a:rect l="0" t="0" r="r" b="b"/>
                <a:pathLst>
                  <a:path w="4" h="4">
                    <a:moveTo>
                      <a:pt x="1" y="3"/>
                    </a:moveTo>
                    <a:cubicBezTo>
                      <a:pt x="0" y="2"/>
                      <a:pt x="0" y="3"/>
                      <a:pt x="0" y="1"/>
                    </a:cubicBezTo>
                    <a:cubicBezTo>
                      <a:pt x="0" y="1"/>
                      <a:pt x="0" y="1"/>
                      <a:pt x="0" y="1"/>
                    </a:cubicBezTo>
                    <a:cubicBezTo>
                      <a:pt x="0" y="0"/>
                      <a:pt x="0" y="0"/>
                      <a:pt x="0" y="0"/>
                    </a:cubicBezTo>
                    <a:cubicBezTo>
                      <a:pt x="1" y="0"/>
                      <a:pt x="1" y="0"/>
                      <a:pt x="1" y="0"/>
                    </a:cubicBezTo>
                    <a:cubicBezTo>
                      <a:pt x="1" y="0"/>
                      <a:pt x="1" y="0"/>
                      <a:pt x="2" y="1"/>
                    </a:cubicBezTo>
                    <a:cubicBezTo>
                      <a:pt x="2" y="1"/>
                      <a:pt x="2" y="1"/>
                      <a:pt x="2" y="1"/>
                    </a:cubicBezTo>
                    <a:cubicBezTo>
                      <a:pt x="3" y="1"/>
                      <a:pt x="4" y="1"/>
                      <a:pt x="4" y="2"/>
                    </a:cubicBezTo>
                    <a:cubicBezTo>
                      <a:pt x="4" y="3"/>
                      <a:pt x="4" y="3"/>
                      <a:pt x="3" y="3"/>
                    </a:cubicBezTo>
                    <a:cubicBezTo>
                      <a:pt x="3" y="4"/>
                      <a:pt x="2" y="4"/>
                      <a:pt x="1" y="3"/>
                    </a:cubicBezTo>
                    <a:close/>
                  </a:path>
                </a:pathLst>
              </a:custGeom>
              <a:solidFill>
                <a:srgbClr val="569365"/>
              </a:solidFill>
              <a:ln w="9525">
                <a:noFill/>
                <a:round/>
                <a:headEnd/>
                <a:tailEnd/>
              </a:ln>
            </p:spPr>
            <p:txBody>
              <a:bodyPr/>
              <a:lstStyle/>
              <a:p>
                <a:pPr>
                  <a:defRPr/>
                </a:pPr>
                <a:endParaRPr lang="es-MX"/>
              </a:p>
            </p:txBody>
          </p:sp>
          <p:sp>
            <p:nvSpPr>
              <p:cNvPr id="1556" name="Freeform 532"/>
              <p:cNvSpPr>
                <a:spLocks/>
              </p:cNvSpPr>
              <p:nvPr/>
            </p:nvSpPr>
            <p:spPr bwMode="auto">
              <a:xfrm>
                <a:off x="4897" y="2075"/>
                <a:ext cx="14" cy="14"/>
              </a:xfrm>
              <a:custGeom>
                <a:avLst/>
                <a:gdLst/>
                <a:ahLst/>
                <a:cxnLst>
                  <a:cxn ang="0">
                    <a:pos x="1" y="3"/>
                  </a:cxn>
                  <a:cxn ang="0">
                    <a:pos x="0" y="1"/>
                  </a:cxn>
                  <a:cxn ang="0">
                    <a:pos x="0" y="1"/>
                  </a:cxn>
                  <a:cxn ang="0">
                    <a:pos x="1" y="1"/>
                  </a:cxn>
                  <a:cxn ang="0">
                    <a:pos x="1" y="0"/>
                  </a:cxn>
                  <a:cxn ang="0">
                    <a:pos x="2" y="1"/>
                  </a:cxn>
                  <a:cxn ang="0">
                    <a:pos x="2" y="1"/>
                  </a:cxn>
                  <a:cxn ang="0">
                    <a:pos x="4" y="2"/>
                  </a:cxn>
                  <a:cxn ang="0">
                    <a:pos x="3" y="3"/>
                  </a:cxn>
                  <a:cxn ang="0">
                    <a:pos x="1" y="3"/>
                  </a:cxn>
                </a:cxnLst>
                <a:rect l="0" t="0" r="r" b="b"/>
                <a:pathLst>
                  <a:path w="4" h="4">
                    <a:moveTo>
                      <a:pt x="1" y="3"/>
                    </a:moveTo>
                    <a:cubicBezTo>
                      <a:pt x="1" y="2"/>
                      <a:pt x="1" y="3"/>
                      <a:pt x="0" y="1"/>
                    </a:cubicBezTo>
                    <a:cubicBezTo>
                      <a:pt x="0" y="1"/>
                      <a:pt x="0" y="1"/>
                      <a:pt x="0" y="1"/>
                    </a:cubicBezTo>
                    <a:cubicBezTo>
                      <a:pt x="0" y="1"/>
                      <a:pt x="0" y="1"/>
                      <a:pt x="1" y="1"/>
                    </a:cubicBezTo>
                    <a:cubicBezTo>
                      <a:pt x="1" y="0"/>
                      <a:pt x="1" y="0"/>
                      <a:pt x="1" y="0"/>
                    </a:cubicBezTo>
                    <a:cubicBezTo>
                      <a:pt x="1" y="1"/>
                      <a:pt x="2" y="1"/>
                      <a:pt x="2" y="1"/>
                    </a:cubicBezTo>
                    <a:cubicBezTo>
                      <a:pt x="2" y="1"/>
                      <a:pt x="2" y="1"/>
                      <a:pt x="2" y="1"/>
                    </a:cubicBezTo>
                    <a:cubicBezTo>
                      <a:pt x="3" y="1"/>
                      <a:pt x="4" y="1"/>
                      <a:pt x="4" y="2"/>
                    </a:cubicBezTo>
                    <a:cubicBezTo>
                      <a:pt x="4" y="2"/>
                      <a:pt x="3" y="3"/>
                      <a:pt x="3" y="3"/>
                    </a:cubicBezTo>
                    <a:cubicBezTo>
                      <a:pt x="3" y="4"/>
                      <a:pt x="2" y="4"/>
                      <a:pt x="1" y="3"/>
                    </a:cubicBezTo>
                    <a:close/>
                  </a:path>
                </a:pathLst>
              </a:custGeom>
              <a:solidFill>
                <a:srgbClr val="7FA96C"/>
              </a:solidFill>
              <a:ln w="9525">
                <a:noFill/>
                <a:round/>
                <a:headEnd/>
                <a:tailEnd/>
              </a:ln>
            </p:spPr>
            <p:txBody>
              <a:bodyPr/>
              <a:lstStyle/>
              <a:p>
                <a:pPr>
                  <a:defRPr/>
                </a:pPr>
                <a:endParaRPr lang="es-MX"/>
              </a:p>
            </p:txBody>
          </p:sp>
          <p:sp>
            <p:nvSpPr>
              <p:cNvPr id="1557" name="Freeform 533"/>
              <p:cNvSpPr>
                <a:spLocks/>
              </p:cNvSpPr>
              <p:nvPr/>
            </p:nvSpPr>
            <p:spPr bwMode="auto">
              <a:xfrm>
                <a:off x="4901" y="2075"/>
                <a:ext cx="5" cy="14"/>
              </a:xfrm>
              <a:custGeom>
                <a:avLst/>
                <a:gdLst/>
                <a:ahLst/>
                <a:cxnLst>
                  <a:cxn ang="0">
                    <a:pos x="0" y="2"/>
                  </a:cxn>
                  <a:cxn ang="0">
                    <a:pos x="0" y="1"/>
                  </a:cxn>
                  <a:cxn ang="0">
                    <a:pos x="0" y="0"/>
                  </a:cxn>
                  <a:cxn ang="0">
                    <a:pos x="0" y="0"/>
                  </a:cxn>
                  <a:cxn ang="0">
                    <a:pos x="0" y="0"/>
                  </a:cxn>
                  <a:cxn ang="0">
                    <a:pos x="1" y="0"/>
                  </a:cxn>
                  <a:cxn ang="0">
                    <a:pos x="1" y="0"/>
                  </a:cxn>
                  <a:cxn ang="0">
                    <a:pos x="2" y="1"/>
                  </a:cxn>
                  <a:cxn ang="0">
                    <a:pos x="2" y="2"/>
                  </a:cxn>
                  <a:cxn ang="0">
                    <a:pos x="0" y="2"/>
                  </a:cxn>
                </a:cxnLst>
                <a:rect l="0" t="0" r="r" b="b"/>
                <a:pathLst>
                  <a:path w="2" h="3">
                    <a:moveTo>
                      <a:pt x="0" y="2"/>
                    </a:moveTo>
                    <a:cubicBezTo>
                      <a:pt x="0" y="1"/>
                      <a:pt x="0" y="1"/>
                      <a:pt x="0" y="1"/>
                    </a:cubicBezTo>
                    <a:cubicBezTo>
                      <a:pt x="0" y="1"/>
                      <a:pt x="0" y="0"/>
                      <a:pt x="0" y="0"/>
                    </a:cubicBezTo>
                    <a:cubicBezTo>
                      <a:pt x="0" y="0"/>
                      <a:pt x="0" y="0"/>
                      <a:pt x="0" y="0"/>
                    </a:cubicBezTo>
                    <a:cubicBezTo>
                      <a:pt x="0" y="0"/>
                      <a:pt x="0" y="0"/>
                      <a:pt x="0" y="0"/>
                    </a:cubicBezTo>
                    <a:cubicBezTo>
                      <a:pt x="0" y="0"/>
                      <a:pt x="1" y="0"/>
                      <a:pt x="1" y="0"/>
                    </a:cubicBezTo>
                    <a:cubicBezTo>
                      <a:pt x="1" y="0"/>
                      <a:pt x="1" y="0"/>
                      <a:pt x="1" y="0"/>
                    </a:cubicBezTo>
                    <a:cubicBezTo>
                      <a:pt x="2" y="0"/>
                      <a:pt x="2" y="0"/>
                      <a:pt x="2" y="1"/>
                    </a:cubicBezTo>
                    <a:cubicBezTo>
                      <a:pt x="2" y="1"/>
                      <a:pt x="2" y="1"/>
                      <a:pt x="2" y="2"/>
                    </a:cubicBezTo>
                    <a:cubicBezTo>
                      <a:pt x="2" y="2"/>
                      <a:pt x="1" y="3"/>
                      <a:pt x="0" y="2"/>
                    </a:cubicBezTo>
                    <a:close/>
                  </a:path>
                </a:pathLst>
              </a:custGeom>
              <a:solidFill>
                <a:srgbClr val="B4CA71"/>
              </a:solidFill>
              <a:ln w="9525">
                <a:noFill/>
                <a:round/>
                <a:headEnd/>
                <a:tailEnd/>
              </a:ln>
            </p:spPr>
            <p:txBody>
              <a:bodyPr/>
              <a:lstStyle/>
              <a:p>
                <a:pPr>
                  <a:defRPr/>
                </a:pPr>
                <a:endParaRPr lang="es-MX"/>
              </a:p>
            </p:txBody>
          </p:sp>
          <p:sp>
            <p:nvSpPr>
              <p:cNvPr id="1558" name="Freeform 534"/>
              <p:cNvSpPr>
                <a:spLocks/>
              </p:cNvSpPr>
              <p:nvPr/>
            </p:nvSpPr>
            <p:spPr bwMode="auto">
              <a:xfrm>
                <a:off x="4906" y="2061"/>
                <a:ext cx="9" cy="23"/>
              </a:xfrm>
              <a:custGeom>
                <a:avLst/>
                <a:gdLst/>
                <a:ahLst/>
                <a:cxnLst>
                  <a:cxn ang="0">
                    <a:pos x="0" y="5"/>
                  </a:cxn>
                  <a:cxn ang="0">
                    <a:pos x="2" y="0"/>
                  </a:cxn>
                  <a:cxn ang="0">
                    <a:pos x="0" y="5"/>
                  </a:cxn>
                  <a:cxn ang="0">
                    <a:pos x="0" y="5"/>
                  </a:cxn>
                </a:cxnLst>
                <a:rect l="0" t="0" r="r" b="b"/>
                <a:pathLst>
                  <a:path w="3" h="6">
                    <a:moveTo>
                      <a:pt x="0" y="5"/>
                    </a:moveTo>
                    <a:cubicBezTo>
                      <a:pt x="3" y="3"/>
                      <a:pt x="1" y="1"/>
                      <a:pt x="2" y="0"/>
                    </a:cubicBezTo>
                    <a:cubicBezTo>
                      <a:pt x="2" y="0"/>
                      <a:pt x="1" y="5"/>
                      <a:pt x="0" y="5"/>
                    </a:cubicBezTo>
                    <a:cubicBezTo>
                      <a:pt x="0" y="5"/>
                      <a:pt x="0" y="6"/>
                      <a:pt x="0" y="5"/>
                    </a:cubicBezTo>
                    <a:close/>
                  </a:path>
                </a:pathLst>
              </a:custGeom>
              <a:solidFill>
                <a:srgbClr val="24211D"/>
              </a:solidFill>
              <a:ln w="9525">
                <a:noFill/>
                <a:round/>
                <a:headEnd/>
                <a:tailEnd/>
              </a:ln>
            </p:spPr>
            <p:txBody>
              <a:bodyPr/>
              <a:lstStyle/>
              <a:p>
                <a:pPr>
                  <a:defRPr/>
                </a:pPr>
                <a:endParaRPr lang="es-MX"/>
              </a:p>
            </p:txBody>
          </p:sp>
          <p:sp>
            <p:nvSpPr>
              <p:cNvPr id="1559" name="Freeform 535"/>
              <p:cNvSpPr>
                <a:spLocks/>
              </p:cNvSpPr>
              <p:nvPr/>
            </p:nvSpPr>
            <p:spPr bwMode="auto">
              <a:xfrm>
                <a:off x="4906" y="2061"/>
                <a:ext cx="9" cy="23"/>
              </a:xfrm>
              <a:custGeom>
                <a:avLst/>
                <a:gdLst/>
                <a:ahLst/>
                <a:cxnLst>
                  <a:cxn ang="0">
                    <a:pos x="0" y="5"/>
                  </a:cxn>
                  <a:cxn ang="0">
                    <a:pos x="2" y="0"/>
                  </a:cxn>
                  <a:cxn ang="0">
                    <a:pos x="0" y="5"/>
                  </a:cxn>
                  <a:cxn ang="0">
                    <a:pos x="0" y="5"/>
                  </a:cxn>
                </a:cxnLst>
                <a:rect l="0" t="0" r="r" b="b"/>
                <a:pathLst>
                  <a:path w="3" h="6">
                    <a:moveTo>
                      <a:pt x="0" y="5"/>
                    </a:moveTo>
                    <a:cubicBezTo>
                      <a:pt x="3" y="3"/>
                      <a:pt x="1" y="1"/>
                      <a:pt x="2" y="0"/>
                    </a:cubicBezTo>
                    <a:cubicBezTo>
                      <a:pt x="2" y="0"/>
                      <a:pt x="1" y="5"/>
                      <a:pt x="0" y="5"/>
                    </a:cubicBezTo>
                    <a:cubicBezTo>
                      <a:pt x="0" y="5"/>
                      <a:pt x="0" y="6"/>
                      <a:pt x="0" y="5"/>
                    </a:cubicBezTo>
                    <a:close/>
                  </a:path>
                </a:pathLst>
              </a:custGeom>
              <a:noFill/>
              <a:ln w="0">
                <a:solidFill>
                  <a:srgbClr val="24211D"/>
                </a:solidFill>
                <a:prstDash val="solid"/>
                <a:round/>
                <a:headEnd/>
                <a:tailEnd/>
              </a:ln>
            </p:spPr>
            <p:txBody>
              <a:bodyPr/>
              <a:lstStyle/>
              <a:p>
                <a:pPr>
                  <a:defRPr/>
                </a:pPr>
                <a:endParaRPr lang="es-MX"/>
              </a:p>
            </p:txBody>
          </p:sp>
          <p:sp>
            <p:nvSpPr>
              <p:cNvPr id="1560" name="Freeform 536"/>
              <p:cNvSpPr>
                <a:spLocks/>
              </p:cNvSpPr>
              <p:nvPr/>
            </p:nvSpPr>
            <p:spPr bwMode="auto">
              <a:xfrm>
                <a:off x="4933" y="2025"/>
                <a:ext cx="23" cy="23"/>
              </a:xfrm>
              <a:custGeom>
                <a:avLst/>
                <a:gdLst/>
                <a:ahLst/>
                <a:cxnLst>
                  <a:cxn ang="0">
                    <a:pos x="3" y="6"/>
                  </a:cxn>
                  <a:cxn ang="0">
                    <a:pos x="3" y="2"/>
                  </a:cxn>
                  <a:cxn ang="0">
                    <a:pos x="3" y="1"/>
                  </a:cxn>
                  <a:cxn ang="0">
                    <a:pos x="1" y="1"/>
                  </a:cxn>
                  <a:cxn ang="0">
                    <a:pos x="0" y="4"/>
                  </a:cxn>
                  <a:cxn ang="0">
                    <a:pos x="3" y="6"/>
                  </a:cxn>
                </a:cxnLst>
                <a:rect l="0" t="0" r="r" b="b"/>
                <a:pathLst>
                  <a:path w="6" h="7">
                    <a:moveTo>
                      <a:pt x="3" y="6"/>
                    </a:moveTo>
                    <a:cubicBezTo>
                      <a:pt x="6" y="5"/>
                      <a:pt x="5" y="3"/>
                      <a:pt x="3" y="2"/>
                    </a:cubicBezTo>
                    <a:cubicBezTo>
                      <a:pt x="4" y="2"/>
                      <a:pt x="4" y="1"/>
                      <a:pt x="3" y="1"/>
                    </a:cubicBezTo>
                    <a:cubicBezTo>
                      <a:pt x="2" y="0"/>
                      <a:pt x="1" y="1"/>
                      <a:pt x="1" y="1"/>
                    </a:cubicBezTo>
                    <a:cubicBezTo>
                      <a:pt x="0" y="3"/>
                      <a:pt x="0" y="3"/>
                      <a:pt x="0" y="4"/>
                    </a:cubicBezTo>
                    <a:cubicBezTo>
                      <a:pt x="0" y="7"/>
                      <a:pt x="2" y="7"/>
                      <a:pt x="3" y="6"/>
                    </a:cubicBezTo>
                    <a:close/>
                  </a:path>
                </a:pathLst>
              </a:custGeom>
              <a:solidFill>
                <a:srgbClr val="006E57"/>
              </a:solidFill>
              <a:ln w="9525">
                <a:noFill/>
                <a:round/>
                <a:headEnd/>
                <a:tailEnd/>
              </a:ln>
            </p:spPr>
            <p:txBody>
              <a:bodyPr/>
              <a:lstStyle/>
              <a:p>
                <a:pPr>
                  <a:defRPr/>
                </a:pPr>
                <a:endParaRPr lang="es-MX"/>
              </a:p>
            </p:txBody>
          </p:sp>
          <p:sp>
            <p:nvSpPr>
              <p:cNvPr id="1561" name="Freeform 537"/>
              <p:cNvSpPr>
                <a:spLocks/>
              </p:cNvSpPr>
              <p:nvPr/>
            </p:nvSpPr>
            <p:spPr bwMode="auto">
              <a:xfrm>
                <a:off x="4933" y="2030"/>
                <a:ext cx="18" cy="18"/>
              </a:xfrm>
              <a:custGeom>
                <a:avLst/>
                <a:gdLst/>
                <a:ahLst/>
                <a:cxnLst>
                  <a:cxn ang="0">
                    <a:pos x="0" y="3"/>
                  </a:cxn>
                  <a:cxn ang="0">
                    <a:pos x="1" y="0"/>
                  </a:cxn>
                  <a:cxn ang="0">
                    <a:pos x="2" y="0"/>
                  </a:cxn>
                  <a:cxn ang="0">
                    <a:pos x="3" y="0"/>
                  </a:cxn>
                  <a:cxn ang="0">
                    <a:pos x="3" y="1"/>
                  </a:cxn>
                  <a:cxn ang="0">
                    <a:pos x="3" y="1"/>
                  </a:cxn>
                  <a:cxn ang="0">
                    <a:pos x="4" y="2"/>
                  </a:cxn>
                  <a:cxn ang="0">
                    <a:pos x="3" y="5"/>
                  </a:cxn>
                  <a:cxn ang="0">
                    <a:pos x="2" y="5"/>
                  </a:cxn>
                  <a:cxn ang="0">
                    <a:pos x="0" y="3"/>
                  </a:cxn>
                </a:cxnLst>
                <a:rect l="0" t="0" r="r" b="b"/>
                <a:pathLst>
                  <a:path w="5" h="5">
                    <a:moveTo>
                      <a:pt x="0" y="3"/>
                    </a:moveTo>
                    <a:cubicBezTo>
                      <a:pt x="0" y="2"/>
                      <a:pt x="0" y="2"/>
                      <a:pt x="1" y="0"/>
                    </a:cubicBezTo>
                    <a:cubicBezTo>
                      <a:pt x="1" y="0"/>
                      <a:pt x="2" y="0"/>
                      <a:pt x="2" y="0"/>
                    </a:cubicBezTo>
                    <a:cubicBezTo>
                      <a:pt x="2" y="0"/>
                      <a:pt x="2" y="0"/>
                      <a:pt x="3" y="0"/>
                    </a:cubicBezTo>
                    <a:cubicBezTo>
                      <a:pt x="3" y="0"/>
                      <a:pt x="3" y="1"/>
                      <a:pt x="3" y="1"/>
                    </a:cubicBezTo>
                    <a:cubicBezTo>
                      <a:pt x="3" y="1"/>
                      <a:pt x="3" y="1"/>
                      <a:pt x="3" y="1"/>
                    </a:cubicBezTo>
                    <a:cubicBezTo>
                      <a:pt x="3" y="2"/>
                      <a:pt x="3" y="2"/>
                      <a:pt x="4" y="2"/>
                    </a:cubicBezTo>
                    <a:cubicBezTo>
                      <a:pt x="5" y="3"/>
                      <a:pt x="5" y="4"/>
                      <a:pt x="3" y="5"/>
                    </a:cubicBezTo>
                    <a:cubicBezTo>
                      <a:pt x="3" y="5"/>
                      <a:pt x="2" y="5"/>
                      <a:pt x="2" y="5"/>
                    </a:cubicBezTo>
                    <a:cubicBezTo>
                      <a:pt x="1" y="5"/>
                      <a:pt x="0" y="5"/>
                      <a:pt x="0" y="3"/>
                    </a:cubicBezTo>
                    <a:close/>
                  </a:path>
                </a:pathLst>
              </a:custGeom>
              <a:solidFill>
                <a:srgbClr val="27805E"/>
              </a:solidFill>
              <a:ln w="9525">
                <a:noFill/>
                <a:round/>
                <a:headEnd/>
                <a:tailEnd/>
              </a:ln>
            </p:spPr>
            <p:txBody>
              <a:bodyPr/>
              <a:lstStyle/>
              <a:p>
                <a:pPr>
                  <a:defRPr/>
                </a:pPr>
                <a:endParaRPr lang="es-MX"/>
              </a:p>
            </p:txBody>
          </p:sp>
          <p:sp>
            <p:nvSpPr>
              <p:cNvPr id="1562" name="Freeform 538"/>
              <p:cNvSpPr>
                <a:spLocks/>
              </p:cNvSpPr>
              <p:nvPr/>
            </p:nvSpPr>
            <p:spPr bwMode="auto">
              <a:xfrm>
                <a:off x="4938" y="2030"/>
                <a:ext cx="14" cy="18"/>
              </a:xfrm>
              <a:custGeom>
                <a:avLst/>
                <a:gdLst/>
                <a:ahLst/>
                <a:cxnLst>
                  <a:cxn ang="0">
                    <a:pos x="0" y="3"/>
                  </a:cxn>
                  <a:cxn ang="0">
                    <a:pos x="0" y="1"/>
                  </a:cxn>
                  <a:cxn ang="0">
                    <a:pos x="1" y="1"/>
                  </a:cxn>
                  <a:cxn ang="0">
                    <a:pos x="1" y="1"/>
                  </a:cxn>
                  <a:cxn ang="0">
                    <a:pos x="2" y="1"/>
                  </a:cxn>
                  <a:cxn ang="0">
                    <a:pos x="2" y="2"/>
                  </a:cxn>
                  <a:cxn ang="0">
                    <a:pos x="2" y="2"/>
                  </a:cxn>
                  <a:cxn ang="0">
                    <a:pos x="2" y="4"/>
                  </a:cxn>
                  <a:cxn ang="0">
                    <a:pos x="1" y="5"/>
                  </a:cxn>
                  <a:cxn ang="0">
                    <a:pos x="0" y="3"/>
                  </a:cxn>
                </a:cxnLst>
                <a:rect l="0" t="0" r="r" b="b"/>
                <a:pathLst>
                  <a:path w="4" h="5">
                    <a:moveTo>
                      <a:pt x="0" y="3"/>
                    </a:moveTo>
                    <a:cubicBezTo>
                      <a:pt x="0" y="2"/>
                      <a:pt x="0" y="2"/>
                      <a:pt x="0" y="1"/>
                    </a:cubicBezTo>
                    <a:cubicBezTo>
                      <a:pt x="0" y="1"/>
                      <a:pt x="1" y="1"/>
                      <a:pt x="1" y="1"/>
                    </a:cubicBezTo>
                    <a:cubicBezTo>
                      <a:pt x="1" y="0"/>
                      <a:pt x="1" y="0"/>
                      <a:pt x="1" y="1"/>
                    </a:cubicBezTo>
                    <a:cubicBezTo>
                      <a:pt x="2" y="1"/>
                      <a:pt x="2" y="1"/>
                      <a:pt x="2" y="1"/>
                    </a:cubicBezTo>
                    <a:cubicBezTo>
                      <a:pt x="2" y="1"/>
                      <a:pt x="2" y="1"/>
                      <a:pt x="2" y="2"/>
                    </a:cubicBezTo>
                    <a:cubicBezTo>
                      <a:pt x="2" y="2"/>
                      <a:pt x="2" y="2"/>
                      <a:pt x="2" y="2"/>
                    </a:cubicBezTo>
                    <a:cubicBezTo>
                      <a:pt x="3" y="3"/>
                      <a:pt x="4" y="4"/>
                      <a:pt x="2" y="4"/>
                    </a:cubicBezTo>
                    <a:cubicBezTo>
                      <a:pt x="2" y="5"/>
                      <a:pt x="2" y="5"/>
                      <a:pt x="1" y="5"/>
                    </a:cubicBezTo>
                    <a:cubicBezTo>
                      <a:pt x="0" y="5"/>
                      <a:pt x="0" y="5"/>
                      <a:pt x="0" y="3"/>
                    </a:cubicBezTo>
                    <a:close/>
                  </a:path>
                </a:pathLst>
              </a:custGeom>
              <a:solidFill>
                <a:srgbClr val="569365"/>
              </a:solidFill>
              <a:ln w="9525">
                <a:noFill/>
                <a:round/>
                <a:headEnd/>
                <a:tailEnd/>
              </a:ln>
            </p:spPr>
            <p:txBody>
              <a:bodyPr/>
              <a:lstStyle/>
              <a:p>
                <a:pPr>
                  <a:defRPr/>
                </a:pPr>
                <a:endParaRPr lang="es-MX"/>
              </a:p>
            </p:txBody>
          </p:sp>
          <p:sp>
            <p:nvSpPr>
              <p:cNvPr id="1563" name="Freeform 539"/>
              <p:cNvSpPr>
                <a:spLocks/>
              </p:cNvSpPr>
              <p:nvPr/>
            </p:nvSpPr>
            <p:spPr bwMode="auto">
              <a:xfrm>
                <a:off x="4938" y="2030"/>
                <a:ext cx="14" cy="18"/>
              </a:xfrm>
              <a:custGeom>
                <a:avLst/>
                <a:gdLst/>
                <a:ahLst/>
                <a:cxnLst>
                  <a:cxn ang="0">
                    <a:pos x="0" y="2"/>
                  </a:cxn>
                  <a:cxn ang="0">
                    <a:pos x="0" y="0"/>
                  </a:cxn>
                  <a:cxn ang="0">
                    <a:pos x="1" y="0"/>
                  </a:cxn>
                  <a:cxn ang="0">
                    <a:pos x="1" y="0"/>
                  </a:cxn>
                  <a:cxn ang="0">
                    <a:pos x="2" y="0"/>
                  </a:cxn>
                  <a:cxn ang="0">
                    <a:pos x="2" y="1"/>
                  </a:cxn>
                  <a:cxn ang="0">
                    <a:pos x="2" y="1"/>
                  </a:cxn>
                  <a:cxn ang="0">
                    <a:pos x="2" y="3"/>
                  </a:cxn>
                  <a:cxn ang="0">
                    <a:pos x="1" y="4"/>
                  </a:cxn>
                  <a:cxn ang="0">
                    <a:pos x="0" y="2"/>
                  </a:cxn>
                </a:cxnLst>
                <a:rect l="0" t="0" r="r" b="b"/>
                <a:pathLst>
                  <a:path w="3" h="4">
                    <a:moveTo>
                      <a:pt x="0" y="2"/>
                    </a:moveTo>
                    <a:cubicBezTo>
                      <a:pt x="0" y="1"/>
                      <a:pt x="0" y="1"/>
                      <a:pt x="0" y="0"/>
                    </a:cubicBezTo>
                    <a:cubicBezTo>
                      <a:pt x="1" y="0"/>
                      <a:pt x="1" y="0"/>
                      <a:pt x="1" y="0"/>
                    </a:cubicBezTo>
                    <a:cubicBezTo>
                      <a:pt x="1" y="0"/>
                      <a:pt x="1" y="0"/>
                      <a:pt x="1" y="0"/>
                    </a:cubicBezTo>
                    <a:cubicBezTo>
                      <a:pt x="2" y="0"/>
                      <a:pt x="2" y="0"/>
                      <a:pt x="2" y="0"/>
                    </a:cubicBezTo>
                    <a:cubicBezTo>
                      <a:pt x="2" y="0"/>
                      <a:pt x="2" y="1"/>
                      <a:pt x="2" y="1"/>
                    </a:cubicBezTo>
                    <a:cubicBezTo>
                      <a:pt x="2" y="1"/>
                      <a:pt x="2" y="1"/>
                      <a:pt x="2" y="1"/>
                    </a:cubicBezTo>
                    <a:cubicBezTo>
                      <a:pt x="3" y="2"/>
                      <a:pt x="3" y="2"/>
                      <a:pt x="2" y="3"/>
                    </a:cubicBezTo>
                    <a:cubicBezTo>
                      <a:pt x="2" y="3"/>
                      <a:pt x="2" y="3"/>
                      <a:pt x="1" y="4"/>
                    </a:cubicBezTo>
                    <a:cubicBezTo>
                      <a:pt x="1" y="4"/>
                      <a:pt x="0" y="4"/>
                      <a:pt x="0" y="2"/>
                    </a:cubicBezTo>
                    <a:close/>
                  </a:path>
                </a:pathLst>
              </a:custGeom>
              <a:solidFill>
                <a:srgbClr val="7FA96C"/>
              </a:solidFill>
              <a:ln w="9525">
                <a:noFill/>
                <a:round/>
                <a:headEnd/>
                <a:tailEnd/>
              </a:ln>
            </p:spPr>
            <p:txBody>
              <a:bodyPr/>
              <a:lstStyle/>
              <a:p>
                <a:pPr>
                  <a:defRPr/>
                </a:pPr>
                <a:endParaRPr lang="es-MX"/>
              </a:p>
            </p:txBody>
          </p:sp>
          <p:sp>
            <p:nvSpPr>
              <p:cNvPr id="1564" name="Freeform 540"/>
              <p:cNvSpPr>
                <a:spLocks/>
              </p:cNvSpPr>
              <p:nvPr/>
            </p:nvSpPr>
            <p:spPr bwMode="auto">
              <a:xfrm>
                <a:off x="4938" y="2030"/>
                <a:ext cx="14" cy="14"/>
              </a:xfrm>
              <a:custGeom>
                <a:avLst/>
                <a:gdLst/>
                <a:ahLst/>
                <a:cxnLst>
                  <a:cxn ang="0">
                    <a:pos x="0" y="2"/>
                  </a:cxn>
                  <a:cxn ang="0">
                    <a:pos x="1" y="1"/>
                  </a:cxn>
                  <a:cxn ang="0">
                    <a:pos x="1" y="0"/>
                  </a:cxn>
                  <a:cxn ang="0">
                    <a:pos x="1" y="0"/>
                  </a:cxn>
                  <a:cxn ang="0">
                    <a:pos x="2" y="0"/>
                  </a:cxn>
                  <a:cxn ang="0">
                    <a:pos x="2" y="1"/>
                  </a:cxn>
                  <a:cxn ang="0">
                    <a:pos x="2" y="1"/>
                  </a:cxn>
                  <a:cxn ang="0">
                    <a:pos x="2" y="3"/>
                  </a:cxn>
                  <a:cxn ang="0">
                    <a:pos x="1" y="3"/>
                  </a:cxn>
                  <a:cxn ang="0">
                    <a:pos x="0" y="2"/>
                  </a:cxn>
                </a:cxnLst>
                <a:rect l="0" t="0" r="r" b="b"/>
                <a:pathLst>
                  <a:path w="3" h="3">
                    <a:moveTo>
                      <a:pt x="0" y="2"/>
                    </a:moveTo>
                    <a:cubicBezTo>
                      <a:pt x="0" y="1"/>
                      <a:pt x="0" y="1"/>
                      <a:pt x="1" y="1"/>
                    </a:cubicBezTo>
                    <a:cubicBezTo>
                      <a:pt x="1" y="1"/>
                      <a:pt x="1" y="0"/>
                      <a:pt x="1" y="0"/>
                    </a:cubicBezTo>
                    <a:cubicBezTo>
                      <a:pt x="1" y="0"/>
                      <a:pt x="1" y="0"/>
                      <a:pt x="1" y="0"/>
                    </a:cubicBezTo>
                    <a:cubicBezTo>
                      <a:pt x="1" y="0"/>
                      <a:pt x="1" y="0"/>
                      <a:pt x="2" y="0"/>
                    </a:cubicBezTo>
                    <a:cubicBezTo>
                      <a:pt x="2" y="1"/>
                      <a:pt x="2" y="1"/>
                      <a:pt x="2" y="1"/>
                    </a:cubicBezTo>
                    <a:cubicBezTo>
                      <a:pt x="2" y="1"/>
                      <a:pt x="2" y="1"/>
                      <a:pt x="2" y="1"/>
                    </a:cubicBezTo>
                    <a:cubicBezTo>
                      <a:pt x="2" y="2"/>
                      <a:pt x="3" y="2"/>
                      <a:pt x="2" y="3"/>
                    </a:cubicBezTo>
                    <a:cubicBezTo>
                      <a:pt x="2" y="3"/>
                      <a:pt x="2" y="3"/>
                      <a:pt x="1" y="3"/>
                    </a:cubicBezTo>
                    <a:cubicBezTo>
                      <a:pt x="1" y="3"/>
                      <a:pt x="0" y="3"/>
                      <a:pt x="0" y="2"/>
                    </a:cubicBezTo>
                    <a:close/>
                  </a:path>
                </a:pathLst>
              </a:custGeom>
              <a:solidFill>
                <a:srgbClr val="B4CA71"/>
              </a:solidFill>
              <a:ln w="9525">
                <a:noFill/>
                <a:round/>
                <a:headEnd/>
                <a:tailEnd/>
              </a:ln>
            </p:spPr>
            <p:txBody>
              <a:bodyPr/>
              <a:lstStyle/>
              <a:p>
                <a:pPr>
                  <a:defRPr/>
                </a:pPr>
                <a:endParaRPr lang="es-MX"/>
              </a:p>
            </p:txBody>
          </p:sp>
          <p:sp>
            <p:nvSpPr>
              <p:cNvPr id="1565" name="Freeform 541"/>
              <p:cNvSpPr>
                <a:spLocks/>
              </p:cNvSpPr>
              <p:nvPr/>
            </p:nvSpPr>
            <p:spPr bwMode="auto">
              <a:xfrm>
                <a:off x="4943" y="2034"/>
                <a:ext cx="14" cy="9"/>
              </a:xfrm>
              <a:custGeom>
                <a:avLst/>
                <a:gdLst/>
                <a:ahLst/>
                <a:cxnLst>
                  <a:cxn ang="0">
                    <a:pos x="0" y="2"/>
                  </a:cxn>
                  <a:cxn ang="0">
                    <a:pos x="4" y="0"/>
                  </a:cxn>
                  <a:cxn ang="0">
                    <a:pos x="0" y="0"/>
                  </a:cxn>
                  <a:cxn ang="0">
                    <a:pos x="0" y="2"/>
                  </a:cxn>
                </a:cxnLst>
                <a:rect l="0" t="0" r="r" b="b"/>
                <a:pathLst>
                  <a:path w="4" h="2">
                    <a:moveTo>
                      <a:pt x="0" y="2"/>
                    </a:moveTo>
                    <a:cubicBezTo>
                      <a:pt x="3" y="2"/>
                      <a:pt x="3" y="1"/>
                      <a:pt x="4" y="0"/>
                    </a:cubicBezTo>
                    <a:cubicBezTo>
                      <a:pt x="4" y="0"/>
                      <a:pt x="1" y="1"/>
                      <a:pt x="0" y="0"/>
                    </a:cubicBezTo>
                    <a:cubicBezTo>
                      <a:pt x="0" y="0"/>
                      <a:pt x="0" y="1"/>
                      <a:pt x="0" y="2"/>
                    </a:cubicBezTo>
                    <a:close/>
                  </a:path>
                </a:pathLst>
              </a:custGeom>
              <a:solidFill>
                <a:srgbClr val="24211D"/>
              </a:solidFill>
              <a:ln w="9525">
                <a:noFill/>
                <a:round/>
                <a:headEnd/>
                <a:tailEnd/>
              </a:ln>
            </p:spPr>
            <p:txBody>
              <a:bodyPr/>
              <a:lstStyle/>
              <a:p>
                <a:pPr>
                  <a:defRPr/>
                </a:pPr>
                <a:endParaRPr lang="es-MX"/>
              </a:p>
            </p:txBody>
          </p:sp>
          <p:sp>
            <p:nvSpPr>
              <p:cNvPr id="1566" name="Freeform 542"/>
              <p:cNvSpPr>
                <a:spLocks/>
              </p:cNvSpPr>
              <p:nvPr/>
            </p:nvSpPr>
            <p:spPr bwMode="auto">
              <a:xfrm>
                <a:off x="4943" y="2034"/>
                <a:ext cx="14" cy="9"/>
              </a:xfrm>
              <a:custGeom>
                <a:avLst/>
                <a:gdLst/>
                <a:ahLst/>
                <a:cxnLst>
                  <a:cxn ang="0">
                    <a:pos x="0" y="2"/>
                  </a:cxn>
                  <a:cxn ang="0">
                    <a:pos x="4" y="0"/>
                  </a:cxn>
                  <a:cxn ang="0">
                    <a:pos x="0" y="0"/>
                  </a:cxn>
                  <a:cxn ang="0">
                    <a:pos x="0" y="2"/>
                  </a:cxn>
                </a:cxnLst>
                <a:rect l="0" t="0" r="r" b="b"/>
                <a:pathLst>
                  <a:path w="4" h="2">
                    <a:moveTo>
                      <a:pt x="0" y="2"/>
                    </a:moveTo>
                    <a:cubicBezTo>
                      <a:pt x="3" y="2"/>
                      <a:pt x="3" y="1"/>
                      <a:pt x="4" y="0"/>
                    </a:cubicBezTo>
                    <a:cubicBezTo>
                      <a:pt x="4" y="0"/>
                      <a:pt x="1" y="1"/>
                      <a:pt x="0" y="0"/>
                    </a:cubicBezTo>
                    <a:cubicBezTo>
                      <a:pt x="0" y="0"/>
                      <a:pt x="0" y="1"/>
                      <a:pt x="0" y="2"/>
                    </a:cubicBezTo>
                    <a:close/>
                  </a:path>
                </a:pathLst>
              </a:custGeom>
              <a:noFill/>
              <a:ln w="0">
                <a:solidFill>
                  <a:srgbClr val="24211D"/>
                </a:solidFill>
                <a:prstDash val="solid"/>
                <a:round/>
                <a:headEnd/>
                <a:tailEnd/>
              </a:ln>
            </p:spPr>
            <p:txBody>
              <a:bodyPr/>
              <a:lstStyle/>
              <a:p>
                <a:pPr>
                  <a:defRPr/>
                </a:pPr>
                <a:endParaRPr lang="es-MX"/>
              </a:p>
            </p:txBody>
          </p:sp>
          <p:sp>
            <p:nvSpPr>
              <p:cNvPr id="1567" name="Freeform 543"/>
              <p:cNvSpPr>
                <a:spLocks/>
              </p:cNvSpPr>
              <p:nvPr/>
            </p:nvSpPr>
            <p:spPr bwMode="auto">
              <a:xfrm>
                <a:off x="4984" y="2030"/>
                <a:ext cx="18" cy="23"/>
              </a:xfrm>
              <a:custGeom>
                <a:avLst/>
                <a:gdLst/>
                <a:ahLst/>
                <a:cxnLst>
                  <a:cxn ang="0">
                    <a:pos x="3" y="6"/>
                  </a:cxn>
                  <a:cxn ang="0">
                    <a:pos x="4" y="2"/>
                  </a:cxn>
                  <a:cxn ang="0">
                    <a:pos x="3" y="0"/>
                  </a:cxn>
                  <a:cxn ang="0">
                    <a:pos x="2" y="0"/>
                  </a:cxn>
                  <a:cxn ang="0">
                    <a:pos x="0" y="3"/>
                  </a:cxn>
                  <a:cxn ang="0">
                    <a:pos x="3" y="6"/>
                  </a:cxn>
                </a:cxnLst>
                <a:rect l="0" t="0" r="r" b="b"/>
                <a:pathLst>
                  <a:path w="6" h="6">
                    <a:moveTo>
                      <a:pt x="3" y="6"/>
                    </a:moveTo>
                    <a:cubicBezTo>
                      <a:pt x="6" y="5"/>
                      <a:pt x="5" y="3"/>
                      <a:pt x="4" y="2"/>
                    </a:cubicBezTo>
                    <a:cubicBezTo>
                      <a:pt x="4" y="1"/>
                      <a:pt x="4" y="1"/>
                      <a:pt x="3" y="0"/>
                    </a:cubicBezTo>
                    <a:cubicBezTo>
                      <a:pt x="3" y="0"/>
                      <a:pt x="2" y="0"/>
                      <a:pt x="2" y="0"/>
                    </a:cubicBezTo>
                    <a:cubicBezTo>
                      <a:pt x="1" y="2"/>
                      <a:pt x="1" y="2"/>
                      <a:pt x="0" y="3"/>
                    </a:cubicBezTo>
                    <a:cubicBezTo>
                      <a:pt x="0" y="6"/>
                      <a:pt x="1" y="6"/>
                      <a:pt x="3" y="6"/>
                    </a:cubicBezTo>
                    <a:close/>
                  </a:path>
                </a:pathLst>
              </a:custGeom>
              <a:solidFill>
                <a:srgbClr val="006E57"/>
              </a:solidFill>
              <a:ln w="9525">
                <a:noFill/>
                <a:round/>
                <a:headEnd/>
                <a:tailEnd/>
              </a:ln>
            </p:spPr>
            <p:txBody>
              <a:bodyPr/>
              <a:lstStyle/>
              <a:p>
                <a:pPr>
                  <a:defRPr/>
                </a:pPr>
                <a:endParaRPr lang="es-MX"/>
              </a:p>
            </p:txBody>
          </p:sp>
          <p:sp>
            <p:nvSpPr>
              <p:cNvPr id="1568" name="Freeform 544"/>
              <p:cNvSpPr>
                <a:spLocks/>
              </p:cNvSpPr>
              <p:nvPr/>
            </p:nvSpPr>
            <p:spPr bwMode="auto">
              <a:xfrm>
                <a:off x="4984" y="2030"/>
                <a:ext cx="18" cy="23"/>
              </a:xfrm>
              <a:custGeom>
                <a:avLst/>
                <a:gdLst/>
                <a:ahLst/>
                <a:cxnLst>
                  <a:cxn ang="0">
                    <a:pos x="1" y="3"/>
                  </a:cxn>
                  <a:cxn ang="0">
                    <a:pos x="2" y="1"/>
                  </a:cxn>
                  <a:cxn ang="0">
                    <a:pos x="2" y="0"/>
                  </a:cxn>
                  <a:cxn ang="0">
                    <a:pos x="3" y="1"/>
                  </a:cxn>
                  <a:cxn ang="0">
                    <a:pos x="4" y="1"/>
                  </a:cxn>
                  <a:cxn ang="0">
                    <a:pos x="3" y="2"/>
                  </a:cxn>
                  <a:cxn ang="0">
                    <a:pos x="4" y="3"/>
                  </a:cxn>
                  <a:cxn ang="0">
                    <a:pos x="3" y="5"/>
                  </a:cxn>
                  <a:cxn ang="0">
                    <a:pos x="2" y="6"/>
                  </a:cxn>
                  <a:cxn ang="0">
                    <a:pos x="1" y="3"/>
                  </a:cxn>
                </a:cxnLst>
                <a:rect l="0" t="0" r="r" b="b"/>
                <a:pathLst>
                  <a:path w="5" h="6">
                    <a:moveTo>
                      <a:pt x="1" y="3"/>
                    </a:moveTo>
                    <a:cubicBezTo>
                      <a:pt x="1" y="2"/>
                      <a:pt x="1" y="2"/>
                      <a:pt x="2" y="1"/>
                    </a:cubicBezTo>
                    <a:cubicBezTo>
                      <a:pt x="2" y="1"/>
                      <a:pt x="2" y="0"/>
                      <a:pt x="2" y="0"/>
                    </a:cubicBezTo>
                    <a:cubicBezTo>
                      <a:pt x="3" y="0"/>
                      <a:pt x="3" y="0"/>
                      <a:pt x="3" y="1"/>
                    </a:cubicBezTo>
                    <a:cubicBezTo>
                      <a:pt x="4" y="1"/>
                      <a:pt x="4" y="1"/>
                      <a:pt x="4" y="1"/>
                    </a:cubicBezTo>
                    <a:cubicBezTo>
                      <a:pt x="4" y="2"/>
                      <a:pt x="4" y="2"/>
                      <a:pt x="3" y="2"/>
                    </a:cubicBezTo>
                    <a:cubicBezTo>
                      <a:pt x="4" y="2"/>
                      <a:pt x="4" y="3"/>
                      <a:pt x="4" y="3"/>
                    </a:cubicBezTo>
                    <a:cubicBezTo>
                      <a:pt x="5" y="4"/>
                      <a:pt x="5" y="5"/>
                      <a:pt x="3" y="5"/>
                    </a:cubicBezTo>
                    <a:cubicBezTo>
                      <a:pt x="3" y="6"/>
                      <a:pt x="2" y="6"/>
                      <a:pt x="2" y="6"/>
                    </a:cubicBezTo>
                    <a:cubicBezTo>
                      <a:pt x="1" y="6"/>
                      <a:pt x="0" y="5"/>
                      <a:pt x="1" y="3"/>
                    </a:cubicBezTo>
                    <a:close/>
                  </a:path>
                </a:pathLst>
              </a:custGeom>
              <a:solidFill>
                <a:srgbClr val="27805E"/>
              </a:solidFill>
              <a:ln w="9525">
                <a:noFill/>
                <a:round/>
                <a:headEnd/>
                <a:tailEnd/>
              </a:ln>
            </p:spPr>
            <p:txBody>
              <a:bodyPr/>
              <a:lstStyle/>
              <a:p>
                <a:pPr>
                  <a:defRPr/>
                </a:pPr>
                <a:endParaRPr lang="es-MX"/>
              </a:p>
            </p:txBody>
          </p:sp>
          <p:sp>
            <p:nvSpPr>
              <p:cNvPr id="1569" name="Freeform 545"/>
              <p:cNvSpPr>
                <a:spLocks/>
              </p:cNvSpPr>
              <p:nvPr/>
            </p:nvSpPr>
            <p:spPr bwMode="auto">
              <a:xfrm>
                <a:off x="4984" y="2034"/>
                <a:ext cx="18" cy="14"/>
              </a:xfrm>
              <a:custGeom>
                <a:avLst/>
                <a:gdLst/>
                <a:ahLst/>
                <a:cxnLst>
                  <a:cxn ang="0">
                    <a:pos x="0" y="2"/>
                  </a:cxn>
                  <a:cxn ang="0">
                    <a:pos x="1" y="0"/>
                  </a:cxn>
                  <a:cxn ang="0">
                    <a:pos x="1" y="0"/>
                  </a:cxn>
                  <a:cxn ang="0">
                    <a:pos x="2" y="0"/>
                  </a:cxn>
                  <a:cxn ang="0">
                    <a:pos x="3" y="1"/>
                  </a:cxn>
                  <a:cxn ang="0">
                    <a:pos x="2" y="1"/>
                  </a:cxn>
                  <a:cxn ang="0">
                    <a:pos x="3" y="2"/>
                  </a:cxn>
                  <a:cxn ang="0">
                    <a:pos x="2" y="4"/>
                  </a:cxn>
                  <a:cxn ang="0">
                    <a:pos x="1" y="4"/>
                  </a:cxn>
                  <a:cxn ang="0">
                    <a:pos x="0" y="2"/>
                  </a:cxn>
                </a:cxnLst>
                <a:rect l="0" t="0" r="r" b="b"/>
                <a:pathLst>
                  <a:path w="4" h="4">
                    <a:moveTo>
                      <a:pt x="0" y="2"/>
                    </a:moveTo>
                    <a:cubicBezTo>
                      <a:pt x="0" y="1"/>
                      <a:pt x="0" y="1"/>
                      <a:pt x="1" y="0"/>
                    </a:cubicBezTo>
                    <a:cubicBezTo>
                      <a:pt x="1" y="0"/>
                      <a:pt x="1" y="0"/>
                      <a:pt x="1" y="0"/>
                    </a:cubicBezTo>
                    <a:cubicBezTo>
                      <a:pt x="2" y="0"/>
                      <a:pt x="2" y="0"/>
                      <a:pt x="2" y="0"/>
                    </a:cubicBezTo>
                    <a:cubicBezTo>
                      <a:pt x="2" y="0"/>
                      <a:pt x="3" y="0"/>
                      <a:pt x="3" y="1"/>
                    </a:cubicBezTo>
                    <a:cubicBezTo>
                      <a:pt x="3" y="1"/>
                      <a:pt x="2" y="1"/>
                      <a:pt x="2" y="1"/>
                    </a:cubicBezTo>
                    <a:cubicBezTo>
                      <a:pt x="3" y="1"/>
                      <a:pt x="3" y="2"/>
                      <a:pt x="3" y="2"/>
                    </a:cubicBezTo>
                    <a:cubicBezTo>
                      <a:pt x="3" y="3"/>
                      <a:pt x="4" y="3"/>
                      <a:pt x="2" y="4"/>
                    </a:cubicBezTo>
                    <a:cubicBezTo>
                      <a:pt x="2" y="4"/>
                      <a:pt x="1" y="4"/>
                      <a:pt x="1" y="4"/>
                    </a:cubicBezTo>
                    <a:cubicBezTo>
                      <a:pt x="0" y="4"/>
                      <a:pt x="0" y="4"/>
                      <a:pt x="0" y="2"/>
                    </a:cubicBezTo>
                    <a:close/>
                  </a:path>
                </a:pathLst>
              </a:custGeom>
              <a:solidFill>
                <a:srgbClr val="569365"/>
              </a:solidFill>
              <a:ln w="9525">
                <a:noFill/>
                <a:round/>
                <a:headEnd/>
                <a:tailEnd/>
              </a:ln>
            </p:spPr>
            <p:txBody>
              <a:bodyPr/>
              <a:lstStyle/>
              <a:p>
                <a:pPr>
                  <a:defRPr/>
                </a:pPr>
                <a:endParaRPr lang="es-MX"/>
              </a:p>
            </p:txBody>
          </p:sp>
          <p:sp>
            <p:nvSpPr>
              <p:cNvPr id="1570" name="Freeform 546"/>
              <p:cNvSpPr>
                <a:spLocks/>
              </p:cNvSpPr>
              <p:nvPr/>
            </p:nvSpPr>
            <p:spPr bwMode="auto">
              <a:xfrm>
                <a:off x="4984" y="2034"/>
                <a:ext cx="14" cy="14"/>
              </a:xfrm>
              <a:custGeom>
                <a:avLst/>
                <a:gdLst/>
                <a:ahLst/>
                <a:cxnLst>
                  <a:cxn ang="0">
                    <a:pos x="0" y="2"/>
                  </a:cxn>
                  <a:cxn ang="0">
                    <a:pos x="1" y="1"/>
                  </a:cxn>
                  <a:cxn ang="0">
                    <a:pos x="1" y="0"/>
                  </a:cxn>
                  <a:cxn ang="0">
                    <a:pos x="2" y="0"/>
                  </a:cxn>
                  <a:cxn ang="0">
                    <a:pos x="2" y="1"/>
                  </a:cxn>
                  <a:cxn ang="0">
                    <a:pos x="2" y="1"/>
                  </a:cxn>
                  <a:cxn ang="0">
                    <a:pos x="2" y="2"/>
                  </a:cxn>
                  <a:cxn ang="0">
                    <a:pos x="2" y="4"/>
                  </a:cxn>
                  <a:cxn ang="0">
                    <a:pos x="1" y="4"/>
                  </a:cxn>
                  <a:cxn ang="0">
                    <a:pos x="0" y="2"/>
                  </a:cxn>
                </a:cxnLst>
                <a:rect l="0" t="0" r="r" b="b"/>
                <a:pathLst>
                  <a:path w="3" h="4">
                    <a:moveTo>
                      <a:pt x="0" y="2"/>
                    </a:moveTo>
                    <a:cubicBezTo>
                      <a:pt x="0" y="1"/>
                      <a:pt x="0" y="1"/>
                      <a:pt x="1" y="1"/>
                    </a:cubicBezTo>
                    <a:cubicBezTo>
                      <a:pt x="1" y="0"/>
                      <a:pt x="1" y="0"/>
                      <a:pt x="1" y="0"/>
                    </a:cubicBezTo>
                    <a:cubicBezTo>
                      <a:pt x="1" y="0"/>
                      <a:pt x="2" y="0"/>
                      <a:pt x="2" y="0"/>
                    </a:cubicBezTo>
                    <a:cubicBezTo>
                      <a:pt x="2" y="0"/>
                      <a:pt x="2" y="1"/>
                      <a:pt x="2" y="1"/>
                    </a:cubicBezTo>
                    <a:cubicBezTo>
                      <a:pt x="2" y="1"/>
                      <a:pt x="2" y="1"/>
                      <a:pt x="2" y="1"/>
                    </a:cubicBezTo>
                    <a:cubicBezTo>
                      <a:pt x="2" y="1"/>
                      <a:pt x="2" y="2"/>
                      <a:pt x="2" y="2"/>
                    </a:cubicBezTo>
                    <a:cubicBezTo>
                      <a:pt x="3" y="2"/>
                      <a:pt x="3" y="3"/>
                      <a:pt x="2" y="4"/>
                    </a:cubicBezTo>
                    <a:cubicBezTo>
                      <a:pt x="2" y="4"/>
                      <a:pt x="2" y="4"/>
                      <a:pt x="1" y="4"/>
                    </a:cubicBezTo>
                    <a:cubicBezTo>
                      <a:pt x="1" y="4"/>
                      <a:pt x="0" y="4"/>
                      <a:pt x="0" y="2"/>
                    </a:cubicBezTo>
                    <a:close/>
                  </a:path>
                </a:pathLst>
              </a:custGeom>
              <a:solidFill>
                <a:srgbClr val="7FA96C"/>
              </a:solidFill>
              <a:ln w="9525">
                <a:noFill/>
                <a:round/>
                <a:headEnd/>
                <a:tailEnd/>
              </a:ln>
            </p:spPr>
            <p:txBody>
              <a:bodyPr/>
              <a:lstStyle/>
              <a:p>
                <a:pPr>
                  <a:defRPr/>
                </a:pPr>
                <a:endParaRPr lang="es-MX"/>
              </a:p>
            </p:txBody>
          </p:sp>
          <p:sp>
            <p:nvSpPr>
              <p:cNvPr id="1571" name="Freeform 547"/>
              <p:cNvSpPr>
                <a:spLocks/>
              </p:cNvSpPr>
              <p:nvPr/>
            </p:nvSpPr>
            <p:spPr bwMode="auto">
              <a:xfrm>
                <a:off x="4984" y="2039"/>
                <a:ext cx="14" cy="9"/>
              </a:xfrm>
              <a:custGeom>
                <a:avLst/>
                <a:gdLst/>
                <a:ahLst/>
                <a:cxnLst>
                  <a:cxn ang="0">
                    <a:pos x="0" y="1"/>
                  </a:cxn>
                  <a:cxn ang="0">
                    <a:pos x="1" y="0"/>
                  </a:cxn>
                  <a:cxn ang="0">
                    <a:pos x="1" y="0"/>
                  </a:cxn>
                  <a:cxn ang="0">
                    <a:pos x="2" y="0"/>
                  </a:cxn>
                  <a:cxn ang="0">
                    <a:pos x="2" y="0"/>
                  </a:cxn>
                  <a:cxn ang="0">
                    <a:pos x="2" y="0"/>
                  </a:cxn>
                  <a:cxn ang="0">
                    <a:pos x="2" y="1"/>
                  </a:cxn>
                  <a:cxn ang="0">
                    <a:pos x="2" y="2"/>
                  </a:cxn>
                  <a:cxn ang="0">
                    <a:pos x="2" y="3"/>
                  </a:cxn>
                  <a:cxn ang="0">
                    <a:pos x="0" y="1"/>
                  </a:cxn>
                </a:cxnLst>
                <a:rect l="0" t="0" r="r" b="b"/>
                <a:pathLst>
                  <a:path w="3" h="3">
                    <a:moveTo>
                      <a:pt x="0" y="1"/>
                    </a:moveTo>
                    <a:cubicBezTo>
                      <a:pt x="0" y="1"/>
                      <a:pt x="0" y="1"/>
                      <a:pt x="1" y="0"/>
                    </a:cubicBezTo>
                    <a:cubicBezTo>
                      <a:pt x="1" y="0"/>
                      <a:pt x="1" y="0"/>
                      <a:pt x="1" y="0"/>
                    </a:cubicBezTo>
                    <a:cubicBezTo>
                      <a:pt x="1" y="0"/>
                      <a:pt x="1" y="0"/>
                      <a:pt x="2" y="0"/>
                    </a:cubicBezTo>
                    <a:cubicBezTo>
                      <a:pt x="2" y="0"/>
                      <a:pt x="2" y="0"/>
                      <a:pt x="2" y="0"/>
                    </a:cubicBezTo>
                    <a:cubicBezTo>
                      <a:pt x="2" y="0"/>
                      <a:pt x="2" y="0"/>
                      <a:pt x="2" y="0"/>
                    </a:cubicBezTo>
                    <a:cubicBezTo>
                      <a:pt x="2" y="0"/>
                      <a:pt x="2" y="1"/>
                      <a:pt x="2" y="1"/>
                    </a:cubicBezTo>
                    <a:cubicBezTo>
                      <a:pt x="3" y="1"/>
                      <a:pt x="3" y="2"/>
                      <a:pt x="2" y="2"/>
                    </a:cubicBezTo>
                    <a:cubicBezTo>
                      <a:pt x="2" y="2"/>
                      <a:pt x="2" y="3"/>
                      <a:pt x="2" y="3"/>
                    </a:cubicBezTo>
                    <a:cubicBezTo>
                      <a:pt x="1" y="3"/>
                      <a:pt x="0" y="3"/>
                      <a:pt x="0" y="1"/>
                    </a:cubicBezTo>
                    <a:close/>
                  </a:path>
                </a:pathLst>
              </a:custGeom>
              <a:solidFill>
                <a:srgbClr val="B4CA71"/>
              </a:solidFill>
              <a:ln w="9525">
                <a:noFill/>
                <a:round/>
                <a:headEnd/>
                <a:tailEnd/>
              </a:ln>
            </p:spPr>
            <p:txBody>
              <a:bodyPr/>
              <a:lstStyle/>
              <a:p>
                <a:pPr>
                  <a:defRPr/>
                </a:pPr>
                <a:endParaRPr lang="es-MX"/>
              </a:p>
            </p:txBody>
          </p:sp>
          <p:sp>
            <p:nvSpPr>
              <p:cNvPr id="1572" name="Freeform 548"/>
              <p:cNvSpPr>
                <a:spLocks/>
              </p:cNvSpPr>
              <p:nvPr/>
            </p:nvSpPr>
            <p:spPr bwMode="auto">
              <a:xfrm>
                <a:off x="4988" y="2043"/>
                <a:ext cx="14" cy="5"/>
              </a:xfrm>
              <a:custGeom>
                <a:avLst/>
                <a:gdLst/>
                <a:ahLst/>
                <a:cxnLst>
                  <a:cxn ang="0">
                    <a:pos x="0" y="1"/>
                  </a:cxn>
                  <a:cxn ang="0">
                    <a:pos x="4" y="0"/>
                  </a:cxn>
                  <a:cxn ang="0">
                    <a:pos x="1" y="0"/>
                  </a:cxn>
                  <a:cxn ang="0">
                    <a:pos x="0" y="1"/>
                  </a:cxn>
                </a:cxnLst>
                <a:rect l="0" t="0" r="r" b="b"/>
                <a:pathLst>
                  <a:path w="4" h="2">
                    <a:moveTo>
                      <a:pt x="0" y="1"/>
                    </a:moveTo>
                    <a:cubicBezTo>
                      <a:pt x="3" y="2"/>
                      <a:pt x="3" y="0"/>
                      <a:pt x="4" y="0"/>
                    </a:cubicBezTo>
                    <a:cubicBezTo>
                      <a:pt x="4" y="0"/>
                      <a:pt x="1" y="1"/>
                      <a:pt x="1" y="0"/>
                    </a:cubicBezTo>
                    <a:cubicBezTo>
                      <a:pt x="1" y="0"/>
                      <a:pt x="0" y="1"/>
                      <a:pt x="0" y="1"/>
                    </a:cubicBezTo>
                    <a:close/>
                  </a:path>
                </a:pathLst>
              </a:custGeom>
              <a:solidFill>
                <a:srgbClr val="24211D"/>
              </a:solidFill>
              <a:ln w="9525">
                <a:noFill/>
                <a:round/>
                <a:headEnd/>
                <a:tailEnd/>
              </a:ln>
            </p:spPr>
            <p:txBody>
              <a:bodyPr/>
              <a:lstStyle/>
              <a:p>
                <a:pPr>
                  <a:defRPr/>
                </a:pPr>
                <a:endParaRPr lang="es-MX"/>
              </a:p>
            </p:txBody>
          </p:sp>
          <p:sp>
            <p:nvSpPr>
              <p:cNvPr id="1573" name="Freeform 549"/>
              <p:cNvSpPr>
                <a:spLocks/>
              </p:cNvSpPr>
              <p:nvPr/>
            </p:nvSpPr>
            <p:spPr bwMode="auto">
              <a:xfrm>
                <a:off x="4988" y="2043"/>
                <a:ext cx="14" cy="5"/>
              </a:xfrm>
              <a:custGeom>
                <a:avLst/>
                <a:gdLst/>
                <a:ahLst/>
                <a:cxnLst>
                  <a:cxn ang="0">
                    <a:pos x="0" y="1"/>
                  </a:cxn>
                  <a:cxn ang="0">
                    <a:pos x="4" y="0"/>
                  </a:cxn>
                  <a:cxn ang="0">
                    <a:pos x="1" y="0"/>
                  </a:cxn>
                  <a:cxn ang="0">
                    <a:pos x="0" y="1"/>
                  </a:cxn>
                </a:cxnLst>
                <a:rect l="0" t="0" r="r" b="b"/>
                <a:pathLst>
                  <a:path w="4" h="2">
                    <a:moveTo>
                      <a:pt x="0" y="1"/>
                    </a:moveTo>
                    <a:cubicBezTo>
                      <a:pt x="3" y="2"/>
                      <a:pt x="3" y="0"/>
                      <a:pt x="4" y="0"/>
                    </a:cubicBezTo>
                    <a:cubicBezTo>
                      <a:pt x="4" y="0"/>
                      <a:pt x="1" y="1"/>
                      <a:pt x="1" y="0"/>
                    </a:cubicBezTo>
                    <a:cubicBezTo>
                      <a:pt x="1" y="0"/>
                      <a:pt x="0" y="1"/>
                      <a:pt x="0" y="1"/>
                    </a:cubicBezTo>
                    <a:close/>
                  </a:path>
                </a:pathLst>
              </a:custGeom>
              <a:noFill/>
              <a:ln w="0">
                <a:solidFill>
                  <a:srgbClr val="24211D"/>
                </a:solidFill>
                <a:prstDash val="solid"/>
                <a:round/>
                <a:headEnd/>
                <a:tailEnd/>
              </a:ln>
            </p:spPr>
            <p:txBody>
              <a:bodyPr/>
              <a:lstStyle/>
              <a:p>
                <a:pPr>
                  <a:defRPr/>
                </a:pPr>
                <a:endParaRPr lang="es-MX"/>
              </a:p>
            </p:txBody>
          </p:sp>
          <p:sp>
            <p:nvSpPr>
              <p:cNvPr id="1574" name="Freeform 550"/>
              <p:cNvSpPr>
                <a:spLocks/>
              </p:cNvSpPr>
              <p:nvPr/>
            </p:nvSpPr>
            <p:spPr bwMode="auto">
              <a:xfrm>
                <a:off x="4401" y="1742"/>
                <a:ext cx="41" cy="50"/>
              </a:xfrm>
              <a:custGeom>
                <a:avLst/>
                <a:gdLst/>
                <a:ahLst/>
                <a:cxnLst>
                  <a:cxn ang="0">
                    <a:pos x="8" y="2"/>
                  </a:cxn>
                  <a:cxn ang="0">
                    <a:pos x="11" y="13"/>
                  </a:cxn>
                  <a:cxn ang="0">
                    <a:pos x="9" y="15"/>
                  </a:cxn>
                  <a:cxn ang="0">
                    <a:pos x="8" y="15"/>
                  </a:cxn>
                  <a:cxn ang="0">
                    <a:pos x="8" y="14"/>
                  </a:cxn>
                  <a:cxn ang="0">
                    <a:pos x="6" y="10"/>
                  </a:cxn>
                  <a:cxn ang="0">
                    <a:pos x="5" y="0"/>
                  </a:cxn>
                  <a:cxn ang="0">
                    <a:pos x="8" y="2"/>
                  </a:cxn>
                </a:cxnLst>
                <a:rect l="0" t="0" r="r" b="b"/>
                <a:pathLst>
                  <a:path w="12" h="15">
                    <a:moveTo>
                      <a:pt x="8" y="2"/>
                    </a:moveTo>
                    <a:cubicBezTo>
                      <a:pt x="8" y="6"/>
                      <a:pt x="9" y="10"/>
                      <a:pt x="11" y="13"/>
                    </a:cubicBezTo>
                    <a:cubicBezTo>
                      <a:pt x="12" y="14"/>
                      <a:pt x="10" y="15"/>
                      <a:pt x="9" y="15"/>
                    </a:cubicBezTo>
                    <a:cubicBezTo>
                      <a:pt x="9" y="15"/>
                      <a:pt x="9" y="15"/>
                      <a:pt x="8" y="15"/>
                    </a:cubicBezTo>
                    <a:cubicBezTo>
                      <a:pt x="8" y="15"/>
                      <a:pt x="8" y="14"/>
                      <a:pt x="8" y="14"/>
                    </a:cubicBezTo>
                    <a:cubicBezTo>
                      <a:pt x="7" y="13"/>
                      <a:pt x="7" y="10"/>
                      <a:pt x="6" y="10"/>
                    </a:cubicBezTo>
                    <a:cubicBezTo>
                      <a:pt x="0" y="5"/>
                      <a:pt x="2" y="1"/>
                      <a:pt x="5" y="0"/>
                    </a:cubicBezTo>
                    <a:cubicBezTo>
                      <a:pt x="6" y="0"/>
                      <a:pt x="8" y="0"/>
                      <a:pt x="8" y="2"/>
                    </a:cubicBezTo>
                    <a:close/>
                  </a:path>
                </a:pathLst>
              </a:custGeom>
              <a:solidFill>
                <a:srgbClr val="F05E33"/>
              </a:solidFill>
              <a:ln w="9525">
                <a:noFill/>
                <a:round/>
                <a:headEnd/>
                <a:tailEnd/>
              </a:ln>
            </p:spPr>
            <p:txBody>
              <a:bodyPr/>
              <a:lstStyle/>
              <a:p>
                <a:pPr>
                  <a:defRPr/>
                </a:pPr>
                <a:endParaRPr lang="es-MX"/>
              </a:p>
            </p:txBody>
          </p:sp>
          <p:sp>
            <p:nvSpPr>
              <p:cNvPr id="1575" name="Freeform 551"/>
              <p:cNvSpPr>
                <a:spLocks/>
              </p:cNvSpPr>
              <p:nvPr/>
            </p:nvSpPr>
            <p:spPr bwMode="auto">
              <a:xfrm>
                <a:off x="4405" y="1742"/>
                <a:ext cx="37" cy="46"/>
              </a:xfrm>
              <a:custGeom>
                <a:avLst/>
                <a:gdLst/>
                <a:ahLst/>
                <a:cxnLst>
                  <a:cxn ang="0">
                    <a:pos x="6" y="3"/>
                  </a:cxn>
                  <a:cxn ang="0">
                    <a:pos x="9" y="12"/>
                  </a:cxn>
                  <a:cxn ang="0">
                    <a:pos x="8" y="14"/>
                  </a:cxn>
                  <a:cxn ang="0">
                    <a:pos x="8" y="14"/>
                  </a:cxn>
                  <a:cxn ang="0">
                    <a:pos x="7" y="14"/>
                  </a:cxn>
                  <a:cxn ang="0">
                    <a:pos x="5" y="10"/>
                  </a:cxn>
                  <a:cxn ang="0">
                    <a:pos x="3" y="1"/>
                  </a:cxn>
                  <a:cxn ang="0">
                    <a:pos x="6" y="3"/>
                  </a:cxn>
                </a:cxnLst>
                <a:rect l="0" t="0" r="r" b="b"/>
                <a:pathLst>
                  <a:path w="10" h="14">
                    <a:moveTo>
                      <a:pt x="6" y="3"/>
                    </a:moveTo>
                    <a:cubicBezTo>
                      <a:pt x="6" y="6"/>
                      <a:pt x="7" y="9"/>
                      <a:pt x="9" y="12"/>
                    </a:cubicBezTo>
                    <a:cubicBezTo>
                      <a:pt x="10" y="13"/>
                      <a:pt x="9" y="14"/>
                      <a:pt x="8" y="14"/>
                    </a:cubicBezTo>
                    <a:cubicBezTo>
                      <a:pt x="8" y="14"/>
                      <a:pt x="8" y="14"/>
                      <a:pt x="8" y="14"/>
                    </a:cubicBezTo>
                    <a:cubicBezTo>
                      <a:pt x="7" y="14"/>
                      <a:pt x="7" y="14"/>
                      <a:pt x="7" y="14"/>
                    </a:cubicBezTo>
                    <a:cubicBezTo>
                      <a:pt x="6" y="13"/>
                      <a:pt x="6" y="11"/>
                      <a:pt x="5" y="10"/>
                    </a:cubicBezTo>
                    <a:cubicBezTo>
                      <a:pt x="0" y="6"/>
                      <a:pt x="2" y="1"/>
                      <a:pt x="3" y="1"/>
                    </a:cubicBezTo>
                    <a:cubicBezTo>
                      <a:pt x="4" y="1"/>
                      <a:pt x="6" y="0"/>
                      <a:pt x="6" y="3"/>
                    </a:cubicBezTo>
                    <a:close/>
                  </a:path>
                </a:pathLst>
              </a:custGeom>
              <a:solidFill>
                <a:srgbClr val="F47B44"/>
              </a:solidFill>
              <a:ln w="9525">
                <a:noFill/>
                <a:round/>
                <a:headEnd/>
                <a:tailEnd/>
              </a:ln>
            </p:spPr>
            <p:txBody>
              <a:bodyPr/>
              <a:lstStyle/>
              <a:p>
                <a:pPr>
                  <a:defRPr/>
                </a:pPr>
                <a:endParaRPr lang="es-MX"/>
              </a:p>
            </p:txBody>
          </p:sp>
          <p:sp>
            <p:nvSpPr>
              <p:cNvPr id="1576" name="Freeform 552"/>
              <p:cNvSpPr>
                <a:spLocks/>
              </p:cNvSpPr>
              <p:nvPr/>
            </p:nvSpPr>
            <p:spPr bwMode="auto">
              <a:xfrm>
                <a:off x="4410" y="1742"/>
                <a:ext cx="28" cy="46"/>
              </a:xfrm>
              <a:custGeom>
                <a:avLst/>
                <a:gdLst/>
                <a:ahLst/>
                <a:cxnLst>
                  <a:cxn ang="0">
                    <a:pos x="3" y="3"/>
                  </a:cxn>
                  <a:cxn ang="0">
                    <a:pos x="6" y="12"/>
                  </a:cxn>
                  <a:cxn ang="0">
                    <a:pos x="6" y="13"/>
                  </a:cxn>
                  <a:cxn ang="0">
                    <a:pos x="6" y="13"/>
                  </a:cxn>
                  <a:cxn ang="0">
                    <a:pos x="5" y="13"/>
                  </a:cxn>
                  <a:cxn ang="0">
                    <a:pos x="4" y="10"/>
                  </a:cxn>
                  <a:cxn ang="0">
                    <a:pos x="1" y="2"/>
                  </a:cxn>
                  <a:cxn ang="0">
                    <a:pos x="3" y="3"/>
                  </a:cxn>
                </a:cxnLst>
                <a:rect l="0" t="0" r="r" b="b"/>
                <a:pathLst>
                  <a:path w="7" h="14">
                    <a:moveTo>
                      <a:pt x="3" y="3"/>
                    </a:moveTo>
                    <a:cubicBezTo>
                      <a:pt x="3" y="5"/>
                      <a:pt x="5" y="9"/>
                      <a:pt x="6" y="12"/>
                    </a:cubicBezTo>
                    <a:cubicBezTo>
                      <a:pt x="7" y="12"/>
                      <a:pt x="6" y="13"/>
                      <a:pt x="6" y="13"/>
                    </a:cubicBezTo>
                    <a:cubicBezTo>
                      <a:pt x="6" y="13"/>
                      <a:pt x="6" y="13"/>
                      <a:pt x="6" y="13"/>
                    </a:cubicBezTo>
                    <a:cubicBezTo>
                      <a:pt x="6" y="14"/>
                      <a:pt x="5" y="14"/>
                      <a:pt x="5" y="13"/>
                    </a:cubicBezTo>
                    <a:cubicBezTo>
                      <a:pt x="5" y="12"/>
                      <a:pt x="4" y="11"/>
                      <a:pt x="4" y="10"/>
                    </a:cubicBezTo>
                    <a:cubicBezTo>
                      <a:pt x="0" y="6"/>
                      <a:pt x="0" y="2"/>
                      <a:pt x="1" y="2"/>
                    </a:cubicBezTo>
                    <a:cubicBezTo>
                      <a:pt x="1" y="1"/>
                      <a:pt x="3" y="0"/>
                      <a:pt x="3" y="3"/>
                    </a:cubicBezTo>
                    <a:close/>
                  </a:path>
                </a:pathLst>
              </a:custGeom>
              <a:solidFill>
                <a:srgbClr val="F89A54"/>
              </a:solidFill>
              <a:ln w="9525">
                <a:noFill/>
                <a:round/>
                <a:headEnd/>
                <a:tailEnd/>
              </a:ln>
            </p:spPr>
            <p:txBody>
              <a:bodyPr/>
              <a:lstStyle/>
              <a:p>
                <a:pPr>
                  <a:defRPr/>
                </a:pPr>
                <a:endParaRPr lang="es-MX"/>
              </a:p>
            </p:txBody>
          </p:sp>
          <p:sp>
            <p:nvSpPr>
              <p:cNvPr id="1577" name="Freeform 553"/>
              <p:cNvSpPr>
                <a:spLocks/>
              </p:cNvSpPr>
              <p:nvPr/>
            </p:nvSpPr>
            <p:spPr bwMode="auto">
              <a:xfrm>
                <a:off x="4410" y="1742"/>
                <a:ext cx="23" cy="46"/>
              </a:xfrm>
              <a:custGeom>
                <a:avLst/>
                <a:gdLst/>
                <a:ahLst/>
                <a:cxnLst>
                  <a:cxn ang="0">
                    <a:pos x="3" y="3"/>
                  </a:cxn>
                  <a:cxn ang="0">
                    <a:pos x="6" y="11"/>
                  </a:cxn>
                  <a:cxn ang="0">
                    <a:pos x="6" y="13"/>
                  </a:cxn>
                  <a:cxn ang="0">
                    <a:pos x="6" y="13"/>
                  </a:cxn>
                  <a:cxn ang="0">
                    <a:pos x="5" y="13"/>
                  </a:cxn>
                  <a:cxn ang="0">
                    <a:pos x="4" y="10"/>
                  </a:cxn>
                  <a:cxn ang="0">
                    <a:pos x="1" y="2"/>
                  </a:cxn>
                  <a:cxn ang="0">
                    <a:pos x="3" y="3"/>
                  </a:cxn>
                </a:cxnLst>
                <a:rect l="0" t="0" r="r" b="b"/>
                <a:pathLst>
                  <a:path w="6" h="13">
                    <a:moveTo>
                      <a:pt x="3" y="3"/>
                    </a:moveTo>
                    <a:cubicBezTo>
                      <a:pt x="3" y="5"/>
                      <a:pt x="4" y="9"/>
                      <a:pt x="6" y="11"/>
                    </a:cubicBezTo>
                    <a:cubicBezTo>
                      <a:pt x="6" y="12"/>
                      <a:pt x="6" y="12"/>
                      <a:pt x="6" y="13"/>
                    </a:cubicBezTo>
                    <a:cubicBezTo>
                      <a:pt x="6" y="13"/>
                      <a:pt x="6" y="13"/>
                      <a:pt x="6" y="13"/>
                    </a:cubicBezTo>
                    <a:cubicBezTo>
                      <a:pt x="6" y="13"/>
                      <a:pt x="6" y="13"/>
                      <a:pt x="5" y="13"/>
                    </a:cubicBezTo>
                    <a:cubicBezTo>
                      <a:pt x="5" y="12"/>
                      <a:pt x="5" y="11"/>
                      <a:pt x="4" y="10"/>
                    </a:cubicBezTo>
                    <a:cubicBezTo>
                      <a:pt x="2" y="7"/>
                      <a:pt x="1" y="3"/>
                      <a:pt x="1" y="2"/>
                    </a:cubicBezTo>
                    <a:cubicBezTo>
                      <a:pt x="0" y="2"/>
                      <a:pt x="3" y="0"/>
                      <a:pt x="3" y="3"/>
                    </a:cubicBezTo>
                    <a:close/>
                  </a:path>
                </a:pathLst>
              </a:custGeom>
              <a:solidFill>
                <a:srgbClr val="FCBF62"/>
              </a:solidFill>
              <a:ln w="9525">
                <a:noFill/>
                <a:round/>
                <a:headEnd/>
                <a:tailEnd/>
              </a:ln>
            </p:spPr>
            <p:txBody>
              <a:bodyPr/>
              <a:lstStyle/>
              <a:p>
                <a:pPr>
                  <a:defRPr/>
                </a:pPr>
                <a:endParaRPr lang="es-MX"/>
              </a:p>
            </p:txBody>
          </p:sp>
          <p:sp>
            <p:nvSpPr>
              <p:cNvPr id="1578" name="Freeform 554"/>
              <p:cNvSpPr>
                <a:spLocks/>
              </p:cNvSpPr>
              <p:nvPr/>
            </p:nvSpPr>
            <p:spPr bwMode="auto">
              <a:xfrm>
                <a:off x="4414" y="1788"/>
                <a:ext cx="73" cy="78"/>
              </a:xfrm>
              <a:custGeom>
                <a:avLst/>
                <a:gdLst/>
                <a:ahLst/>
                <a:cxnLst>
                  <a:cxn ang="0">
                    <a:pos x="2" y="10"/>
                  </a:cxn>
                  <a:cxn ang="0">
                    <a:pos x="15" y="21"/>
                  </a:cxn>
                  <a:cxn ang="0">
                    <a:pos x="20" y="16"/>
                  </a:cxn>
                  <a:cxn ang="0">
                    <a:pos x="14" y="4"/>
                  </a:cxn>
                  <a:cxn ang="0">
                    <a:pos x="2" y="10"/>
                  </a:cxn>
                </a:cxnLst>
                <a:rect l="0" t="0" r="r" b="b"/>
                <a:pathLst>
                  <a:path w="21" h="21">
                    <a:moveTo>
                      <a:pt x="2" y="10"/>
                    </a:moveTo>
                    <a:cubicBezTo>
                      <a:pt x="2" y="10"/>
                      <a:pt x="0" y="18"/>
                      <a:pt x="15" y="21"/>
                    </a:cubicBezTo>
                    <a:cubicBezTo>
                      <a:pt x="15" y="21"/>
                      <a:pt x="19" y="20"/>
                      <a:pt x="20" y="16"/>
                    </a:cubicBezTo>
                    <a:cubicBezTo>
                      <a:pt x="20" y="16"/>
                      <a:pt x="21" y="6"/>
                      <a:pt x="14" y="4"/>
                    </a:cubicBezTo>
                    <a:cubicBezTo>
                      <a:pt x="14" y="4"/>
                      <a:pt x="9" y="0"/>
                      <a:pt x="2" y="10"/>
                    </a:cubicBezTo>
                    <a:close/>
                  </a:path>
                </a:pathLst>
              </a:custGeom>
              <a:solidFill>
                <a:srgbClr val="EB3C21"/>
              </a:solidFill>
              <a:ln w="9525">
                <a:noFill/>
                <a:round/>
                <a:headEnd/>
                <a:tailEnd/>
              </a:ln>
            </p:spPr>
            <p:txBody>
              <a:bodyPr/>
              <a:lstStyle/>
              <a:p>
                <a:pPr>
                  <a:defRPr/>
                </a:pPr>
                <a:endParaRPr lang="es-MX"/>
              </a:p>
            </p:txBody>
          </p:sp>
          <p:sp>
            <p:nvSpPr>
              <p:cNvPr id="1579" name="Freeform 555"/>
              <p:cNvSpPr>
                <a:spLocks/>
              </p:cNvSpPr>
              <p:nvPr/>
            </p:nvSpPr>
            <p:spPr bwMode="auto">
              <a:xfrm>
                <a:off x="4419" y="1802"/>
                <a:ext cx="64" cy="64"/>
              </a:xfrm>
              <a:custGeom>
                <a:avLst/>
                <a:gdLst/>
                <a:ahLst/>
                <a:cxnLst>
                  <a:cxn ang="0">
                    <a:pos x="2" y="6"/>
                  </a:cxn>
                  <a:cxn ang="0">
                    <a:pos x="8" y="2"/>
                  </a:cxn>
                  <a:cxn ang="0">
                    <a:pos x="13" y="1"/>
                  </a:cxn>
                  <a:cxn ang="0">
                    <a:pos x="18" y="12"/>
                  </a:cxn>
                  <a:cxn ang="0">
                    <a:pos x="18" y="12"/>
                  </a:cxn>
                  <a:cxn ang="0">
                    <a:pos x="14" y="16"/>
                  </a:cxn>
                  <a:cxn ang="0">
                    <a:pos x="13" y="17"/>
                  </a:cxn>
                  <a:cxn ang="0">
                    <a:pos x="2" y="6"/>
                  </a:cxn>
                </a:cxnLst>
                <a:rect l="0" t="0" r="r" b="b"/>
                <a:pathLst>
                  <a:path w="18" h="17">
                    <a:moveTo>
                      <a:pt x="2" y="6"/>
                    </a:moveTo>
                    <a:cubicBezTo>
                      <a:pt x="4" y="3"/>
                      <a:pt x="7" y="3"/>
                      <a:pt x="8" y="2"/>
                    </a:cubicBezTo>
                    <a:cubicBezTo>
                      <a:pt x="11" y="1"/>
                      <a:pt x="13" y="0"/>
                      <a:pt x="13" y="1"/>
                    </a:cubicBezTo>
                    <a:cubicBezTo>
                      <a:pt x="18" y="3"/>
                      <a:pt x="18" y="10"/>
                      <a:pt x="18" y="12"/>
                    </a:cubicBezTo>
                    <a:cubicBezTo>
                      <a:pt x="18" y="12"/>
                      <a:pt x="18" y="12"/>
                      <a:pt x="18" y="12"/>
                    </a:cubicBezTo>
                    <a:cubicBezTo>
                      <a:pt x="18" y="15"/>
                      <a:pt x="15" y="16"/>
                      <a:pt x="14" y="16"/>
                    </a:cubicBezTo>
                    <a:cubicBezTo>
                      <a:pt x="14" y="17"/>
                      <a:pt x="13" y="17"/>
                      <a:pt x="13" y="17"/>
                    </a:cubicBezTo>
                    <a:cubicBezTo>
                      <a:pt x="0" y="14"/>
                      <a:pt x="2" y="6"/>
                      <a:pt x="2" y="6"/>
                    </a:cubicBezTo>
                    <a:close/>
                  </a:path>
                </a:pathLst>
              </a:custGeom>
              <a:solidFill>
                <a:srgbClr val="F05E33"/>
              </a:solidFill>
              <a:ln w="9525">
                <a:noFill/>
                <a:round/>
                <a:headEnd/>
                <a:tailEnd/>
              </a:ln>
            </p:spPr>
            <p:txBody>
              <a:bodyPr/>
              <a:lstStyle/>
              <a:p>
                <a:pPr>
                  <a:defRPr/>
                </a:pPr>
                <a:endParaRPr lang="es-MX"/>
              </a:p>
            </p:txBody>
          </p:sp>
          <p:sp>
            <p:nvSpPr>
              <p:cNvPr id="1580" name="Freeform 556"/>
              <p:cNvSpPr>
                <a:spLocks/>
              </p:cNvSpPr>
              <p:nvPr/>
            </p:nvSpPr>
            <p:spPr bwMode="auto">
              <a:xfrm>
                <a:off x="4424" y="1806"/>
                <a:ext cx="60" cy="55"/>
              </a:xfrm>
              <a:custGeom>
                <a:avLst/>
                <a:gdLst/>
                <a:ahLst/>
                <a:cxnLst>
                  <a:cxn ang="0">
                    <a:pos x="2" y="4"/>
                  </a:cxn>
                  <a:cxn ang="0">
                    <a:pos x="8" y="1"/>
                  </a:cxn>
                  <a:cxn ang="0">
                    <a:pos x="12" y="1"/>
                  </a:cxn>
                  <a:cxn ang="0">
                    <a:pos x="17" y="11"/>
                  </a:cxn>
                  <a:cxn ang="0">
                    <a:pos x="17" y="11"/>
                  </a:cxn>
                  <a:cxn ang="0">
                    <a:pos x="12" y="15"/>
                  </a:cxn>
                  <a:cxn ang="0">
                    <a:pos x="12" y="15"/>
                  </a:cxn>
                  <a:cxn ang="0">
                    <a:pos x="2" y="4"/>
                  </a:cxn>
                </a:cxnLst>
                <a:rect l="0" t="0" r="r" b="b"/>
                <a:pathLst>
                  <a:path w="17" h="15">
                    <a:moveTo>
                      <a:pt x="2" y="4"/>
                    </a:moveTo>
                    <a:cubicBezTo>
                      <a:pt x="5" y="2"/>
                      <a:pt x="6" y="2"/>
                      <a:pt x="8" y="1"/>
                    </a:cubicBezTo>
                    <a:cubicBezTo>
                      <a:pt x="10" y="0"/>
                      <a:pt x="12" y="0"/>
                      <a:pt x="12" y="1"/>
                    </a:cubicBezTo>
                    <a:cubicBezTo>
                      <a:pt x="16" y="3"/>
                      <a:pt x="17" y="9"/>
                      <a:pt x="17" y="11"/>
                    </a:cubicBezTo>
                    <a:cubicBezTo>
                      <a:pt x="17" y="11"/>
                      <a:pt x="17" y="11"/>
                      <a:pt x="17" y="11"/>
                    </a:cubicBezTo>
                    <a:cubicBezTo>
                      <a:pt x="16" y="14"/>
                      <a:pt x="13" y="15"/>
                      <a:pt x="12" y="15"/>
                    </a:cubicBezTo>
                    <a:cubicBezTo>
                      <a:pt x="12" y="15"/>
                      <a:pt x="12" y="15"/>
                      <a:pt x="12" y="15"/>
                    </a:cubicBezTo>
                    <a:cubicBezTo>
                      <a:pt x="0" y="12"/>
                      <a:pt x="2" y="4"/>
                      <a:pt x="2" y="4"/>
                    </a:cubicBezTo>
                    <a:close/>
                  </a:path>
                </a:pathLst>
              </a:custGeom>
              <a:solidFill>
                <a:srgbClr val="F47B44"/>
              </a:solidFill>
              <a:ln w="9525">
                <a:noFill/>
                <a:round/>
                <a:headEnd/>
                <a:tailEnd/>
              </a:ln>
            </p:spPr>
            <p:txBody>
              <a:bodyPr/>
              <a:lstStyle/>
              <a:p>
                <a:pPr>
                  <a:defRPr/>
                </a:pPr>
                <a:endParaRPr lang="es-MX"/>
              </a:p>
            </p:txBody>
          </p:sp>
          <p:sp>
            <p:nvSpPr>
              <p:cNvPr id="1581" name="Freeform 557"/>
              <p:cNvSpPr>
                <a:spLocks/>
              </p:cNvSpPr>
              <p:nvPr/>
            </p:nvSpPr>
            <p:spPr bwMode="auto">
              <a:xfrm>
                <a:off x="4428" y="1811"/>
                <a:ext cx="51" cy="50"/>
              </a:xfrm>
              <a:custGeom>
                <a:avLst/>
                <a:gdLst/>
                <a:ahLst/>
                <a:cxnLst>
                  <a:cxn ang="0">
                    <a:pos x="1" y="3"/>
                  </a:cxn>
                  <a:cxn ang="0">
                    <a:pos x="6" y="0"/>
                  </a:cxn>
                  <a:cxn ang="0">
                    <a:pos x="10" y="1"/>
                  </a:cxn>
                  <a:cxn ang="0">
                    <a:pos x="14" y="10"/>
                  </a:cxn>
                  <a:cxn ang="0">
                    <a:pos x="14" y="10"/>
                  </a:cxn>
                  <a:cxn ang="0">
                    <a:pos x="10" y="13"/>
                  </a:cxn>
                  <a:cxn ang="0">
                    <a:pos x="10" y="13"/>
                  </a:cxn>
                  <a:cxn ang="0">
                    <a:pos x="1" y="3"/>
                  </a:cxn>
                </a:cxnLst>
                <a:rect l="0" t="0" r="r" b="b"/>
                <a:pathLst>
                  <a:path w="14" h="14">
                    <a:moveTo>
                      <a:pt x="1" y="3"/>
                    </a:moveTo>
                    <a:cubicBezTo>
                      <a:pt x="4" y="0"/>
                      <a:pt x="5" y="1"/>
                      <a:pt x="6" y="0"/>
                    </a:cubicBezTo>
                    <a:cubicBezTo>
                      <a:pt x="8" y="0"/>
                      <a:pt x="9" y="0"/>
                      <a:pt x="10" y="1"/>
                    </a:cubicBezTo>
                    <a:cubicBezTo>
                      <a:pt x="13" y="4"/>
                      <a:pt x="14" y="9"/>
                      <a:pt x="14" y="10"/>
                    </a:cubicBezTo>
                    <a:cubicBezTo>
                      <a:pt x="14" y="10"/>
                      <a:pt x="14" y="10"/>
                      <a:pt x="14" y="10"/>
                    </a:cubicBezTo>
                    <a:cubicBezTo>
                      <a:pt x="13" y="13"/>
                      <a:pt x="11" y="13"/>
                      <a:pt x="10" y="13"/>
                    </a:cubicBezTo>
                    <a:cubicBezTo>
                      <a:pt x="10" y="14"/>
                      <a:pt x="10" y="13"/>
                      <a:pt x="10" y="13"/>
                    </a:cubicBezTo>
                    <a:cubicBezTo>
                      <a:pt x="0" y="10"/>
                      <a:pt x="1" y="3"/>
                      <a:pt x="1" y="3"/>
                    </a:cubicBezTo>
                    <a:close/>
                  </a:path>
                </a:pathLst>
              </a:custGeom>
              <a:solidFill>
                <a:srgbClr val="F89A54"/>
              </a:solidFill>
              <a:ln w="9525">
                <a:noFill/>
                <a:round/>
                <a:headEnd/>
                <a:tailEnd/>
              </a:ln>
            </p:spPr>
            <p:txBody>
              <a:bodyPr/>
              <a:lstStyle/>
              <a:p>
                <a:pPr>
                  <a:defRPr/>
                </a:pPr>
                <a:endParaRPr lang="es-MX"/>
              </a:p>
            </p:txBody>
          </p:sp>
          <p:sp>
            <p:nvSpPr>
              <p:cNvPr id="1582" name="Freeform 558"/>
              <p:cNvSpPr>
                <a:spLocks/>
              </p:cNvSpPr>
              <p:nvPr/>
            </p:nvSpPr>
            <p:spPr bwMode="auto">
              <a:xfrm>
                <a:off x="4433" y="1811"/>
                <a:ext cx="41" cy="46"/>
              </a:xfrm>
              <a:custGeom>
                <a:avLst/>
                <a:gdLst/>
                <a:ahLst/>
                <a:cxnLst>
                  <a:cxn ang="0">
                    <a:pos x="1" y="3"/>
                  </a:cxn>
                  <a:cxn ang="0">
                    <a:pos x="6" y="1"/>
                  </a:cxn>
                  <a:cxn ang="0">
                    <a:pos x="9" y="2"/>
                  </a:cxn>
                  <a:cxn ang="0">
                    <a:pos x="12" y="10"/>
                  </a:cxn>
                  <a:cxn ang="0">
                    <a:pos x="12" y="11"/>
                  </a:cxn>
                  <a:cxn ang="0">
                    <a:pos x="9" y="13"/>
                  </a:cxn>
                  <a:cxn ang="0">
                    <a:pos x="8" y="13"/>
                  </a:cxn>
                  <a:cxn ang="0">
                    <a:pos x="1" y="3"/>
                  </a:cxn>
                </a:cxnLst>
                <a:rect l="0" t="0" r="r" b="b"/>
                <a:pathLst>
                  <a:path w="12" h="13">
                    <a:moveTo>
                      <a:pt x="1" y="3"/>
                    </a:moveTo>
                    <a:cubicBezTo>
                      <a:pt x="4" y="0"/>
                      <a:pt x="5" y="1"/>
                      <a:pt x="6" y="1"/>
                    </a:cubicBezTo>
                    <a:cubicBezTo>
                      <a:pt x="7" y="1"/>
                      <a:pt x="8" y="1"/>
                      <a:pt x="9" y="2"/>
                    </a:cubicBezTo>
                    <a:cubicBezTo>
                      <a:pt x="11" y="5"/>
                      <a:pt x="12" y="10"/>
                      <a:pt x="12" y="10"/>
                    </a:cubicBezTo>
                    <a:cubicBezTo>
                      <a:pt x="12" y="10"/>
                      <a:pt x="12" y="10"/>
                      <a:pt x="12" y="11"/>
                    </a:cubicBezTo>
                    <a:cubicBezTo>
                      <a:pt x="11" y="13"/>
                      <a:pt x="9" y="13"/>
                      <a:pt x="9" y="13"/>
                    </a:cubicBezTo>
                    <a:cubicBezTo>
                      <a:pt x="8" y="13"/>
                      <a:pt x="8" y="13"/>
                      <a:pt x="8" y="13"/>
                    </a:cubicBezTo>
                    <a:cubicBezTo>
                      <a:pt x="0" y="9"/>
                      <a:pt x="1" y="3"/>
                      <a:pt x="1" y="3"/>
                    </a:cubicBezTo>
                    <a:close/>
                  </a:path>
                </a:pathLst>
              </a:custGeom>
              <a:solidFill>
                <a:srgbClr val="FCBF62"/>
              </a:solidFill>
              <a:ln w="9525">
                <a:noFill/>
                <a:round/>
                <a:headEnd/>
                <a:tailEnd/>
              </a:ln>
            </p:spPr>
            <p:txBody>
              <a:bodyPr/>
              <a:lstStyle/>
              <a:p>
                <a:pPr>
                  <a:defRPr/>
                </a:pPr>
                <a:endParaRPr lang="es-MX"/>
              </a:p>
            </p:txBody>
          </p:sp>
          <p:sp>
            <p:nvSpPr>
              <p:cNvPr id="1583" name="Freeform 559"/>
              <p:cNvSpPr>
                <a:spLocks/>
              </p:cNvSpPr>
              <p:nvPr/>
            </p:nvSpPr>
            <p:spPr bwMode="auto">
              <a:xfrm>
                <a:off x="4442" y="1806"/>
                <a:ext cx="32" cy="50"/>
              </a:xfrm>
              <a:custGeom>
                <a:avLst/>
                <a:gdLst/>
                <a:ahLst/>
                <a:cxnLst>
                  <a:cxn ang="0">
                    <a:pos x="0" y="4"/>
                  </a:cxn>
                  <a:cxn ang="0">
                    <a:pos x="6" y="14"/>
                  </a:cxn>
                  <a:cxn ang="0">
                    <a:pos x="10" y="11"/>
                  </a:cxn>
                  <a:cxn ang="0">
                    <a:pos x="4" y="2"/>
                  </a:cxn>
                  <a:cxn ang="0">
                    <a:pos x="0" y="4"/>
                  </a:cxn>
                </a:cxnLst>
                <a:rect l="0" t="0" r="r" b="b"/>
                <a:pathLst>
                  <a:path w="10" h="14">
                    <a:moveTo>
                      <a:pt x="0" y="4"/>
                    </a:moveTo>
                    <a:cubicBezTo>
                      <a:pt x="0" y="4"/>
                      <a:pt x="0" y="10"/>
                      <a:pt x="6" y="14"/>
                    </a:cubicBezTo>
                    <a:cubicBezTo>
                      <a:pt x="6" y="14"/>
                      <a:pt x="9" y="14"/>
                      <a:pt x="10" y="11"/>
                    </a:cubicBezTo>
                    <a:cubicBezTo>
                      <a:pt x="10" y="11"/>
                      <a:pt x="8" y="4"/>
                      <a:pt x="4" y="2"/>
                    </a:cubicBezTo>
                    <a:cubicBezTo>
                      <a:pt x="4" y="2"/>
                      <a:pt x="4" y="0"/>
                      <a:pt x="0" y="4"/>
                    </a:cubicBezTo>
                    <a:close/>
                  </a:path>
                </a:pathLst>
              </a:custGeom>
              <a:solidFill>
                <a:srgbClr val="FDEE70"/>
              </a:solidFill>
              <a:ln w="9525">
                <a:noFill/>
                <a:round/>
                <a:headEnd/>
                <a:tailEnd/>
              </a:ln>
            </p:spPr>
            <p:txBody>
              <a:bodyPr/>
              <a:lstStyle/>
              <a:p>
                <a:pPr>
                  <a:defRPr/>
                </a:pPr>
                <a:endParaRPr lang="es-MX"/>
              </a:p>
            </p:txBody>
          </p:sp>
          <p:sp>
            <p:nvSpPr>
              <p:cNvPr id="1584" name="Freeform 560"/>
              <p:cNvSpPr>
                <a:spLocks/>
              </p:cNvSpPr>
              <p:nvPr/>
            </p:nvSpPr>
            <p:spPr bwMode="auto">
              <a:xfrm>
                <a:off x="4405" y="1797"/>
                <a:ext cx="32" cy="23"/>
              </a:xfrm>
              <a:custGeom>
                <a:avLst/>
                <a:gdLst/>
                <a:ahLst/>
                <a:cxnLst>
                  <a:cxn ang="0">
                    <a:pos x="6" y="7"/>
                  </a:cxn>
                  <a:cxn ang="0">
                    <a:pos x="6" y="7"/>
                  </a:cxn>
                  <a:cxn ang="0">
                    <a:pos x="8" y="5"/>
                  </a:cxn>
                  <a:cxn ang="0">
                    <a:pos x="8" y="5"/>
                  </a:cxn>
                  <a:cxn ang="0">
                    <a:pos x="4" y="0"/>
                  </a:cxn>
                  <a:cxn ang="0">
                    <a:pos x="2" y="1"/>
                  </a:cxn>
                  <a:cxn ang="0">
                    <a:pos x="0" y="4"/>
                  </a:cxn>
                  <a:cxn ang="0">
                    <a:pos x="3" y="6"/>
                  </a:cxn>
                  <a:cxn ang="0">
                    <a:pos x="6" y="7"/>
                  </a:cxn>
                  <a:cxn ang="0">
                    <a:pos x="6" y="7"/>
                  </a:cxn>
                </a:cxnLst>
                <a:rect l="0" t="0" r="r" b="b"/>
                <a:pathLst>
                  <a:path w="9" h="7">
                    <a:moveTo>
                      <a:pt x="6" y="7"/>
                    </a:moveTo>
                    <a:cubicBezTo>
                      <a:pt x="6" y="7"/>
                      <a:pt x="6" y="7"/>
                      <a:pt x="6" y="7"/>
                    </a:cubicBezTo>
                    <a:cubicBezTo>
                      <a:pt x="7" y="6"/>
                      <a:pt x="7" y="6"/>
                      <a:pt x="8" y="5"/>
                    </a:cubicBezTo>
                    <a:cubicBezTo>
                      <a:pt x="8" y="5"/>
                      <a:pt x="8" y="5"/>
                      <a:pt x="8" y="5"/>
                    </a:cubicBezTo>
                    <a:cubicBezTo>
                      <a:pt x="9" y="4"/>
                      <a:pt x="6" y="1"/>
                      <a:pt x="4" y="0"/>
                    </a:cubicBezTo>
                    <a:cubicBezTo>
                      <a:pt x="4" y="0"/>
                      <a:pt x="3" y="0"/>
                      <a:pt x="2" y="1"/>
                    </a:cubicBezTo>
                    <a:cubicBezTo>
                      <a:pt x="1" y="1"/>
                      <a:pt x="0" y="2"/>
                      <a:pt x="0" y="4"/>
                    </a:cubicBezTo>
                    <a:cubicBezTo>
                      <a:pt x="0" y="4"/>
                      <a:pt x="0" y="6"/>
                      <a:pt x="3" y="6"/>
                    </a:cubicBezTo>
                    <a:cubicBezTo>
                      <a:pt x="5" y="7"/>
                      <a:pt x="6" y="7"/>
                      <a:pt x="6" y="7"/>
                    </a:cubicBezTo>
                    <a:cubicBezTo>
                      <a:pt x="6" y="7"/>
                      <a:pt x="6" y="7"/>
                      <a:pt x="6" y="7"/>
                    </a:cubicBezTo>
                    <a:close/>
                  </a:path>
                </a:pathLst>
              </a:custGeom>
              <a:solidFill>
                <a:srgbClr val="F16638"/>
              </a:solidFill>
              <a:ln w="9525">
                <a:noFill/>
                <a:round/>
                <a:headEnd/>
                <a:tailEnd/>
              </a:ln>
            </p:spPr>
            <p:txBody>
              <a:bodyPr/>
              <a:lstStyle/>
              <a:p>
                <a:pPr>
                  <a:defRPr/>
                </a:pPr>
                <a:endParaRPr lang="es-MX"/>
              </a:p>
            </p:txBody>
          </p:sp>
          <p:sp>
            <p:nvSpPr>
              <p:cNvPr id="1585" name="Freeform 561"/>
              <p:cNvSpPr>
                <a:spLocks/>
              </p:cNvSpPr>
              <p:nvPr/>
            </p:nvSpPr>
            <p:spPr bwMode="auto">
              <a:xfrm>
                <a:off x="4405" y="1797"/>
                <a:ext cx="28" cy="23"/>
              </a:xfrm>
              <a:custGeom>
                <a:avLst/>
                <a:gdLst/>
                <a:ahLst/>
                <a:cxnLst>
                  <a:cxn ang="0">
                    <a:pos x="0" y="3"/>
                  </a:cxn>
                  <a:cxn ang="0">
                    <a:pos x="2" y="1"/>
                  </a:cxn>
                  <a:cxn ang="0">
                    <a:pos x="4" y="1"/>
                  </a:cxn>
                  <a:cxn ang="0">
                    <a:pos x="8" y="4"/>
                  </a:cxn>
                  <a:cxn ang="0">
                    <a:pos x="8" y="4"/>
                  </a:cxn>
                  <a:cxn ang="0">
                    <a:pos x="6" y="7"/>
                  </a:cxn>
                  <a:cxn ang="0">
                    <a:pos x="6" y="7"/>
                  </a:cxn>
                  <a:cxn ang="0">
                    <a:pos x="0" y="3"/>
                  </a:cxn>
                </a:cxnLst>
                <a:rect l="0" t="0" r="r" b="b"/>
                <a:pathLst>
                  <a:path w="8" h="7">
                    <a:moveTo>
                      <a:pt x="0" y="3"/>
                    </a:moveTo>
                    <a:cubicBezTo>
                      <a:pt x="1" y="2"/>
                      <a:pt x="2" y="1"/>
                      <a:pt x="2" y="1"/>
                    </a:cubicBezTo>
                    <a:cubicBezTo>
                      <a:pt x="3" y="1"/>
                      <a:pt x="4" y="0"/>
                      <a:pt x="4" y="1"/>
                    </a:cubicBezTo>
                    <a:cubicBezTo>
                      <a:pt x="6" y="1"/>
                      <a:pt x="8" y="3"/>
                      <a:pt x="8" y="4"/>
                    </a:cubicBezTo>
                    <a:cubicBezTo>
                      <a:pt x="8" y="4"/>
                      <a:pt x="8" y="4"/>
                      <a:pt x="8" y="4"/>
                    </a:cubicBezTo>
                    <a:cubicBezTo>
                      <a:pt x="8" y="6"/>
                      <a:pt x="6" y="6"/>
                      <a:pt x="6" y="7"/>
                    </a:cubicBezTo>
                    <a:cubicBezTo>
                      <a:pt x="6" y="7"/>
                      <a:pt x="6" y="7"/>
                      <a:pt x="6" y="7"/>
                    </a:cubicBezTo>
                    <a:cubicBezTo>
                      <a:pt x="0" y="7"/>
                      <a:pt x="0" y="3"/>
                      <a:pt x="0" y="3"/>
                    </a:cubicBezTo>
                    <a:close/>
                  </a:path>
                </a:pathLst>
              </a:custGeom>
              <a:solidFill>
                <a:srgbClr val="F68B4C"/>
              </a:solidFill>
              <a:ln w="9525">
                <a:noFill/>
                <a:round/>
                <a:headEnd/>
                <a:tailEnd/>
              </a:ln>
            </p:spPr>
            <p:txBody>
              <a:bodyPr/>
              <a:lstStyle/>
              <a:p>
                <a:pPr>
                  <a:defRPr/>
                </a:pPr>
                <a:endParaRPr lang="es-MX"/>
              </a:p>
            </p:txBody>
          </p:sp>
          <p:sp>
            <p:nvSpPr>
              <p:cNvPr id="1586" name="Freeform 562"/>
              <p:cNvSpPr>
                <a:spLocks/>
              </p:cNvSpPr>
              <p:nvPr/>
            </p:nvSpPr>
            <p:spPr bwMode="auto">
              <a:xfrm>
                <a:off x="4405" y="1802"/>
                <a:ext cx="23" cy="18"/>
              </a:xfrm>
              <a:custGeom>
                <a:avLst/>
                <a:gdLst/>
                <a:ahLst/>
                <a:cxnLst>
                  <a:cxn ang="0">
                    <a:pos x="0" y="2"/>
                  </a:cxn>
                  <a:cxn ang="0">
                    <a:pos x="3" y="0"/>
                  </a:cxn>
                  <a:cxn ang="0">
                    <a:pos x="5" y="0"/>
                  </a:cxn>
                  <a:cxn ang="0">
                    <a:pos x="7" y="3"/>
                  </a:cxn>
                  <a:cxn ang="0">
                    <a:pos x="7" y="4"/>
                  </a:cxn>
                  <a:cxn ang="0">
                    <a:pos x="6" y="5"/>
                  </a:cxn>
                  <a:cxn ang="0">
                    <a:pos x="6" y="5"/>
                  </a:cxn>
                  <a:cxn ang="0">
                    <a:pos x="0" y="2"/>
                  </a:cxn>
                </a:cxnLst>
                <a:rect l="0" t="0" r="r" b="b"/>
                <a:pathLst>
                  <a:path w="7" h="5">
                    <a:moveTo>
                      <a:pt x="0" y="2"/>
                    </a:moveTo>
                    <a:cubicBezTo>
                      <a:pt x="1" y="0"/>
                      <a:pt x="2" y="0"/>
                      <a:pt x="3" y="0"/>
                    </a:cubicBezTo>
                    <a:cubicBezTo>
                      <a:pt x="3" y="0"/>
                      <a:pt x="4" y="0"/>
                      <a:pt x="5" y="0"/>
                    </a:cubicBezTo>
                    <a:cubicBezTo>
                      <a:pt x="6" y="1"/>
                      <a:pt x="7" y="3"/>
                      <a:pt x="7" y="3"/>
                    </a:cubicBezTo>
                    <a:cubicBezTo>
                      <a:pt x="7" y="3"/>
                      <a:pt x="7" y="4"/>
                      <a:pt x="7" y="4"/>
                    </a:cubicBezTo>
                    <a:cubicBezTo>
                      <a:pt x="7" y="5"/>
                      <a:pt x="6" y="5"/>
                      <a:pt x="6" y="5"/>
                    </a:cubicBezTo>
                    <a:cubicBezTo>
                      <a:pt x="6" y="5"/>
                      <a:pt x="6" y="5"/>
                      <a:pt x="6" y="5"/>
                    </a:cubicBezTo>
                    <a:cubicBezTo>
                      <a:pt x="1" y="5"/>
                      <a:pt x="0" y="2"/>
                      <a:pt x="0" y="2"/>
                    </a:cubicBezTo>
                    <a:close/>
                  </a:path>
                </a:pathLst>
              </a:custGeom>
              <a:solidFill>
                <a:srgbClr val="FBB45E"/>
              </a:solidFill>
              <a:ln w="9525">
                <a:noFill/>
                <a:round/>
                <a:headEnd/>
                <a:tailEnd/>
              </a:ln>
            </p:spPr>
            <p:txBody>
              <a:bodyPr/>
              <a:lstStyle/>
              <a:p>
                <a:pPr>
                  <a:defRPr/>
                </a:pPr>
                <a:endParaRPr lang="es-MX"/>
              </a:p>
            </p:txBody>
          </p:sp>
          <p:sp>
            <p:nvSpPr>
              <p:cNvPr id="1587" name="Freeform 563"/>
              <p:cNvSpPr>
                <a:spLocks/>
              </p:cNvSpPr>
              <p:nvPr/>
            </p:nvSpPr>
            <p:spPr bwMode="auto">
              <a:xfrm>
                <a:off x="4410" y="1802"/>
                <a:ext cx="18" cy="18"/>
              </a:xfrm>
              <a:custGeom>
                <a:avLst/>
                <a:gdLst/>
                <a:ahLst/>
                <a:cxnLst>
                  <a:cxn ang="0">
                    <a:pos x="0" y="2"/>
                  </a:cxn>
                  <a:cxn ang="0">
                    <a:pos x="2" y="0"/>
                  </a:cxn>
                  <a:cxn ang="0">
                    <a:pos x="6" y="3"/>
                  </a:cxn>
                  <a:cxn ang="0">
                    <a:pos x="5" y="5"/>
                  </a:cxn>
                  <a:cxn ang="0">
                    <a:pos x="0" y="2"/>
                  </a:cxn>
                </a:cxnLst>
                <a:rect l="0" t="0" r="r" b="b"/>
                <a:pathLst>
                  <a:path w="6" h="5">
                    <a:moveTo>
                      <a:pt x="0" y="2"/>
                    </a:moveTo>
                    <a:cubicBezTo>
                      <a:pt x="1" y="0"/>
                      <a:pt x="2" y="0"/>
                      <a:pt x="2" y="0"/>
                    </a:cubicBezTo>
                    <a:cubicBezTo>
                      <a:pt x="4" y="1"/>
                      <a:pt x="6" y="3"/>
                      <a:pt x="6" y="3"/>
                    </a:cubicBezTo>
                    <a:cubicBezTo>
                      <a:pt x="6" y="5"/>
                      <a:pt x="5" y="5"/>
                      <a:pt x="5" y="5"/>
                    </a:cubicBezTo>
                    <a:cubicBezTo>
                      <a:pt x="0" y="5"/>
                      <a:pt x="0" y="2"/>
                      <a:pt x="0" y="2"/>
                    </a:cubicBezTo>
                    <a:close/>
                  </a:path>
                </a:pathLst>
              </a:custGeom>
              <a:solidFill>
                <a:srgbClr val="FDEE70"/>
              </a:solidFill>
              <a:ln w="9525">
                <a:noFill/>
                <a:round/>
                <a:headEnd/>
                <a:tailEnd/>
              </a:ln>
            </p:spPr>
            <p:txBody>
              <a:bodyPr/>
              <a:lstStyle/>
              <a:p>
                <a:pPr>
                  <a:defRPr/>
                </a:pPr>
                <a:endParaRPr lang="es-MX"/>
              </a:p>
            </p:txBody>
          </p:sp>
          <p:sp>
            <p:nvSpPr>
              <p:cNvPr id="1588" name="Freeform 564"/>
              <p:cNvSpPr>
                <a:spLocks/>
              </p:cNvSpPr>
              <p:nvPr/>
            </p:nvSpPr>
            <p:spPr bwMode="auto">
              <a:xfrm>
                <a:off x="4442" y="1774"/>
                <a:ext cx="37" cy="32"/>
              </a:xfrm>
              <a:custGeom>
                <a:avLst/>
                <a:gdLst/>
                <a:ahLst/>
                <a:cxnLst>
                  <a:cxn ang="0">
                    <a:pos x="4" y="0"/>
                  </a:cxn>
                  <a:cxn ang="0">
                    <a:pos x="3" y="8"/>
                  </a:cxn>
                  <a:cxn ang="0">
                    <a:pos x="7" y="8"/>
                  </a:cxn>
                  <a:cxn ang="0">
                    <a:pos x="9" y="2"/>
                  </a:cxn>
                  <a:cxn ang="0">
                    <a:pos x="4" y="0"/>
                  </a:cxn>
                </a:cxnLst>
                <a:rect l="0" t="0" r="r" b="b"/>
                <a:pathLst>
                  <a:path w="10" h="9">
                    <a:moveTo>
                      <a:pt x="4" y="0"/>
                    </a:moveTo>
                    <a:cubicBezTo>
                      <a:pt x="4" y="0"/>
                      <a:pt x="0" y="3"/>
                      <a:pt x="3" y="8"/>
                    </a:cubicBezTo>
                    <a:cubicBezTo>
                      <a:pt x="3" y="8"/>
                      <a:pt x="5" y="9"/>
                      <a:pt x="7" y="8"/>
                    </a:cubicBezTo>
                    <a:cubicBezTo>
                      <a:pt x="7" y="8"/>
                      <a:pt x="10" y="5"/>
                      <a:pt x="9" y="2"/>
                    </a:cubicBezTo>
                    <a:cubicBezTo>
                      <a:pt x="9" y="2"/>
                      <a:pt x="7" y="0"/>
                      <a:pt x="4" y="0"/>
                    </a:cubicBezTo>
                    <a:close/>
                  </a:path>
                </a:pathLst>
              </a:custGeom>
              <a:solidFill>
                <a:srgbClr val="EB3C21"/>
              </a:solidFill>
              <a:ln w="9525">
                <a:noFill/>
                <a:round/>
                <a:headEnd/>
                <a:tailEnd/>
              </a:ln>
            </p:spPr>
            <p:txBody>
              <a:bodyPr/>
              <a:lstStyle/>
              <a:p>
                <a:pPr>
                  <a:defRPr/>
                </a:pPr>
                <a:endParaRPr lang="es-MX"/>
              </a:p>
            </p:txBody>
          </p:sp>
          <p:sp>
            <p:nvSpPr>
              <p:cNvPr id="1589" name="Freeform 565"/>
              <p:cNvSpPr>
                <a:spLocks/>
              </p:cNvSpPr>
              <p:nvPr/>
            </p:nvSpPr>
            <p:spPr bwMode="auto">
              <a:xfrm>
                <a:off x="4447" y="1779"/>
                <a:ext cx="28" cy="23"/>
              </a:xfrm>
              <a:custGeom>
                <a:avLst/>
                <a:gdLst/>
                <a:ahLst/>
                <a:cxnLst>
                  <a:cxn ang="0">
                    <a:pos x="8" y="1"/>
                  </a:cxn>
                  <a:cxn ang="0">
                    <a:pos x="5" y="7"/>
                  </a:cxn>
                  <a:cxn ang="0">
                    <a:pos x="5" y="7"/>
                  </a:cxn>
                  <a:cxn ang="0">
                    <a:pos x="2" y="7"/>
                  </a:cxn>
                  <a:cxn ang="0">
                    <a:pos x="2" y="6"/>
                  </a:cxn>
                  <a:cxn ang="0">
                    <a:pos x="3" y="0"/>
                  </a:cxn>
                  <a:cxn ang="0">
                    <a:pos x="6" y="0"/>
                  </a:cxn>
                  <a:cxn ang="0">
                    <a:pos x="8" y="1"/>
                  </a:cxn>
                </a:cxnLst>
                <a:rect l="0" t="0" r="r" b="b"/>
                <a:pathLst>
                  <a:path w="8" h="7">
                    <a:moveTo>
                      <a:pt x="8" y="1"/>
                    </a:moveTo>
                    <a:cubicBezTo>
                      <a:pt x="8" y="3"/>
                      <a:pt x="6" y="6"/>
                      <a:pt x="5" y="7"/>
                    </a:cubicBezTo>
                    <a:cubicBezTo>
                      <a:pt x="5" y="7"/>
                      <a:pt x="5" y="7"/>
                      <a:pt x="5" y="7"/>
                    </a:cubicBezTo>
                    <a:cubicBezTo>
                      <a:pt x="3" y="7"/>
                      <a:pt x="2" y="7"/>
                      <a:pt x="2" y="7"/>
                    </a:cubicBezTo>
                    <a:cubicBezTo>
                      <a:pt x="2" y="7"/>
                      <a:pt x="2" y="7"/>
                      <a:pt x="2" y="6"/>
                    </a:cubicBezTo>
                    <a:cubicBezTo>
                      <a:pt x="0" y="2"/>
                      <a:pt x="3" y="0"/>
                      <a:pt x="3" y="0"/>
                    </a:cubicBezTo>
                    <a:cubicBezTo>
                      <a:pt x="4" y="0"/>
                      <a:pt x="5" y="0"/>
                      <a:pt x="6" y="0"/>
                    </a:cubicBezTo>
                    <a:cubicBezTo>
                      <a:pt x="7" y="0"/>
                      <a:pt x="8" y="1"/>
                      <a:pt x="8" y="1"/>
                    </a:cubicBezTo>
                    <a:close/>
                  </a:path>
                </a:pathLst>
              </a:custGeom>
              <a:solidFill>
                <a:srgbClr val="F16638"/>
              </a:solidFill>
              <a:ln w="9525">
                <a:noFill/>
                <a:round/>
                <a:headEnd/>
                <a:tailEnd/>
              </a:ln>
            </p:spPr>
            <p:txBody>
              <a:bodyPr/>
              <a:lstStyle/>
              <a:p>
                <a:pPr>
                  <a:defRPr/>
                </a:pPr>
                <a:endParaRPr lang="es-MX"/>
              </a:p>
            </p:txBody>
          </p:sp>
          <p:sp>
            <p:nvSpPr>
              <p:cNvPr id="1590" name="Freeform 566"/>
              <p:cNvSpPr>
                <a:spLocks/>
              </p:cNvSpPr>
              <p:nvPr/>
            </p:nvSpPr>
            <p:spPr bwMode="auto">
              <a:xfrm>
                <a:off x="4451" y="1779"/>
                <a:ext cx="23" cy="23"/>
              </a:xfrm>
              <a:custGeom>
                <a:avLst/>
                <a:gdLst/>
                <a:ahLst/>
                <a:cxnLst>
                  <a:cxn ang="0">
                    <a:pos x="6" y="1"/>
                  </a:cxn>
                  <a:cxn ang="0">
                    <a:pos x="4" y="6"/>
                  </a:cxn>
                  <a:cxn ang="0">
                    <a:pos x="4" y="7"/>
                  </a:cxn>
                  <a:cxn ang="0">
                    <a:pos x="2" y="7"/>
                  </a:cxn>
                  <a:cxn ang="0">
                    <a:pos x="1" y="6"/>
                  </a:cxn>
                  <a:cxn ang="0">
                    <a:pos x="2" y="0"/>
                  </a:cxn>
                  <a:cxn ang="0">
                    <a:pos x="4" y="0"/>
                  </a:cxn>
                  <a:cxn ang="0">
                    <a:pos x="6" y="1"/>
                  </a:cxn>
                </a:cxnLst>
                <a:rect l="0" t="0" r="r" b="b"/>
                <a:pathLst>
                  <a:path w="7" h="7">
                    <a:moveTo>
                      <a:pt x="6" y="1"/>
                    </a:moveTo>
                    <a:cubicBezTo>
                      <a:pt x="7" y="3"/>
                      <a:pt x="4" y="6"/>
                      <a:pt x="4" y="6"/>
                    </a:cubicBezTo>
                    <a:cubicBezTo>
                      <a:pt x="4" y="7"/>
                      <a:pt x="4" y="7"/>
                      <a:pt x="4" y="7"/>
                    </a:cubicBezTo>
                    <a:cubicBezTo>
                      <a:pt x="2" y="7"/>
                      <a:pt x="2" y="7"/>
                      <a:pt x="2" y="7"/>
                    </a:cubicBezTo>
                    <a:cubicBezTo>
                      <a:pt x="1" y="6"/>
                      <a:pt x="1" y="6"/>
                      <a:pt x="1" y="6"/>
                    </a:cubicBezTo>
                    <a:cubicBezTo>
                      <a:pt x="0" y="3"/>
                      <a:pt x="2" y="1"/>
                      <a:pt x="2" y="0"/>
                    </a:cubicBezTo>
                    <a:cubicBezTo>
                      <a:pt x="3" y="0"/>
                      <a:pt x="4" y="0"/>
                      <a:pt x="4" y="0"/>
                    </a:cubicBezTo>
                    <a:cubicBezTo>
                      <a:pt x="6" y="0"/>
                      <a:pt x="6" y="1"/>
                      <a:pt x="6" y="1"/>
                    </a:cubicBezTo>
                    <a:close/>
                  </a:path>
                </a:pathLst>
              </a:custGeom>
              <a:solidFill>
                <a:srgbClr val="F68B4C"/>
              </a:solidFill>
              <a:ln w="9525">
                <a:noFill/>
                <a:round/>
                <a:headEnd/>
                <a:tailEnd/>
              </a:ln>
            </p:spPr>
            <p:txBody>
              <a:bodyPr/>
              <a:lstStyle/>
              <a:p>
                <a:pPr>
                  <a:defRPr/>
                </a:pPr>
                <a:endParaRPr lang="es-MX"/>
              </a:p>
            </p:txBody>
          </p:sp>
          <p:sp>
            <p:nvSpPr>
              <p:cNvPr id="1591" name="Freeform 567"/>
              <p:cNvSpPr>
                <a:spLocks/>
              </p:cNvSpPr>
              <p:nvPr/>
            </p:nvSpPr>
            <p:spPr bwMode="auto">
              <a:xfrm>
                <a:off x="4456" y="1779"/>
                <a:ext cx="18" cy="23"/>
              </a:xfrm>
              <a:custGeom>
                <a:avLst/>
                <a:gdLst/>
                <a:ahLst/>
                <a:cxnLst>
                  <a:cxn ang="0">
                    <a:pos x="5" y="1"/>
                  </a:cxn>
                  <a:cxn ang="0">
                    <a:pos x="3" y="6"/>
                  </a:cxn>
                  <a:cxn ang="0">
                    <a:pos x="3" y="6"/>
                  </a:cxn>
                  <a:cxn ang="0">
                    <a:pos x="1" y="6"/>
                  </a:cxn>
                  <a:cxn ang="0">
                    <a:pos x="0" y="6"/>
                  </a:cxn>
                  <a:cxn ang="0">
                    <a:pos x="1" y="1"/>
                  </a:cxn>
                  <a:cxn ang="0">
                    <a:pos x="3" y="0"/>
                  </a:cxn>
                  <a:cxn ang="0">
                    <a:pos x="5" y="1"/>
                  </a:cxn>
                </a:cxnLst>
                <a:rect l="0" t="0" r="r" b="b"/>
                <a:pathLst>
                  <a:path w="5" h="7">
                    <a:moveTo>
                      <a:pt x="5" y="1"/>
                    </a:moveTo>
                    <a:cubicBezTo>
                      <a:pt x="5" y="3"/>
                      <a:pt x="3" y="5"/>
                      <a:pt x="3" y="6"/>
                    </a:cubicBezTo>
                    <a:cubicBezTo>
                      <a:pt x="3" y="6"/>
                      <a:pt x="3" y="6"/>
                      <a:pt x="3" y="6"/>
                    </a:cubicBezTo>
                    <a:cubicBezTo>
                      <a:pt x="2" y="7"/>
                      <a:pt x="1" y="6"/>
                      <a:pt x="1" y="6"/>
                    </a:cubicBezTo>
                    <a:cubicBezTo>
                      <a:pt x="1" y="6"/>
                      <a:pt x="0" y="6"/>
                      <a:pt x="0" y="6"/>
                    </a:cubicBezTo>
                    <a:cubicBezTo>
                      <a:pt x="0" y="3"/>
                      <a:pt x="1" y="2"/>
                      <a:pt x="1" y="1"/>
                    </a:cubicBezTo>
                    <a:cubicBezTo>
                      <a:pt x="2" y="0"/>
                      <a:pt x="3" y="0"/>
                      <a:pt x="3" y="0"/>
                    </a:cubicBezTo>
                    <a:cubicBezTo>
                      <a:pt x="5" y="0"/>
                      <a:pt x="5" y="1"/>
                      <a:pt x="5" y="1"/>
                    </a:cubicBezTo>
                    <a:close/>
                  </a:path>
                </a:pathLst>
              </a:custGeom>
              <a:solidFill>
                <a:srgbClr val="FBB45E"/>
              </a:solidFill>
              <a:ln w="9525">
                <a:noFill/>
                <a:round/>
                <a:headEnd/>
                <a:tailEnd/>
              </a:ln>
            </p:spPr>
            <p:txBody>
              <a:bodyPr/>
              <a:lstStyle/>
              <a:p>
                <a:pPr>
                  <a:defRPr/>
                </a:pPr>
                <a:endParaRPr lang="es-MX"/>
              </a:p>
            </p:txBody>
          </p:sp>
          <p:sp>
            <p:nvSpPr>
              <p:cNvPr id="1592" name="Freeform 568"/>
              <p:cNvSpPr>
                <a:spLocks/>
              </p:cNvSpPr>
              <p:nvPr/>
            </p:nvSpPr>
            <p:spPr bwMode="auto">
              <a:xfrm>
                <a:off x="4456" y="1779"/>
                <a:ext cx="18" cy="23"/>
              </a:xfrm>
              <a:custGeom>
                <a:avLst/>
                <a:gdLst/>
                <a:ahLst/>
                <a:cxnLst>
                  <a:cxn ang="0">
                    <a:pos x="3" y="0"/>
                  </a:cxn>
                  <a:cxn ang="0">
                    <a:pos x="1" y="6"/>
                  </a:cxn>
                  <a:cxn ang="0">
                    <a:pos x="3" y="6"/>
                  </a:cxn>
                  <a:cxn ang="0">
                    <a:pos x="4" y="1"/>
                  </a:cxn>
                  <a:cxn ang="0">
                    <a:pos x="3" y="0"/>
                  </a:cxn>
                </a:cxnLst>
                <a:rect l="0" t="0" r="r" b="b"/>
                <a:pathLst>
                  <a:path w="5" h="7">
                    <a:moveTo>
                      <a:pt x="3" y="0"/>
                    </a:moveTo>
                    <a:cubicBezTo>
                      <a:pt x="3" y="0"/>
                      <a:pt x="0" y="3"/>
                      <a:pt x="1" y="6"/>
                    </a:cubicBezTo>
                    <a:cubicBezTo>
                      <a:pt x="1" y="6"/>
                      <a:pt x="1" y="7"/>
                      <a:pt x="3" y="6"/>
                    </a:cubicBezTo>
                    <a:cubicBezTo>
                      <a:pt x="3" y="6"/>
                      <a:pt x="5" y="3"/>
                      <a:pt x="4" y="1"/>
                    </a:cubicBezTo>
                    <a:cubicBezTo>
                      <a:pt x="4" y="1"/>
                      <a:pt x="5" y="0"/>
                      <a:pt x="3" y="0"/>
                    </a:cubicBezTo>
                    <a:close/>
                  </a:path>
                </a:pathLst>
              </a:custGeom>
              <a:solidFill>
                <a:srgbClr val="FDEE70"/>
              </a:solidFill>
              <a:ln w="9525">
                <a:noFill/>
                <a:round/>
                <a:headEnd/>
                <a:tailEnd/>
              </a:ln>
            </p:spPr>
            <p:txBody>
              <a:bodyPr/>
              <a:lstStyle/>
              <a:p>
                <a:pPr>
                  <a:defRPr/>
                </a:pPr>
                <a:endParaRPr lang="es-MX"/>
              </a:p>
            </p:txBody>
          </p:sp>
          <p:sp>
            <p:nvSpPr>
              <p:cNvPr id="1593" name="Freeform 569"/>
              <p:cNvSpPr>
                <a:spLocks/>
              </p:cNvSpPr>
              <p:nvPr/>
            </p:nvSpPr>
            <p:spPr bwMode="auto">
              <a:xfrm>
                <a:off x="4424" y="1783"/>
                <a:ext cx="32" cy="36"/>
              </a:xfrm>
              <a:custGeom>
                <a:avLst/>
                <a:gdLst/>
                <a:ahLst/>
                <a:cxnLst>
                  <a:cxn ang="0">
                    <a:pos x="0" y="3"/>
                  </a:cxn>
                  <a:cxn ang="0">
                    <a:pos x="5" y="7"/>
                  </a:cxn>
                  <a:cxn ang="0">
                    <a:pos x="9" y="6"/>
                  </a:cxn>
                  <a:cxn ang="0">
                    <a:pos x="6" y="0"/>
                  </a:cxn>
                  <a:cxn ang="0">
                    <a:pos x="0" y="3"/>
                  </a:cxn>
                </a:cxnLst>
                <a:rect l="0" t="0" r="r" b="b"/>
                <a:pathLst>
                  <a:path w="9" h="10">
                    <a:moveTo>
                      <a:pt x="0" y="3"/>
                    </a:moveTo>
                    <a:cubicBezTo>
                      <a:pt x="0" y="3"/>
                      <a:pt x="1" y="10"/>
                      <a:pt x="5" y="7"/>
                    </a:cubicBezTo>
                    <a:cubicBezTo>
                      <a:pt x="5" y="7"/>
                      <a:pt x="8" y="7"/>
                      <a:pt x="9" y="6"/>
                    </a:cubicBezTo>
                    <a:cubicBezTo>
                      <a:pt x="9" y="6"/>
                      <a:pt x="8" y="1"/>
                      <a:pt x="6" y="0"/>
                    </a:cubicBezTo>
                    <a:cubicBezTo>
                      <a:pt x="6" y="0"/>
                      <a:pt x="2" y="0"/>
                      <a:pt x="0" y="3"/>
                    </a:cubicBezTo>
                    <a:close/>
                  </a:path>
                </a:pathLst>
              </a:custGeom>
              <a:solidFill>
                <a:srgbClr val="EB3C21"/>
              </a:solidFill>
              <a:ln w="9525">
                <a:noFill/>
                <a:round/>
                <a:headEnd/>
                <a:tailEnd/>
              </a:ln>
            </p:spPr>
            <p:txBody>
              <a:bodyPr/>
              <a:lstStyle/>
              <a:p>
                <a:pPr>
                  <a:defRPr/>
                </a:pPr>
                <a:endParaRPr lang="es-MX"/>
              </a:p>
            </p:txBody>
          </p:sp>
          <p:sp>
            <p:nvSpPr>
              <p:cNvPr id="1594" name="Freeform 570"/>
              <p:cNvSpPr>
                <a:spLocks/>
              </p:cNvSpPr>
              <p:nvPr/>
            </p:nvSpPr>
            <p:spPr bwMode="auto">
              <a:xfrm>
                <a:off x="4424" y="1783"/>
                <a:ext cx="28" cy="23"/>
              </a:xfrm>
              <a:custGeom>
                <a:avLst/>
                <a:gdLst/>
                <a:ahLst/>
                <a:cxnLst>
                  <a:cxn ang="0">
                    <a:pos x="8" y="5"/>
                  </a:cxn>
                  <a:cxn ang="0">
                    <a:pos x="5" y="7"/>
                  </a:cxn>
                  <a:cxn ang="0">
                    <a:pos x="0" y="3"/>
                  </a:cxn>
                  <a:cxn ang="0">
                    <a:pos x="1" y="2"/>
                  </a:cxn>
                  <a:cxn ang="0">
                    <a:pos x="4" y="0"/>
                  </a:cxn>
                  <a:cxn ang="0">
                    <a:pos x="5" y="0"/>
                  </a:cxn>
                  <a:cxn ang="0">
                    <a:pos x="8" y="5"/>
                  </a:cxn>
                </a:cxnLst>
                <a:rect l="0" t="0" r="r" b="b"/>
                <a:pathLst>
                  <a:path w="8" h="7">
                    <a:moveTo>
                      <a:pt x="8" y="5"/>
                    </a:moveTo>
                    <a:cubicBezTo>
                      <a:pt x="7" y="7"/>
                      <a:pt x="5" y="7"/>
                      <a:pt x="5" y="7"/>
                    </a:cubicBezTo>
                    <a:cubicBezTo>
                      <a:pt x="0" y="6"/>
                      <a:pt x="0" y="3"/>
                      <a:pt x="0" y="3"/>
                    </a:cubicBezTo>
                    <a:cubicBezTo>
                      <a:pt x="1" y="3"/>
                      <a:pt x="1" y="3"/>
                      <a:pt x="1" y="2"/>
                    </a:cubicBezTo>
                    <a:cubicBezTo>
                      <a:pt x="2" y="1"/>
                      <a:pt x="3" y="1"/>
                      <a:pt x="4" y="0"/>
                    </a:cubicBezTo>
                    <a:cubicBezTo>
                      <a:pt x="5" y="0"/>
                      <a:pt x="5" y="0"/>
                      <a:pt x="5" y="0"/>
                    </a:cubicBezTo>
                    <a:cubicBezTo>
                      <a:pt x="8" y="2"/>
                      <a:pt x="8" y="5"/>
                      <a:pt x="8" y="5"/>
                    </a:cubicBezTo>
                    <a:close/>
                  </a:path>
                </a:pathLst>
              </a:custGeom>
              <a:solidFill>
                <a:srgbClr val="F16638"/>
              </a:solidFill>
              <a:ln w="9525">
                <a:noFill/>
                <a:round/>
                <a:headEnd/>
                <a:tailEnd/>
              </a:ln>
            </p:spPr>
            <p:txBody>
              <a:bodyPr/>
              <a:lstStyle/>
              <a:p>
                <a:pPr>
                  <a:defRPr/>
                </a:pPr>
                <a:endParaRPr lang="es-MX"/>
              </a:p>
            </p:txBody>
          </p:sp>
          <p:sp>
            <p:nvSpPr>
              <p:cNvPr id="1595" name="Freeform 571"/>
              <p:cNvSpPr>
                <a:spLocks/>
              </p:cNvSpPr>
              <p:nvPr/>
            </p:nvSpPr>
            <p:spPr bwMode="auto">
              <a:xfrm>
                <a:off x="4424" y="1788"/>
                <a:ext cx="23" cy="18"/>
              </a:xfrm>
              <a:custGeom>
                <a:avLst/>
                <a:gdLst/>
                <a:ahLst/>
                <a:cxnLst>
                  <a:cxn ang="0">
                    <a:pos x="6" y="4"/>
                  </a:cxn>
                  <a:cxn ang="0">
                    <a:pos x="4" y="6"/>
                  </a:cxn>
                  <a:cxn ang="0">
                    <a:pos x="0" y="1"/>
                  </a:cxn>
                  <a:cxn ang="0">
                    <a:pos x="0" y="1"/>
                  </a:cxn>
                  <a:cxn ang="0">
                    <a:pos x="3" y="0"/>
                  </a:cxn>
                  <a:cxn ang="0">
                    <a:pos x="4" y="0"/>
                  </a:cxn>
                  <a:cxn ang="0">
                    <a:pos x="6" y="4"/>
                  </a:cxn>
                </a:cxnLst>
                <a:rect l="0" t="0" r="r" b="b"/>
                <a:pathLst>
                  <a:path w="6" h="6">
                    <a:moveTo>
                      <a:pt x="6" y="4"/>
                    </a:moveTo>
                    <a:cubicBezTo>
                      <a:pt x="6" y="6"/>
                      <a:pt x="4" y="6"/>
                      <a:pt x="4" y="6"/>
                    </a:cubicBezTo>
                    <a:cubicBezTo>
                      <a:pt x="0" y="5"/>
                      <a:pt x="0" y="2"/>
                      <a:pt x="0" y="1"/>
                    </a:cubicBezTo>
                    <a:cubicBezTo>
                      <a:pt x="0" y="1"/>
                      <a:pt x="0" y="1"/>
                      <a:pt x="0" y="1"/>
                    </a:cubicBezTo>
                    <a:cubicBezTo>
                      <a:pt x="2" y="0"/>
                      <a:pt x="2" y="0"/>
                      <a:pt x="3" y="0"/>
                    </a:cubicBezTo>
                    <a:cubicBezTo>
                      <a:pt x="4" y="0"/>
                      <a:pt x="4" y="0"/>
                      <a:pt x="4" y="0"/>
                    </a:cubicBezTo>
                    <a:cubicBezTo>
                      <a:pt x="6" y="1"/>
                      <a:pt x="6" y="4"/>
                      <a:pt x="6" y="4"/>
                    </a:cubicBezTo>
                    <a:close/>
                  </a:path>
                </a:pathLst>
              </a:custGeom>
              <a:solidFill>
                <a:srgbClr val="F68B4C"/>
              </a:solidFill>
              <a:ln w="9525">
                <a:noFill/>
                <a:round/>
                <a:headEnd/>
                <a:tailEnd/>
              </a:ln>
            </p:spPr>
            <p:txBody>
              <a:bodyPr/>
              <a:lstStyle/>
              <a:p>
                <a:pPr>
                  <a:defRPr/>
                </a:pPr>
                <a:endParaRPr lang="es-MX"/>
              </a:p>
            </p:txBody>
          </p:sp>
          <p:sp>
            <p:nvSpPr>
              <p:cNvPr id="1596" name="Freeform 572"/>
              <p:cNvSpPr>
                <a:spLocks/>
              </p:cNvSpPr>
              <p:nvPr/>
            </p:nvSpPr>
            <p:spPr bwMode="auto">
              <a:xfrm>
                <a:off x="4428" y="1788"/>
                <a:ext cx="18" cy="18"/>
              </a:xfrm>
              <a:custGeom>
                <a:avLst/>
                <a:gdLst/>
                <a:ahLst/>
                <a:cxnLst>
                  <a:cxn ang="0">
                    <a:pos x="5" y="4"/>
                  </a:cxn>
                  <a:cxn ang="0">
                    <a:pos x="3" y="6"/>
                  </a:cxn>
                  <a:cxn ang="0">
                    <a:pos x="0" y="1"/>
                  </a:cxn>
                  <a:cxn ang="0">
                    <a:pos x="0" y="1"/>
                  </a:cxn>
                  <a:cxn ang="0">
                    <a:pos x="2" y="0"/>
                  </a:cxn>
                  <a:cxn ang="0">
                    <a:pos x="3" y="0"/>
                  </a:cxn>
                  <a:cxn ang="0">
                    <a:pos x="5" y="4"/>
                  </a:cxn>
                </a:cxnLst>
                <a:rect l="0" t="0" r="r" b="b"/>
                <a:pathLst>
                  <a:path w="5" h="6">
                    <a:moveTo>
                      <a:pt x="5" y="4"/>
                    </a:moveTo>
                    <a:cubicBezTo>
                      <a:pt x="5" y="6"/>
                      <a:pt x="3" y="6"/>
                      <a:pt x="3" y="6"/>
                    </a:cubicBezTo>
                    <a:cubicBezTo>
                      <a:pt x="0" y="4"/>
                      <a:pt x="0" y="2"/>
                      <a:pt x="0" y="1"/>
                    </a:cubicBezTo>
                    <a:cubicBezTo>
                      <a:pt x="0" y="1"/>
                      <a:pt x="0" y="1"/>
                      <a:pt x="0" y="1"/>
                    </a:cubicBezTo>
                    <a:cubicBezTo>
                      <a:pt x="1" y="0"/>
                      <a:pt x="2" y="0"/>
                      <a:pt x="2" y="0"/>
                    </a:cubicBezTo>
                    <a:cubicBezTo>
                      <a:pt x="2" y="0"/>
                      <a:pt x="3" y="0"/>
                      <a:pt x="3" y="0"/>
                    </a:cubicBezTo>
                    <a:cubicBezTo>
                      <a:pt x="4" y="2"/>
                      <a:pt x="5" y="4"/>
                      <a:pt x="5" y="4"/>
                    </a:cubicBezTo>
                    <a:close/>
                  </a:path>
                </a:pathLst>
              </a:custGeom>
              <a:solidFill>
                <a:srgbClr val="FBB45E"/>
              </a:solidFill>
              <a:ln w="9525">
                <a:noFill/>
                <a:round/>
                <a:headEnd/>
                <a:tailEnd/>
              </a:ln>
            </p:spPr>
            <p:txBody>
              <a:bodyPr/>
              <a:lstStyle/>
              <a:p>
                <a:pPr>
                  <a:defRPr/>
                </a:pPr>
                <a:endParaRPr lang="es-MX"/>
              </a:p>
            </p:txBody>
          </p:sp>
          <p:sp>
            <p:nvSpPr>
              <p:cNvPr id="1597" name="Freeform 573"/>
              <p:cNvSpPr>
                <a:spLocks/>
              </p:cNvSpPr>
              <p:nvPr/>
            </p:nvSpPr>
            <p:spPr bwMode="auto">
              <a:xfrm>
                <a:off x="4428" y="1783"/>
                <a:ext cx="18" cy="23"/>
              </a:xfrm>
              <a:custGeom>
                <a:avLst/>
                <a:gdLst/>
                <a:ahLst/>
                <a:cxnLst>
                  <a:cxn ang="0">
                    <a:pos x="0" y="2"/>
                  </a:cxn>
                  <a:cxn ang="0">
                    <a:pos x="3" y="7"/>
                  </a:cxn>
                  <a:cxn ang="0">
                    <a:pos x="5" y="6"/>
                  </a:cxn>
                  <a:cxn ang="0">
                    <a:pos x="2" y="1"/>
                  </a:cxn>
                  <a:cxn ang="0">
                    <a:pos x="0" y="2"/>
                  </a:cxn>
                </a:cxnLst>
                <a:rect l="0" t="0" r="r" b="b"/>
                <a:pathLst>
                  <a:path w="5" h="7">
                    <a:moveTo>
                      <a:pt x="0" y="2"/>
                    </a:moveTo>
                    <a:cubicBezTo>
                      <a:pt x="0" y="2"/>
                      <a:pt x="0" y="5"/>
                      <a:pt x="3" y="7"/>
                    </a:cubicBezTo>
                    <a:cubicBezTo>
                      <a:pt x="3" y="7"/>
                      <a:pt x="4" y="7"/>
                      <a:pt x="5" y="6"/>
                    </a:cubicBezTo>
                    <a:cubicBezTo>
                      <a:pt x="5" y="6"/>
                      <a:pt x="4" y="2"/>
                      <a:pt x="2" y="1"/>
                    </a:cubicBezTo>
                    <a:cubicBezTo>
                      <a:pt x="2" y="1"/>
                      <a:pt x="2" y="0"/>
                      <a:pt x="0" y="2"/>
                    </a:cubicBezTo>
                    <a:close/>
                  </a:path>
                </a:pathLst>
              </a:custGeom>
              <a:solidFill>
                <a:srgbClr val="FDEE70"/>
              </a:solidFill>
              <a:ln w="9525">
                <a:noFill/>
                <a:round/>
                <a:headEnd/>
                <a:tailEnd/>
              </a:ln>
            </p:spPr>
            <p:txBody>
              <a:bodyPr/>
              <a:lstStyle/>
              <a:p>
                <a:pPr>
                  <a:defRPr/>
                </a:pPr>
                <a:endParaRPr lang="es-MX"/>
              </a:p>
            </p:txBody>
          </p:sp>
          <p:sp>
            <p:nvSpPr>
              <p:cNvPr id="1598" name="Freeform 574"/>
              <p:cNvSpPr>
                <a:spLocks/>
              </p:cNvSpPr>
              <p:nvPr/>
            </p:nvSpPr>
            <p:spPr bwMode="auto">
              <a:xfrm>
                <a:off x="5227" y="1916"/>
                <a:ext cx="60" cy="64"/>
              </a:xfrm>
              <a:custGeom>
                <a:avLst/>
                <a:gdLst/>
                <a:ahLst/>
                <a:cxnLst>
                  <a:cxn ang="0">
                    <a:pos x="2" y="17"/>
                  </a:cxn>
                  <a:cxn ang="0">
                    <a:pos x="12" y="12"/>
                  </a:cxn>
                  <a:cxn ang="0">
                    <a:pos x="5" y="11"/>
                  </a:cxn>
                  <a:cxn ang="0">
                    <a:pos x="1" y="15"/>
                  </a:cxn>
                  <a:cxn ang="0">
                    <a:pos x="2" y="17"/>
                  </a:cxn>
                </a:cxnLst>
                <a:rect l="0" t="0" r="r" b="b"/>
                <a:pathLst>
                  <a:path w="17" h="18">
                    <a:moveTo>
                      <a:pt x="2" y="17"/>
                    </a:moveTo>
                    <a:cubicBezTo>
                      <a:pt x="5" y="15"/>
                      <a:pt x="8" y="13"/>
                      <a:pt x="12" y="12"/>
                    </a:cubicBezTo>
                    <a:cubicBezTo>
                      <a:pt x="17" y="10"/>
                      <a:pt x="11" y="0"/>
                      <a:pt x="5" y="11"/>
                    </a:cubicBezTo>
                    <a:cubicBezTo>
                      <a:pt x="5" y="13"/>
                      <a:pt x="2" y="13"/>
                      <a:pt x="1" y="15"/>
                    </a:cubicBezTo>
                    <a:cubicBezTo>
                      <a:pt x="0" y="16"/>
                      <a:pt x="1" y="18"/>
                      <a:pt x="2" y="17"/>
                    </a:cubicBezTo>
                    <a:close/>
                  </a:path>
                </a:pathLst>
              </a:custGeom>
              <a:solidFill>
                <a:srgbClr val="EB3C21"/>
              </a:solidFill>
              <a:ln w="9525">
                <a:noFill/>
                <a:round/>
                <a:headEnd/>
                <a:tailEnd/>
              </a:ln>
            </p:spPr>
            <p:txBody>
              <a:bodyPr/>
              <a:lstStyle/>
              <a:p>
                <a:pPr>
                  <a:defRPr/>
                </a:pPr>
                <a:endParaRPr lang="es-MX"/>
              </a:p>
            </p:txBody>
          </p:sp>
          <p:sp>
            <p:nvSpPr>
              <p:cNvPr id="1599" name="Freeform 575"/>
              <p:cNvSpPr>
                <a:spLocks/>
              </p:cNvSpPr>
              <p:nvPr/>
            </p:nvSpPr>
            <p:spPr bwMode="auto">
              <a:xfrm>
                <a:off x="5232" y="1934"/>
                <a:ext cx="46" cy="41"/>
              </a:xfrm>
              <a:custGeom>
                <a:avLst/>
                <a:gdLst/>
                <a:ahLst/>
                <a:cxnLst>
                  <a:cxn ang="0">
                    <a:pos x="11" y="6"/>
                  </a:cxn>
                  <a:cxn ang="0">
                    <a:pos x="2" y="11"/>
                  </a:cxn>
                  <a:cxn ang="0">
                    <a:pos x="0" y="10"/>
                  </a:cxn>
                  <a:cxn ang="0">
                    <a:pos x="0" y="10"/>
                  </a:cxn>
                  <a:cxn ang="0">
                    <a:pos x="1" y="9"/>
                  </a:cxn>
                  <a:cxn ang="0">
                    <a:pos x="4" y="7"/>
                  </a:cxn>
                  <a:cxn ang="0">
                    <a:pos x="12" y="3"/>
                  </a:cxn>
                  <a:cxn ang="0">
                    <a:pos x="11" y="6"/>
                  </a:cxn>
                </a:cxnLst>
                <a:rect l="0" t="0" r="r" b="b"/>
                <a:pathLst>
                  <a:path w="13" h="12">
                    <a:moveTo>
                      <a:pt x="11" y="6"/>
                    </a:moveTo>
                    <a:cubicBezTo>
                      <a:pt x="7" y="7"/>
                      <a:pt x="5" y="9"/>
                      <a:pt x="2" y="11"/>
                    </a:cubicBezTo>
                    <a:cubicBezTo>
                      <a:pt x="1" y="12"/>
                      <a:pt x="0" y="11"/>
                      <a:pt x="0" y="10"/>
                    </a:cubicBezTo>
                    <a:cubicBezTo>
                      <a:pt x="0" y="10"/>
                      <a:pt x="0" y="10"/>
                      <a:pt x="0" y="10"/>
                    </a:cubicBezTo>
                    <a:cubicBezTo>
                      <a:pt x="0" y="9"/>
                      <a:pt x="0" y="9"/>
                      <a:pt x="1" y="9"/>
                    </a:cubicBezTo>
                    <a:cubicBezTo>
                      <a:pt x="2" y="8"/>
                      <a:pt x="4" y="8"/>
                      <a:pt x="4" y="7"/>
                    </a:cubicBezTo>
                    <a:cubicBezTo>
                      <a:pt x="8" y="0"/>
                      <a:pt x="12" y="1"/>
                      <a:pt x="12" y="3"/>
                    </a:cubicBezTo>
                    <a:cubicBezTo>
                      <a:pt x="13" y="4"/>
                      <a:pt x="13" y="6"/>
                      <a:pt x="11" y="6"/>
                    </a:cubicBezTo>
                    <a:close/>
                  </a:path>
                </a:pathLst>
              </a:custGeom>
              <a:solidFill>
                <a:srgbClr val="F05E33"/>
              </a:solidFill>
              <a:ln w="9525">
                <a:noFill/>
                <a:round/>
                <a:headEnd/>
                <a:tailEnd/>
              </a:ln>
            </p:spPr>
            <p:txBody>
              <a:bodyPr/>
              <a:lstStyle/>
              <a:p>
                <a:pPr>
                  <a:defRPr/>
                </a:pPr>
                <a:endParaRPr lang="es-MX"/>
              </a:p>
            </p:txBody>
          </p:sp>
          <p:sp>
            <p:nvSpPr>
              <p:cNvPr id="1600" name="Freeform 576"/>
              <p:cNvSpPr>
                <a:spLocks/>
              </p:cNvSpPr>
              <p:nvPr/>
            </p:nvSpPr>
            <p:spPr bwMode="auto">
              <a:xfrm>
                <a:off x="5236" y="1943"/>
                <a:ext cx="37" cy="27"/>
              </a:xfrm>
              <a:custGeom>
                <a:avLst/>
                <a:gdLst/>
                <a:ahLst/>
                <a:cxnLst>
                  <a:cxn ang="0">
                    <a:pos x="10" y="4"/>
                  </a:cxn>
                  <a:cxn ang="0">
                    <a:pos x="1" y="9"/>
                  </a:cxn>
                  <a:cxn ang="0">
                    <a:pos x="0" y="8"/>
                  </a:cxn>
                  <a:cxn ang="0">
                    <a:pos x="0" y="8"/>
                  </a:cxn>
                  <a:cxn ang="0">
                    <a:pos x="0" y="7"/>
                  </a:cxn>
                  <a:cxn ang="0">
                    <a:pos x="3" y="5"/>
                  </a:cxn>
                  <a:cxn ang="0">
                    <a:pos x="11" y="1"/>
                  </a:cxn>
                  <a:cxn ang="0">
                    <a:pos x="10" y="4"/>
                  </a:cxn>
                </a:cxnLst>
                <a:rect l="0" t="0" r="r" b="b"/>
                <a:pathLst>
                  <a:path w="11" h="9">
                    <a:moveTo>
                      <a:pt x="10" y="4"/>
                    </a:moveTo>
                    <a:cubicBezTo>
                      <a:pt x="7" y="4"/>
                      <a:pt x="4" y="6"/>
                      <a:pt x="1" y="9"/>
                    </a:cubicBezTo>
                    <a:cubicBezTo>
                      <a:pt x="1" y="9"/>
                      <a:pt x="0" y="8"/>
                      <a:pt x="0" y="8"/>
                    </a:cubicBezTo>
                    <a:cubicBezTo>
                      <a:pt x="0" y="8"/>
                      <a:pt x="0" y="8"/>
                      <a:pt x="0" y="8"/>
                    </a:cubicBezTo>
                    <a:cubicBezTo>
                      <a:pt x="0" y="7"/>
                      <a:pt x="0" y="7"/>
                      <a:pt x="0" y="7"/>
                    </a:cubicBezTo>
                    <a:cubicBezTo>
                      <a:pt x="1" y="6"/>
                      <a:pt x="3" y="6"/>
                      <a:pt x="3" y="5"/>
                    </a:cubicBezTo>
                    <a:cubicBezTo>
                      <a:pt x="6" y="0"/>
                      <a:pt x="10" y="0"/>
                      <a:pt x="11" y="1"/>
                    </a:cubicBezTo>
                    <a:cubicBezTo>
                      <a:pt x="11" y="2"/>
                      <a:pt x="11" y="3"/>
                      <a:pt x="10" y="4"/>
                    </a:cubicBezTo>
                    <a:close/>
                  </a:path>
                </a:pathLst>
              </a:custGeom>
              <a:solidFill>
                <a:srgbClr val="F47B44"/>
              </a:solidFill>
              <a:ln w="9525">
                <a:noFill/>
                <a:round/>
                <a:headEnd/>
                <a:tailEnd/>
              </a:ln>
            </p:spPr>
            <p:txBody>
              <a:bodyPr/>
              <a:lstStyle/>
              <a:p>
                <a:pPr>
                  <a:defRPr/>
                </a:pPr>
                <a:endParaRPr lang="es-MX"/>
              </a:p>
            </p:txBody>
          </p:sp>
          <p:sp>
            <p:nvSpPr>
              <p:cNvPr id="1601" name="Freeform 577"/>
              <p:cNvSpPr>
                <a:spLocks/>
              </p:cNvSpPr>
              <p:nvPr/>
            </p:nvSpPr>
            <p:spPr bwMode="auto">
              <a:xfrm>
                <a:off x="5236" y="1943"/>
                <a:ext cx="37" cy="27"/>
              </a:xfrm>
              <a:custGeom>
                <a:avLst/>
                <a:gdLst/>
                <a:ahLst/>
                <a:cxnLst>
                  <a:cxn ang="0">
                    <a:pos x="9" y="2"/>
                  </a:cxn>
                  <a:cxn ang="0">
                    <a:pos x="2" y="7"/>
                  </a:cxn>
                  <a:cxn ang="0">
                    <a:pos x="0" y="7"/>
                  </a:cxn>
                  <a:cxn ang="0">
                    <a:pos x="0" y="7"/>
                  </a:cxn>
                  <a:cxn ang="0">
                    <a:pos x="0" y="6"/>
                  </a:cxn>
                  <a:cxn ang="0">
                    <a:pos x="3" y="4"/>
                  </a:cxn>
                  <a:cxn ang="0">
                    <a:pos x="10" y="0"/>
                  </a:cxn>
                  <a:cxn ang="0">
                    <a:pos x="9" y="2"/>
                  </a:cxn>
                </a:cxnLst>
                <a:rect l="0" t="0" r="r" b="b"/>
                <a:pathLst>
                  <a:path w="11" h="7">
                    <a:moveTo>
                      <a:pt x="9" y="2"/>
                    </a:moveTo>
                    <a:cubicBezTo>
                      <a:pt x="7" y="3"/>
                      <a:pt x="4" y="5"/>
                      <a:pt x="2" y="7"/>
                    </a:cubicBezTo>
                    <a:cubicBezTo>
                      <a:pt x="1" y="7"/>
                      <a:pt x="0" y="7"/>
                      <a:pt x="0" y="7"/>
                    </a:cubicBezTo>
                    <a:cubicBezTo>
                      <a:pt x="0" y="7"/>
                      <a:pt x="0" y="7"/>
                      <a:pt x="0" y="7"/>
                    </a:cubicBezTo>
                    <a:cubicBezTo>
                      <a:pt x="0" y="6"/>
                      <a:pt x="0" y="6"/>
                      <a:pt x="0" y="6"/>
                    </a:cubicBezTo>
                    <a:cubicBezTo>
                      <a:pt x="1" y="5"/>
                      <a:pt x="2" y="5"/>
                      <a:pt x="3" y="4"/>
                    </a:cubicBezTo>
                    <a:cubicBezTo>
                      <a:pt x="6" y="0"/>
                      <a:pt x="10" y="0"/>
                      <a:pt x="10" y="0"/>
                    </a:cubicBezTo>
                    <a:cubicBezTo>
                      <a:pt x="10" y="0"/>
                      <a:pt x="11" y="2"/>
                      <a:pt x="9" y="2"/>
                    </a:cubicBezTo>
                    <a:close/>
                  </a:path>
                </a:pathLst>
              </a:custGeom>
              <a:solidFill>
                <a:srgbClr val="F89A54"/>
              </a:solidFill>
              <a:ln w="9525">
                <a:noFill/>
                <a:round/>
                <a:headEnd/>
                <a:tailEnd/>
              </a:ln>
            </p:spPr>
            <p:txBody>
              <a:bodyPr/>
              <a:lstStyle/>
              <a:p>
                <a:pPr>
                  <a:defRPr/>
                </a:pPr>
                <a:endParaRPr lang="es-MX"/>
              </a:p>
            </p:txBody>
          </p:sp>
          <p:sp>
            <p:nvSpPr>
              <p:cNvPr id="1602" name="Freeform 578"/>
              <p:cNvSpPr>
                <a:spLocks/>
              </p:cNvSpPr>
              <p:nvPr/>
            </p:nvSpPr>
            <p:spPr bwMode="auto">
              <a:xfrm>
                <a:off x="5241" y="1943"/>
                <a:ext cx="32" cy="27"/>
              </a:xfrm>
              <a:custGeom>
                <a:avLst/>
                <a:gdLst/>
                <a:ahLst/>
                <a:cxnLst>
                  <a:cxn ang="0">
                    <a:pos x="8" y="2"/>
                  </a:cxn>
                  <a:cxn ang="0">
                    <a:pos x="1" y="6"/>
                  </a:cxn>
                  <a:cxn ang="0">
                    <a:pos x="0" y="7"/>
                  </a:cxn>
                  <a:cxn ang="0">
                    <a:pos x="0" y="7"/>
                  </a:cxn>
                  <a:cxn ang="0">
                    <a:pos x="0" y="6"/>
                  </a:cxn>
                  <a:cxn ang="0">
                    <a:pos x="2" y="4"/>
                  </a:cxn>
                  <a:cxn ang="0">
                    <a:pos x="8" y="0"/>
                  </a:cxn>
                  <a:cxn ang="0">
                    <a:pos x="8" y="2"/>
                  </a:cxn>
                </a:cxnLst>
                <a:rect l="0" t="0" r="r" b="b"/>
                <a:pathLst>
                  <a:path w="10" h="7">
                    <a:moveTo>
                      <a:pt x="8" y="2"/>
                    </a:moveTo>
                    <a:cubicBezTo>
                      <a:pt x="6" y="2"/>
                      <a:pt x="3" y="4"/>
                      <a:pt x="1" y="6"/>
                    </a:cubicBezTo>
                    <a:cubicBezTo>
                      <a:pt x="1" y="6"/>
                      <a:pt x="0" y="7"/>
                      <a:pt x="0" y="7"/>
                    </a:cubicBezTo>
                    <a:cubicBezTo>
                      <a:pt x="0" y="7"/>
                      <a:pt x="0" y="7"/>
                      <a:pt x="0" y="7"/>
                    </a:cubicBezTo>
                    <a:cubicBezTo>
                      <a:pt x="0" y="7"/>
                      <a:pt x="0" y="6"/>
                      <a:pt x="0" y="6"/>
                    </a:cubicBezTo>
                    <a:cubicBezTo>
                      <a:pt x="0" y="6"/>
                      <a:pt x="1" y="5"/>
                      <a:pt x="2" y="4"/>
                    </a:cubicBezTo>
                    <a:cubicBezTo>
                      <a:pt x="4" y="2"/>
                      <a:pt x="8" y="0"/>
                      <a:pt x="8" y="0"/>
                    </a:cubicBezTo>
                    <a:cubicBezTo>
                      <a:pt x="9" y="0"/>
                      <a:pt x="10" y="1"/>
                      <a:pt x="8" y="2"/>
                    </a:cubicBezTo>
                    <a:close/>
                  </a:path>
                </a:pathLst>
              </a:custGeom>
              <a:solidFill>
                <a:srgbClr val="FCBF62"/>
              </a:solidFill>
              <a:ln w="9525">
                <a:noFill/>
                <a:round/>
                <a:headEnd/>
                <a:tailEnd/>
              </a:ln>
            </p:spPr>
            <p:txBody>
              <a:bodyPr/>
              <a:lstStyle/>
              <a:p>
                <a:pPr>
                  <a:defRPr/>
                </a:pPr>
                <a:endParaRPr lang="es-MX"/>
              </a:p>
            </p:txBody>
          </p:sp>
          <p:sp>
            <p:nvSpPr>
              <p:cNvPr id="1603" name="Freeform 579"/>
              <p:cNvSpPr>
                <a:spLocks/>
              </p:cNvSpPr>
              <p:nvPr/>
            </p:nvSpPr>
            <p:spPr bwMode="auto">
              <a:xfrm>
                <a:off x="5163" y="1961"/>
                <a:ext cx="69" cy="68"/>
              </a:xfrm>
              <a:custGeom>
                <a:avLst/>
                <a:gdLst/>
                <a:ahLst/>
                <a:cxnLst>
                  <a:cxn ang="0">
                    <a:pos x="9" y="0"/>
                  </a:cxn>
                  <a:cxn ang="0">
                    <a:pos x="0" y="15"/>
                  </a:cxn>
                  <a:cxn ang="0">
                    <a:pos x="5" y="19"/>
                  </a:cxn>
                  <a:cxn ang="0">
                    <a:pos x="17" y="10"/>
                  </a:cxn>
                  <a:cxn ang="0">
                    <a:pos x="9" y="0"/>
                  </a:cxn>
                </a:cxnLst>
                <a:rect l="0" t="0" r="r" b="b"/>
                <a:pathLst>
                  <a:path w="20" h="19">
                    <a:moveTo>
                      <a:pt x="9" y="0"/>
                    </a:moveTo>
                    <a:cubicBezTo>
                      <a:pt x="9" y="0"/>
                      <a:pt x="1" y="0"/>
                      <a:pt x="0" y="15"/>
                    </a:cubicBezTo>
                    <a:cubicBezTo>
                      <a:pt x="0" y="15"/>
                      <a:pt x="1" y="18"/>
                      <a:pt x="5" y="19"/>
                    </a:cubicBezTo>
                    <a:cubicBezTo>
                      <a:pt x="5" y="19"/>
                      <a:pt x="15" y="16"/>
                      <a:pt x="17" y="10"/>
                    </a:cubicBezTo>
                    <a:cubicBezTo>
                      <a:pt x="17" y="10"/>
                      <a:pt x="20" y="5"/>
                      <a:pt x="9" y="0"/>
                    </a:cubicBezTo>
                    <a:close/>
                  </a:path>
                </a:pathLst>
              </a:custGeom>
              <a:solidFill>
                <a:srgbClr val="EB3C21"/>
              </a:solidFill>
              <a:ln w="9525">
                <a:noFill/>
                <a:round/>
                <a:headEnd/>
                <a:tailEnd/>
              </a:ln>
            </p:spPr>
            <p:txBody>
              <a:bodyPr/>
              <a:lstStyle/>
              <a:p>
                <a:pPr>
                  <a:defRPr/>
                </a:pPr>
                <a:endParaRPr lang="es-MX"/>
              </a:p>
            </p:txBody>
          </p:sp>
          <p:sp>
            <p:nvSpPr>
              <p:cNvPr id="1604" name="Freeform 580"/>
              <p:cNvSpPr>
                <a:spLocks/>
              </p:cNvSpPr>
              <p:nvPr/>
            </p:nvSpPr>
            <p:spPr bwMode="auto">
              <a:xfrm>
                <a:off x="5163" y="1966"/>
                <a:ext cx="55" cy="59"/>
              </a:xfrm>
              <a:custGeom>
                <a:avLst/>
                <a:gdLst/>
                <a:ahLst/>
                <a:cxnLst>
                  <a:cxn ang="0">
                    <a:pos x="10" y="0"/>
                  </a:cxn>
                  <a:cxn ang="0">
                    <a:pos x="14" y="5"/>
                  </a:cxn>
                  <a:cxn ang="0">
                    <a:pos x="16" y="9"/>
                  </a:cxn>
                  <a:cxn ang="0">
                    <a:pos x="6" y="17"/>
                  </a:cxn>
                  <a:cxn ang="0">
                    <a:pos x="5" y="17"/>
                  </a:cxn>
                  <a:cxn ang="0">
                    <a:pos x="0" y="14"/>
                  </a:cxn>
                  <a:cxn ang="0">
                    <a:pos x="0" y="13"/>
                  </a:cxn>
                  <a:cxn ang="0">
                    <a:pos x="10" y="0"/>
                  </a:cxn>
                </a:cxnLst>
                <a:rect l="0" t="0" r="r" b="b"/>
                <a:pathLst>
                  <a:path w="16" h="17">
                    <a:moveTo>
                      <a:pt x="10" y="0"/>
                    </a:moveTo>
                    <a:cubicBezTo>
                      <a:pt x="12" y="2"/>
                      <a:pt x="13" y="3"/>
                      <a:pt x="14" y="5"/>
                    </a:cubicBezTo>
                    <a:cubicBezTo>
                      <a:pt x="16" y="7"/>
                      <a:pt x="16" y="9"/>
                      <a:pt x="16" y="9"/>
                    </a:cubicBezTo>
                    <a:cubicBezTo>
                      <a:pt x="14" y="14"/>
                      <a:pt x="7" y="16"/>
                      <a:pt x="6" y="17"/>
                    </a:cubicBezTo>
                    <a:cubicBezTo>
                      <a:pt x="5" y="17"/>
                      <a:pt x="5" y="17"/>
                      <a:pt x="5" y="17"/>
                    </a:cubicBezTo>
                    <a:cubicBezTo>
                      <a:pt x="2" y="17"/>
                      <a:pt x="1" y="15"/>
                      <a:pt x="0" y="14"/>
                    </a:cubicBezTo>
                    <a:cubicBezTo>
                      <a:pt x="0" y="13"/>
                      <a:pt x="0" y="13"/>
                      <a:pt x="0" y="13"/>
                    </a:cubicBezTo>
                    <a:cubicBezTo>
                      <a:pt x="2" y="0"/>
                      <a:pt x="10" y="0"/>
                      <a:pt x="10" y="0"/>
                    </a:cubicBezTo>
                    <a:close/>
                  </a:path>
                </a:pathLst>
              </a:custGeom>
              <a:solidFill>
                <a:srgbClr val="F05E33"/>
              </a:solidFill>
              <a:ln w="9525">
                <a:noFill/>
                <a:round/>
                <a:headEnd/>
                <a:tailEnd/>
              </a:ln>
            </p:spPr>
            <p:txBody>
              <a:bodyPr/>
              <a:lstStyle/>
              <a:p>
                <a:pPr>
                  <a:defRPr/>
                </a:pPr>
                <a:endParaRPr lang="es-MX"/>
              </a:p>
            </p:txBody>
          </p:sp>
          <p:sp>
            <p:nvSpPr>
              <p:cNvPr id="1605" name="Freeform 581"/>
              <p:cNvSpPr>
                <a:spLocks/>
              </p:cNvSpPr>
              <p:nvPr/>
            </p:nvSpPr>
            <p:spPr bwMode="auto">
              <a:xfrm>
                <a:off x="5163" y="1970"/>
                <a:ext cx="51" cy="50"/>
              </a:xfrm>
              <a:custGeom>
                <a:avLst/>
                <a:gdLst/>
                <a:ahLst/>
                <a:cxnLst>
                  <a:cxn ang="0">
                    <a:pos x="9" y="0"/>
                  </a:cxn>
                  <a:cxn ang="0">
                    <a:pos x="13" y="4"/>
                  </a:cxn>
                  <a:cxn ang="0">
                    <a:pos x="14" y="8"/>
                  </a:cxn>
                  <a:cxn ang="0">
                    <a:pos x="4" y="15"/>
                  </a:cxn>
                  <a:cxn ang="0">
                    <a:pos x="4" y="15"/>
                  </a:cxn>
                  <a:cxn ang="0">
                    <a:pos x="0" y="12"/>
                  </a:cxn>
                  <a:cxn ang="0">
                    <a:pos x="0" y="12"/>
                  </a:cxn>
                  <a:cxn ang="0">
                    <a:pos x="9" y="0"/>
                  </a:cxn>
                </a:cxnLst>
                <a:rect l="0" t="0" r="r" b="b"/>
                <a:pathLst>
                  <a:path w="14" h="15">
                    <a:moveTo>
                      <a:pt x="9" y="0"/>
                    </a:moveTo>
                    <a:cubicBezTo>
                      <a:pt x="12" y="2"/>
                      <a:pt x="12" y="3"/>
                      <a:pt x="13" y="4"/>
                    </a:cubicBezTo>
                    <a:cubicBezTo>
                      <a:pt x="14" y="6"/>
                      <a:pt x="14" y="8"/>
                      <a:pt x="14" y="8"/>
                    </a:cubicBezTo>
                    <a:cubicBezTo>
                      <a:pt x="12" y="13"/>
                      <a:pt x="6" y="15"/>
                      <a:pt x="4" y="15"/>
                    </a:cubicBezTo>
                    <a:cubicBezTo>
                      <a:pt x="4" y="15"/>
                      <a:pt x="4" y="15"/>
                      <a:pt x="4" y="15"/>
                    </a:cubicBezTo>
                    <a:cubicBezTo>
                      <a:pt x="1" y="15"/>
                      <a:pt x="0" y="13"/>
                      <a:pt x="0" y="12"/>
                    </a:cubicBezTo>
                    <a:cubicBezTo>
                      <a:pt x="0" y="12"/>
                      <a:pt x="0" y="12"/>
                      <a:pt x="0" y="12"/>
                    </a:cubicBezTo>
                    <a:cubicBezTo>
                      <a:pt x="2" y="0"/>
                      <a:pt x="9" y="0"/>
                      <a:pt x="9" y="0"/>
                    </a:cubicBezTo>
                    <a:close/>
                  </a:path>
                </a:pathLst>
              </a:custGeom>
              <a:solidFill>
                <a:srgbClr val="F47B44"/>
              </a:solidFill>
              <a:ln w="9525">
                <a:noFill/>
                <a:round/>
                <a:headEnd/>
                <a:tailEnd/>
              </a:ln>
            </p:spPr>
            <p:txBody>
              <a:bodyPr/>
              <a:lstStyle/>
              <a:p>
                <a:pPr>
                  <a:defRPr/>
                </a:pPr>
                <a:endParaRPr lang="es-MX"/>
              </a:p>
            </p:txBody>
          </p:sp>
          <p:sp>
            <p:nvSpPr>
              <p:cNvPr id="1606" name="Freeform 582"/>
              <p:cNvSpPr>
                <a:spLocks/>
              </p:cNvSpPr>
              <p:nvPr/>
            </p:nvSpPr>
            <p:spPr bwMode="auto">
              <a:xfrm>
                <a:off x="5163" y="1970"/>
                <a:ext cx="46" cy="50"/>
              </a:xfrm>
              <a:custGeom>
                <a:avLst/>
                <a:gdLst/>
                <a:ahLst/>
                <a:cxnLst>
                  <a:cxn ang="0">
                    <a:pos x="9" y="0"/>
                  </a:cxn>
                  <a:cxn ang="0">
                    <a:pos x="13" y="4"/>
                  </a:cxn>
                  <a:cxn ang="0">
                    <a:pos x="13" y="7"/>
                  </a:cxn>
                  <a:cxn ang="0">
                    <a:pos x="4" y="14"/>
                  </a:cxn>
                  <a:cxn ang="0">
                    <a:pos x="4" y="14"/>
                  </a:cxn>
                  <a:cxn ang="0">
                    <a:pos x="0" y="11"/>
                  </a:cxn>
                  <a:cxn ang="0">
                    <a:pos x="0" y="10"/>
                  </a:cxn>
                  <a:cxn ang="0">
                    <a:pos x="9" y="0"/>
                  </a:cxn>
                </a:cxnLst>
                <a:rect l="0" t="0" r="r" b="b"/>
                <a:pathLst>
                  <a:path w="13" h="14">
                    <a:moveTo>
                      <a:pt x="9" y="0"/>
                    </a:moveTo>
                    <a:cubicBezTo>
                      <a:pt x="13" y="2"/>
                      <a:pt x="12" y="3"/>
                      <a:pt x="13" y="4"/>
                    </a:cubicBezTo>
                    <a:cubicBezTo>
                      <a:pt x="13" y="5"/>
                      <a:pt x="13" y="7"/>
                      <a:pt x="13" y="7"/>
                    </a:cubicBezTo>
                    <a:cubicBezTo>
                      <a:pt x="10" y="11"/>
                      <a:pt x="5" y="13"/>
                      <a:pt x="4" y="14"/>
                    </a:cubicBezTo>
                    <a:cubicBezTo>
                      <a:pt x="4" y="14"/>
                      <a:pt x="4" y="14"/>
                      <a:pt x="4" y="14"/>
                    </a:cubicBezTo>
                    <a:cubicBezTo>
                      <a:pt x="1" y="13"/>
                      <a:pt x="0" y="11"/>
                      <a:pt x="0" y="11"/>
                    </a:cubicBezTo>
                    <a:cubicBezTo>
                      <a:pt x="0" y="11"/>
                      <a:pt x="0" y="10"/>
                      <a:pt x="0" y="10"/>
                    </a:cubicBezTo>
                    <a:cubicBezTo>
                      <a:pt x="2" y="0"/>
                      <a:pt x="9" y="0"/>
                      <a:pt x="9" y="0"/>
                    </a:cubicBezTo>
                    <a:close/>
                  </a:path>
                </a:pathLst>
              </a:custGeom>
              <a:solidFill>
                <a:srgbClr val="F89A54"/>
              </a:solidFill>
              <a:ln w="9525">
                <a:noFill/>
                <a:round/>
                <a:headEnd/>
                <a:tailEnd/>
              </a:ln>
            </p:spPr>
            <p:txBody>
              <a:bodyPr/>
              <a:lstStyle/>
              <a:p>
                <a:pPr>
                  <a:defRPr/>
                </a:pPr>
                <a:endParaRPr lang="es-MX"/>
              </a:p>
            </p:txBody>
          </p:sp>
          <p:sp>
            <p:nvSpPr>
              <p:cNvPr id="1607" name="Freeform 583"/>
              <p:cNvSpPr>
                <a:spLocks/>
              </p:cNvSpPr>
              <p:nvPr/>
            </p:nvSpPr>
            <p:spPr bwMode="auto">
              <a:xfrm>
                <a:off x="5168" y="1975"/>
                <a:ext cx="41" cy="41"/>
              </a:xfrm>
              <a:custGeom>
                <a:avLst/>
                <a:gdLst/>
                <a:ahLst/>
                <a:cxnLst>
                  <a:cxn ang="0">
                    <a:pos x="9" y="0"/>
                  </a:cxn>
                  <a:cxn ang="0">
                    <a:pos x="11" y="3"/>
                  </a:cxn>
                  <a:cxn ang="0">
                    <a:pos x="10" y="6"/>
                  </a:cxn>
                  <a:cxn ang="0">
                    <a:pos x="3" y="12"/>
                  </a:cxn>
                  <a:cxn ang="0">
                    <a:pos x="3" y="12"/>
                  </a:cxn>
                  <a:cxn ang="0">
                    <a:pos x="0" y="9"/>
                  </a:cxn>
                  <a:cxn ang="0">
                    <a:pos x="0" y="9"/>
                  </a:cxn>
                  <a:cxn ang="0">
                    <a:pos x="9" y="0"/>
                  </a:cxn>
                </a:cxnLst>
                <a:rect l="0" t="0" r="r" b="b"/>
                <a:pathLst>
                  <a:path w="12" h="12">
                    <a:moveTo>
                      <a:pt x="9" y="0"/>
                    </a:moveTo>
                    <a:cubicBezTo>
                      <a:pt x="12" y="2"/>
                      <a:pt x="11" y="3"/>
                      <a:pt x="11" y="3"/>
                    </a:cubicBezTo>
                    <a:cubicBezTo>
                      <a:pt x="11" y="4"/>
                      <a:pt x="11" y="6"/>
                      <a:pt x="10" y="6"/>
                    </a:cubicBezTo>
                    <a:cubicBezTo>
                      <a:pt x="8" y="10"/>
                      <a:pt x="3" y="12"/>
                      <a:pt x="3" y="12"/>
                    </a:cubicBezTo>
                    <a:cubicBezTo>
                      <a:pt x="3" y="12"/>
                      <a:pt x="3" y="12"/>
                      <a:pt x="3" y="12"/>
                    </a:cubicBezTo>
                    <a:cubicBezTo>
                      <a:pt x="0" y="12"/>
                      <a:pt x="0" y="9"/>
                      <a:pt x="0" y="9"/>
                    </a:cubicBezTo>
                    <a:cubicBezTo>
                      <a:pt x="0" y="9"/>
                      <a:pt x="0" y="9"/>
                      <a:pt x="0" y="9"/>
                    </a:cubicBezTo>
                    <a:cubicBezTo>
                      <a:pt x="2" y="1"/>
                      <a:pt x="9" y="0"/>
                      <a:pt x="9" y="0"/>
                    </a:cubicBezTo>
                    <a:close/>
                  </a:path>
                </a:pathLst>
              </a:custGeom>
              <a:solidFill>
                <a:srgbClr val="FCBF62"/>
              </a:solidFill>
              <a:ln w="9525">
                <a:noFill/>
                <a:round/>
                <a:headEnd/>
                <a:tailEnd/>
              </a:ln>
            </p:spPr>
            <p:txBody>
              <a:bodyPr/>
              <a:lstStyle/>
              <a:p>
                <a:pPr>
                  <a:defRPr/>
                </a:pPr>
                <a:endParaRPr lang="es-MX"/>
              </a:p>
            </p:txBody>
          </p:sp>
          <p:sp>
            <p:nvSpPr>
              <p:cNvPr id="1608" name="Freeform 584"/>
              <p:cNvSpPr>
                <a:spLocks/>
              </p:cNvSpPr>
              <p:nvPr/>
            </p:nvSpPr>
            <p:spPr bwMode="auto">
              <a:xfrm>
                <a:off x="5168" y="1979"/>
                <a:ext cx="46" cy="36"/>
              </a:xfrm>
              <a:custGeom>
                <a:avLst/>
                <a:gdLst/>
                <a:ahLst/>
                <a:cxnLst>
                  <a:cxn ang="0">
                    <a:pos x="9" y="0"/>
                  </a:cxn>
                  <a:cxn ang="0">
                    <a:pos x="0" y="8"/>
                  </a:cxn>
                  <a:cxn ang="0">
                    <a:pos x="3" y="10"/>
                  </a:cxn>
                  <a:cxn ang="0">
                    <a:pos x="11" y="3"/>
                  </a:cxn>
                  <a:cxn ang="0">
                    <a:pos x="9" y="0"/>
                  </a:cxn>
                </a:cxnLst>
                <a:rect l="0" t="0" r="r" b="b"/>
                <a:pathLst>
                  <a:path w="13" h="10">
                    <a:moveTo>
                      <a:pt x="9" y="0"/>
                    </a:moveTo>
                    <a:cubicBezTo>
                      <a:pt x="9" y="0"/>
                      <a:pt x="3" y="1"/>
                      <a:pt x="0" y="8"/>
                    </a:cubicBezTo>
                    <a:cubicBezTo>
                      <a:pt x="0" y="8"/>
                      <a:pt x="0" y="10"/>
                      <a:pt x="3" y="10"/>
                    </a:cubicBezTo>
                    <a:cubicBezTo>
                      <a:pt x="3" y="10"/>
                      <a:pt x="10" y="6"/>
                      <a:pt x="11" y="3"/>
                    </a:cubicBezTo>
                    <a:cubicBezTo>
                      <a:pt x="11" y="3"/>
                      <a:pt x="13" y="2"/>
                      <a:pt x="9" y="0"/>
                    </a:cubicBezTo>
                    <a:close/>
                  </a:path>
                </a:pathLst>
              </a:custGeom>
              <a:solidFill>
                <a:srgbClr val="FDEE70"/>
              </a:solidFill>
              <a:ln w="9525">
                <a:noFill/>
                <a:round/>
                <a:headEnd/>
                <a:tailEnd/>
              </a:ln>
            </p:spPr>
            <p:txBody>
              <a:bodyPr/>
              <a:lstStyle/>
              <a:p>
                <a:pPr>
                  <a:defRPr/>
                </a:pPr>
                <a:endParaRPr lang="es-MX"/>
              </a:p>
            </p:txBody>
          </p:sp>
          <p:sp>
            <p:nvSpPr>
              <p:cNvPr id="1609" name="Freeform 585"/>
              <p:cNvSpPr>
                <a:spLocks/>
              </p:cNvSpPr>
              <p:nvPr/>
            </p:nvSpPr>
            <p:spPr bwMode="auto">
              <a:xfrm>
                <a:off x="5195" y="1943"/>
                <a:ext cx="32" cy="32"/>
              </a:xfrm>
              <a:custGeom>
                <a:avLst/>
                <a:gdLst/>
                <a:ahLst/>
                <a:cxnLst>
                  <a:cxn ang="0">
                    <a:pos x="4" y="0"/>
                  </a:cxn>
                  <a:cxn ang="0">
                    <a:pos x="1" y="8"/>
                  </a:cxn>
                  <a:cxn ang="0">
                    <a:pos x="4" y="9"/>
                  </a:cxn>
                  <a:cxn ang="0">
                    <a:pos x="8" y="3"/>
                  </a:cxn>
                  <a:cxn ang="0">
                    <a:pos x="4" y="0"/>
                  </a:cxn>
                </a:cxnLst>
                <a:rect l="0" t="0" r="r" b="b"/>
                <a:pathLst>
                  <a:path w="8" h="9">
                    <a:moveTo>
                      <a:pt x="4" y="0"/>
                    </a:moveTo>
                    <a:cubicBezTo>
                      <a:pt x="4" y="0"/>
                      <a:pt x="0" y="1"/>
                      <a:pt x="1" y="8"/>
                    </a:cubicBezTo>
                    <a:cubicBezTo>
                      <a:pt x="1" y="8"/>
                      <a:pt x="3" y="9"/>
                      <a:pt x="4" y="9"/>
                    </a:cubicBezTo>
                    <a:cubicBezTo>
                      <a:pt x="4" y="9"/>
                      <a:pt x="8" y="7"/>
                      <a:pt x="8" y="3"/>
                    </a:cubicBezTo>
                    <a:cubicBezTo>
                      <a:pt x="8" y="3"/>
                      <a:pt x="7" y="1"/>
                      <a:pt x="4" y="0"/>
                    </a:cubicBezTo>
                    <a:close/>
                  </a:path>
                </a:pathLst>
              </a:custGeom>
              <a:solidFill>
                <a:srgbClr val="EB3C21"/>
              </a:solidFill>
              <a:ln w="9525">
                <a:noFill/>
                <a:round/>
                <a:headEnd/>
                <a:tailEnd/>
              </a:ln>
            </p:spPr>
            <p:txBody>
              <a:bodyPr/>
              <a:lstStyle/>
              <a:p>
                <a:pPr>
                  <a:defRPr/>
                </a:pPr>
                <a:endParaRPr lang="es-MX"/>
              </a:p>
            </p:txBody>
          </p:sp>
          <p:sp>
            <p:nvSpPr>
              <p:cNvPr id="1610" name="Freeform 586"/>
              <p:cNvSpPr>
                <a:spLocks/>
              </p:cNvSpPr>
              <p:nvPr/>
            </p:nvSpPr>
            <p:spPr bwMode="auto">
              <a:xfrm>
                <a:off x="5195" y="1947"/>
                <a:ext cx="32" cy="27"/>
              </a:xfrm>
              <a:custGeom>
                <a:avLst/>
                <a:gdLst/>
                <a:ahLst/>
                <a:cxnLst>
                  <a:cxn ang="0">
                    <a:pos x="4" y="0"/>
                  </a:cxn>
                  <a:cxn ang="0">
                    <a:pos x="7" y="1"/>
                  </a:cxn>
                  <a:cxn ang="0">
                    <a:pos x="8" y="3"/>
                  </a:cxn>
                  <a:cxn ang="0">
                    <a:pos x="4" y="7"/>
                  </a:cxn>
                  <a:cxn ang="0">
                    <a:pos x="4" y="7"/>
                  </a:cxn>
                  <a:cxn ang="0">
                    <a:pos x="2" y="7"/>
                  </a:cxn>
                  <a:cxn ang="0">
                    <a:pos x="1" y="7"/>
                  </a:cxn>
                  <a:cxn ang="0">
                    <a:pos x="4" y="0"/>
                  </a:cxn>
                </a:cxnLst>
                <a:rect l="0" t="0" r="r" b="b"/>
                <a:pathLst>
                  <a:path w="8" h="8">
                    <a:moveTo>
                      <a:pt x="4" y="0"/>
                    </a:moveTo>
                    <a:cubicBezTo>
                      <a:pt x="5" y="0"/>
                      <a:pt x="6" y="1"/>
                      <a:pt x="7" y="1"/>
                    </a:cubicBezTo>
                    <a:cubicBezTo>
                      <a:pt x="8" y="2"/>
                      <a:pt x="8" y="3"/>
                      <a:pt x="8" y="3"/>
                    </a:cubicBezTo>
                    <a:cubicBezTo>
                      <a:pt x="7" y="5"/>
                      <a:pt x="5" y="7"/>
                      <a:pt x="4" y="7"/>
                    </a:cubicBezTo>
                    <a:cubicBezTo>
                      <a:pt x="4" y="7"/>
                      <a:pt x="4" y="7"/>
                      <a:pt x="4" y="7"/>
                    </a:cubicBezTo>
                    <a:cubicBezTo>
                      <a:pt x="3" y="8"/>
                      <a:pt x="2" y="7"/>
                      <a:pt x="2" y="7"/>
                    </a:cubicBezTo>
                    <a:cubicBezTo>
                      <a:pt x="2" y="7"/>
                      <a:pt x="1" y="7"/>
                      <a:pt x="1" y="7"/>
                    </a:cubicBezTo>
                    <a:cubicBezTo>
                      <a:pt x="0" y="1"/>
                      <a:pt x="4" y="0"/>
                      <a:pt x="4" y="0"/>
                    </a:cubicBezTo>
                    <a:close/>
                  </a:path>
                </a:pathLst>
              </a:custGeom>
              <a:solidFill>
                <a:srgbClr val="F16638"/>
              </a:solidFill>
              <a:ln w="9525">
                <a:noFill/>
                <a:round/>
                <a:headEnd/>
                <a:tailEnd/>
              </a:ln>
            </p:spPr>
            <p:txBody>
              <a:bodyPr/>
              <a:lstStyle/>
              <a:p>
                <a:pPr>
                  <a:defRPr/>
                </a:pPr>
                <a:endParaRPr lang="es-MX"/>
              </a:p>
            </p:txBody>
          </p:sp>
          <p:sp>
            <p:nvSpPr>
              <p:cNvPr id="1611" name="Freeform 587"/>
              <p:cNvSpPr>
                <a:spLocks/>
              </p:cNvSpPr>
              <p:nvPr/>
            </p:nvSpPr>
            <p:spPr bwMode="auto">
              <a:xfrm>
                <a:off x="5200" y="1947"/>
                <a:ext cx="23" cy="23"/>
              </a:xfrm>
              <a:custGeom>
                <a:avLst/>
                <a:gdLst/>
                <a:ahLst/>
                <a:cxnLst>
                  <a:cxn ang="0">
                    <a:pos x="3" y="0"/>
                  </a:cxn>
                  <a:cxn ang="0">
                    <a:pos x="6" y="2"/>
                  </a:cxn>
                  <a:cxn ang="0">
                    <a:pos x="6" y="3"/>
                  </a:cxn>
                  <a:cxn ang="0">
                    <a:pos x="3" y="7"/>
                  </a:cxn>
                  <a:cxn ang="0">
                    <a:pos x="3" y="7"/>
                  </a:cxn>
                  <a:cxn ang="0">
                    <a:pos x="1" y="6"/>
                  </a:cxn>
                  <a:cxn ang="0">
                    <a:pos x="1" y="6"/>
                  </a:cxn>
                  <a:cxn ang="0">
                    <a:pos x="3" y="0"/>
                  </a:cxn>
                </a:cxnLst>
                <a:rect l="0" t="0" r="r" b="b"/>
                <a:pathLst>
                  <a:path w="6" h="7">
                    <a:moveTo>
                      <a:pt x="3" y="0"/>
                    </a:moveTo>
                    <a:cubicBezTo>
                      <a:pt x="5" y="0"/>
                      <a:pt x="5" y="1"/>
                      <a:pt x="6" y="2"/>
                    </a:cubicBezTo>
                    <a:cubicBezTo>
                      <a:pt x="6" y="2"/>
                      <a:pt x="6" y="3"/>
                      <a:pt x="6" y="3"/>
                    </a:cubicBezTo>
                    <a:cubicBezTo>
                      <a:pt x="6" y="5"/>
                      <a:pt x="4" y="7"/>
                      <a:pt x="3" y="7"/>
                    </a:cubicBezTo>
                    <a:cubicBezTo>
                      <a:pt x="3" y="7"/>
                      <a:pt x="3" y="7"/>
                      <a:pt x="3" y="7"/>
                    </a:cubicBezTo>
                    <a:cubicBezTo>
                      <a:pt x="2" y="7"/>
                      <a:pt x="1" y="7"/>
                      <a:pt x="1" y="6"/>
                    </a:cubicBezTo>
                    <a:cubicBezTo>
                      <a:pt x="1" y="6"/>
                      <a:pt x="1" y="6"/>
                      <a:pt x="1" y="6"/>
                    </a:cubicBezTo>
                    <a:cubicBezTo>
                      <a:pt x="0" y="1"/>
                      <a:pt x="3" y="0"/>
                      <a:pt x="3" y="0"/>
                    </a:cubicBezTo>
                    <a:close/>
                  </a:path>
                </a:pathLst>
              </a:custGeom>
              <a:solidFill>
                <a:srgbClr val="F68B4C"/>
              </a:solidFill>
              <a:ln w="9525">
                <a:noFill/>
                <a:round/>
                <a:headEnd/>
                <a:tailEnd/>
              </a:ln>
            </p:spPr>
            <p:txBody>
              <a:bodyPr/>
              <a:lstStyle/>
              <a:p>
                <a:pPr>
                  <a:defRPr/>
                </a:pPr>
                <a:endParaRPr lang="es-MX"/>
              </a:p>
            </p:txBody>
          </p:sp>
          <p:sp>
            <p:nvSpPr>
              <p:cNvPr id="1612" name="Freeform 588"/>
              <p:cNvSpPr>
                <a:spLocks/>
              </p:cNvSpPr>
              <p:nvPr/>
            </p:nvSpPr>
            <p:spPr bwMode="auto">
              <a:xfrm>
                <a:off x="5204" y="1947"/>
                <a:ext cx="18" cy="23"/>
              </a:xfrm>
              <a:custGeom>
                <a:avLst/>
                <a:gdLst/>
                <a:ahLst/>
                <a:cxnLst>
                  <a:cxn ang="0">
                    <a:pos x="2" y="0"/>
                  </a:cxn>
                  <a:cxn ang="0">
                    <a:pos x="5" y="2"/>
                  </a:cxn>
                  <a:cxn ang="0">
                    <a:pos x="5" y="4"/>
                  </a:cxn>
                  <a:cxn ang="0">
                    <a:pos x="2" y="7"/>
                  </a:cxn>
                  <a:cxn ang="0">
                    <a:pos x="2" y="7"/>
                  </a:cxn>
                  <a:cxn ang="0">
                    <a:pos x="0" y="6"/>
                  </a:cxn>
                  <a:cxn ang="0">
                    <a:pos x="0" y="6"/>
                  </a:cxn>
                  <a:cxn ang="0">
                    <a:pos x="2" y="0"/>
                  </a:cxn>
                </a:cxnLst>
                <a:rect l="0" t="0" r="r" b="b"/>
                <a:pathLst>
                  <a:path w="5" h="7">
                    <a:moveTo>
                      <a:pt x="2" y="0"/>
                    </a:moveTo>
                    <a:cubicBezTo>
                      <a:pt x="4" y="1"/>
                      <a:pt x="4" y="2"/>
                      <a:pt x="5" y="2"/>
                    </a:cubicBezTo>
                    <a:cubicBezTo>
                      <a:pt x="5" y="2"/>
                      <a:pt x="5" y="3"/>
                      <a:pt x="5" y="4"/>
                    </a:cubicBezTo>
                    <a:cubicBezTo>
                      <a:pt x="4" y="5"/>
                      <a:pt x="2" y="7"/>
                      <a:pt x="2" y="7"/>
                    </a:cubicBezTo>
                    <a:cubicBezTo>
                      <a:pt x="2" y="7"/>
                      <a:pt x="2" y="7"/>
                      <a:pt x="2" y="7"/>
                    </a:cubicBezTo>
                    <a:cubicBezTo>
                      <a:pt x="0" y="7"/>
                      <a:pt x="0" y="6"/>
                      <a:pt x="0" y="6"/>
                    </a:cubicBezTo>
                    <a:cubicBezTo>
                      <a:pt x="0" y="6"/>
                      <a:pt x="0" y="6"/>
                      <a:pt x="0" y="6"/>
                    </a:cubicBezTo>
                    <a:cubicBezTo>
                      <a:pt x="0" y="1"/>
                      <a:pt x="2" y="0"/>
                      <a:pt x="2" y="0"/>
                    </a:cubicBezTo>
                    <a:close/>
                  </a:path>
                </a:pathLst>
              </a:custGeom>
              <a:solidFill>
                <a:srgbClr val="FBB45E"/>
              </a:solidFill>
              <a:ln w="9525">
                <a:noFill/>
                <a:round/>
                <a:headEnd/>
                <a:tailEnd/>
              </a:ln>
            </p:spPr>
            <p:txBody>
              <a:bodyPr/>
              <a:lstStyle/>
              <a:p>
                <a:pPr>
                  <a:defRPr/>
                </a:pPr>
                <a:endParaRPr lang="es-MX"/>
              </a:p>
            </p:txBody>
          </p:sp>
          <p:sp>
            <p:nvSpPr>
              <p:cNvPr id="1613" name="Freeform 589"/>
              <p:cNvSpPr>
                <a:spLocks/>
              </p:cNvSpPr>
              <p:nvPr/>
            </p:nvSpPr>
            <p:spPr bwMode="auto">
              <a:xfrm>
                <a:off x="5204" y="1952"/>
                <a:ext cx="18" cy="18"/>
              </a:xfrm>
              <a:custGeom>
                <a:avLst/>
                <a:gdLst/>
                <a:ahLst/>
                <a:cxnLst>
                  <a:cxn ang="0">
                    <a:pos x="3" y="0"/>
                  </a:cxn>
                  <a:cxn ang="0">
                    <a:pos x="5" y="1"/>
                  </a:cxn>
                  <a:cxn ang="0">
                    <a:pos x="2" y="6"/>
                  </a:cxn>
                  <a:cxn ang="0">
                    <a:pos x="0" y="5"/>
                  </a:cxn>
                  <a:cxn ang="0">
                    <a:pos x="3" y="0"/>
                  </a:cxn>
                </a:cxnLst>
                <a:rect l="0" t="0" r="r" b="b"/>
                <a:pathLst>
                  <a:path w="5" h="6">
                    <a:moveTo>
                      <a:pt x="3" y="0"/>
                    </a:moveTo>
                    <a:cubicBezTo>
                      <a:pt x="5" y="0"/>
                      <a:pt x="5" y="1"/>
                      <a:pt x="5" y="1"/>
                    </a:cubicBezTo>
                    <a:cubicBezTo>
                      <a:pt x="5" y="3"/>
                      <a:pt x="2" y="6"/>
                      <a:pt x="2" y="6"/>
                    </a:cubicBezTo>
                    <a:cubicBezTo>
                      <a:pt x="0" y="6"/>
                      <a:pt x="0" y="5"/>
                      <a:pt x="0" y="5"/>
                    </a:cubicBezTo>
                    <a:cubicBezTo>
                      <a:pt x="0" y="1"/>
                      <a:pt x="3" y="0"/>
                      <a:pt x="3" y="0"/>
                    </a:cubicBezTo>
                    <a:close/>
                  </a:path>
                </a:pathLst>
              </a:custGeom>
              <a:solidFill>
                <a:srgbClr val="FDEE70"/>
              </a:solidFill>
              <a:ln w="9525">
                <a:noFill/>
                <a:round/>
                <a:headEnd/>
                <a:tailEnd/>
              </a:ln>
            </p:spPr>
            <p:txBody>
              <a:bodyPr/>
              <a:lstStyle/>
              <a:p>
                <a:pPr>
                  <a:defRPr/>
                </a:pPr>
                <a:endParaRPr lang="es-MX"/>
              </a:p>
            </p:txBody>
          </p:sp>
          <p:sp>
            <p:nvSpPr>
              <p:cNvPr id="1614" name="Freeform 590"/>
              <p:cNvSpPr>
                <a:spLocks/>
              </p:cNvSpPr>
              <p:nvPr/>
            </p:nvSpPr>
            <p:spPr bwMode="auto">
              <a:xfrm>
                <a:off x="5218" y="1975"/>
                <a:ext cx="32" cy="36"/>
              </a:xfrm>
              <a:custGeom>
                <a:avLst/>
                <a:gdLst/>
                <a:ahLst/>
                <a:cxnLst>
                  <a:cxn ang="0">
                    <a:pos x="9" y="3"/>
                  </a:cxn>
                  <a:cxn ang="0">
                    <a:pos x="1" y="5"/>
                  </a:cxn>
                  <a:cxn ang="0">
                    <a:pos x="1" y="8"/>
                  </a:cxn>
                  <a:cxn ang="0">
                    <a:pos x="8" y="9"/>
                  </a:cxn>
                  <a:cxn ang="0">
                    <a:pos x="9" y="3"/>
                  </a:cxn>
                </a:cxnLst>
                <a:rect l="0" t="0" r="r" b="b"/>
                <a:pathLst>
                  <a:path w="9" h="10">
                    <a:moveTo>
                      <a:pt x="9" y="3"/>
                    </a:moveTo>
                    <a:cubicBezTo>
                      <a:pt x="9" y="3"/>
                      <a:pt x="6" y="0"/>
                      <a:pt x="1" y="5"/>
                    </a:cubicBezTo>
                    <a:cubicBezTo>
                      <a:pt x="1" y="5"/>
                      <a:pt x="0" y="7"/>
                      <a:pt x="1" y="8"/>
                    </a:cubicBezTo>
                    <a:cubicBezTo>
                      <a:pt x="1" y="8"/>
                      <a:pt x="5" y="10"/>
                      <a:pt x="8" y="9"/>
                    </a:cubicBezTo>
                    <a:cubicBezTo>
                      <a:pt x="8" y="9"/>
                      <a:pt x="9" y="6"/>
                      <a:pt x="9" y="3"/>
                    </a:cubicBezTo>
                    <a:close/>
                  </a:path>
                </a:pathLst>
              </a:custGeom>
              <a:solidFill>
                <a:srgbClr val="EB3C21"/>
              </a:solidFill>
              <a:ln w="9525">
                <a:noFill/>
                <a:round/>
                <a:headEnd/>
                <a:tailEnd/>
              </a:ln>
            </p:spPr>
            <p:txBody>
              <a:bodyPr/>
              <a:lstStyle/>
              <a:p>
                <a:pPr>
                  <a:defRPr/>
                </a:pPr>
                <a:endParaRPr lang="es-MX"/>
              </a:p>
            </p:txBody>
          </p:sp>
          <p:sp>
            <p:nvSpPr>
              <p:cNvPr id="1615" name="Freeform 591"/>
              <p:cNvSpPr>
                <a:spLocks/>
              </p:cNvSpPr>
              <p:nvPr/>
            </p:nvSpPr>
            <p:spPr bwMode="auto">
              <a:xfrm>
                <a:off x="5223" y="1984"/>
                <a:ext cx="28" cy="27"/>
              </a:xfrm>
              <a:custGeom>
                <a:avLst/>
                <a:gdLst/>
                <a:ahLst/>
                <a:cxnLst>
                  <a:cxn ang="0">
                    <a:pos x="7" y="6"/>
                  </a:cxn>
                  <a:cxn ang="0">
                    <a:pos x="1" y="6"/>
                  </a:cxn>
                  <a:cxn ang="0">
                    <a:pos x="0" y="5"/>
                  </a:cxn>
                  <a:cxn ang="0">
                    <a:pos x="0" y="3"/>
                  </a:cxn>
                  <a:cxn ang="0">
                    <a:pos x="1" y="3"/>
                  </a:cxn>
                  <a:cxn ang="0">
                    <a:pos x="7" y="2"/>
                  </a:cxn>
                  <a:cxn ang="0">
                    <a:pos x="7" y="4"/>
                  </a:cxn>
                  <a:cxn ang="0">
                    <a:pos x="7" y="6"/>
                  </a:cxn>
                </a:cxnLst>
                <a:rect l="0" t="0" r="r" b="b"/>
                <a:pathLst>
                  <a:path w="8" h="8">
                    <a:moveTo>
                      <a:pt x="7" y="6"/>
                    </a:moveTo>
                    <a:cubicBezTo>
                      <a:pt x="4" y="8"/>
                      <a:pt x="1" y="6"/>
                      <a:pt x="1" y="6"/>
                    </a:cubicBezTo>
                    <a:cubicBezTo>
                      <a:pt x="0" y="5"/>
                      <a:pt x="0" y="5"/>
                      <a:pt x="0" y="5"/>
                    </a:cubicBezTo>
                    <a:cubicBezTo>
                      <a:pt x="0" y="4"/>
                      <a:pt x="0" y="3"/>
                      <a:pt x="0" y="3"/>
                    </a:cubicBezTo>
                    <a:cubicBezTo>
                      <a:pt x="0" y="3"/>
                      <a:pt x="0" y="3"/>
                      <a:pt x="1" y="3"/>
                    </a:cubicBezTo>
                    <a:cubicBezTo>
                      <a:pt x="5" y="0"/>
                      <a:pt x="7" y="2"/>
                      <a:pt x="7" y="2"/>
                    </a:cubicBezTo>
                    <a:cubicBezTo>
                      <a:pt x="7" y="3"/>
                      <a:pt x="8" y="4"/>
                      <a:pt x="7" y="4"/>
                    </a:cubicBezTo>
                    <a:cubicBezTo>
                      <a:pt x="7" y="6"/>
                      <a:pt x="7" y="6"/>
                      <a:pt x="7" y="6"/>
                    </a:cubicBezTo>
                    <a:close/>
                  </a:path>
                </a:pathLst>
              </a:custGeom>
              <a:solidFill>
                <a:srgbClr val="F16638"/>
              </a:solidFill>
              <a:ln w="9525">
                <a:noFill/>
                <a:round/>
                <a:headEnd/>
                <a:tailEnd/>
              </a:ln>
            </p:spPr>
            <p:txBody>
              <a:bodyPr/>
              <a:lstStyle/>
              <a:p>
                <a:pPr>
                  <a:defRPr/>
                </a:pPr>
                <a:endParaRPr lang="es-MX"/>
              </a:p>
            </p:txBody>
          </p:sp>
          <p:sp>
            <p:nvSpPr>
              <p:cNvPr id="1616" name="Freeform 592"/>
              <p:cNvSpPr>
                <a:spLocks/>
              </p:cNvSpPr>
              <p:nvPr/>
            </p:nvSpPr>
            <p:spPr bwMode="auto">
              <a:xfrm>
                <a:off x="5223" y="1984"/>
                <a:ext cx="23" cy="23"/>
              </a:xfrm>
              <a:custGeom>
                <a:avLst/>
                <a:gdLst/>
                <a:ahLst/>
                <a:cxnLst>
                  <a:cxn ang="0">
                    <a:pos x="7" y="6"/>
                  </a:cxn>
                  <a:cxn ang="0">
                    <a:pos x="1" y="5"/>
                  </a:cxn>
                  <a:cxn ang="0">
                    <a:pos x="1" y="5"/>
                  </a:cxn>
                  <a:cxn ang="0">
                    <a:pos x="0" y="3"/>
                  </a:cxn>
                  <a:cxn ang="0">
                    <a:pos x="1" y="3"/>
                  </a:cxn>
                  <a:cxn ang="0">
                    <a:pos x="7" y="2"/>
                  </a:cxn>
                  <a:cxn ang="0">
                    <a:pos x="7" y="4"/>
                  </a:cxn>
                  <a:cxn ang="0">
                    <a:pos x="7" y="6"/>
                  </a:cxn>
                </a:cxnLst>
                <a:rect l="0" t="0" r="r" b="b"/>
                <a:pathLst>
                  <a:path w="7" h="7">
                    <a:moveTo>
                      <a:pt x="7" y="6"/>
                    </a:moveTo>
                    <a:cubicBezTo>
                      <a:pt x="5" y="7"/>
                      <a:pt x="2" y="5"/>
                      <a:pt x="1" y="5"/>
                    </a:cubicBezTo>
                    <a:cubicBezTo>
                      <a:pt x="1" y="5"/>
                      <a:pt x="1" y="5"/>
                      <a:pt x="1" y="5"/>
                    </a:cubicBezTo>
                    <a:cubicBezTo>
                      <a:pt x="0" y="4"/>
                      <a:pt x="0" y="3"/>
                      <a:pt x="0" y="3"/>
                    </a:cubicBezTo>
                    <a:cubicBezTo>
                      <a:pt x="1" y="3"/>
                      <a:pt x="1" y="3"/>
                      <a:pt x="1" y="3"/>
                    </a:cubicBezTo>
                    <a:cubicBezTo>
                      <a:pt x="4" y="0"/>
                      <a:pt x="6" y="2"/>
                      <a:pt x="7" y="2"/>
                    </a:cubicBezTo>
                    <a:cubicBezTo>
                      <a:pt x="7" y="3"/>
                      <a:pt x="7" y="4"/>
                      <a:pt x="7" y="4"/>
                    </a:cubicBezTo>
                    <a:cubicBezTo>
                      <a:pt x="7" y="6"/>
                      <a:pt x="7" y="6"/>
                      <a:pt x="7" y="6"/>
                    </a:cubicBezTo>
                    <a:close/>
                  </a:path>
                </a:pathLst>
              </a:custGeom>
              <a:solidFill>
                <a:srgbClr val="F68B4C"/>
              </a:solidFill>
              <a:ln w="9525">
                <a:noFill/>
                <a:round/>
                <a:headEnd/>
                <a:tailEnd/>
              </a:ln>
            </p:spPr>
            <p:txBody>
              <a:bodyPr/>
              <a:lstStyle/>
              <a:p>
                <a:pPr>
                  <a:defRPr/>
                </a:pPr>
                <a:endParaRPr lang="es-MX"/>
              </a:p>
            </p:txBody>
          </p:sp>
          <p:sp>
            <p:nvSpPr>
              <p:cNvPr id="1617" name="Freeform 593"/>
              <p:cNvSpPr>
                <a:spLocks/>
              </p:cNvSpPr>
              <p:nvPr/>
            </p:nvSpPr>
            <p:spPr bwMode="auto">
              <a:xfrm>
                <a:off x="5223" y="1984"/>
                <a:ext cx="23" cy="18"/>
              </a:xfrm>
              <a:custGeom>
                <a:avLst/>
                <a:gdLst/>
                <a:ahLst/>
                <a:cxnLst>
                  <a:cxn ang="0">
                    <a:pos x="6" y="4"/>
                  </a:cxn>
                  <a:cxn ang="0">
                    <a:pos x="1" y="4"/>
                  </a:cxn>
                  <a:cxn ang="0">
                    <a:pos x="1" y="4"/>
                  </a:cxn>
                  <a:cxn ang="0">
                    <a:pos x="1" y="2"/>
                  </a:cxn>
                  <a:cxn ang="0">
                    <a:pos x="1" y="2"/>
                  </a:cxn>
                  <a:cxn ang="0">
                    <a:pos x="6" y="1"/>
                  </a:cxn>
                  <a:cxn ang="0">
                    <a:pos x="7" y="3"/>
                  </a:cxn>
                  <a:cxn ang="0">
                    <a:pos x="6" y="4"/>
                  </a:cxn>
                </a:cxnLst>
                <a:rect l="0" t="0" r="r" b="b"/>
                <a:pathLst>
                  <a:path w="7" h="5">
                    <a:moveTo>
                      <a:pt x="6" y="4"/>
                    </a:moveTo>
                    <a:cubicBezTo>
                      <a:pt x="5" y="5"/>
                      <a:pt x="2" y="4"/>
                      <a:pt x="1" y="4"/>
                    </a:cubicBezTo>
                    <a:cubicBezTo>
                      <a:pt x="1" y="4"/>
                      <a:pt x="1" y="4"/>
                      <a:pt x="1" y="4"/>
                    </a:cubicBezTo>
                    <a:cubicBezTo>
                      <a:pt x="0" y="3"/>
                      <a:pt x="1" y="2"/>
                      <a:pt x="1" y="2"/>
                    </a:cubicBezTo>
                    <a:cubicBezTo>
                      <a:pt x="1" y="2"/>
                      <a:pt x="1" y="2"/>
                      <a:pt x="1" y="2"/>
                    </a:cubicBezTo>
                    <a:cubicBezTo>
                      <a:pt x="4" y="0"/>
                      <a:pt x="5" y="1"/>
                      <a:pt x="6" y="1"/>
                    </a:cubicBezTo>
                    <a:cubicBezTo>
                      <a:pt x="7" y="2"/>
                      <a:pt x="7" y="2"/>
                      <a:pt x="7" y="3"/>
                    </a:cubicBezTo>
                    <a:cubicBezTo>
                      <a:pt x="7" y="5"/>
                      <a:pt x="6" y="4"/>
                      <a:pt x="6" y="4"/>
                    </a:cubicBezTo>
                    <a:close/>
                  </a:path>
                </a:pathLst>
              </a:custGeom>
              <a:solidFill>
                <a:srgbClr val="FBB45E"/>
              </a:solidFill>
              <a:ln w="9525">
                <a:noFill/>
                <a:round/>
                <a:headEnd/>
                <a:tailEnd/>
              </a:ln>
            </p:spPr>
            <p:txBody>
              <a:bodyPr/>
              <a:lstStyle/>
              <a:p>
                <a:pPr>
                  <a:defRPr/>
                </a:pPr>
                <a:endParaRPr lang="es-MX"/>
              </a:p>
            </p:txBody>
          </p:sp>
          <p:sp>
            <p:nvSpPr>
              <p:cNvPr id="1618" name="Freeform 594"/>
              <p:cNvSpPr>
                <a:spLocks/>
              </p:cNvSpPr>
              <p:nvPr/>
            </p:nvSpPr>
            <p:spPr bwMode="auto">
              <a:xfrm>
                <a:off x="5223" y="1988"/>
                <a:ext cx="23" cy="14"/>
              </a:xfrm>
              <a:custGeom>
                <a:avLst/>
                <a:gdLst/>
                <a:ahLst/>
                <a:cxnLst>
                  <a:cxn ang="0">
                    <a:pos x="7" y="1"/>
                  </a:cxn>
                  <a:cxn ang="0">
                    <a:pos x="1" y="1"/>
                  </a:cxn>
                  <a:cxn ang="0">
                    <a:pos x="1" y="3"/>
                  </a:cxn>
                  <a:cxn ang="0">
                    <a:pos x="6" y="3"/>
                  </a:cxn>
                  <a:cxn ang="0">
                    <a:pos x="7" y="1"/>
                  </a:cxn>
                </a:cxnLst>
                <a:rect l="0" t="0" r="r" b="b"/>
                <a:pathLst>
                  <a:path w="7" h="4">
                    <a:moveTo>
                      <a:pt x="7" y="1"/>
                    </a:moveTo>
                    <a:cubicBezTo>
                      <a:pt x="7" y="1"/>
                      <a:pt x="4" y="0"/>
                      <a:pt x="1" y="1"/>
                    </a:cubicBezTo>
                    <a:cubicBezTo>
                      <a:pt x="1" y="1"/>
                      <a:pt x="0" y="2"/>
                      <a:pt x="1" y="3"/>
                    </a:cubicBezTo>
                    <a:cubicBezTo>
                      <a:pt x="1" y="3"/>
                      <a:pt x="5" y="4"/>
                      <a:pt x="6" y="3"/>
                    </a:cubicBezTo>
                    <a:cubicBezTo>
                      <a:pt x="6" y="3"/>
                      <a:pt x="7" y="3"/>
                      <a:pt x="7" y="1"/>
                    </a:cubicBezTo>
                    <a:close/>
                  </a:path>
                </a:pathLst>
              </a:custGeom>
              <a:solidFill>
                <a:srgbClr val="FDEE70"/>
              </a:solidFill>
              <a:ln w="9525">
                <a:noFill/>
                <a:round/>
                <a:headEnd/>
                <a:tailEnd/>
              </a:ln>
            </p:spPr>
            <p:txBody>
              <a:bodyPr/>
              <a:lstStyle/>
              <a:p>
                <a:pPr>
                  <a:defRPr/>
                </a:pPr>
                <a:endParaRPr lang="es-MX"/>
              </a:p>
            </p:txBody>
          </p:sp>
          <p:sp>
            <p:nvSpPr>
              <p:cNvPr id="1619" name="Freeform 595"/>
              <p:cNvSpPr>
                <a:spLocks/>
              </p:cNvSpPr>
              <p:nvPr/>
            </p:nvSpPr>
            <p:spPr bwMode="auto">
              <a:xfrm>
                <a:off x="5209" y="1957"/>
                <a:ext cx="32" cy="32"/>
              </a:xfrm>
              <a:custGeom>
                <a:avLst/>
                <a:gdLst/>
                <a:ahLst/>
                <a:cxnLst>
                  <a:cxn ang="0">
                    <a:pos x="6" y="0"/>
                  </a:cxn>
                  <a:cxn ang="0">
                    <a:pos x="2" y="7"/>
                  </a:cxn>
                  <a:cxn ang="0">
                    <a:pos x="4" y="9"/>
                  </a:cxn>
                  <a:cxn ang="0">
                    <a:pos x="10" y="5"/>
                  </a:cxn>
                  <a:cxn ang="0">
                    <a:pos x="6" y="0"/>
                  </a:cxn>
                </a:cxnLst>
                <a:rect l="0" t="0" r="r" b="b"/>
                <a:pathLst>
                  <a:path w="10" h="9">
                    <a:moveTo>
                      <a:pt x="6" y="0"/>
                    </a:moveTo>
                    <a:cubicBezTo>
                      <a:pt x="6" y="0"/>
                      <a:pt x="0" y="3"/>
                      <a:pt x="2" y="7"/>
                    </a:cubicBezTo>
                    <a:cubicBezTo>
                      <a:pt x="2" y="7"/>
                      <a:pt x="2" y="9"/>
                      <a:pt x="4" y="9"/>
                    </a:cubicBezTo>
                    <a:cubicBezTo>
                      <a:pt x="4" y="9"/>
                      <a:pt x="9" y="8"/>
                      <a:pt x="10" y="5"/>
                    </a:cubicBezTo>
                    <a:cubicBezTo>
                      <a:pt x="10" y="5"/>
                      <a:pt x="9" y="2"/>
                      <a:pt x="6" y="0"/>
                    </a:cubicBezTo>
                    <a:close/>
                  </a:path>
                </a:pathLst>
              </a:custGeom>
              <a:solidFill>
                <a:srgbClr val="EB3C21"/>
              </a:solidFill>
              <a:ln w="9525">
                <a:noFill/>
                <a:round/>
                <a:headEnd/>
                <a:tailEnd/>
              </a:ln>
            </p:spPr>
            <p:txBody>
              <a:bodyPr/>
              <a:lstStyle/>
              <a:p>
                <a:pPr>
                  <a:defRPr/>
                </a:pPr>
                <a:endParaRPr lang="es-MX"/>
              </a:p>
            </p:txBody>
          </p:sp>
          <p:sp>
            <p:nvSpPr>
              <p:cNvPr id="1620" name="Freeform 596"/>
              <p:cNvSpPr>
                <a:spLocks/>
              </p:cNvSpPr>
              <p:nvPr/>
            </p:nvSpPr>
            <p:spPr bwMode="auto">
              <a:xfrm>
                <a:off x="5213" y="1961"/>
                <a:ext cx="28" cy="23"/>
              </a:xfrm>
              <a:custGeom>
                <a:avLst/>
                <a:gdLst/>
                <a:ahLst/>
                <a:cxnLst>
                  <a:cxn ang="0">
                    <a:pos x="2" y="7"/>
                  </a:cxn>
                  <a:cxn ang="0">
                    <a:pos x="0" y="5"/>
                  </a:cxn>
                  <a:cxn ang="0">
                    <a:pos x="4" y="0"/>
                  </a:cxn>
                  <a:cxn ang="0">
                    <a:pos x="4" y="0"/>
                  </a:cxn>
                  <a:cxn ang="0">
                    <a:pos x="7" y="2"/>
                  </a:cxn>
                  <a:cxn ang="0">
                    <a:pos x="7" y="4"/>
                  </a:cxn>
                  <a:cxn ang="0">
                    <a:pos x="2" y="7"/>
                  </a:cxn>
                </a:cxnLst>
                <a:rect l="0" t="0" r="r" b="b"/>
                <a:pathLst>
                  <a:path w="7" h="7">
                    <a:moveTo>
                      <a:pt x="2" y="7"/>
                    </a:moveTo>
                    <a:cubicBezTo>
                      <a:pt x="1" y="7"/>
                      <a:pt x="0" y="5"/>
                      <a:pt x="0" y="5"/>
                    </a:cubicBezTo>
                    <a:cubicBezTo>
                      <a:pt x="1" y="0"/>
                      <a:pt x="4" y="0"/>
                      <a:pt x="4" y="0"/>
                    </a:cubicBezTo>
                    <a:cubicBezTo>
                      <a:pt x="4" y="0"/>
                      <a:pt x="4" y="0"/>
                      <a:pt x="4" y="0"/>
                    </a:cubicBezTo>
                    <a:cubicBezTo>
                      <a:pt x="6" y="1"/>
                      <a:pt x="6" y="2"/>
                      <a:pt x="7" y="2"/>
                    </a:cubicBezTo>
                    <a:cubicBezTo>
                      <a:pt x="7" y="3"/>
                      <a:pt x="7" y="4"/>
                      <a:pt x="7" y="4"/>
                    </a:cubicBezTo>
                    <a:cubicBezTo>
                      <a:pt x="6" y="6"/>
                      <a:pt x="2" y="7"/>
                      <a:pt x="2" y="7"/>
                    </a:cubicBezTo>
                    <a:close/>
                  </a:path>
                </a:pathLst>
              </a:custGeom>
              <a:solidFill>
                <a:srgbClr val="F16638"/>
              </a:solidFill>
              <a:ln w="9525">
                <a:noFill/>
                <a:round/>
                <a:headEnd/>
                <a:tailEnd/>
              </a:ln>
            </p:spPr>
            <p:txBody>
              <a:bodyPr/>
              <a:lstStyle/>
              <a:p>
                <a:pPr>
                  <a:defRPr/>
                </a:pPr>
                <a:endParaRPr lang="es-MX"/>
              </a:p>
            </p:txBody>
          </p:sp>
          <p:sp>
            <p:nvSpPr>
              <p:cNvPr id="1621" name="Freeform 597"/>
              <p:cNvSpPr>
                <a:spLocks/>
              </p:cNvSpPr>
              <p:nvPr/>
            </p:nvSpPr>
            <p:spPr bwMode="auto">
              <a:xfrm>
                <a:off x="5213" y="1961"/>
                <a:ext cx="28" cy="23"/>
              </a:xfrm>
              <a:custGeom>
                <a:avLst/>
                <a:gdLst/>
                <a:ahLst/>
                <a:cxnLst>
                  <a:cxn ang="0">
                    <a:pos x="2" y="7"/>
                  </a:cxn>
                  <a:cxn ang="0">
                    <a:pos x="0" y="5"/>
                  </a:cxn>
                  <a:cxn ang="0">
                    <a:pos x="4" y="0"/>
                  </a:cxn>
                  <a:cxn ang="0">
                    <a:pos x="5" y="0"/>
                  </a:cxn>
                  <a:cxn ang="0">
                    <a:pos x="6" y="3"/>
                  </a:cxn>
                  <a:cxn ang="0">
                    <a:pos x="6" y="4"/>
                  </a:cxn>
                  <a:cxn ang="0">
                    <a:pos x="2" y="7"/>
                  </a:cxn>
                </a:cxnLst>
                <a:rect l="0" t="0" r="r" b="b"/>
                <a:pathLst>
                  <a:path w="7" h="7">
                    <a:moveTo>
                      <a:pt x="2" y="7"/>
                    </a:moveTo>
                    <a:cubicBezTo>
                      <a:pt x="1" y="7"/>
                      <a:pt x="0" y="5"/>
                      <a:pt x="0" y="5"/>
                    </a:cubicBezTo>
                    <a:cubicBezTo>
                      <a:pt x="1" y="1"/>
                      <a:pt x="4" y="0"/>
                      <a:pt x="4" y="0"/>
                    </a:cubicBezTo>
                    <a:cubicBezTo>
                      <a:pt x="5" y="0"/>
                      <a:pt x="5" y="0"/>
                      <a:pt x="5" y="0"/>
                    </a:cubicBezTo>
                    <a:cubicBezTo>
                      <a:pt x="6" y="1"/>
                      <a:pt x="6" y="2"/>
                      <a:pt x="6" y="3"/>
                    </a:cubicBezTo>
                    <a:cubicBezTo>
                      <a:pt x="7" y="3"/>
                      <a:pt x="7" y="3"/>
                      <a:pt x="6" y="4"/>
                    </a:cubicBezTo>
                    <a:cubicBezTo>
                      <a:pt x="5" y="6"/>
                      <a:pt x="2" y="7"/>
                      <a:pt x="2" y="7"/>
                    </a:cubicBezTo>
                    <a:close/>
                  </a:path>
                </a:pathLst>
              </a:custGeom>
              <a:solidFill>
                <a:srgbClr val="F68B4C"/>
              </a:solidFill>
              <a:ln w="9525">
                <a:noFill/>
                <a:round/>
                <a:headEnd/>
                <a:tailEnd/>
              </a:ln>
            </p:spPr>
            <p:txBody>
              <a:bodyPr/>
              <a:lstStyle/>
              <a:p>
                <a:pPr>
                  <a:defRPr/>
                </a:pPr>
                <a:endParaRPr lang="es-MX"/>
              </a:p>
            </p:txBody>
          </p:sp>
          <p:sp>
            <p:nvSpPr>
              <p:cNvPr id="1622" name="Freeform 598"/>
              <p:cNvSpPr>
                <a:spLocks/>
              </p:cNvSpPr>
              <p:nvPr/>
            </p:nvSpPr>
            <p:spPr bwMode="auto">
              <a:xfrm>
                <a:off x="5218" y="1966"/>
                <a:ext cx="23" cy="18"/>
              </a:xfrm>
              <a:custGeom>
                <a:avLst/>
                <a:gdLst/>
                <a:ahLst/>
                <a:cxnLst>
                  <a:cxn ang="0">
                    <a:pos x="1" y="5"/>
                  </a:cxn>
                  <a:cxn ang="0">
                    <a:pos x="0" y="4"/>
                  </a:cxn>
                  <a:cxn ang="0">
                    <a:pos x="4" y="0"/>
                  </a:cxn>
                  <a:cxn ang="0">
                    <a:pos x="4" y="0"/>
                  </a:cxn>
                  <a:cxn ang="0">
                    <a:pos x="5" y="2"/>
                  </a:cxn>
                  <a:cxn ang="0">
                    <a:pos x="5" y="3"/>
                  </a:cxn>
                  <a:cxn ang="0">
                    <a:pos x="1" y="5"/>
                  </a:cxn>
                </a:cxnLst>
                <a:rect l="0" t="0" r="r" b="b"/>
                <a:pathLst>
                  <a:path w="6" h="5">
                    <a:moveTo>
                      <a:pt x="1" y="5"/>
                    </a:moveTo>
                    <a:cubicBezTo>
                      <a:pt x="0" y="5"/>
                      <a:pt x="0" y="4"/>
                      <a:pt x="0" y="4"/>
                    </a:cubicBezTo>
                    <a:cubicBezTo>
                      <a:pt x="1" y="0"/>
                      <a:pt x="3" y="0"/>
                      <a:pt x="4" y="0"/>
                    </a:cubicBezTo>
                    <a:cubicBezTo>
                      <a:pt x="4" y="0"/>
                      <a:pt x="4" y="0"/>
                      <a:pt x="4" y="0"/>
                    </a:cubicBezTo>
                    <a:cubicBezTo>
                      <a:pt x="6" y="1"/>
                      <a:pt x="5" y="1"/>
                      <a:pt x="5" y="2"/>
                    </a:cubicBezTo>
                    <a:cubicBezTo>
                      <a:pt x="5" y="2"/>
                      <a:pt x="5" y="2"/>
                      <a:pt x="5" y="3"/>
                    </a:cubicBezTo>
                    <a:cubicBezTo>
                      <a:pt x="4" y="4"/>
                      <a:pt x="1" y="5"/>
                      <a:pt x="1" y="5"/>
                    </a:cubicBezTo>
                    <a:close/>
                  </a:path>
                </a:pathLst>
              </a:custGeom>
              <a:solidFill>
                <a:srgbClr val="FBB45E"/>
              </a:solidFill>
              <a:ln w="9525">
                <a:noFill/>
                <a:round/>
                <a:headEnd/>
                <a:tailEnd/>
              </a:ln>
            </p:spPr>
            <p:txBody>
              <a:bodyPr/>
              <a:lstStyle/>
              <a:p>
                <a:pPr>
                  <a:defRPr/>
                </a:pPr>
                <a:endParaRPr lang="es-MX"/>
              </a:p>
            </p:txBody>
          </p:sp>
          <p:sp>
            <p:nvSpPr>
              <p:cNvPr id="1623" name="Freeform 599"/>
              <p:cNvSpPr>
                <a:spLocks/>
              </p:cNvSpPr>
              <p:nvPr/>
            </p:nvSpPr>
            <p:spPr bwMode="auto">
              <a:xfrm>
                <a:off x="5218" y="1966"/>
                <a:ext cx="23" cy="18"/>
              </a:xfrm>
              <a:custGeom>
                <a:avLst/>
                <a:gdLst/>
                <a:ahLst/>
                <a:cxnLst>
                  <a:cxn ang="0">
                    <a:pos x="4" y="0"/>
                  </a:cxn>
                  <a:cxn ang="0">
                    <a:pos x="0" y="4"/>
                  </a:cxn>
                  <a:cxn ang="0">
                    <a:pos x="1" y="5"/>
                  </a:cxn>
                  <a:cxn ang="0">
                    <a:pos x="5" y="2"/>
                  </a:cxn>
                  <a:cxn ang="0">
                    <a:pos x="4" y="0"/>
                  </a:cxn>
                </a:cxnLst>
                <a:rect l="0" t="0" r="r" b="b"/>
                <a:pathLst>
                  <a:path w="6" h="5">
                    <a:moveTo>
                      <a:pt x="4" y="0"/>
                    </a:moveTo>
                    <a:cubicBezTo>
                      <a:pt x="4" y="0"/>
                      <a:pt x="1" y="1"/>
                      <a:pt x="0" y="4"/>
                    </a:cubicBezTo>
                    <a:cubicBezTo>
                      <a:pt x="0" y="4"/>
                      <a:pt x="0" y="5"/>
                      <a:pt x="1" y="5"/>
                    </a:cubicBezTo>
                    <a:cubicBezTo>
                      <a:pt x="1" y="5"/>
                      <a:pt x="4" y="3"/>
                      <a:pt x="5" y="2"/>
                    </a:cubicBezTo>
                    <a:cubicBezTo>
                      <a:pt x="5" y="2"/>
                      <a:pt x="6" y="1"/>
                      <a:pt x="4" y="0"/>
                    </a:cubicBezTo>
                    <a:close/>
                  </a:path>
                </a:pathLst>
              </a:custGeom>
              <a:solidFill>
                <a:srgbClr val="FDEE70"/>
              </a:solidFill>
              <a:ln w="9525">
                <a:noFill/>
                <a:round/>
                <a:headEnd/>
                <a:tailEnd/>
              </a:ln>
            </p:spPr>
            <p:txBody>
              <a:bodyPr/>
              <a:lstStyle/>
              <a:p>
                <a:pPr>
                  <a:defRPr/>
                </a:pPr>
                <a:endParaRPr lang="es-MX"/>
              </a:p>
            </p:txBody>
          </p:sp>
          <p:sp>
            <p:nvSpPr>
              <p:cNvPr id="1624" name="Freeform 600"/>
              <p:cNvSpPr>
                <a:spLocks/>
              </p:cNvSpPr>
              <p:nvPr/>
            </p:nvSpPr>
            <p:spPr bwMode="auto">
              <a:xfrm>
                <a:off x="4979" y="2061"/>
                <a:ext cx="18" cy="23"/>
              </a:xfrm>
              <a:custGeom>
                <a:avLst/>
                <a:gdLst/>
                <a:ahLst/>
                <a:cxnLst>
                  <a:cxn ang="0">
                    <a:pos x="1" y="0"/>
                  </a:cxn>
                  <a:cxn ang="0">
                    <a:pos x="5" y="5"/>
                  </a:cxn>
                  <a:cxn ang="0">
                    <a:pos x="0" y="0"/>
                  </a:cxn>
                  <a:cxn ang="0">
                    <a:pos x="1" y="0"/>
                  </a:cxn>
                </a:cxnLst>
                <a:rect l="0" t="0" r="r" b="b"/>
                <a:pathLst>
                  <a:path w="5" h="6">
                    <a:moveTo>
                      <a:pt x="1" y="0"/>
                    </a:moveTo>
                    <a:cubicBezTo>
                      <a:pt x="1" y="0"/>
                      <a:pt x="3" y="5"/>
                      <a:pt x="5" y="5"/>
                    </a:cubicBezTo>
                    <a:cubicBezTo>
                      <a:pt x="5" y="5"/>
                      <a:pt x="3" y="6"/>
                      <a:pt x="0" y="0"/>
                    </a:cubicBezTo>
                    <a:cubicBezTo>
                      <a:pt x="0" y="0"/>
                      <a:pt x="1" y="0"/>
                      <a:pt x="1" y="0"/>
                    </a:cubicBezTo>
                    <a:close/>
                  </a:path>
                </a:pathLst>
              </a:custGeom>
              <a:solidFill>
                <a:srgbClr val="24211D"/>
              </a:solidFill>
              <a:ln w="9525">
                <a:noFill/>
                <a:round/>
                <a:headEnd/>
                <a:tailEnd/>
              </a:ln>
            </p:spPr>
            <p:txBody>
              <a:bodyPr/>
              <a:lstStyle/>
              <a:p>
                <a:pPr>
                  <a:defRPr/>
                </a:pPr>
                <a:endParaRPr lang="es-MX"/>
              </a:p>
            </p:txBody>
          </p:sp>
          <p:sp>
            <p:nvSpPr>
              <p:cNvPr id="1625" name="Freeform 601"/>
              <p:cNvSpPr>
                <a:spLocks/>
              </p:cNvSpPr>
              <p:nvPr/>
            </p:nvSpPr>
            <p:spPr bwMode="auto">
              <a:xfrm>
                <a:off x="4979" y="2061"/>
                <a:ext cx="18" cy="23"/>
              </a:xfrm>
              <a:custGeom>
                <a:avLst/>
                <a:gdLst/>
                <a:ahLst/>
                <a:cxnLst>
                  <a:cxn ang="0">
                    <a:pos x="1" y="0"/>
                  </a:cxn>
                  <a:cxn ang="0">
                    <a:pos x="5" y="5"/>
                  </a:cxn>
                  <a:cxn ang="0">
                    <a:pos x="0" y="0"/>
                  </a:cxn>
                  <a:cxn ang="0">
                    <a:pos x="1" y="0"/>
                  </a:cxn>
                </a:cxnLst>
                <a:rect l="0" t="0" r="r" b="b"/>
                <a:pathLst>
                  <a:path w="5" h="6">
                    <a:moveTo>
                      <a:pt x="1" y="0"/>
                    </a:moveTo>
                    <a:cubicBezTo>
                      <a:pt x="1" y="0"/>
                      <a:pt x="3" y="5"/>
                      <a:pt x="5" y="5"/>
                    </a:cubicBezTo>
                    <a:cubicBezTo>
                      <a:pt x="5" y="5"/>
                      <a:pt x="3" y="6"/>
                      <a:pt x="0" y="0"/>
                    </a:cubicBezTo>
                    <a:cubicBezTo>
                      <a:pt x="0" y="0"/>
                      <a:pt x="1" y="0"/>
                      <a:pt x="1" y="0"/>
                    </a:cubicBezTo>
                    <a:close/>
                  </a:path>
                </a:pathLst>
              </a:custGeom>
              <a:noFill/>
              <a:ln w="0">
                <a:solidFill>
                  <a:srgbClr val="24211D"/>
                </a:solidFill>
                <a:prstDash val="solid"/>
                <a:round/>
                <a:headEnd/>
                <a:tailEnd/>
              </a:ln>
            </p:spPr>
            <p:txBody>
              <a:bodyPr/>
              <a:lstStyle/>
              <a:p>
                <a:pPr>
                  <a:defRPr/>
                </a:pPr>
                <a:endParaRPr lang="es-MX"/>
              </a:p>
            </p:txBody>
          </p:sp>
          <p:sp>
            <p:nvSpPr>
              <p:cNvPr id="1626" name="Freeform 602"/>
              <p:cNvSpPr>
                <a:spLocks/>
              </p:cNvSpPr>
              <p:nvPr/>
            </p:nvSpPr>
            <p:spPr bwMode="auto">
              <a:xfrm>
                <a:off x="4878" y="1911"/>
                <a:ext cx="179" cy="105"/>
              </a:xfrm>
              <a:custGeom>
                <a:avLst/>
                <a:gdLst/>
                <a:ahLst/>
                <a:cxnLst>
                  <a:cxn ang="0">
                    <a:pos x="16" y="0"/>
                  </a:cxn>
                  <a:cxn ang="0">
                    <a:pos x="10" y="9"/>
                  </a:cxn>
                  <a:cxn ang="0">
                    <a:pos x="0" y="12"/>
                  </a:cxn>
                  <a:cxn ang="0">
                    <a:pos x="3" y="15"/>
                  </a:cxn>
                  <a:cxn ang="0">
                    <a:pos x="2" y="20"/>
                  </a:cxn>
                  <a:cxn ang="0">
                    <a:pos x="3" y="21"/>
                  </a:cxn>
                  <a:cxn ang="0">
                    <a:pos x="8" y="20"/>
                  </a:cxn>
                  <a:cxn ang="0">
                    <a:pos x="8" y="27"/>
                  </a:cxn>
                  <a:cxn ang="0">
                    <a:pos x="17" y="27"/>
                  </a:cxn>
                  <a:cxn ang="0">
                    <a:pos x="18" y="24"/>
                  </a:cxn>
                  <a:cxn ang="0">
                    <a:pos x="21" y="23"/>
                  </a:cxn>
                  <a:cxn ang="0">
                    <a:pos x="23" y="21"/>
                  </a:cxn>
                  <a:cxn ang="0">
                    <a:pos x="25" y="21"/>
                  </a:cxn>
                  <a:cxn ang="0">
                    <a:pos x="28" y="20"/>
                  </a:cxn>
                  <a:cxn ang="0">
                    <a:pos x="35" y="21"/>
                  </a:cxn>
                  <a:cxn ang="0">
                    <a:pos x="37" y="23"/>
                  </a:cxn>
                  <a:cxn ang="0">
                    <a:pos x="45" y="24"/>
                  </a:cxn>
                  <a:cxn ang="0">
                    <a:pos x="50" y="18"/>
                  </a:cxn>
                  <a:cxn ang="0">
                    <a:pos x="49" y="13"/>
                  </a:cxn>
                  <a:cxn ang="0">
                    <a:pos x="41" y="12"/>
                  </a:cxn>
                  <a:cxn ang="0">
                    <a:pos x="29" y="1"/>
                  </a:cxn>
                  <a:cxn ang="0">
                    <a:pos x="16" y="0"/>
                  </a:cxn>
                </a:cxnLst>
                <a:rect l="0" t="0" r="r" b="b"/>
                <a:pathLst>
                  <a:path w="50" h="30">
                    <a:moveTo>
                      <a:pt x="16" y="0"/>
                    </a:moveTo>
                    <a:cubicBezTo>
                      <a:pt x="16" y="9"/>
                      <a:pt x="12" y="10"/>
                      <a:pt x="10" y="9"/>
                    </a:cubicBezTo>
                    <a:cubicBezTo>
                      <a:pt x="6" y="9"/>
                      <a:pt x="1" y="7"/>
                      <a:pt x="0" y="12"/>
                    </a:cubicBezTo>
                    <a:cubicBezTo>
                      <a:pt x="2" y="12"/>
                      <a:pt x="3" y="13"/>
                      <a:pt x="3" y="15"/>
                    </a:cubicBezTo>
                    <a:cubicBezTo>
                      <a:pt x="3" y="17"/>
                      <a:pt x="2" y="18"/>
                      <a:pt x="2" y="20"/>
                    </a:cubicBezTo>
                    <a:cubicBezTo>
                      <a:pt x="1" y="21"/>
                      <a:pt x="2" y="21"/>
                      <a:pt x="3" y="21"/>
                    </a:cubicBezTo>
                    <a:cubicBezTo>
                      <a:pt x="4" y="22"/>
                      <a:pt x="8" y="19"/>
                      <a:pt x="8" y="20"/>
                    </a:cubicBezTo>
                    <a:cubicBezTo>
                      <a:pt x="7" y="21"/>
                      <a:pt x="8" y="25"/>
                      <a:pt x="8" y="27"/>
                    </a:cubicBezTo>
                    <a:cubicBezTo>
                      <a:pt x="10" y="30"/>
                      <a:pt x="16" y="29"/>
                      <a:pt x="17" y="27"/>
                    </a:cubicBezTo>
                    <a:cubicBezTo>
                      <a:pt x="17" y="26"/>
                      <a:pt x="17" y="25"/>
                      <a:pt x="18" y="24"/>
                    </a:cubicBezTo>
                    <a:cubicBezTo>
                      <a:pt x="19" y="23"/>
                      <a:pt x="20" y="23"/>
                      <a:pt x="21" y="23"/>
                    </a:cubicBezTo>
                    <a:cubicBezTo>
                      <a:pt x="22" y="22"/>
                      <a:pt x="22" y="21"/>
                      <a:pt x="23" y="21"/>
                    </a:cubicBezTo>
                    <a:cubicBezTo>
                      <a:pt x="24" y="21"/>
                      <a:pt x="24" y="21"/>
                      <a:pt x="25" y="21"/>
                    </a:cubicBezTo>
                    <a:cubicBezTo>
                      <a:pt x="26" y="21"/>
                      <a:pt x="27" y="20"/>
                      <a:pt x="28" y="20"/>
                    </a:cubicBezTo>
                    <a:cubicBezTo>
                      <a:pt x="30" y="20"/>
                      <a:pt x="34" y="21"/>
                      <a:pt x="35" y="21"/>
                    </a:cubicBezTo>
                    <a:cubicBezTo>
                      <a:pt x="36" y="21"/>
                      <a:pt x="36" y="22"/>
                      <a:pt x="37" y="23"/>
                    </a:cubicBezTo>
                    <a:cubicBezTo>
                      <a:pt x="39" y="26"/>
                      <a:pt x="43" y="26"/>
                      <a:pt x="45" y="24"/>
                    </a:cubicBezTo>
                    <a:cubicBezTo>
                      <a:pt x="46" y="22"/>
                      <a:pt x="47" y="19"/>
                      <a:pt x="50" y="18"/>
                    </a:cubicBezTo>
                    <a:cubicBezTo>
                      <a:pt x="50" y="17"/>
                      <a:pt x="50" y="15"/>
                      <a:pt x="49" y="13"/>
                    </a:cubicBezTo>
                    <a:cubicBezTo>
                      <a:pt x="47" y="11"/>
                      <a:pt x="44" y="12"/>
                      <a:pt x="41" y="12"/>
                    </a:cubicBezTo>
                    <a:cubicBezTo>
                      <a:pt x="37" y="12"/>
                      <a:pt x="31" y="5"/>
                      <a:pt x="29" y="1"/>
                    </a:cubicBezTo>
                    <a:cubicBezTo>
                      <a:pt x="29" y="1"/>
                      <a:pt x="16" y="0"/>
                      <a:pt x="16" y="0"/>
                    </a:cubicBezTo>
                    <a:close/>
                  </a:path>
                </a:pathLst>
              </a:custGeom>
              <a:solidFill>
                <a:srgbClr val="24211D"/>
              </a:solidFill>
              <a:ln w="9525">
                <a:noFill/>
                <a:round/>
                <a:headEnd/>
                <a:tailEnd/>
              </a:ln>
            </p:spPr>
            <p:txBody>
              <a:bodyPr/>
              <a:lstStyle/>
              <a:p>
                <a:pPr>
                  <a:defRPr/>
                </a:pPr>
                <a:endParaRPr lang="es-MX"/>
              </a:p>
            </p:txBody>
          </p:sp>
          <p:sp>
            <p:nvSpPr>
              <p:cNvPr id="1627" name="Freeform 603"/>
              <p:cNvSpPr>
                <a:spLocks/>
              </p:cNvSpPr>
              <p:nvPr/>
            </p:nvSpPr>
            <p:spPr bwMode="auto">
              <a:xfrm>
                <a:off x="4580" y="1254"/>
                <a:ext cx="748" cy="698"/>
              </a:xfrm>
              <a:custGeom>
                <a:avLst/>
                <a:gdLst/>
                <a:ahLst/>
                <a:cxnLst>
                  <a:cxn ang="0">
                    <a:pos x="18" y="45"/>
                  </a:cxn>
                  <a:cxn ang="0">
                    <a:pos x="32" y="34"/>
                  </a:cxn>
                  <a:cxn ang="0">
                    <a:pos x="43" y="20"/>
                  </a:cxn>
                  <a:cxn ang="0">
                    <a:pos x="54" y="28"/>
                  </a:cxn>
                  <a:cxn ang="0">
                    <a:pos x="78" y="32"/>
                  </a:cxn>
                  <a:cxn ang="0">
                    <a:pos x="86" y="44"/>
                  </a:cxn>
                  <a:cxn ang="0">
                    <a:pos x="70" y="29"/>
                  </a:cxn>
                  <a:cxn ang="0">
                    <a:pos x="62" y="24"/>
                  </a:cxn>
                  <a:cxn ang="0">
                    <a:pos x="67" y="10"/>
                  </a:cxn>
                  <a:cxn ang="0">
                    <a:pos x="79" y="5"/>
                  </a:cxn>
                  <a:cxn ang="0">
                    <a:pos x="148" y="24"/>
                  </a:cxn>
                  <a:cxn ang="0">
                    <a:pos x="200" y="89"/>
                  </a:cxn>
                  <a:cxn ang="0">
                    <a:pos x="203" y="148"/>
                  </a:cxn>
                  <a:cxn ang="0">
                    <a:pos x="196" y="171"/>
                  </a:cxn>
                  <a:cxn ang="0">
                    <a:pos x="189" y="125"/>
                  </a:cxn>
                  <a:cxn ang="0">
                    <a:pos x="184" y="161"/>
                  </a:cxn>
                  <a:cxn ang="0">
                    <a:pos x="181" y="148"/>
                  </a:cxn>
                  <a:cxn ang="0">
                    <a:pos x="179" y="178"/>
                  </a:cxn>
                  <a:cxn ang="0">
                    <a:pos x="172" y="148"/>
                  </a:cxn>
                  <a:cxn ang="0">
                    <a:pos x="169" y="134"/>
                  </a:cxn>
                  <a:cxn ang="0">
                    <a:pos x="169" y="156"/>
                  </a:cxn>
                  <a:cxn ang="0">
                    <a:pos x="161" y="138"/>
                  </a:cxn>
                  <a:cxn ang="0">
                    <a:pos x="162" y="150"/>
                  </a:cxn>
                  <a:cxn ang="0">
                    <a:pos x="150" y="130"/>
                  </a:cxn>
                  <a:cxn ang="0">
                    <a:pos x="147" y="137"/>
                  </a:cxn>
                  <a:cxn ang="0">
                    <a:pos x="134" y="125"/>
                  </a:cxn>
                  <a:cxn ang="0">
                    <a:pos x="121" y="116"/>
                  </a:cxn>
                  <a:cxn ang="0">
                    <a:pos x="181" y="185"/>
                  </a:cxn>
                  <a:cxn ang="0">
                    <a:pos x="153" y="195"/>
                  </a:cxn>
                  <a:cxn ang="0">
                    <a:pos x="119" y="182"/>
                  </a:cxn>
                  <a:cxn ang="0">
                    <a:pos x="115" y="192"/>
                  </a:cxn>
                  <a:cxn ang="0">
                    <a:pos x="101" y="189"/>
                  </a:cxn>
                  <a:cxn ang="0">
                    <a:pos x="86" y="180"/>
                  </a:cxn>
                  <a:cxn ang="0">
                    <a:pos x="51" y="175"/>
                  </a:cxn>
                  <a:cxn ang="0">
                    <a:pos x="35" y="166"/>
                  </a:cxn>
                  <a:cxn ang="0">
                    <a:pos x="9" y="170"/>
                  </a:cxn>
                  <a:cxn ang="0">
                    <a:pos x="22" y="145"/>
                  </a:cxn>
                  <a:cxn ang="0">
                    <a:pos x="46" y="157"/>
                  </a:cxn>
                  <a:cxn ang="0">
                    <a:pos x="46" y="146"/>
                  </a:cxn>
                  <a:cxn ang="0">
                    <a:pos x="43" y="126"/>
                  </a:cxn>
                  <a:cxn ang="0">
                    <a:pos x="38" y="93"/>
                  </a:cxn>
                  <a:cxn ang="0">
                    <a:pos x="46" y="75"/>
                  </a:cxn>
                  <a:cxn ang="0">
                    <a:pos x="47" y="64"/>
                  </a:cxn>
                </a:cxnLst>
                <a:rect l="0" t="0" r="r" b="b"/>
                <a:pathLst>
                  <a:path w="210" h="199">
                    <a:moveTo>
                      <a:pt x="13" y="54"/>
                    </a:moveTo>
                    <a:cubicBezTo>
                      <a:pt x="14" y="53"/>
                      <a:pt x="13" y="50"/>
                      <a:pt x="14" y="49"/>
                    </a:cubicBezTo>
                    <a:cubicBezTo>
                      <a:pt x="16" y="47"/>
                      <a:pt x="17" y="48"/>
                      <a:pt x="18" y="45"/>
                    </a:cubicBezTo>
                    <a:cubicBezTo>
                      <a:pt x="20" y="44"/>
                      <a:pt x="23" y="41"/>
                      <a:pt x="25" y="40"/>
                    </a:cubicBezTo>
                    <a:cubicBezTo>
                      <a:pt x="27" y="37"/>
                      <a:pt x="29" y="32"/>
                      <a:pt x="26" y="28"/>
                    </a:cubicBezTo>
                    <a:cubicBezTo>
                      <a:pt x="29" y="28"/>
                      <a:pt x="30" y="31"/>
                      <a:pt x="32" y="34"/>
                    </a:cubicBezTo>
                    <a:cubicBezTo>
                      <a:pt x="33" y="30"/>
                      <a:pt x="34" y="26"/>
                      <a:pt x="34" y="22"/>
                    </a:cubicBezTo>
                    <a:cubicBezTo>
                      <a:pt x="37" y="25"/>
                      <a:pt x="38" y="29"/>
                      <a:pt x="38" y="33"/>
                    </a:cubicBezTo>
                    <a:cubicBezTo>
                      <a:pt x="43" y="31"/>
                      <a:pt x="39" y="22"/>
                      <a:pt x="43" y="20"/>
                    </a:cubicBezTo>
                    <a:cubicBezTo>
                      <a:pt x="45" y="18"/>
                      <a:pt x="43" y="25"/>
                      <a:pt x="44" y="28"/>
                    </a:cubicBezTo>
                    <a:cubicBezTo>
                      <a:pt x="47" y="26"/>
                      <a:pt x="50" y="24"/>
                      <a:pt x="49" y="20"/>
                    </a:cubicBezTo>
                    <a:cubicBezTo>
                      <a:pt x="49" y="22"/>
                      <a:pt x="55" y="25"/>
                      <a:pt x="54" y="28"/>
                    </a:cubicBezTo>
                    <a:cubicBezTo>
                      <a:pt x="56" y="28"/>
                      <a:pt x="58" y="28"/>
                      <a:pt x="59" y="28"/>
                    </a:cubicBezTo>
                    <a:cubicBezTo>
                      <a:pt x="65" y="32"/>
                      <a:pt x="67" y="31"/>
                      <a:pt x="73" y="32"/>
                    </a:cubicBezTo>
                    <a:cubicBezTo>
                      <a:pt x="75" y="33"/>
                      <a:pt x="78" y="31"/>
                      <a:pt x="78" y="32"/>
                    </a:cubicBezTo>
                    <a:cubicBezTo>
                      <a:pt x="78" y="33"/>
                      <a:pt x="77" y="36"/>
                      <a:pt x="76" y="36"/>
                    </a:cubicBezTo>
                    <a:cubicBezTo>
                      <a:pt x="80" y="39"/>
                      <a:pt x="83" y="40"/>
                      <a:pt x="85" y="44"/>
                    </a:cubicBezTo>
                    <a:cubicBezTo>
                      <a:pt x="85" y="45"/>
                      <a:pt x="86" y="44"/>
                      <a:pt x="86" y="44"/>
                    </a:cubicBezTo>
                    <a:cubicBezTo>
                      <a:pt x="86" y="43"/>
                      <a:pt x="85" y="41"/>
                      <a:pt x="85" y="40"/>
                    </a:cubicBezTo>
                    <a:cubicBezTo>
                      <a:pt x="85" y="40"/>
                      <a:pt x="84" y="39"/>
                      <a:pt x="84" y="39"/>
                    </a:cubicBezTo>
                    <a:cubicBezTo>
                      <a:pt x="82" y="32"/>
                      <a:pt x="76" y="31"/>
                      <a:pt x="70" y="29"/>
                    </a:cubicBezTo>
                    <a:cubicBezTo>
                      <a:pt x="69" y="29"/>
                      <a:pt x="69" y="28"/>
                      <a:pt x="68" y="28"/>
                    </a:cubicBezTo>
                    <a:cubicBezTo>
                      <a:pt x="67" y="28"/>
                      <a:pt x="66" y="28"/>
                      <a:pt x="65" y="27"/>
                    </a:cubicBezTo>
                    <a:cubicBezTo>
                      <a:pt x="64" y="27"/>
                      <a:pt x="63" y="26"/>
                      <a:pt x="62" y="24"/>
                    </a:cubicBezTo>
                    <a:cubicBezTo>
                      <a:pt x="62" y="22"/>
                      <a:pt x="62" y="19"/>
                      <a:pt x="63" y="16"/>
                    </a:cubicBezTo>
                    <a:cubicBezTo>
                      <a:pt x="63" y="15"/>
                      <a:pt x="64" y="13"/>
                      <a:pt x="65" y="12"/>
                    </a:cubicBezTo>
                    <a:cubicBezTo>
                      <a:pt x="65" y="11"/>
                      <a:pt x="66" y="11"/>
                      <a:pt x="67" y="10"/>
                    </a:cubicBezTo>
                    <a:cubicBezTo>
                      <a:pt x="67" y="10"/>
                      <a:pt x="68" y="10"/>
                      <a:pt x="68" y="10"/>
                    </a:cubicBezTo>
                    <a:cubicBezTo>
                      <a:pt x="71" y="9"/>
                      <a:pt x="73" y="8"/>
                      <a:pt x="76" y="8"/>
                    </a:cubicBezTo>
                    <a:cubicBezTo>
                      <a:pt x="77" y="8"/>
                      <a:pt x="78" y="6"/>
                      <a:pt x="79" y="5"/>
                    </a:cubicBezTo>
                    <a:cubicBezTo>
                      <a:pt x="79" y="5"/>
                      <a:pt x="80" y="5"/>
                      <a:pt x="80" y="5"/>
                    </a:cubicBezTo>
                    <a:cubicBezTo>
                      <a:pt x="80" y="5"/>
                      <a:pt x="82" y="0"/>
                      <a:pt x="117" y="8"/>
                    </a:cubicBezTo>
                    <a:cubicBezTo>
                      <a:pt x="117" y="8"/>
                      <a:pt x="130" y="12"/>
                      <a:pt x="148" y="24"/>
                    </a:cubicBezTo>
                    <a:cubicBezTo>
                      <a:pt x="148" y="24"/>
                      <a:pt x="150" y="27"/>
                      <a:pt x="161" y="24"/>
                    </a:cubicBezTo>
                    <a:cubicBezTo>
                      <a:pt x="161" y="24"/>
                      <a:pt x="162" y="28"/>
                      <a:pt x="159" y="31"/>
                    </a:cubicBezTo>
                    <a:cubicBezTo>
                      <a:pt x="159" y="31"/>
                      <a:pt x="188" y="52"/>
                      <a:pt x="200" y="89"/>
                    </a:cubicBezTo>
                    <a:cubicBezTo>
                      <a:pt x="200" y="89"/>
                      <a:pt x="201" y="96"/>
                      <a:pt x="210" y="101"/>
                    </a:cubicBezTo>
                    <a:cubicBezTo>
                      <a:pt x="210" y="101"/>
                      <a:pt x="208" y="104"/>
                      <a:pt x="206" y="104"/>
                    </a:cubicBezTo>
                    <a:cubicBezTo>
                      <a:pt x="206" y="104"/>
                      <a:pt x="210" y="139"/>
                      <a:pt x="203" y="148"/>
                    </a:cubicBezTo>
                    <a:cubicBezTo>
                      <a:pt x="203" y="148"/>
                      <a:pt x="204" y="167"/>
                      <a:pt x="203" y="173"/>
                    </a:cubicBezTo>
                    <a:cubicBezTo>
                      <a:pt x="203" y="173"/>
                      <a:pt x="201" y="179"/>
                      <a:pt x="196" y="191"/>
                    </a:cubicBezTo>
                    <a:cubicBezTo>
                      <a:pt x="196" y="191"/>
                      <a:pt x="194" y="195"/>
                      <a:pt x="196" y="171"/>
                    </a:cubicBezTo>
                    <a:cubicBezTo>
                      <a:pt x="196" y="170"/>
                      <a:pt x="196" y="169"/>
                      <a:pt x="196" y="168"/>
                    </a:cubicBezTo>
                    <a:cubicBezTo>
                      <a:pt x="195" y="164"/>
                      <a:pt x="194" y="159"/>
                      <a:pt x="194" y="155"/>
                    </a:cubicBezTo>
                    <a:cubicBezTo>
                      <a:pt x="194" y="155"/>
                      <a:pt x="196" y="129"/>
                      <a:pt x="189" y="125"/>
                    </a:cubicBezTo>
                    <a:cubicBezTo>
                      <a:pt x="189" y="128"/>
                      <a:pt x="188" y="131"/>
                      <a:pt x="189" y="135"/>
                    </a:cubicBezTo>
                    <a:cubicBezTo>
                      <a:pt x="193" y="153"/>
                      <a:pt x="188" y="184"/>
                      <a:pt x="188" y="184"/>
                    </a:cubicBezTo>
                    <a:cubicBezTo>
                      <a:pt x="187" y="182"/>
                      <a:pt x="185" y="186"/>
                      <a:pt x="184" y="161"/>
                    </a:cubicBezTo>
                    <a:cubicBezTo>
                      <a:pt x="184" y="159"/>
                      <a:pt x="183" y="157"/>
                      <a:pt x="182" y="155"/>
                    </a:cubicBezTo>
                    <a:cubicBezTo>
                      <a:pt x="182" y="153"/>
                      <a:pt x="182" y="152"/>
                      <a:pt x="182" y="151"/>
                    </a:cubicBezTo>
                    <a:cubicBezTo>
                      <a:pt x="181" y="150"/>
                      <a:pt x="181" y="149"/>
                      <a:pt x="181" y="148"/>
                    </a:cubicBezTo>
                    <a:cubicBezTo>
                      <a:pt x="181" y="146"/>
                      <a:pt x="181" y="144"/>
                      <a:pt x="181" y="142"/>
                    </a:cubicBezTo>
                    <a:cubicBezTo>
                      <a:pt x="181" y="143"/>
                      <a:pt x="180" y="142"/>
                      <a:pt x="180" y="143"/>
                    </a:cubicBezTo>
                    <a:cubicBezTo>
                      <a:pt x="179" y="154"/>
                      <a:pt x="179" y="178"/>
                      <a:pt x="179" y="178"/>
                    </a:cubicBezTo>
                    <a:cubicBezTo>
                      <a:pt x="178" y="177"/>
                      <a:pt x="177" y="175"/>
                      <a:pt x="176" y="170"/>
                    </a:cubicBezTo>
                    <a:cubicBezTo>
                      <a:pt x="176" y="170"/>
                      <a:pt x="175" y="162"/>
                      <a:pt x="175" y="162"/>
                    </a:cubicBezTo>
                    <a:cubicBezTo>
                      <a:pt x="175" y="157"/>
                      <a:pt x="173" y="153"/>
                      <a:pt x="172" y="148"/>
                    </a:cubicBezTo>
                    <a:cubicBezTo>
                      <a:pt x="171" y="147"/>
                      <a:pt x="171" y="146"/>
                      <a:pt x="171" y="144"/>
                    </a:cubicBezTo>
                    <a:cubicBezTo>
                      <a:pt x="171" y="144"/>
                      <a:pt x="171" y="143"/>
                      <a:pt x="170" y="142"/>
                    </a:cubicBezTo>
                    <a:cubicBezTo>
                      <a:pt x="169" y="141"/>
                      <a:pt x="169" y="137"/>
                      <a:pt x="169" y="134"/>
                    </a:cubicBezTo>
                    <a:cubicBezTo>
                      <a:pt x="168" y="134"/>
                      <a:pt x="167" y="134"/>
                      <a:pt x="167" y="135"/>
                    </a:cubicBezTo>
                    <a:cubicBezTo>
                      <a:pt x="166" y="138"/>
                      <a:pt x="168" y="142"/>
                      <a:pt x="168" y="145"/>
                    </a:cubicBezTo>
                    <a:cubicBezTo>
                      <a:pt x="169" y="148"/>
                      <a:pt x="169" y="152"/>
                      <a:pt x="169" y="156"/>
                    </a:cubicBezTo>
                    <a:cubicBezTo>
                      <a:pt x="168" y="155"/>
                      <a:pt x="167" y="155"/>
                      <a:pt x="167" y="154"/>
                    </a:cubicBezTo>
                    <a:cubicBezTo>
                      <a:pt x="166" y="153"/>
                      <a:pt x="166" y="151"/>
                      <a:pt x="165" y="150"/>
                    </a:cubicBezTo>
                    <a:cubicBezTo>
                      <a:pt x="162" y="146"/>
                      <a:pt x="163" y="142"/>
                      <a:pt x="161" y="138"/>
                    </a:cubicBezTo>
                    <a:cubicBezTo>
                      <a:pt x="161" y="135"/>
                      <a:pt x="160" y="133"/>
                      <a:pt x="159" y="130"/>
                    </a:cubicBezTo>
                    <a:cubicBezTo>
                      <a:pt x="159" y="129"/>
                      <a:pt x="158" y="129"/>
                      <a:pt x="157" y="129"/>
                    </a:cubicBezTo>
                    <a:cubicBezTo>
                      <a:pt x="156" y="136"/>
                      <a:pt x="159" y="143"/>
                      <a:pt x="162" y="150"/>
                    </a:cubicBezTo>
                    <a:cubicBezTo>
                      <a:pt x="157" y="149"/>
                      <a:pt x="156" y="145"/>
                      <a:pt x="154" y="141"/>
                    </a:cubicBezTo>
                    <a:cubicBezTo>
                      <a:pt x="154" y="140"/>
                      <a:pt x="153" y="138"/>
                      <a:pt x="153" y="138"/>
                    </a:cubicBezTo>
                    <a:cubicBezTo>
                      <a:pt x="152" y="135"/>
                      <a:pt x="152" y="133"/>
                      <a:pt x="150" y="130"/>
                    </a:cubicBezTo>
                    <a:cubicBezTo>
                      <a:pt x="149" y="126"/>
                      <a:pt x="145" y="123"/>
                      <a:pt x="140" y="122"/>
                    </a:cubicBezTo>
                    <a:cubicBezTo>
                      <a:pt x="141" y="124"/>
                      <a:pt x="141" y="126"/>
                      <a:pt x="142" y="127"/>
                    </a:cubicBezTo>
                    <a:cubicBezTo>
                      <a:pt x="143" y="131"/>
                      <a:pt x="145" y="134"/>
                      <a:pt x="147" y="137"/>
                    </a:cubicBezTo>
                    <a:cubicBezTo>
                      <a:pt x="147" y="139"/>
                      <a:pt x="147" y="141"/>
                      <a:pt x="148" y="142"/>
                    </a:cubicBezTo>
                    <a:cubicBezTo>
                      <a:pt x="147" y="143"/>
                      <a:pt x="140" y="135"/>
                      <a:pt x="139" y="132"/>
                    </a:cubicBezTo>
                    <a:cubicBezTo>
                      <a:pt x="137" y="129"/>
                      <a:pt x="136" y="128"/>
                      <a:pt x="134" y="125"/>
                    </a:cubicBezTo>
                    <a:cubicBezTo>
                      <a:pt x="134" y="125"/>
                      <a:pt x="133" y="125"/>
                      <a:pt x="133" y="124"/>
                    </a:cubicBezTo>
                    <a:cubicBezTo>
                      <a:pt x="131" y="123"/>
                      <a:pt x="130" y="123"/>
                      <a:pt x="128" y="123"/>
                    </a:cubicBezTo>
                    <a:cubicBezTo>
                      <a:pt x="125" y="123"/>
                      <a:pt x="124" y="117"/>
                      <a:pt x="121" y="116"/>
                    </a:cubicBezTo>
                    <a:cubicBezTo>
                      <a:pt x="119" y="116"/>
                      <a:pt x="118" y="118"/>
                      <a:pt x="116" y="118"/>
                    </a:cubicBezTo>
                    <a:cubicBezTo>
                      <a:pt x="116" y="118"/>
                      <a:pt x="122" y="129"/>
                      <a:pt x="122" y="143"/>
                    </a:cubicBezTo>
                    <a:cubicBezTo>
                      <a:pt x="122" y="143"/>
                      <a:pt x="181" y="185"/>
                      <a:pt x="181" y="185"/>
                    </a:cubicBezTo>
                    <a:cubicBezTo>
                      <a:pt x="181" y="185"/>
                      <a:pt x="183" y="187"/>
                      <a:pt x="180" y="190"/>
                    </a:cubicBezTo>
                    <a:cubicBezTo>
                      <a:pt x="180" y="190"/>
                      <a:pt x="171" y="195"/>
                      <a:pt x="165" y="191"/>
                    </a:cubicBezTo>
                    <a:cubicBezTo>
                      <a:pt x="165" y="191"/>
                      <a:pt x="160" y="198"/>
                      <a:pt x="153" y="195"/>
                    </a:cubicBezTo>
                    <a:cubicBezTo>
                      <a:pt x="153" y="195"/>
                      <a:pt x="141" y="199"/>
                      <a:pt x="139" y="194"/>
                    </a:cubicBezTo>
                    <a:cubicBezTo>
                      <a:pt x="139" y="194"/>
                      <a:pt x="136" y="199"/>
                      <a:pt x="129" y="192"/>
                    </a:cubicBezTo>
                    <a:cubicBezTo>
                      <a:pt x="129" y="192"/>
                      <a:pt x="119" y="182"/>
                      <a:pt x="119" y="182"/>
                    </a:cubicBezTo>
                    <a:cubicBezTo>
                      <a:pt x="119" y="182"/>
                      <a:pt x="119" y="184"/>
                      <a:pt x="120" y="190"/>
                    </a:cubicBezTo>
                    <a:cubicBezTo>
                      <a:pt x="120" y="190"/>
                      <a:pt x="118" y="190"/>
                      <a:pt x="116" y="187"/>
                    </a:cubicBezTo>
                    <a:cubicBezTo>
                      <a:pt x="116" y="187"/>
                      <a:pt x="116" y="190"/>
                      <a:pt x="115" y="192"/>
                    </a:cubicBezTo>
                    <a:cubicBezTo>
                      <a:pt x="115" y="192"/>
                      <a:pt x="113" y="192"/>
                      <a:pt x="110" y="189"/>
                    </a:cubicBezTo>
                    <a:cubicBezTo>
                      <a:pt x="110" y="189"/>
                      <a:pt x="110" y="192"/>
                      <a:pt x="108" y="196"/>
                    </a:cubicBezTo>
                    <a:cubicBezTo>
                      <a:pt x="108" y="196"/>
                      <a:pt x="104" y="193"/>
                      <a:pt x="101" y="189"/>
                    </a:cubicBezTo>
                    <a:cubicBezTo>
                      <a:pt x="101" y="189"/>
                      <a:pt x="101" y="192"/>
                      <a:pt x="98" y="195"/>
                    </a:cubicBezTo>
                    <a:cubicBezTo>
                      <a:pt x="98" y="195"/>
                      <a:pt x="89" y="181"/>
                      <a:pt x="87" y="179"/>
                    </a:cubicBezTo>
                    <a:cubicBezTo>
                      <a:pt x="87" y="179"/>
                      <a:pt x="86" y="180"/>
                      <a:pt x="86" y="180"/>
                    </a:cubicBezTo>
                    <a:cubicBezTo>
                      <a:pt x="86" y="180"/>
                      <a:pt x="79" y="173"/>
                      <a:pt x="77" y="167"/>
                    </a:cubicBezTo>
                    <a:cubicBezTo>
                      <a:pt x="77" y="167"/>
                      <a:pt x="78" y="189"/>
                      <a:pt x="70" y="175"/>
                    </a:cubicBezTo>
                    <a:cubicBezTo>
                      <a:pt x="70" y="175"/>
                      <a:pt x="44" y="184"/>
                      <a:pt x="51" y="175"/>
                    </a:cubicBezTo>
                    <a:cubicBezTo>
                      <a:pt x="51" y="175"/>
                      <a:pt x="39" y="173"/>
                      <a:pt x="35" y="169"/>
                    </a:cubicBezTo>
                    <a:cubicBezTo>
                      <a:pt x="35" y="169"/>
                      <a:pt x="36" y="167"/>
                      <a:pt x="38" y="166"/>
                    </a:cubicBezTo>
                    <a:cubicBezTo>
                      <a:pt x="38" y="166"/>
                      <a:pt x="35" y="166"/>
                      <a:pt x="35" y="166"/>
                    </a:cubicBezTo>
                    <a:cubicBezTo>
                      <a:pt x="35" y="166"/>
                      <a:pt x="31" y="172"/>
                      <a:pt x="29" y="168"/>
                    </a:cubicBezTo>
                    <a:cubicBezTo>
                      <a:pt x="29" y="168"/>
                      <a:pt x="24" y="169"/>
                      <a:pt x="22" y="168"/>
                    </a:cubicBezTo>
                    <a:cubicBezTo>
                      <a:pt x="22" y="168"/>
                      <a:pt x="22" y="171"/>
                      <a:pt x="9" y="170"/>
                    </a:cubicBezTo>
                    <a:cubicBezTo>
                      <a:pt x="9" y="170"/>
                      <a:pt x="0" y="153"/>
                      <a:pt x="8" y="154"/>
                    </a:cubicBezTo>
                    <a:cubicBezTo>
                      <a:pt x="8" y="154"/>
                      <a:pt x="9" y="146"/>
                      <a:pt x="13" y="149"/>
                    </a:cubicBezTo>
                    <a:cubicBezTo>
                      <a:pt x="13" y="149"/>
                      <a:pt x="14" y="141"/>
                      <a:pt x="22" y="145"/>
                    </a:cubicBezTo>
                    <a:cubicBezTo>
                      <a:pt x="22" y="145"/>
                      <a:pt x="33" y="139"/>
                      <a:pt x="42" y="147"/>
                    </a:cubicBezTo>
                    <a:cubicBezTo>
                      <a:pt x="42" y="147"/>
                      <a:pt x="46" y="153"/>
                      <a:pt x="46" y="153"/>
                    </a:cubicBezTo>
                    <a:cubicBezTo>
                      <a:pt x="46" y="153"/>
                      <a:pt x="48" y="156"/>
                      <a:pt x="46" y="157"/>
                    </a:cubicBezTo>
                    <a:cubicBezTo>
                      <a:pt x="46" y="157"/>
                      <a:pt x="48" y="157"/>
                      <a:pt x="48" y="157"/>
                    </a:cubicBezTo>
                    <a:cubicBezTo>
                      <a:pt x="48" y="157"/>
                      <a:pt x="48" y="157"/>
                      <a:pt x="51" y="156"/>
                    </a:cubicBezTo>
                    <a:cubicBezTo>
                      <a:pt x="51" y="156"/>
                      <a:pt x="44" y="151"/>
                      <a:pt x="46" y="146"/>
                    </a:cubicBezTo>
                    <a:cubicBezTo>
                      <a:pt x="46" y="146"/>
                      <a:pt x="49" y="145"/>
                      <a:pt x="50" y="146"/>
                    </a:cubicBezTo>
                    <a:cubicBezTo>
                      <a:pt x="50" y="146"/>
                      <a:pt x="43" y="138"/>
                      <a:pt x="45" y="130"/>
                    </a:cubicBezTo>
                    <a:cubicBezTo>
                      <a:pt x="45" y="130"/>
                      <a:pt x="43" y="129"/>
                      <a:pt x="43" y="126"/>
                    </a:cubicBezTo>
                    <a:cubicBezTo>
                      <a:pt x="43" y="126"/>
                      <a:pt x="41" y="128"/>
                      <a:pt x="39" y="129"/>
                    </a:cubicBezTo>
                    <a:cubicBezTo>
                      <a:pt x="39" y="129"/>
                      <a:pt x="37" y="118"/>
                      <a:pt x="34" y="111"/>
                    </a:cubicBezTo>
                    <a:cubicBezTo>
                      <a:pt x="34" y="111"/>
                      <a:pt x="30" y="99"/>
                      <a:pt x="38" y="93"/>
                    </a:cubicBezTo>
                    <a:cubicBezTo>
                      <a:pt x="38" y="93"/>
                      <a:pt x="38" y="94"/>
                      <a:pt x="39" y="90"/>
                    </a:cubicBezTo>
                    <a:cubicBezTo>
                      <a:pt x="39" y="90"/>
                      <a:pt x="34" y="91"/>
                      <a:pt x="39" y="85"/>
                    </a:cubicBezTo>
                    <a:cubicBezTo>
                      <a:pt x="39" y="85"/>
                      <a:pt x="44" y="78"/>
                      <a:pt x="46" y="75"/>
                    </a:cubicBezTo>
                    <a:cubicBezTo>
                      <a:pt x="46" y="75"/>
                      <a:pt x="45" y="75"/>
                      <a:pt x="43" y="74"/>
                    </a:cubicBezTo>
                    <a:cubicBezTo>
                      <a:pt x="43" y="74"/>
                      <a:pt x="48" y="69"/>
                      <a:pt x="49" y="65"/>
                    </a:cubicBezTo>
                    <a:cubicBezTo>
                      <a:pt x="49" y="64"/>
                      <a:pt x="48" y="65"/>
                      <a:pt x="47" y="64"/>
                    </a:cubicBezTo>
                    <a:cubicBezTo>
                      <a:pt x="47" y="64"/>
                      <a:pt x="47" y="63"/>
                      <a:pt x="47" y="61"/>
                    </a:cubicBezTo>
                    <a:cubicBezTo>
                      <a:pt x="47" y="61"/>
                      <a:pt x="13" y="54"/>
                      <a:pt x="13" y="54"/>
                    </a:cubicBezTo>
                    <a:close/>
                  </a:path>
                </a:pathLst>
              </a:custGeom>
              <a:solidFill>
                <a:srgbClr val="24211D"/>
              </a:solidFill>
              <a:ln w="9525">
                <a:noFill/>
                <a:round/>
                <a:headEnd/>
                <a:tailEnd/>
              </a:ln>
            </p:spPr>
            <p:txBody>
              <a:bodyPr/>
              <a:lstStyle/>
              <a:p>
                <a:pPr>
                  <a:defRPr/>
                </a:pPr>
                <a:endParaRPr lang="es-MX"/>
              </a:p>
            </p:txBody>
          </p:sp>
          <p:sp>
            <p:nvSpPr>
              <p:cNvPr id="1628" name="Freeform 604"/>
              <p:cNvSpPr>
                <a:spLocks/>
              </p:cNvSpPr>
              <p:nvPr/>
            </p:nvSpPr>
            <p:spPr bwMode="auto">
              <a:xfrm>
                <a:off x="4906" y="1984"/>
                <a:ext cx="9" cy="18"/>
              </a:xfrm>
              <a:custGeom>
                <a:avLst/>
                <a:gdLst/>
                <a:ahLst/>
                <a:cxnLst>
                  <a:cxn ang="0">
                    <a:pos x="1" y="6"/>
                  </a:cxn>
                  <a:cxn ang="0">
                    <a:pos x="3" y="0"/>
                  </a:cxn>
                  <a:cxn ang="0">
                    <a:pos x="0" y="5"/>
                  </a:cxn>
                  <a:cxn ang="0">
                    <a:pos x="1" y="6"/>
                  </a:cxn>
                </a:cxnLst>
                <a:rect l="0" t="0" r="r" b="b"/>
                <a:pathLst>
                  <a:path w="3" h="6">
                    <a:moveTo>
                      <a:pt x="1" y="6"/>
                    </a:moveTo>
                    <a:cubicBezTo>
                      <a:pt x="1" y="6"/>
                      <a:pt x="1" y="0"/>
                      <a:pt x="3" y="0"/>
                    </a:cubicBezTo>
                    <a:cubicBezTo>
                      <a:pt x="3" y="0"/>
                      <a:pt x="0" y="0"/>
                      <a:pt x="0" y="5"/>
                    </a:cubicBezTo>
                    <a:cubicBezTo>
                      <a:pt x="0" y="5"/>
                      <a:pt x="1" y="6"/>
                      <a:pt x="1" y="6"/>
                    </a:cubicBezTo>
                    <a:close/>
                  </a:path>
                </a:pathLst>
              </a:custGeom>
              <a:solidFill>
                <a:srgbClr val="24211D"/>
              </a:solidFill>
              <a:ln w="9525">
                <a:noFill/>
                <a:round/>
                <a:headEnd/>
                <a:tailEnd/>
              </a:ln>
            </p:spPr>
            <p:txBody>
              <a:bodyPr/>
              <a:lstStyle/>
              <a:p>
                <a:pPr>
                  <a:defRPr/>
                </a:pPr>
                <a:endParaRPr lang="es-MX"/>
              </a:p>
            </p:txBody>
          </p:sp>
          <p:sp>
            <p:nvSpPr>
              <p:cNvPr id="1629" name="Freeform 605"/>
              <p:cNvSpPr>
                <a:spLocks/>
              </p:cNvSpPr>
              <p:nvPr/>
            </p:nvSpPr>
            <p:spPr bwMode="auto">
              <a:xfrm>
                <a:off x="4516" y="1364"/>
                <a:ext cx="211" cy="415"/>
              </a:xfrm>
              <a:custGeom>
                <a:avLst/>
                <a:gdLst/>
                <a:ahLst/>
                <a:cxnLst>
                  <a:cxn ang="0">
                    <a:pos x="22" y="10"/>
                  </a:cxn>
                  <a:cxn ang="0">
                    <a:pos x="19" y="18"/>
                  </a:cxn>
                  <a:cxn ang="0">
                    <a:pos x="22" y="22"/>
                  </a:cxn>
                  <a:cxn ang="0">
                    <a:pos x="29" y="18"/>
                  </a:cxn>
                  <a:cxn ang="0">
                    <a:pos x="28" y="22"/>
                  </a:cxn>
                  <a:cxn ang="0">
                    <a:pos x="17" y="27"/>
                  </a:cxn>
                  <a:cxn ang="0">
                    <a:pos x="22" y="30"/>
                  </a:cxn>
                  <a:cxn ang="0">
                    <a:pos x="50" y="42"/>
                  </a:cxn>
                  <a:cxn ang="0">
                    <a:pos x="42" y="68"/>
                  </a:cxn>
                  <a:cxn ang="0">
                    <a:pos x="20" y="94"/>
                  </a:cxn>
                  <a:cxn ang="0">
                    <a:pos x="38" y="112"/>
                  </a:cxn>
                  <a:cxn ang="0">
                    <a:pos x="11" y="82"/>
                  </a:cxn>
                  <a:cxn ang="0">
                    <a:pos x="36" y="54"/>
                  </a:cxn>
                  <a:cxn ang="0">
                    <a:pos x="34" y="42"/>
                  </a:cxn>
                  <a:cxn ang="0">
                    <a:pos x="11" y="43"/>
                  </a:cxn>
                  <a:cxn ang="0">
                    <a:pos x="6" y="30"/>
                  </a:cxn>
                  <a:cxn ang="0">
                    <a:pos x="3" y="22"/>
                  </a:cxn>
                  <a:cxn ang="0">
                    <a:pos x="14" y="7"/>
                  </a:cxn>
                  <a:cxn ang="0">
                    <a:pos x="21" y="3"/>
                  </a:cxn>
                  <a:cxn ang="0">
                    <a:pos x="25" y="9"/>
                  </a:cxn>
                  <a:cxn ang="0">
                    <a:pos x="22" y="10"/>
                  </a:cxn>
                </a:cxnLst>
                <a:rect l="0" t="0" r="r" b="b"/>
                <a:pathLst>
                  <a:path w="59" h="119">
                    <a:moveTo>
                      <a:pt x="22" y="10"/>
                    </a:moveTo>
                    <a:cubicBezTo>
                      <a:pt x="22" y="10"/>
                      <a:pt x="22" y="16"/>
                      <a:pt x="19" y="18"/>
                    </a:cubicBezTo>
                    <a:cubicBezTo>
                      <a:pt x="19" y="18"/>
                      <a:pt x="11" y="25"/>
                      <a:pt x="22" y="22"/>
                    </a:cubicBezTo>
                    <a:cubicBezTo>
                      <a:pt x="22" y="22"/>
                      <a:pt x="28" y="20"/>
                      <a:pt x="29" y="18"/>
                    </a:cubicBezTo>
                    <a:cubicBezTo>
                      <a:pt x="29" y="18"/>
                      <a:pt x="31" y="17"/>
                      <a:pt x="28" y="22"/>
                    </a:cubicBezTo>
                    <a:cubicBezTo>
                      <a:pt x="28" y="22"/>
                      <a:pt x="23" y="26"/>
                      <a:pt x="17" y="27"/>
                    </a:cubicBezTo>
                    <a:cubicBezTo>
                      <a:pt x="17" y="27"/>
                      <a:pt x="14" y="32"/>
                      <a:pt x="22" y="30"/>
                    </a:cubicBezTo>
                    <a:cubicBezTo>
                      <a:pt x="22" y="30"/>
                      <a:pt x="43" y="26"/>
                      <a:pt x="50" y="42"/>
                    </a:cubicBezTo>
                    <a:cubicBezTo>
                      <a:pt x="50" y="42"/>
                      <a:pt x="59" y="56"/>
                      <a:pt x="42" y="68"/>
                    </a:cubicBezTo>
                    <a:cubicBezTo>
                      <a:pt x="42" y="68"/>
                      <a:pt x="18" y="83"/>
                      <a:pt x="20" y="94"/>
                    </a:cubicBezTo>
                    <a:cubicBezTo>
                      <a:pt x="20" y="94"/>
                      <a:pt x="17" y="112"/>
                      <a:pt x="38" y="112"/>
                    </a:cubicBezTo>
                    <a:cubicBezTo>
                      <a:pt x="38" y="112"/>
                      <a:pt x="2" y="119"/>
                      <a:pt x="11" y="82"/>
                    </a:cubicBezTo>
                    <a:cubicBezTo>
                      <a:pt x="11" y="82"/>
                      <a:pt x="15" y="68"/>
                      <a:pt x="36" y="54"/>
                    </a:cubicBezTo>
                    <a:cubicBezTo>
                      <a:pt x="36" y="54"/>
                      <a:pt x="43" y="48"/>
                      <a:pt x="34" y="42"/>
                    </a:cubicBezTo>
                    <a:cubicBezTo>
                      <a:pt x="34" y="42"/>
                      <a:pt x="13" y="45"/>
                      <a:pt x="11" y="43"/>
                    </a:cubicBezTo>
                    <a:cubicBezTo>
                      <a:pt x="8" y="40"/>
                      <a:pt x="6" y="40"/>
                      <a:pt x="6" y="30"/>
                    </a:cubicBezTo>
                    <a:cubicBezTo>
                      <a:pt x="6" y="30"/>
                      <a:pt x="5" y="29"/>
                      <a:pt x="3" y="22"/>
                    </a:cubicBezTo>
                    <a:cubicBezTo>
                      <a:pt x="0" y="16"/>
                      <a:pt x="14" y="7"/>
                      <a:pt x="14" y="7"/>
                    </a:cubicBezTo>
                    <a:cubicBezTo>
                      <a:pt x="18" y="7"/>
                      <a:pt x="21" y="3"/>
                      <a:pt x="21" y="3"/>
                    </a:cubicBezTo>
                    <a:cubicBezTo>
                      <a:pt x="28" y="0"/>
                      <a:pt x="25" y="9"/>
                      <a:pt x="25" y="9"/>
                    </a:cubicBezTo>
                    <a:cubicBezTo>
                      <a:pt x="25" y="9"/>
                      <a:pt x="22" y="10"/>
                      <a:pt x="22" y="10"/>
                    </a:cubicBezTo>
                    <a:close/>
                  </a:path>
                </a:pathLst>
              </a:custGeom>
              <a:solidFill>
                <a:srgbClr val="006E57"/>
              </a:solidFill>
              <a:ln w="9525">
                <a:noFill/>
                <a:round/>
                <a:headEnd/>
                <a:tailEnd/>
              </a:ln>
            </p:spPr>
            <p:txBody>
              <a:bodyPr/>
              <a:lstStyle/>
              <a:p>
                <a:pPr>
                  <a:defRPr/>
                </a:pPr>
                <a:endParaRPr lang="es-MX"/>
              </a:p>
            </p:txBody>
          </p:sp>
          <p:sp>
            <p:nvSpPr>
              <p:cNvPr id="1630" name="Freeform 606"/>
              <p:cNvSpPr>
                <a:spLocks/>
              </p:cNvSpPr>
              <p:nvPr/>
            </p:nvSpPr>
            <p:spPr bwMode="auto">
              <a:xfrm>
                <a:off x="4594" y="1396"/>
                <a:ext cx="23" cy="32"/>
              </a:xfrm>
              <a:custGeom>
                <a:avLst/>
                <a:gdLst/>
                <a:ahLst/>
                <a:cxnLst>
                  <a:cxn ang="0">
                    <a:pos x="3" y="0"/>
                  </a:cxn>
                  <a:cxn ang="0">
                    <a:pos x="2" y="10"/>
                  </a:cxn>
                  <a:cxn ang="0">
                    <a:pos x="0" y="1"/>
                  </a:cxn>
                  <a:cxn ang="0">
                    <a:pos x="3" y="0"/>
                  </a:cxn>
                </a:cxnLst>
                <a:rect l="0" t="0" r="r" b="b"/>
                <a:pathLst>
                  <a:path w="6" h="10">
                    <a:moveTo>
                      <a:pt x="3" y="0"/>
                    </a:moveTo>
                    <a:cubicBezTo>
                      <a:pt x="6" y="6"/>
                      <a:pt x="2" y="10"/>
                      <a:pt x="2" y="10"/>
                    </a:cubicBezTo>
                    <a:cubicBezTo>
                      <a:pt x="2" y="10"/>
                      <a:pt x="5" y="2"/>
                      <a:pt x="0" y="1"/>
                    </a:cubicBezTo>
                    <a:cubicBezTo>
                      <a:pt x="0" y="1"/>
                      <a:pt x="3" y="0"/>
                      <a:pt x="3" y="0"/>
                    </a:cubicBezTo>
                    <a:close/>
                  </a:path>
                </a:pathLst>
              </a:custGeom>
              <a:solidFill>
                <a:srgbClr val="FDEE70"/>
              </a:solidFill>
              <a:ln w="9525">
                <a:noFill/>
                <a:round/>
                <a:headEnd/>
                <a:tailEnd/>
              </a:ln>
            </p:spPr>
            <p:txBody>
              <a:bodyPr/>
              <a:lstStyle/>
              <a:p>
                <a:pPr>
                  <a:defRPr/>
                </a:pPr>
                <a:endParaRPr lang="es-MX"/>
              </a:p>
            </p:txBody>
          </p:sp>
          <p:sp>
            <p:nvSpPr>
              <p:cNvPr id="1631" name="Freeform 607"/>
              <p:cNvSpPr>
                <a:spLocks/>
              </p:cNvSpPr>
              <p:nvPr/>
            </p:nvSpPr>
            <p:spPr bwMode="auto">
              <a:xfrm>
                <a:off x="4594" y="1396"/>
                <a:ext cx="23" cy="32"/>
              </a:xfrm>
              <a:custGeom>
                <a:avLst/>
                <a:gdLst/>
                <a:ahLst/>
                <a:cxnLst>
                  <a:cxn ang="0">
                    <a:pos x="3" y="0"/>
                  </a:cxn>
                  <a:cxn ang="0">
                    <a:pos x="2" y="10"/>
                  </a:cxn>
                  <a:cxn ang="0">
                    <a:pos x="0" y="1"/>
                  </a:cxn>
                  <a:cxn ang="0">
                    <a:pos x="3" y="0"/>
                  </a:cxn>
                </a:cxnLst>
                <a:rect l="0" t="0" r="r" b="b"/>
                <a:pathLst>
                  <a:path w="6" h="10">
                    <a:moveTo>
                      <a:pt x="3" y="0"/>
                    </a:moveTo>
                    <a:cubicBezTo>
                      <a:pt x="6" y="6"/>
                      <a:pt x="2" y="10"/>
                      <a:pt x="2" y="10"/>
                    </a:cubicBezTo>
                    <a:cubicBezTo>
                      <a:pt x="2" y="10"/>
                      <a:pt x="5" y="2"/>
                      <a:pt x="0" y="1"/>
                    </a:cubicBezTo>
                    <a:cubicBezTo>
                      <a:pt x="0" y="1"/>
                      <a:pt x="3" y="0"/>
                      <a:pt x="3" y="0"/>
                    </a:cubicBezTo>
                    <a:close/>
                  </a:path>
                </a:pathLst>
              </a:custGeom>
              <a:noFill/>
              <a:ln w="0">
                <a:solidFill>
                  <a:srgbClr val="B36E10"/>
                </a:solidFill>
                <a:prstDash val="solid"/>
                <a:round/>
                <a:headEnd/>
                <a:tailEnd/>
              </a:ln>
            </p:spPr>
            <p:txBody>
              <a:bodyPr/>
              <a:lstStyle/>
              <a:p>
                <a:pPr>
                  <a:defRPr/>
                </a:pPr>
                <a:endParaRPr lang="es-MX"/>
              </a:p>
            </p:txBody>
          </p:sp>
          <p:sp>
            <p:nvSpPr>
              <p:cNvPr id="1632" name="Freeform 608"/>
              <p:cNvSpPr>
                <a:spLocks/>
              </p:cNvSpPr>
              <p:nvPr/>
            </p:nvSpPr>
            <p:spPr bwMode="auto">
              <a:xfrm>
                <a:off x="4561" y="1455"/>
                <a:ext cx="165" cy="242"/>
              </a:xfrm>
              <a:custGeom>
                <a:avLst/>
                <a:gdLst/>
                <a:ahLst/>
                <a:cxnLst>
                  <a:cxn ang="0">
                    <a:pos x="6" y="70"/>
                  </a:cxn>
                  <a:cxn ang="0">
                    <a:pos x="26" y="43"/>
                  </a:cxn>
                  <a:cxn ang="0">
                    <a:pos x="35" y="15"/>
                  </a:cxn>
                  <a:cxn ang="0">
                    <a:pos x="8" y="6"/>
                  </a:cxn>
                  <a:cxn ang="0">
                    <a:pos x="4" y="1"/>
                  </a:cxn>
                  <a:cxn ang="0">
                    <a:pos x="10" y="4"/>
                  </a:cxn>
                  <a:cxn ang="0">
                    <a:pos x="37" y="15"/>
                  </a:cxn>
                  <a:cxn ang="0">
                    <a:pos x="29" y="42"/>
                  </a:cxn>
                  <a:cxn ang="0">
                    <a:pos x="6" y="70"/>
                  </a:cxn>
                </a:cxnLst>
                <a:rect l="0" t="0" r="r" b="b"/>
                <a:pathLst>
                  <a:path w="46" h="70">
                    <a:moveTo>
                      <a:pt x="6" y="70"/>
                    </a:moveTo>
                    <a:cubicBezTo>
                      <a:pt x="5" y="59"/>
                      <a:pt x="26" y="43"/>
                      <a:pt x="26" y="43"/>
                    </a:cubicBezTo>
                    <a:cubicBezTo>
                      <a:pt x="43" y="30"/>
                      <a:pt x="35" y="15"/>
                      <a:pt x="35" y="15"/>
                    </a:cubicBezTo>
                    <a:cubicBezTo>
                      <a:pt x="30" y="3"/>
                      <a:pt x="8" y="6"/>
                      <a:pt x="8" y="6"/>
                    </a:cubicBezTo>
                    <a:cubicBezTo>
                      <a:pt x="0" y="7"/>
                      <a:pt x="4" y="1"/>
                      <a:pt x="4" y="1"/>
                    </a:cubicBezTo>
                    <a:cubicBezTo>
                      <a:pt x="4" y="1"/>
                      <a:pt x="1" y="6"/>
                      <a:pt x="10" y="4"/>
                    </a:cubicBezTo>
                    <a:cubicBezTo>
                      <a:pt x="10" y="4"/>
                      <a:pt x="31" y="0"/>
                      <a:pt x="37" y="15"/>
                    </a:cubicBezTo>
                    <a:cubicBezTo>
                      <a:pt x="37" y="15"/>
                      <a:pt x="46" y="30"/>
                      <a:pt x="29" y="42"/>
                    </a:cubicBezTo>
                    <a:cubicBezTo>
                      <a:pt x="29" y="42"/>
                      <a:pt x="5" y="59"/>
                      <a:pt x="6" y="70"/>
                    </a:cubicBezTo>
                    <a:close/>
                  </a:path>
                </a:pathLst>
              </a:custGeom>
              <a:solidFill>
                <a:srgbClr val="79A529"/>
              </a:solidFill>
              <a:ln w="9525">
                <a:noFill/>
                <a:round/>
                <a:headEnd/>
                <a:tailEnd/>
              </a:ln>
            </p:spPr>
            <p:txBody>
              <a:bodyPr/>
              <a:lstStyle/>
              <a:p>
                <a:pPr>
                  <a:defRPr/>
                </a:pPr>
                <a:endParaRPr lang="es-MX"/>
              </a:p>
            </p:txBody>
          </p:sp>
          <p:sp>
            <p:nvSpPr>
              <p:cNvPr id="1633" name="Freeform 609"/>
              <p:cNvSpPr>
                <a:spLocks/>
              </p:cNvSpPr>
              <p:nvPr/>
            </p:nvSpPr>
            <p:spPr bwMode="auto">
              <a:xfrm>
                <a:off x="4525" y="1469"/>
                <a:ext cx="147" cy="310"/>
              </a:xfrm>
              <a:custGeom>
                <a:avLst/>
                <a:gdLst/>
                <a:ahLst/>
                <a:cxnLst>
                  <a:cxn ang="0">
                    <a:pos x="38" y="82"/>
                  </a:cxn>
                  <a:cxn ang="0">
                    <a:pos x="13" y="50"/>
                  </a:cxn>
                  <a:cxn ang="0">
                    <a:pos x="38" y="23"/>
                  </a:cxn>
                  <a:cxn ang="0">
                    <a:pos x="33" y="10"/>
                  </a:cxn>
                  <a:cxn ang="0">
                    <a:pos x="12" y="11"/>
                  </a:cxn>
                  <a:cxn ang="0">
                    <a:pos x="4" y="0"/>
                  </a:cxn>
                  <a:cxn ang="0">
                    <a:pos x="9" y="12"/>
                  </a:cxn>
                  <a:cxn ang="0">
                    <a:pos x="32" y="12"/>
                  </a:cxn>
                  <a:cxn ang="0">
                    <a:pos x="34" y="24"/>
                  </a:cxn>
                  <a:cxn ang="0">
                    <a:pos x="9" y="51"/>
                  </a:cxn>
                  <a:cxn ang="0">
                    <a:pos x="38" y="82"/>
                  </a:cxn>
                </a:cxnLst>
                <a:rect l="0" t="0" r="r" b="b"/>
                <a:pathLst>
                  <a:path w="42" h="89">
                    <a:moveTo>
                      <a:pt x="38" y="82"/>
                    </a:moveTo>
                    <a:cubicBezTo>
                      <a:pt x="38" y="82"/>
                      <a:pt x="4" y="87"/>
                      <a:pt x="13" y="50"/>
                    </a:cubicBezTo>
                    <a:cubicBezTo>
                      <a:pt x="13" y="50"/>
                      <a:pt x="17" y="37"/>
                      <a:pt x="38" y="23"/>
                    </a:cubicBezTo>
                    <a:cubicBezTo>
                      <a:pt x="38" y="23"/>
                      <a:pt x="42" y="17"/>
                      <a:pt x="33" y="10"/>
                    </a:cubicBezTo>
                    <a:cubicBezTo>
                      <a:pt x="33" y="10"/>
                      <a:pt x="15" y="14"/>
                      <a:pt x="12" y="11"/>
                    </a:cubicBezTo>
                    <a:cubicBezTo>
                      <a:pt x="10" y="9"/>
                      <a:pt x="4" y="10"/>
                      <a:pt x="4" y="0"/>
                    </a:cubicBezTo>
                    <a:cubicBezTo>
                      <a:pt x="4" y="10"/>
                      <a:pt x="6" y="10"/>
                      <a:pt x="9" y="12"/>
                    </a:cubicBezTo>
                    <a:cubicBezTo>
                      <a:pt x="12" y="15"/>
                      <a:pt x="32" y="12"/>
                      <a:pt x="32" y="12"/>
                    </a:cubicBezTo>
                    <a:cubicBezTo>
                      <a:pt x="41" y="18"/>
                      <a:pt x="34" y="24"/>
                      <a:pt x="34" y="24"/>
                    </a:cubicBezTo>
                    <a:cubicBezTo>
                      <a:pt x="13" y="38"/>
                      <a:pt x="9" y="51"/>
                      <a:pt x="9" y="51"/>
                    </a:cubicBezTo>
                    <a:cubicBezTo>
                      <a:pt x="0" y="89"/>
                      <a:pt x="38" y="82"/>
                      <a:pt x="38" y="82"/>
                    </a:cubicBezTo>
                    <a:close/>
                  </a:path>
                </a:pathLst>
              </a:custGeom>
              <a:solidFill>
                <a:srgbClr val="005039"/>
              </a:solidFill>
              <a:ln w="9525">
                <a:noFill/>
                <a:round/>
                <a:headEnd/>
                <a:tailEnd/>
              </a:ln>
            </p:spPr>
            <p:txBody>
              <a:bodyPr/>
              <a:lstStyle/>
              <a:p>
                <a:pPr>
                  <a:defRPr/>
                </a:pPr>
                <a:endParaRPr lang="es-MX"/>
              </a:p>
            </p:txBody>
          </p:sp>
          <p:sp>
            <p:nvSpPr>
              <p:cNvPr id="1634" name="Freeform 610"/>
              <p:cNvSpPr>
                <a:spLocks/>
              </p:cNvSpPr>
              <p:nvPr/>
            </p:nvSpPr>
            <p:spPr bwMode="auto">
              <a:xfrm>
                <a:off x="4584" y="1473"/>
                <a:ext cx="23" cy="41"/>
              </a:xfrm>
              <a:custGeom>
                <a:avLst/>
                <a:gdLst/>
                <a:ahLst/>
                <a:cxnLst>
                  <a:cxn ang="0">
                    <a:pos x="3" y="0"/>
                  </a:cxn>
                  <a:cxn ang="0">
                    <a:pos x="0" y="6"/>
                  </a:cxn>
                  <a:cxn ang="0">
                    <a:pos x="5" y="12"/>
                  </a:cxn>
                  <a:cxn ang="0">
                    <a:pos x="7" y="5"/>
                  </a:cxn>
                  <a:cxn ang="0">
                    <a:pos x="3" y="0"/>
                  </a:cxn>
                </a:cxnLst>
                <a:rect l="0" t="0" r="r" b="b"/>
                <a:pathLst>
                  <a:path w="7" h="12">
                    <a:moveTo>
                      <a:pt x="3" y="0"/>
                    </a:moveTo>
                    <a:cubicBezTo>
                      <a:pt x="3" y="0"/>
                      <a:pt x="1" y="3"/>
                      <a:pt x="0" y="6"/>
                    </a:cubicBezTo>
                    <a:cubicBezTo>
                      <a:pt x="0" y="6"/>
                      <a:pt x="2" y="11"/>
                      <a:pt x="5" y="12"/>
                    </a:cubicBezTo>
                    <a:cubicBezTo>
                      <a:pt x="5" y="12"/>
                      <a:pt x="7" y="8"/>
                      <a:pt x="7" y="5"/>
                    </a:cubicBezTo>
                    <a:cubicBezTo>
                      <a:pt x="7" y="5"/>
                      <a:pt x="7" y="1"/>
                      <a:pt x="3" y="0"/>
                    </a:cubicBezTo>
                    <a:close/>
                  </a:path>
                </a:pathLst>
              </a:custGeom>
              <a:solidFill>
                <a:srgbClr val="FDEE70"/>
              </a:solidFill>
              <a:ln w="9525">
                <a:noFill/>
                <a:round/>
                <a:headEnd/>
                <a:tailEnd/>
              </a:ln>
            </p:spPr>
            <p:txBody>
              <a:bodyPr/>
              <a:lstStyle/>
              <a:p>
                <a:pPr>
                  <a:defRPr/>
                </a:pPr>
                <a:endParaRPr lang="es-MX"/>
              </a:p>
            </p:txBody>
          </p:sp>
          <p:sp>
            <p:nvSpPr>
              <p:cNvPr id="1635" name="Freeform 611"/>
              <p:cNvSpPr>
                <a:spLocks/>
              </p:cNvSpPr>
              <p:nvPr/>
            </p:nvSpPr>
            <p:spPr bwMode="auto">
              <a:xfrm>
                <a:off x="4589" y="1473"/>
                <a:ext cx="14" cy="32"/>
              </a:xfrm>
              <a:custGeom>
                <a:avLst/>
                <a:gdLst/>
                <a:ahLst/>
                <a:cxnLst>
                  <a:cxn ang="0">
                    <a:pos x="3" y="0"/>
                  </a:cxn>
                  <a:cxn ang="0">
                    <a:pos x="0" y="6"/>
                  </a:cxn>
                  <a:cxn ang="0">
                    <a:pos x="4" y="9"/>
                  </a:cxn>
                  <a:cxn ang="0">
                    <a:pos x="5" y="4"/>
                  </a:cxn>
                  <a:cxn ang="0">
                    <a:pos x="3" y="0"/>
                  </a:cxn>
                </a:cxnLst>
                <a:rect l="0" t="0" r="r" b="b"/>
                <a:pathLst>
                  <a:path w="5" h="9">
                    <a:moveTo>
                      <a:pt x="3" y="0"/>
                    </a:moveTo>
                    <a:cubicBezTo>
                      <a:pt x="3" y="0"/>
                      <a:pt x="0" y="4"/>
                      <a:pt x="0" y="6"/>
                    </a:cubicBezTo>
                    <a:cubicBezTo>
                      <a:pt x="0" y="6"/>
                      <a:pt x="2" y="9"/>
                      <a:pt x="4" y="9"/>
                    </a:cubicBezTo>
                    <a:cubicBezTo>
                      <a:pt x="4" y="9"/>
                      <a:pt x="5" y="6"/>
                      <a:pt x="5" y="4"/>
                    </a:cubicBezTo>
                    <a:cubicBezTo>
                      <a:pt x="5" y="4"/>
                      <a:pt x="4" y="3"/>
                      <a:pt x="3" y="0"/>
                    </a:cubicBezTo>
                    <a:close/>
                  </a:path>
                </a:pathLst>
              </a:custGeom>
              <a:solidFill>
                <a:srgbClr val="006E57"/>
              </a:solidFill>
              <a:ln w="9525">
                <a:noFill/>
                <a:round/>
                <a:headEnd/>
                <a:tailEnd/>
              </a:ln>
            </p:spPr>
            <p:txBody>
              <a:bodyPr/>
              <a:lstStyle/>
              <a:p>
                <a:pPr>
                  <a:defRPr/>
                </a:pPr>
                <a:endParaRPr lang="es-MX"/>
              </a:p>
            </p:txBody>
          </p:sp>
          <p:sp>
            <p:nvSpPr>
              <p:cNvPr id="1636" name="Freeform 612"/>
              <p:cNvSpPr>
                <a:spLocks/>
              </p:cNvSpPr>
              <p:nvPr/>
            </p:nvSpPr>
            <p:spPr bwMode="auto">
              <a:xfrm>
                <a:off x="4635" y="1478"/>
                <a:ext cx="87" cy="119"/>
              </a:xfrm>
              <a:custGeom>
                <a:avLst/>
                <a:gdLst/>
                <a:ahLst/>
                <a:cxnLst>
                  <a:cxn ang="0">
                    <a:pos x="0" y="5"/>
                  </a:cxn>
                  <a:cxn ang="0">
                    <a:pos x="11" y="33"/>
                  </a:cxn>
                  <a:cxn ang="0">
                    <a:pos x="11" y="34"/>
                  </a:cxn>
                  <a:cxn ang="0">
                    <a:pos x="17" y="9"/>
                  </a:cxn>
                  <a:cxn ang="0">
                    <a:pos x="9" y="0"/>
                  </a:cxn>
                  <a:cxn ang="0">
                    <a:pos x="7" y="0"/>
                  </a:cxn>
                  <a:cxn ang="0">
                    <a:pos x="3" y="0"/>
                  </a:cxn>
                  <a:cxn ang="0">
                    <a:pos x="1" y="2"/>
                  </a:cxn>
                  <a:cxn ang="0">
                    <a:pos x="0" y="5"/>
                  </a:cxn>
                  <a:cxn ang="0">
                    <a:pos x="0" y="5"/>
                  </a:cxn>
                </a:cxnLst>
                <a:rect l="0" t="0" r="r" b="b"/>
                <a:pathLst>
                  <a:path w="25" h="34">
                    <a:moveTo>
                      <a:pt x="0" y="5"/>
                    </a:moveTo>
                    <a:cubicBezTo>
                      <a:pt x="0" y="5"/>
                      <a:pt x="23" y="15"/>
                      <a:pt x="11" y="33"/>
                    </a:cubicBezTo>
                    <a:cubicBezTo>
                      <a:pt x="11" y="33"/>
                      <a:pt x="11" y="34"/>
                      <a:pt x="11" y="34"/>
                    </a:cubicBezTo>
                    <a:cubicBezTo>
                      <a:pt x="25" y="22"/>
                      <a:pt x="17" y="9"/>
                      <a:pt x="17" y="9"/>
                    </a:cubicBezTo>
                    <a:cubicBezTo>
                      <a:pt x="15" y="4"/>
                      <a:pt x="13" y="2"/>
                      <a:pt x="9" y="0"/>
                    </a:cubicBezTo>
                    <a:cubicBezTo>
                      <a:pt x="9" y="0"/>
                      <a:pt x="7" y="0"/>
                      <a:pt x="7" y="0"/>
                    </a:cubicBezTo>
                    <a:cubicBezTo>
                      <a:pt x="6" y="0"/>
                      <a:pt x="5" y="0"/>
                      <a:pt x="3" y="0"/>
                    </a:cubicBezTo>
                    <a:cubicBezTo>
                      <a:pt x="3" y="1"/>
                      <a:pt x="1" y="1"/>
                      <a:pt x="1" y="2"/>
                    </a:cubicBezTo>
                    <a:cubicBezTo>
                      <a:pt x="1" y="3"/>
                      <a:pt x="0" y="3"/>
                      <a:pt x="0" y="5"/>
                    </a:cubicBezTo>
                    <a:cubicBezTo>
                      <a:pt x="0" y="5"/>
                      <a:pt x="0" y="5"/>
                      <a:pt x="0" y="5"/>
                    </a:cubicBezTo>
                    <a:close/>
                  </a:path>
                </a:pathLst>
              </a:custGeom>
              <a:solidFill>
                <a:srgbClr val="B3680B"/>
              </a:solidFill>
              <a:ln w="9525">
                <a:noFill/>
                <a:round/>
                <a:headEnd/>
                <a:tailEnd/>
              </a:ln>
            </p:spPr>
            <p:txBody>
              <a:bodyPr/>
              <a:lstStyle/>
              <a:p>
                <a:pPr>
                  <a:defRPr/>
                </a:pPr>
                <a:endParaRPr lang="es-MX"/>
              </a:p>
            </p:txBody>
          </p:sp>
          <p:sp>
            <p:nvSpPr>
              <p:cNvPr id="1637" name="Freeform 613"/>
              <p:cNvSpPr>
                <a:spLocks/>
              </p:cNvSpPr>
              <p:nvPr/>
            </p:nvSpPr>
            <p:spPr bwMode="auto">
              <a:xfrm>
                <a:off x="4543" y="1656"/>
                <a:ext cx="202" cy="164"/>
              </a:xfrm>
              <a:custGeom>
                <a:avLst/>
                <a:gdLst/>
                <a:ahLst/>
                <a:cxnLst>
                  <a:cxn ang="0">
                    <a:pos x="16" y="0"/>
                  </a:cxn>
                  <a:cxn ang="0">
                    <a:pos x="28" y="16"/>
                  </a:cxn>
                  <a:cxn ang="0">
                    <a:pos x="51" y="25"/>
                  </a:cxn>
                  <a:cxn ang="0">
                    <a:pos x="44" y="46"/>
                  </a:cxn>
                  <a:cxn ang="0">
                    <a:pos x="40" y="43"/>
                  </a:cxn>
                  <a:cxn ang="0">
                    <a:pos x="35" y="43"/>
                  </a:cxn>
                  <a:cxn ang="0">
                    <a:pos x="34" y="42"/>
                  </a:cxn>
                  <a:cxn ang="0">
                    <a:pos x="36" y="37"/>
                  </a:cxn>
                  <a:cxn ang="0">
                    <a:pos x="38" y="33"/>
                  </a:cxn>
                  <a:cxn ang="0">
                    <a:pos x="31" y="29"/>
                  </a:cxn>
                  <a:cxn ang="0">
                    <a:pos x="16" y="0"/>
                  </a:cxn>
                </a:cxnLst>
                <a:rect l="0" t="0" r="r" b="b"/>
                <a:pathLst>
                  <a:path w="57" h="48">
                    <a:moveTo>
                      <a:pt x="16" y="0"/>
                    </a:moveTo>
                    <a:cubicBezTo>
                      <a:pt x="16" y="0"/>
                      <a:pt x="11" y="17"/>
                      <a:pt x="28" y="16"/>
                    </a:cubicBezTo>
                    <a:cubicBezTo>
                      <a:pt x="28" y="16"/>
                      <a:pt x="47" y="11"/>
                      <a:pt x="51" y="25"/>
                    </a:cubicBezTo>
                    <a:cubicBezTo>
                      <a:pt x="51" y="25"/>
                      <a:pt x="57" y="39"/>
                      <a:pt x="44" y="46"/>
                    </a:cubicBezTo>
                    <a:cubicBezTo>
                      <a:pt x="44" y="46"/>
                      <a:pt x="39" y="48"/>
                      <a:pt x="40" y="43"/>
                    </a:cubicBezTo>
                    <a:cubicBezTo>
                      <a:pt x="40" y="43"/>
                      <a:pt x="39" y="40"/>
                      <a:pt x="35" y="43"/>
                    </a:cubicBezTo>
                    <a:cubicBezTo>
                      <a:pt x="35" y="43"/>
                      <a:pt x="34" y="42"/>
                      <a:pt x="34" y="42"/>
                    </a:cubicBezTo>
                    <a:cubicBezTo>
                      <a:pt x="34" y="42"/>
                      <a:pt x="36" y="41"/>
                      <a:pt x="36" y="37"/>
                    </a:cubicBezTo>
                    <a:cubicBezTo>
                      <a:pt x="36" y="37"/>
                      <a:pt x="33" y="36"/>
                      <a:pt x="38" y="33"/>
                    </a:cubicBezTo>
                    <a:cubicBezTo>
                      <a:pt x="38" y="33"/>
                      <a:pt x="37" y="29"/>
                      <a:pt x="31" y="29"/>
                    </a:cubicBezTo>
                    <a:cubicBezTo>
                      <a:pt x="25" y="30"/>
                      <a:pt x="0" y="25"/>
                      <a:pt x="16" y="0"/>
                    </a:cubicBezTo>
                    <a:close/>
                  </a:path>
                </a:pathLst>
              </a:custGeom>
              <a:solidFill>
                <a:srgbClr val="573A1C"/>
              </a:solidFill>
              <a:ln w="9525">
                <a:noFill/>
                <a:round/>
                <a:headEnd/>
                <a:tailEnd/>
              </a:ln>
            </p:spPr>
            <p:txBody>
              <a:bodyPr/>
              <a:lstStyle/>
              <a:p>
                <a:pPr>
                  <a:defRPr/>
                </a:pPr>
                <a:endParaRPr lang="es-MX"/>
              </a:p>
            </p:txBody>
          </p:sp>
          <p:sp>
            <p:nvSpPr>
              <p:cNvPr id="1638" name="Freeform 614"/>
              <p:cNvSpPr>
                <a:spLocks/>
              </p:cNvSpPr>
              <p:nvPr/>
            </p:nvSpPr>
            <p:spPr bwMode="auto">
              <a:xfrm>
                <a:off x="4621" y="1706"/>
                <a:ext cx="110" cy="82"/>
              </a:xfrm>
              <a:custGeom>
                <a:avLst/>
                <a:gdLst/>
                <a:ahLst/>
                <a:cxnLst>
                  <a:cxn ang="0">
                    <a:pos x="27" y="20"/>
                  </a:cxn>
                  <a:cxn ang="0">
                    <a:pos x="26" y="8"/>
                  </a:cxn>
                  <a:cxn ang="0">
                    <a:pos x="14" y="3"/>
                  </a:cxn>
                  <a:cxn ang="0">
                    <a:pos x="1" y="4"/>
                  </a:cxn>
                  <a:cxn ang="0">
                    <a:pos x="7" y="11"/>
                  </a:cxn>
                  <a:cxn ang="0">
                    <a:pos x="18" y="13"/>
                  </a:cxn>
                  <a:cxn ang="0">
                    <a:pos x="21" y="21"/>
                  </a:cxn>
                  <a:cxn ang="0">
                    <a:pos x="27" y="20"/>
                  </a:cxn>
                </a:cxnLst>
                <a:rect l="0" t="0" r="r" b="b"/>
                <a:pathLst>
                  <a:path w="31" h="24">
                    <a:moveTo>
                      <a:pt x="27" y="20"/>
                    </a:moveTo>
                    <a:cubicBezTo>
                      <a:pt x="30" y="13"/>
                      <a:pt x="31" y="12"/>
                      <a:pt x="26" y="8"/>
                    </a:cubicBezTo>
                    <a:cubicBezTo>
                      <a:pt x="21" y="5"/>
                      <a:pt x="23" y="2"/>
                      <a:pt x="14" y="3"/>
                    </a:cubicBezTo>
                    <a:cubicBezTo>
                      <a:pt x="4" y="4"/>
                      <a:pt x="0" y="0"/>
                      <a:pt x="1" y="4"/>
                    </a:cubicBezTo>
                    <a:cubicBezTo>
                      <a:pt x="1" y="7"/>
                      <a:pt x="0" y="10"/>
                      <a:pt x="7" y="11"/>
                    </a:cubicBezTo>
                    <a:cubicBezTo>
                      <a:pt x="9" y="11"/>
                      <a:pt x="16" y="11"/>
                      <a:pt x="18" y="13"/>
                    </a:cubicBezTo>
                    <a:cubicBezTo>
                      <a:pt x="24" y="20"/>
                      <a:pt x="21" y="21"/>
                      <a:pt x="21" y="21"/>
                    </a:cubicBezTo>
                    <a:cubicBezTo>
                      <a:pt x="21" y="21"/>
                      <a:pt x="25" y="24"/>
                      <a:pt x="27" y="20"/>
                    </a:cubicBezTo>
                    <a:close/>
                  </a:path>
                </a:pathLst>
              </a:custGeom>
              <a:solidFill>
                <a:srgbClr val="B3680B"/>
              </a:solidFill>
              <a:ln w="9525">
                <a:noFill/>
                <a:round/>
                <a:headEnd/>
                <a:tailEnd/>
              </a:ln>
            </p:spPr>
            <p:txBody>
              <a:bodyPr/>
              <a:lstStyle/>
              <a:p>
                <a:pPr>
                  <a:defRPr/>
                </a:pPr>
                <a:endParaRPr lang="es-MX"/>
              </a:p>
            </p:txBody>
          </p:sp>
          <p:sp>
            <p:nvSpPr>
              <p:cNvPr id="1639" name="Freeform 615"/>
              <p:cNvSpPr>
                <a:spLocks noEditPoints="1"/>
              </p:cNvSpPr>
              <p:nvPr/>
            </p:nvSpPr>
            <p:spPr bwMode="auto">
              <a:xfrm>
                <a:off x="4589" y="1669"/>
                <a:ext cx="156" cy="141"/>
              </a:xfrm>
              <a:custGeom>
                <a:avLst/>
                <a:gdLst/>
                <a:ahLst/>
                <a:cxnLst>
                  <a:cxn ang="0">
                    <a:pos x="24" y="34"/>
                  </a:cxn>
                  <a:cxn ang="0">
                    <a:pos x="41" y="26"/>
                  </a:cxn>
                  <a:cxn ang="0">
                    <a:pos x="39" y="20"/>
                  </a:cxn>
                  <a:cxn ang="0">
                    <a:pos x="24" y="32"/>
                  </a:cxn>
                  <a:cxn ang="0">
                    <a:pos x="33" y="13"/>
                  </a:cxn>
                  <a:cxn ang="0">
                    <a:pos x="24" y="29"/>
                  </a:cxn>
                  <a:cxn ang="0">
                    <a:pos x="30" y="11"/>
                  </a:cxn>
                  <a:cxn ang="0">
                    <a:pos x="26" y="28"/>
                  </a:cxn>
                  <a:cxn ang="0">
                    <a:pos x="27" y="11"/>
                  </a:cxn>
                  <a:cxn ang="0">
                    <a:pos x="25" y="26"/>
                  </a:cxn>
                  <a:cxn ang="0">
                    <a:pos x="20" y="11"/>
                  </a:cxn>
                  <a:cxn ang="0">
                    <a:pos x="24" y="25"/>
                  </a:cxn>
                  <a:cxn ang="0">
                    <a:pos x="16" y="11"/>
                  </a:cxn>
                  <a:cxn ang="0">
                    <a:pos x="20" y="24"/>
                  </a:cxn>
                  <a:cxn ang="0">
                    <a:pos x="12" y="11"/>
                  </a:cxn>
                  <a:cxn ang="0">
                    <a:pos x="16" y="23"/>
                  </a:cxn>
                  <a:cxn ang="0">
                    <a:pos x="9" y="10"/>
                  </a:cxn>
                  <a:cxn ang="0">
                    <a:pos x="10" y="22"/>
                  </a:cxn>
                  <a:cxn ang="0">
                    <a:pos x="8" y="10"/>
                  </a:cxn>
                  <a:cxn ang="0">
                    <a:pos x="6" y="21"/>
                  </a:cxn>
                  <a:cxn ang="0">
                    <a:pos x="6" y="9"/>
                  </a:cxn>
                  <a:cxn ang="0">
                    <a:pos x="3" y="17"/>
                  </a:cxn>
                  <a:cxn ang="0">
                    <a:pos x="5" y="7"/>
                  </a:cxn>
                  <a:cxn ang="0">
                    <a:pos x="0" y="14"/>
                  </a:cxn>
                  <a:cxn ang="0">
                    <a:pos x="4" y="5"/>
                  </a:cxn>
                  <a:cxn ang="0">
                    <a:pos x="0" y="10"/>
                  </a:cxn>
                  <a:cxn ang="0">
                    <a:pos x="4" y="3"/>
                  </a:cxn>
                  <a:cxn ang="0">
                    <a:pos x="0" y="7"/>
                  </a:cxn>
                  <a:cxn ang="0">
                    <a:pos x="3" y="0"/>
                  </a:cxn>
                  <a:cxn ang="0">
                    <a:pos x="0" y="4"/>
                  </a:cxn>
                </a:cxnLst>
                <a:rect l="0" t="0" r="r" b="b"/>
                <a:pathLst>
                  <a:path w="45" h="40">
                    <a:moveTo>
                      <a:pt x="24" y="34"/>
                    </a:moveTo>
                    <a:cubicBezTo>
                      <a:pt x="24" y="34"/>
                      <a:pt x="41" y="40"/>
                      <a:pt x="41" y="26"/>
                    </a:cubicBezTo>
                    <a:moveTo>
                      <a:pt x="39" y="20"/>
                    </a:moveTo>
                    <a:cubicBezTo>
                      <a:pt x="39" y="20"/>
                      <a:pt x="45" y="37"/>
                      <a:pt x="24" y="32"/>
                    </a:cubicBezTo>
                    <a:moveTo>
                      <a:pt x="33" y="13"/>
                    </a:moveTo>
                    <a:cubicBezTo>
                      <a:pt x="33" y="13"/>
                      <a:pt x="45" y="31"/>
                      <a:pt x="24" y="29"/>
                    </a:cubicBezTo>
                    <a:moveTo>
                      <a:pt x="30" y="11"/>
                    </a:moveTo>
                    <a:cubicBezTo>
                      <a:pt x="30" y="11"/>
                      <a:pt x="39" y="24"/>
                      <a:pt x="26" y="28"/>
                    </a:cubicBezTo>
                    <a:moveTo>
                      <a:pt x="27" y="11"/>
                    </a:moveTo>
                    <a:cubicBezTo>
                      <a:pt x="27" y="11"/>
                      <a:pt x="33" y="20"/>
                      <a:pt x="25" y="26"/>
                    </a:cubicBezTo>
                    <a:moveTo>
                      <a:pt x="20" y="11"/>
                    </a:moveTo>
                    <a:cubicBezTo>
                      <a:pt x="20" y="11"/>
                      <a:pt x="28" y="18"/>
                      <a:pt x="24" y="25"/>
                    </a:cubicBezTo>
                    <a:moveTo>
                      <a:pt x="16" y="11"/>
                    </a:moveTo>
                    <a:cubicBezTo>
                      <a:pt x="16" y="11"/>
                      <a:pt x="24" y="23"/>
                      <a:pt x="20" y="24"/>
                    </a:cubicBezTo>
                    <a:moveTo>
                      <a:pt x="12" y="11"/>
                    </a:moveTo>
                    <a:cubicBezTo>
                      <a:pt x="12" y="11"/>
                      <a:pt x="17" y="18"/>
                      <a:pt x="16" y="23"/>
                    </a:cubicBezTo>
                    <a:moveTo>
                      <a:pt x="9" y="10"/>
                    </a:moveTo>
                    <a:cubicBezTo>
                      <a:pt x="9" y="10"/>
                      <a:pt x="13" y="22"/>
                      <a:pt x="10" y="22"/>
                    </a:cubicBezTo>
                    <a:moveTo>
                      <a:pt x="8" y="10"/>
                    </a:moveTo>
                    <a:cubicBezTo>
                      <a:pt x="8" y="10"/>
                      <a:pt x="10" y="20"/>
                      <a:pt x="6" y="21"/>
                    </a:cubicBezTo>
                    <a:moveTo>
                      <a:pt x="6" y="9"/>
                    </a:moveTo>
                    <a:cubicBezTo>
                      <a:pt x="6" y="9"/>
                      <a:pt x="6" y="17"/>
                      <a:pt x="3" y="17"/>
                    </a:cubicBezTo>
                    <a:moveTo>
                      <a:pt x="5" y="7"/>
                    </a:moveTo>
                    <a:cubicBezTo>
                      <a:pt x="5" y="7"/>
                      <a:pt x="3" y="13"/>
                      <a:pt x="0" y="14"/>
                    </a:cubicBezTo>
                    <a:moveTo>
                      <a:pt x="4" y="5"/>
                    </a:moveTo>
                    <a:cubicBezTo>
                      <a:pt x="4" y="5"/>
                      <a:pt x="3" y="10"/>
                      <a:pt x="0" y="10"/>
                    </a:cubicBezTo>
                    <a:moveTo>
                      <a:pt x="4" y="3"/>
                    </a:moveTo>
                    <a:cubicBezTo>
                      <a:pt x="4" y="3"/>
                      <a:pt x="2" y="7"/>
                      <a:pt x="0" y="7"/>
                    </a:cubicBezTo>
                    <a:moveTo>
                      <a:pt x="3" y="0"/>
                    </a:moveTo>
                    <a:cubicBezTo>
                      <a:pt x="3" y="0"/>
                      <a:pt x="2" y="3"/>
                      <a:pt x="0" y="4"/>
                    </a:cubicBezTo>
                  </a:path>
                </a:pathLst>
              </a:custGeom>
              <a:noFill/>
              <a:ln w="0">
                <a:solidFill>
                  <a:srgbClr val="24211D"/>
                </a:solidFill>
                <a:prstDash val="solid"/>
                <a:round/>
                <a:headEnd/>
                <a:tailEnd/>
              </a:ln>
            </p:spPr>
            <p:txBody>
              <a:bodyPr/>
              <a:lstStyle/>
              <a:p>
                <a:pPr>
                  <a:defRPr/>
                </a:pPr>
                <a:endParaRPr lang="es-MX"/>
              </a:p>
            </p:txBody>
          </p:sp>
          <p:sp>
            <p:nvSpPr>
              <p:cNvPr id="1640" name="Freeform 616"/>
              <p:cNvSpPr>
                <a:spLocks/>
              </p:cNvSpPr>
              <p:nvPr/>
            </p:nvSpPr>
            <p:spPr bwMode="auto">
              <a:xfrm>
                <a:off x="4571" y="1615"/>
                <a:ext cx="46" cy="27"/>
              </a:xfrm>
              <a:custGeom>
                <a:avLst/>
                <a:gdLst/>
                <a:ahLst/>
                <a:cxnLst>
                  <a:cxn ang="0">
                    <a:pos x="12" y="7"/>
                  </a:cxn>
                  <a:cxn ang="0">
                    <a:pos x="4" y="7"/>
                  </a:cxn>
                  <a:cxn ang="0">
                    <a:pos x="1" y="0"/>
                  </a:cxn>
                  <a:cxn ang="0">
                    <a:pos x="8" y="1"/>
                  </a:cxn>
                  <a:cxn ang="0">
                    <a:pos x="12" y="7"/>
                  </a:cxn>
                </a:cxnLst>
                <a:rect l="0" t="0" r="r" b="b"/>
                <a:pathLst>
                  <a:path w="12" h="8">
                    <a:moveTo>
                      <a:pt x="12" y="7"/>
                    </a:moveTo>
                    <a:cubicBezTo>
                      <a:pt x="12" y="7"/>
                      <a:pt x="7" y="8"/>
                      <a:pt x="4" y="7"/>
                    </a:cubicBezTo>
                    <a:cubicBezTo>
                      <a:pt x="4" y="7"/>
                      <a:pt x="0" y="3"/>
                      <a:pt x="1" y="0"/>
                    </a:cubicBezTo>
                    <a:cubicBezTo>
                      <a:pt x="1" y="0"/>
                      <a:pt x="6" y="0"/>
                      <a:pt x="8" y="1"/>
                    </a:cubicBezTo>
                    <a:cubicBezTo>
                      <a:pt x="8" y="1"/>
                      <a:pt x="12" y="4"/>
                      <a:pt x="12" y="7"/>
                    </a:cubicBezTo>
                    <a:close/>
                  </a:path>
                </a:pathLst>
              </a:custGeom>
              <a:solidFill>
                <a:srgbClr val="FDEE70"/>
              </a:solidFill>
              <a:ln w="9525">
                <a:noFill/>
                <a:round/>
                <a:headEnd/>
                <a:tailEnd/>
              </a:ln>
            </p:spPr>
            <p:txBody>
              <a:bodyPr/>
              <a:lstStyle/>
              <a:p>
                <a:pPr>
                  <a:defRPr/>
                </a:pPr>
                <a:endParaRPr lang="es-MX"/>
              </a:p>
            </p:txBody>
          </p:sp>
          <p:sp>
            <p:nvSpPr>
              <p:cNvPr id="1641" name="Freeform 617"/>
              <p:cNvSpPr>
                <a:spLocks/>
              </p:cNvSpPr>
              <p:nvPr/>
            </p:nvSpPr>
            <p:spPr bwMode="auto">
              <a:xfrm>
                <a:off x="4580" y="1619"/>
                <a:ext cx="32" cy="18"/>
              </a:xfrm>
              <a:custGeom>
                <a:avLst/>
                <a:gdLst/>
                <a:ahLst/>
                <a:cxnLst>
                  <a:cxn ang="0">
                    <a:pos x="9" y="5"/>
                  </a:cxn>
                  <a:cxn ang="0">
                    <a:pos x="2" y="5"/>
                  </a:cxn>
                  <a:cxn ang="0">
                    <a:pos x="1" y="0"/>
                  </a:cxn>
                  <a:cxn ang="0">
                    <a:pos x="6" y="2"/>
                  </a:cxn>
                  <a:cxn ang="0">
                    <a:pos x="9" y="5"/>
                  </a:cxn>
                </a:cxnLst>
                <a:rect l="0" t="0" r="r" b="b"/>
                <a:pathLst>
                  <a:path w="9" h="6">
                    <a:moveTo>
                      <a:pt x="9" y="5"/>
                    </a:moveTo>
                    <a:cubicBezTo>
                      <a:pt x="9" y="5"/>
                      <a:pt x="4" y="6"/>
                      <a:pt x="2" y="5"/>
                    </a:cubicBezTo>
                    <a:cubicBezTo>
                      <a:pt x="2" y="5"/>
                      <a:pt x="0" y="2"/>
                      <a:pt x="1" y="0"/>
                    </a:cubicBezTo>
                    <a:cubicBezTo>
                      <a:pt x="1" y="0"/>
                      <a:pt x="4" y="0"/>
                      <a:pt x="6" y="2"/>
                    </a:cubicBezTo>
                    <a:cubicBezTo>
                      <a:pt x="6" y="2"/>
                      <a:pt x="7" y="3"/>
                      <a:pt x="9" y="5"/>
                    </a:cubicBezTo>
                    <a:close/>
                  </a:path>
                </a:pathLst>
              </a:custGeom>
              <a:solidFill>
                <a:srgbClr val="006E57"/>
              </a:solidFill>
              <a:ln w="9525">
                <a:noFill/>
                <a:round/>
                <a:headEnd/>
                <a:tailEnd/>
              </a:ln>
            </p:spPr>
            <p:txBody>
              <a:bodyPr/>
              <a:lstStyle/>
              <a:p>
                <a:pPr>
                  <a:defRPr/>
                </a:pPr>
                <a:endParaRPr lang="es-MX"/>
              </a:p>
            </p:txBody>
          </p:sp>
          <p:sp>
            <p:nvSpPr>
              <p:cNvPr id="1642" name="Freeform 618"/>
              <p:cNvSpPr>
                <a:spLocks/>
              </p:cNvSpPr>
              <p:nvPr/>
            </p:nvSpPr>
            <p:spPr bwMode="auto">
              <a:xfrm>
                <a:off x="4561" y="1628"/>
                <a:ext cx="41" cy="27"/>
              </a:xfrm>
              <a:custGeom>
                <a:avLst/>
                <a:gdLst/>
                <a:ahLst/>
                <a:cxnLst>
                  <a:cxn ang="0">
                    <a:pos x="12" y="8"/>
                  </a:cxn>
                  <a:cxn ang="0">
                    <a:pos x="3" y="7"/>
                  </a:cxn>
                  <a:cxn ang="0">
                    <a:pos x="1" y="1"/>
                  </a:cxn>
                  <a:cxn ang="0">
                    <a:pos x="8" y="2"/>
                  </a:cxn>
                  <a:cxn ang="0">
                    <a:pos x="12" y="8"/>
                  </a:cxn>
                </a:cxnLst>
                <a:rect l="0" t="0" r="r" b="b"/>
                <a:pathLst>
                  <a:path w="12" h="8">
                    <a:moveTo>
                      <a:pt x="12" y="8"/>
                    </a:moveTo>
                    <a:cubicBezTo>
                      <a:pt x="12" y="8"/>
                      <a:pt x="7" y="8"/>
                      <a:pt x="3" y="7"/>
                    </a:cubicBezTo>
                    <a:cubicBezTo>
                      <a:pt x="3" y="7"/>
                      <a:pt x="0" y="3"/>
                      <a:pt x="1" y="1"/>
                    </a:cubicBezTo>
                    <a:cubicBezTo>
                      <a:pt x="1" y="1"/>
                      <a:pt x="5" y="0"/>
                      <a:pt x="8" y="2"/>
                    </a:cubicBezTo>
                    <a:cubicBezTo>
                      <a:pt x="8" y="2"/>
                      <a:pt x="11" y="4"/>
                      <a:pt x="12" y="8"/>
                    </a:cubicBezTo>
                    <a:close/>
                  </a:path>
                </a:pathLst>
              </a:custGeom>
              <a:solidFill>
                <a:srgbClr val="FDEE70"/>
              </a:solidFill>
              <a:ln w="9525">
                <a:noFill/>
                <a:round/>
                <a:headEnd/>
                <a:tailEnd/>
              </a:ln>
            </p:spPr>
            <p:txBody>
              <a:bodyPr/>
              <a:lstStyle/>
              <a:p>
                <a:pPr>
                  <a:defRPr/>
                </a:pPr>
                <a:endParaRPr lang="es-MX"/>
              </a:p>
            </p:txBody>
          </p:sp>
        </p:grpSp>
        <p:grpSp>
          <p:nvGrpSpPr>
            <p:cNvPr id="5" name="Group 619"/>
            <p:cNvGrpSpPr>
              <a:grpSpLocks/>
            </p:cNvGrpSpPr>
            <p:nvPr/>
          </p:nvGrpSpPr>
          <p:grpSpPr bwMode="auto">
            <a:xfrm>
              <a:off x="4528" y="1248"/>
              <a:ext cx="797" cy="787"/>
              <a:chOff x="4528" y="1248"/>
              <a:chExt cx="797" cy="787"/>
            </a:xfrm>
          </p:grpSpPr>
          <p:sp>
            <p:nvSpPr>
              <p:cNvPr id="1644" name="Freeform 620"/>
              <p:cNvSpPr>
                <a:spLocks/>
              </p:cNvSpPr>
              <p:nvPr/>
            </p:nvSpPr>
            <p:spPr bwMode="auto">
              <a:xfrm>
                <a:off x="4571" y="1633"/>
                <a:ext cx="28" cy="23"/>
              </a:xfrm>
              <a:custGeom>
                <a:avLst/>
                <a:gdLst/>
                <a:ahLst/>
                <a:cxnLst>
                  <a:cxn ang="0">
                    <a:pos x="8" y="6"/>
                  </a:cxn>
                  <a:cxn ang="0">
                    <a:pos x="2" y="5"/>
                  </a:cxn>
                  <a:cxn ang="0">
                    <a:pos x="0" y="0"/>
                  </a:cxn>
                  <a:cxn ang="0">
                    <a:pos x="6" y="2"/>
                  </a:cxn>
                  <a:cxn ang="0">
                    <a:pos x="8" y="6"/>
                  </a:cxn>
                </a:cxnLst>
                <a:rect l="0" t="0" r="r" b="b"/>
                <a:pathLst>
                  <a:path w="8" h="7">
                    <a:moveTo>
                      <a:pt x="8" y="6"/>
                    </a:moveTo>
                    <a:cubicBezTo>
                      <a:pt x="8" y="6"/>
                      <a:pt x="4" y="7"/>
                      <a:pt x="2" y="5"/>
                    </a:cubicBezTo>
                    <a:cubicBezTo>
                      <a:pt x="2" y="5"/>
                      <a:pt x="0" y="2"/>
                      <a:pt x="0" y="0"/>
                    </a:cubicBezTo>
                    <a:cubicBezTo>
                      <a:pt x="0" y="0"/>
                      <a:pt x="4" y="1"/>
                      <a:pt x="6" y="2"/>
                    </a:cubicBezTo>
                    <a:cubicBezTo>
                      <a:pt x="6" y="2"/>
                      <a:pt x="7" y="3"/>
                      <a:pt x="8" y="6"/>
                    </a:cubicBezTo>
                    <a:close/>
                  </a:path>
                </a:pathLst>
              </a:custGeom>
              <a:solidFill>
                <a:srgbClr val="006E57"/>
              </a:solidFill>
              <a:ln w="9525">
                <a:noFill/>
                <a:round/>
                <a:headEnd/>
                <a:tailEnd/>
              </a:ln>
            </p:spPr>
            <p:txBody>
              <a:bodyPr/>
              <a:lstStyle/>
              <a:p>
                <a:pPr>
                  <a:defRPr/>
                </a:pPr>
                <a:endParaRPr lang="es-MX"/>
              </a:p>
            </p:txBody>
          </p:sp>
          <p:sp>
            <p:nvSpPr>
              <p:cNvPr id="1645" name="Freeform 621"/>
              <p:cNvSpPr>
                <a:spLocks/>
              </p:cNvSpPr>
              <p:nvPr/>
            </p:nvSpPr>
            <p:spPr bwMode="auto">
              <a:xfrm>
                <a:off x="4589" y="1596"/>
                <a:ext cx="46" cy="32"/>
              </a:xfrm>
              <a:custGeom>
                <a:avLst/>
                <a:gdLst/>
                <a:ahLst/>
                <a:cxnLst>
                  <a:cxn ang="0">
                    <a:pos x="13" y="8"/>
                  </a:cxn>
                  <a:cxn ang="0">
                    <a:pos x="4" y="8"/>
                  </a:cxn>
                  <a:cxn ang="0">
                    <a:pos x="1" y="0"/>
                  </a:cxn>
                  <a:cxn ang="0">
                    <a:pos x="9" y="2"/>
                  </a:cxn>
                  <a:cxn ang="0">
                    <a:pos x="13" y="8"/>
                  </a:cxn>
                </a:cxnLst>
                <a:rect l="0" t="0" r="r" b="b"/>
                <a:pathLst>
                  <a:path w="13" h="9">
                    <a:moveTo>
                      <a:pt x="13" y="8"/>
                    </a:moveTo>
                    <a:cubicBezTo>
                      <a:pt x="13" y="8"/>
                      <a:pt x="8" y="9"/>
                      <a:pt x="4" y="8"/>
                    </a:cubicBezTo>
                    <a:cubicBezTo>
                      <a:pt x="4" y="8"/>
                      <a:pt x="0" y="3"/>
                      <a:pt x="1" y="0"/>
                    </a:cubicBezTo>
                    <a:cubicBezTo>
                      <a:pt x="1" y="0"/>
                      <a:pt x="6" y="0"/>
                      <a:pt x="9" y="2"/>
                    </a:cubicBezTo>
                    <a:cubicBezTo>
                      <a:pt x="9" y="2"/>
                      <a:pt x="13" y="4"/>
                      <a:pt x="13" y="8"/>
                    </a:cubicBezTo>
                    <a:close/>
                  </a:path>
                </a:pathLst>
              </a:custGeom>
              <a:solidFill>
                <a:srgbClr val="FDEE70"/>
              </a:solidFill>
              <a:ln w="9525">
                <a:noFill/>
                <a:round/>
                <a:headEnd/>
                <a:tailEnd/>
              </a:ln>
            </p:spPr>
            <p:txBody>
              <a:bodyPr/>
              <a:lstStyle/>
              <a:p>
                <a:pPr>
                  <a:defRPr/>
                </a:pPr>
                <a:endParaRPr lang="es-MX"/>
              </a:p>
            </p:txBody>
          </p:sp>
          <p:sp>
            <p:nvSpPr>
              <p:cNvPr id="1646" name="Freeform 622"/>
              <p:cNvSpPr>
                <a:spLocks/>
              </p:cNvSpPr>
              <p:nvPr/>
            </p:nvSpPr>
            <p:spPr bwMode="auto">
              <a:xfrm>
                <a:off x="4598" y="1601"/>
                <a:ext cx="32" cy="27"/>
              </a:xfrm>
              <a:custGeom>
                <a:avLst/>
                <a:gdLst/>
                <a:ahLst/>
                <a:cxnLst>
                  <a:cxn ang="0">
                    <a:pos x="10" y="6"/>
                  </a:cxn>
                  <a:cxn ang="0">
                    <a:pos x="3" y="5"/>
                  </a:cxn>
                  <a:cxn ang="0">
                    <a:pos x="1" y="0"/>
                  </a:cxn>
                  <a:cxn ang="0">
                    <a:pos x="7" y="2"/>
                  </a:cxn>
                  <a:cxn ang="0">
                    <a:pos x="10" y="6"/>
                  </a:cxn>
                </a:cxnLst>
                <a:rect l="0" t="0" r="r" b="b"/>
                <a:pathLst>
                  <a:path w="10" h="7">
                    <a:moveTo>
                      <a:pt x="10" y="6"/>
                    </a:moveTo>
                    <a:cubicBezTo>
                      <a:pt x="10" y="6"/>
                      <a:pt x="4" y="7"/>
                      <a:pt x="3" y="5"/>
                    </a:cubicBezTo>
                    <a:cubicBezTo>
                      <a:pt x="3" y="5"/>
                      <a:pt x="0" y="2"/>
                      <a:pt x="1" y="0"/>
                    </a:cubicBezTo>
                    <a:cubicBezTo>
                      <a:pt x="1" y="0"/>
                      <a:pt x="5" y="1"/>
                      <a:pt x="7" y="2"/>
                    </a:cubicBezTo>
                    <a:cubicBezTo>
                      <a:pt x="7" y="2"/>
                      <a:pt x="8" y="3"/>
                      <a:pt x="10" y="6"/>
                    </a:cubicBezTo>
                    <a:close/>
                  </a:path>
                </a:pathLst>
              </a:custGeom>
              <a:solidFill>
                <a:srgbClr val="006E57"/>
              </a:solidFill>
              <a:ln w="9525">
                <a:noFill/>
                <a:round/>
                <a:headEnd/>
                <a:tailEnd/>
              </a:ln>
            </p:spPr>
            <p:txBody>
              <a:bodyPr/>
              <a:lstStyle/>
              <a:p>
                <a:pPr>
                  <a:defRPr/>
                </a:pPr>
                <a:endParaRPr lang="es-MX"/>
              </a:p>
            </p:txBody>
          </p:sp>
          <p:sp>
            <p:nvSpPr>
              <p:cNvPr id="1647" name="Freeform 623"/>
              <p:cNvSpPr>
                <a:spLocks/>
              </p:cNvSpPr>
              <p:nvPr/>
            </p:nvSpPr>
            <p:spPr bwMode="auto">
              <a:xfrm>
                <a:off x="4612" y="1583"/>
                <a:ext cx="41" cy="32"/>
              </a:xfrm>
              <a:custGeom>
                <a:avLst/>
                <a:gdLst/>
                <a:ahLst/>
                <a:cxnLst>
                  <a:cxn ang="0">
                    <a:pos x="12" y="9"/>
                  </a:cxn>
                  <a:cxn ang="0">
                    <a:pos x="3" y="8"/>
                  </a:cxn>
                  <a:cxn ang="0">
                    <a:pos x="0" y="0"/>
                  </a:cxn>
                  <a:cxn ang="0">
                    <a:pos x="8" y="2"/>
                  </a:cxn>
                  <a:cxn ang="0">
                    <a:pos x="12" y="9"/>
                  </a:cxn>
                </a:cxnLst>
                <a:rect l="0" t="0" r="r" b="b"/>
                <a:pathLst>
                  <a:path w="12" h="10">
                    <a:moveTo>
                      <a:pt x="12" y="9"/>
                    </a:moveTo>
                    <a:cubicBezTo>
                      <a:pt x="12" y="9"/>
                      <a:pt x="7" y="10"/>
                      <a:pt x="3" y="8"/>
                    </a:cubicBezTo>
                    <a:cubicBezTo>
                      <a:pt x="3" y="8"/>
                      <a:pt x="0" y="3"/>
                      <a:pt x="0" y="0"/>
                    </a:cubicBezTo>
                    <a:cubicBezTo>
                      <a:pt x="0" y="0"/>
                      <a:pt x="5" y="0"/>
                      <a:pt x="8" y="2"/>
                    </a:cubicBezTo>
                    <a:cubicBezTo>
                      <a:pt x="8" y="2"/>
                      <a:pt x="12" y="4"/>
                      <a:pt x="12" y="9"/>
                    </a:cubicBezTo>
                    <a:close/>
                  </a:path>
                </a:pathLst>
              </a:custGeom>
              <a:solidFill>
                <a:srgbClr val="FDEE70"/>
              </a:solidFill>
              <a:ln w="9525">
                <a:noFill/>
                <a:round/>
                <a:headEnd/>
                <a:tailEnd/>
              </a:ln>
            </p:spPr>
            <p:txBody>
              <a:bodyPr/>
              <a:lstStyle/>
              <a:p>
                <a:pPr>
                  <a:defRPr/>
                </a:pPr>
                <a:endParaRPr lang="es-MX"/>
              </a:p>
            </p:txBody>
          </p:sp>
          <p:sp>
            <p:nvSpPr>
              <p:cNvPr id="1648" name="Freeform 624"/>
              <p:cNvSpPr>
                <a:spLocks/>
              </p:cNvSpPr>
              <p:nvPr/>
            </p:nvSpPr>
            <p:spPr bwMode="auto">
              <a:xfrm>
                <a:off x="4612" y="1583"/>
                <a:ext cx="37" cy="32"/>
              </a:xfrm>
              <a:custGeom>
                <a:avLst/>
                <a:gdLst/>
                <a:ahLst/>
                <a:cxnLst>
                  <a:cxn ang="0">
                    <a:pos x="10" y="7"/>
                  </a:cxn>
                  <a:cxn ang="0">
                    <a:pos x="3" y="6"/>
                  </a:cxn>
                  <a:cxn ang="0">
                    <a:pos x="1" y="0"/>
                  </a:cxn>
                  <a:cxn ang="0">
                    <a:pos x="7" y="2"/>
                  </a:cxn>
                  <a:cxn ang="0">
                    <a:pos x="10" y="7"/>
                  </a:cxn>
                </a:cxnLst>
                <a:rect l="0" t="0" r="r" b="b"/>
                <a:pathLst>
                  <a:path w="10" h="8">
                    <a:moveTo>
                      <a:pt x="10" y="7"/>
                    </a:moveTo>
                    <a:cubicBezTo>
                      <a:pt x="10" y="7"/>
                      <a:pt x="5" y="8"/>
                      <a:pt x="3" y="6"/>
                    </a:cubicBezTo>
                    <a:cubicBezTo>
                      <a:pt x="3" y="6"/>
                      <a:pt x="0" y="2"/>
                      <a:pt x="1" y="0"/>
                    </a:cubicBezTo>
                    <a:cubicBezTo>
                      <a:pt x="1" y="0"/>
                      <a:pt x="5" y="1"/>
                      <a:pt x="7" y="2"/>
                    </a:cubicBezTo>
                    <a:cubicBezTo>
                      <a:pt x="7" y="2"/>
                      <a:pt x="8" y="3"/>
                      <a:pt x="10" y="7"/>
                    </a:cubicBezTo>
                    <a:close/>
                  </a:path>
                </a:pathLst>
              </a:custGeom>
              <a:solidFill>
                <a:srgbClr val="006E57"/>
              </a:solidFill>
              <a:ln w="9525">
                <a:noFill/>
                <a:round/>
                <a:headEnd/>
                <a:tailEnd/>
              </a:ln>
            </p:spPr>
            <p:txBody>
              <a:bodyPr/>
              <a:lstStyle/>
              <a:p>
                <a:pPr>
                  <a:defRPr/>
                </a:pPr>
                <a:endParaRPr lang="es-MX"/>
              </a:p>
            </p:txBody>
          </p:sp>
          <p:sp>
            <p:nvSpPr>
              <p:cNvPr id="1649" name="Freeform 625"/>
              <p:cNvSpPr>
                <a:spLocks/>
              </p:cNvSpPr>
              <p:nvPr/>
            </p:nvSpPr>
            <p:spPr bwMode="auto">
              <a:xfrm>
                <a:off x="4552" y="1651"/>
                <a:ext cx="46" cy="18"/>
              </a:xfrm>
              <a:custGeom>
                <a:avLst/>
                <a:gdLst/>
                <a:ahLst/>
                <a:cxnLst>
                  <a:cxn ang="0">
                    <a:pos x="12" y="5"/>
                  </a:cxn>
                  <a:cxn ang="0">
                    <a:pos x="4" y="4"/>
                  </a:cxn>
                  <a:cxn ang="0">
                    <a:pos x="1" y="0"/>
                  </a:cxn>
                  <a:cxn ang="0">
                    <a:pos x="8" y="1"/>
                  </a:cxn>
                  <a:cxn ang="0">
                    <a:pos x="12" y="5"/>
                  </a:cxn>
                </a:cxnLst>
                <a:rect l="0" t="0" r="r" b="b"/>
                <a:pathLst>
                  <a:path w="12" h="5">
                    <a:moveTo>
                      <a:pt x="12" y="5"/>
                    </a:moveTo>
                    <a:cubicBezTo>
                      <a:pt x="12" y="5"/>
                      <a:pt x="7" y="5"/>
                      <a:pt x="4" y="4"/>
                    </a:cubicBezTo>
                    <a:cubicBezTo>
                      <a:pt x="4" y="4"/>
                      <a:pt x="0" y="2"/>
                      <a:pt x="1" y="0"/>
                    </a:cubicBezTo>
                    <a:cubicBezTo>
                      <a:pt x="1" y="0"/>
                      <a:pt x="6" y="0"/>
                      <a:pt x="8" y="1"/>
                    </a:cubicBezTo>
                    <a:cubicBezTo>
                      <a:pt x="8" y="1"/>
                      <a:pt x="12" y="3"/>
                      <a:pt x="12" y="5"/>
                    </a:cubicBezTo>
                    <a:close/>
                  </a:path>
                </a:pathLst>
              </a:custGeom>
              <a:solidFill>
                <a:srgbClr val="FDEE70"/>
              </a:solidFill>
              <a:ln w="9525">
                <a:noFill/>
                <a:round/>
                <a:headEnd/>
                <a:tailEnd/>
              </a:ln>
            </p:spPr>
            <p:txBody>
              <a:bodyPr/>
              <a:lstStyle/>
              <a:p>
                <a:pPr>
                  <a:defRPr/>
                </a:pPr>
                <a:endParaRPr lang="es-MX"/>
              </a:p>
            </p:txBody>
          </p:sp>
          <p:sp>
            <p:nvSpPr>
              <p:cNvPr id="1650" name="Freeform 626"/>
              <p:cNvSpPr>
                <a:spLocks/>
              </p:cNvSpPr>
              <p:nvPr/>
            </p:nvSpPr>
            <p:spPr bwMode="auto">
              <a:xfrm>
                <a:off x="4561" y="1656"/>
                <a:ext cx="32" cy="14"/>
              </a:xfrm>
              <a:custGeom>
                <a:avLst/>
                <a:gdLst/>
                <a:ahLst/>
                <a:cxnLst>
                  <a:cxn ang="0">
                    <a:pos x="9" y="3"/>
                  </a:cxn>
                  <a:cxn ang="0">
                    <a:pos x="2" y="3"/>
                  </a:cxn>
                  <a:cxn ang="0">
                    <a:pos x="0" y="0"/>
                  </a:cxn>
                  <a:cxn ang="0">
                    <a:pos x="6" y="1"/>
                  </a:cxn>
                  <a:cxn ang="0">
                    <a:pos x="9" y="3"/>
                  </a:cxn>
                </a:cxnLst>
                <a:rect l="0" t="0" r="r" b="b"/>
                <a:pathLst>
                  <a:path w="9" h="4">
                    <a:moveTo>
                      <a:pt x="9" y="3"/>
                    </a:moveTo>
                    <a:cubicBezTo>
                      <a:pt x="9" y="3"/>
                      <a:pt x="4" y="4"/>
                      <a:pt x="2" y="3"/>
                    </a:cubicBezTo>
                    <a:cubicBezTo>
                      <a:pt x="2" y="3"/>
                      <a:pt x="0" y="1"/>
                      <a:pt x="0" y="0"/>
                    </a:cubicBezTo>
                    <a:cubicBezTo>
                      <a:pt x="0" y="0"/>
                      <a:pt x="4" y="0"/>
                      <a:pt x="6" y="1"/>
                    </a:cubicBezTo>
                    <a:cubicBezTo>
                      <a:pt x="6" y="1"/>
                      <a:pt x="7" y="1"/>
                      <a:pt x="9" y="3"/>
                    </a:cubicBezTo>
                    <a:close/>
                  </a:path>
                </a:pathLst>
              </a:custGeom>
              <a:solidFill>
                <a:srgbClr val="006E57"/>
              </a:solidFill>
              <a:ln w="9525">
                <a:noFill/>
                <a:round/>
                <a:headEnd/>
                <a:tailEnd/>
              </a:ln>
            </p:spPr>
            <p:txBody>
              <a:bodyPr/>
              <a:lstStyle/>
              <a:p>
                <a:pPr>
                  <a:defRPr/>
                </a:pPr>
                <a:endParaRPr lang="es-MX"/>
              </a:p>
            </p:txBody>
          </p:sp>
          <p:sp>
            <p:nvSpPr>
              <p:cNvPr id="1651" name="Freeform 627"/>
              <p:cNvSpPr>
                <a:spLocks/>
              </p:cNvSpPr>
              <p:nvPr/>
            </p:nvSpPr>
            <p:spPr bwMode="auto">
              <a:xfrm>
                <a:off x="4552" y="1665"/>
                <a:ext cx="37" cy="23"/>
              </a:xfrm>
              <a:custGeom>
                <a:avLst/>
                <a:gdLst/>
                <a:ahLst/>
                <a:cxnLst>
                  <a:cxn ang="0">
                    <a:pos x="10" y="5"/>
                  </a:cxn>
                  <a:cxn ang="0">
                    <a:pos x="3" y="5"/>
                  </a:cxn>
                  <a:cxn ang="0">
                    <a:pos x="1" y="0"/>
                  </a:cxn>
                  <a:cxn ang="0">
                    <a:pos x="7" y="1"/>
                  </a:cxn>
                  <a:cxn ang="0">
                    <a:pos x="10" y="5"/>
                  </a:cxn>
                </a:cxnLst>
                <a:rect l="0" t="0" r="r" b="b"/>
                <a:pathLst>
                  <a:path w="10" h="6">
                    <a:moveTo>
                      <a:pt x="10" y="5"/>
                    </a:moveTo>
                    <a:cubicBezTo>
                      <a:pt x="10" y="5"/>
                      <a:pt x="6" y="6"/>
                      <a:pt x="3" y="5"/>
                    </a:cubicBezTo>
                    <a:cubicBezTo>
                      <a:pt x="3" y="5"/>
                      <a:pt x="0" y="2"/>
                      <a:pt x="1" y="0"/>
                    </a:cubicBezTo>
                    <a:cubicBezTo>
                      <a:pt x="1" y="0"/>
                      <a:pt x="5" y="0"/>
                      <a:pt x="7" y="1"/>
                    </a:cubicBezTo>
                    <a:cubicBezTo>
                      <a:pt x="7" y="1"/>
                      <a:pt x="10" y="3"/>
                      <a:pt x="10" y="5"/>
                    </a:cubicBezTo>
                    <a:close/>
                  </a:path>
                </a:pathLst>
              </a:custGeom>
              <a:solidFill>
                <a:srgbClr val="FDEE70"/>
              </a:solidFill>
              <a:ln w="9525">
                <a:noFill/>
                <a:round/>
                <a:headEnd/>
                <a:tailEnd/>
              </a:ln>
            </p:spPr>
            <p:txBody>
              <a:bodyPr/>
              <a:lstStyle/>
              <a:p>
                <a:pPr>
                  <a:defRPr/>
                </a:pPr>
                <a:endParaRPr lang="es-MX"/>
              </a:p>
            </p:txBody>
          </p:sp>
          <p:sp>
            <p:nvSpPr>
              <p:cNvPr id="1652" name="Freeform 628"/>
              <p:cNvSpPr>
                <a:spLocks/>
              </p:cNvSpPr>
              <p:nvPr/>
            </p:nvSpPr>
            <p:spPr bwMode="auto">
              <a:xfrm>
                <a:off x="4557" y="1669"/>
                <a:ext cx="28" cy="14"/>
              </a:xfrm>
              <a:custGeom>
                <a:avLst/>
                <a:gdLst/>
                <a:ahLst/>
                <a:cxnLst>
                  <a:cxn ang="0">
                    <a:pos x="8" y="4"/>
                  </a:cxn>
                  <a:cxn ang="0">
                    <a:pos x="2" y="3"/>
                  </a:cxn>
                  <a:cxn ang="0">
                    <a:pos x="1" y="0"/>
                  </a:cxn>
                  <a:cxn ang="0">
                    <a:pos x="6" y="1"/>
                  </a:cxn>
                  <a:cxn ang="0">
                    <a:pos x="8" y="4"/>
                  </a:cxn>
                </a:cxnLst>
                <a:rect l="0" t="0" r="r" b="b"/>
                <a:pathLst>
                  <a:path w="8" h="4">
                    <a:moveTo>
                      <a:pt x="8" y="4"/>
                    </a:moveTo>
                    <a:cubicBezTo>
                      <a:pt x="8" y="4"/>
                      <a:pt x="4" y="4"/>
                      <a:pt x="2" y="3"/>
                    </a:cubicBezTo>
                    <a:cubicBezTo>
                      <a:pt x="2" y="3"/>
                      <a:pt x="0" y="1"/>
                      <a:pt x="1" y="0"/>
                    </a:cubicBezTo>
                    <a:cubicBezTo>
                      <a:pt x="1" y="0"/>
                      <a:pt x="4" y="0"/>
                      <a:pt x="6" y="1"/>
                    </a:cubicBezTo>
                    <a:cubicBezTo>
                      <a:pt x="6" y="1"/>
                      <a:pt x="6" y="2"/>
                      <a:pt x="8" y="4"/>
                    </a:cubicBezTo>
                    <a:close/>
                  </a:path>
                </a:pathLst>
              </a:custGeom>
              <a:solidFill>
                <a:srgbClr val="006E57"/>
              </a:solidFill>
              <a:ln w="9525">
                <a:noFill/>
                <a:round/>
                <a:headEnd/>
                <a:tailEnd/>
              </a:ln>
            </p:spPr>
            <p:txBody>
              <a:bodyPr/>
              <a:lstStyle/>
              <a:p>
                <a:pPr>
                  <a:defRPr/>
                </a:pPr>
                <a:endParaRPr lang="es-MX"/>
              </a:p>
            </p:txBody>
          </p:sp>
          <p:sp>
            <p:nvSpPr>
              <p:cNvPr id="1653" name="Freeform 629"/>
              <p:cNvSpPr>
                <a:spLocks/>
              </p:cNvSpPr>
              <p:nvPr/>
            </p:nvSpPr>
            <p:spPr bwMode="auto">
              <a:xfrm>
                <a:off x="4552" y="1678"/>
                <a:ext cx="32" cy="23"/>
              </a:xfrm>
              <a:custGeom>
                <a:avLst/>
                <a:gdLst/>
                <a:ahLst/>
                <a:cxnLst>
                  <a:cxn ang="0">
                    <a:pos x="9" y="5"/>
                  </a:cxn>
                  <a:cxn ang="0">
                    <a:pos x="2" y="5"/>
                  </a:cxn>
                  <a:cxn ang="0">
                    <a:pos x="0" y="0"/>
                  </a:cxn>
                  <a:cxn ang="0">
                    <a:pos x="6" y="1"/>
                  </a:cxn>
                  <a:cxn ang="0">
                    <a:pos x="9" y="5"/>
                  </a:cxn>
                </a:cxnLst>
                <a:rect l="0" t="0" r="r" b="b"/>
                <a:pathLst>
                  <a:path w="9" h="6">
                    <a:moveTo>
                      <a:pt x="9" y="5"/>
                    </a:moveTo>
                    <a:cubicBezTo>
                      <a:pt x="9" y="5"/>
                      <a:pt x="6" y="6"/>
                      <a:pt x="2" y="5"/>
                    </a:cubicBezTo>
                    <a:cubicBezTo>
                      <a:pt x="2" y="5"/>
                      <a:pt x="0" y="2"/>
                      <a:pt x="0" y="0"/>
                    </a:cubicBezTo>
                    <a:cubicBezTo>
                      <a:pt x="0" y="0"/>
                      <a:pt x="4" y="0"/>
                      <a:pt x="6" y="1"/>
                    </a:cubicBezTo>
                    <a:cubicBezTo>
                      <a:pt x="6" y="1"/>
                      <a:pt x="9" y="3"/>
                      <a:pt x="9" y="5"/>
                    </a:cubicBezTo>
                    <a:close/>
                  </a:path>
                </a:pathLst>
              </a:custGeom>
              <a:solidFill>
                <a:srgbClr val="FDEE70"/>
              </a:solidFill>
              <a:ln w="9525">
                <a:noFill/>
                <a:round/>
                <a:headEnd/>
                <a:tailEnd/>
              </a:ln>
            </p:spPr>
            <p:txBody>
              <a:bodyPr/>
              <a:lstStyle/>
              <a:p>
                <a:pPr>
                  <a:defRPr/>
                </a:pPr>
                <a:endParaRPr lang="es-MX"/>
              </a:p>
            </p:txBody>
          </p:sp>
          <p:sp>
            <p:nvSpPr>
              <p:cNvPr id="1654" name="Freeform 630"/>
              <p:cNvSpPr>
                <a:spLocks/>
              </p:cNvSpPr>
              <p:nvPr/>
            </p:nvSpPr>
            <p:spPr bwMode="auto">
              <a:xfrm>
                <a:off x="4557" y="1683"/>
                <a:ext cx="28" cy="14"/>
              </a:xfrm>
              <a:custGeom>
                <a:avLst/>
                <a:gdLst/>
                <a:ahLst/>
                <a:cxnLst>
                  <a:cxn ang="0">
                    <a:pos x="7" y="4"/>
                  </a:cxn>
                  <a:cxn ang="0">
                    <a:pos x="2" y="3"/>
                  </a:cxn>
                  <a:cxn ang="0">
                    <a:pos x="0" y="0"/>
                  </a:cxn>
                  <a:cxn ang="0">
                    <a:pos x="5" y="1"/>
                  </a:cxn>
                  <a:cxn ang="0">
                    <a:pos x="7" y="4"/>
                  </a:cxn>
                </a:cxnLst>
                <a:rect l="0" t="0" r="r" b="b"/>
                <a:pathLst>
                  <a:path w="7" h="4">
                    <a:moveTo>
                      <a:pt x="7" y="4"/>
                    </a:moveTo>
                    <a:cubicBezTo>
                      <a:pt x="7" y="4"/>
                      <a:pt x="3" y="4"/>
                      <a:pt x="2" y="3"/>
                    </a:cubicBezTo>
                    <a:cubicBezTo>
                      <a:pt x="2" y="3"/>
                      <a:pt x="0" y="1"/>
                      <a:pt x="0" y="0"/>
                    </a:cubicBezTo>
                    <a:cubicBezTo>
                      <a:pt x="0" y="0"/>
                      <a:pt x="4" y="0"/>
                      <a:pt x="5" y="1"/>
                    </a:cubicBezTo>
                    <a:cubicBezTo>
                      <a:pt x="5" y="1"/>
                      <a:pt x="6" y="2"/>
                      <a:pt x="7" y="4"/>
                    </a:cubicBezTo>
                    <a:close/>
                  </a:path>
                </a:pathLst>
              </a:custGeom>
              <a:solidFill>
                <a:srgbClr val="006E57"/>
              </a:solidFill>
              <a:ln w="9525">
                <a:noFill/>
                <a:round/>
                <a:headEnd/>
                <a:tailEnd/>
              </a:ln>
            </p:spPr>
            <p:txBody>
              <a:bodyPr/>
              <a:lstStyle/>
              <a:p>
                <a:pPr>
                  <a:defRPr/>
                </a:pPr>
                <a:endParaRPr lang="es-MX"/>
              </a:p>
            </p:txBody>
          </p:sp>
          <p:sp>
            <p:nvSpPr>
              <p:cNvPr id="1655" name="Freeform 631"/>
              <p:cNvSpPr>
                <a:spLocks/>
              </p:cNvSpPr>
              <p:nvPr/>
            </p:nvSpPr>
            <p:spPr bwMode="auto">
              <a:xfrm>
                <a:off x="4552" y="1697"/>
                <a:ext cx="32" cy="18"/>
              </a:xfrm>
              <a:custGeom>
                <a:avLst/>
                <a:gdLst/>
                <a:ahLst/>
                <a:cxnLst>
                  <a:cxn ang="0">
                    <a:pos x="10" y="5"/>
                  </a:cxn>
                  <a:cxn ang="0">
                    <a:pos x="3" y="5"/>
                  </a:cxn>
                  <a:cxn ang="0">
                    <a:pos x="1" y="0"/>
                  </a:cxn>
                  <a:cxn ang="0">
                    <a:pos x="7" y="1"/>
                  </a:cxn>
                  <a:cxn ang="0">
                    <a:pos x="10" y="5"/>
                  </a:cxn>
                </a:cxnLst>
                <a:rect l="0" t="0" r="r" b="b"/>
                <a:pathLst>
                  <a:path w="10" h="5">
                    <a:moveTo>
                      <a:pt x="10" y="5"/>
                    </a:moveTo>
                    <a:cubicBezTo>
                      <a:pt x="10" y="5"/>
                      <a:pt x="6" y="5"/>
                      <a:pt x="3" y="5"/>
                    </a:cubicBezTo>
                    <a:cubicBezTo>
                      <a:pt x="3" y="5"/>
                      <a:pt x="0" y="2"/>
                      <a:pt x="1" y="0"/>
                    </a:cubicBezTo>
                    <a:cubicBezTo>
                      <a:pt x="1" y="0"/>
                      <a:pt x="5" y="0"/>
                      <a:pt x="7" y="1"/>
                    </a:cubicBezTo>
                    <a:cubicBezTo>
                      <a:pt x="7" y="1"/>
                      <a:pt x="10" y="2"/>
                      <a:pt x="10" y="5"/>
                    </a:cubicBezTo>
                    <a:close/>
                  </a:path>
                </a:pathLst>
              </a:custGeom>
              <a:solidFill>
                <a:srgbClr val="FDEE70"/>
              </a:solidFill>
              <a:ln w="9525">
                <a:noFill/>
                <a:round/>
                <a:headEnd/>
                <a:tailEnd/>
              </a:ln>
            </p:spPr>
            <p:txBody>
              <a:bodyPr/>
              <a:lstStyle/>
              <a:p>
                <a:pPr>
                  <a:defRPr/>
                </a:pPr>
                <a:endParaRPr lang="es-MX"/>
              </a:p>
            </p:txBody>
          </p:sp>
          <p:sp>
            <p:nvSpPr>
              <p:cNvPr id="1656" name="Freeform 632"/>
              <p:cNvSpPr>
                <a:spLocks/>
              </p:cNvSpPr>
              <p:nvPr/>
            </p:nvSpPr>
            <p:spPr bwMode="auto">
              <a:xfrm>
                <a:off x="4557" y="1701"/>
                <a:ext cx="28" cy="14"/>
              </a:xfrm>
              <a:custGeom>
                <a:avLst/>
                <a:gdLst/>
                <a:ahLst/>
                <a:cxnLst>
                  <a:cxn ang="0">
                    <a:pos x="7" y="3"/>
                  </a:cxn>
                  <a:cxn ang="0">
                    <a:pos x="2" y="3"/>
                  </a:cxn>
                  <a:cxn ang="0">
                    <a:pos x="0" y="0"/>
                  </a:cxn>
                  <a:cxn ang="0">
                    <a:pos x="5" y="1"/>
                  </a:cxn>
                  <a:cxn ang="0">
                    <a:pos x="7" y="3"/>
                  </a:cxn>
                </a:cxnLst>
                <a:rect l="0" t="0" r="r" b="b"/>
                <a:pathLst>
                  <a:path w="7" h="4">
                    <a:moveTo>
                      <a:pt x="7" y="3"/>
                    </a:moveTo>
                    <a:cubicBezTo>
                      <a:pt x="7" y="3"/>
                      <a:pt x="3" y="4"/>
                      <a:pt x="2" y="3"/>
                    </a:cubicBezTo>
                    <a:cubicBezTo>
                      <a:pt x="2" y="3"/>
                      <a:pt x="0" y="1"/>
                      <a:pt x="0" y="0"/>
                    </a:cubicBezTo>
                    <a:cubicBezTo>
                      <a:pt x="0" y="0"/>
                      <a:pt x="3" y="0"/>
                      <a:pt x="5" y="1"/>
                    </a:cubicBezTo>
                    <a:cubicBezTo>
                      <a:pt x="5" y="1"/>
                      <a:pt x="5" y="2"/>
                      <a:pt x="7" y="3"/>
                    </a:cubicBezTo>
                    <a:close/>
                  </a:path>
                </a:pathLst>
              </a:custGeom>
              <a:solidFill>
                <a:srgbClr val="006E57"/>
              </a:solidFill>
              <a:ln w="9525">
                <a:noFill/>
                <a:round/>
                <a:headEnd/>
                <a:tailEnd/>
              </a:ln>
            </p:spPr>
            <p:txBody>
              <a:bodyPr/>
              <a:lstStyle/>
              <a:p>
                <a:pPr>
                  <a:defRPr/>
                </a:pPr>
                <a:endParaRPr lang="es-MX"/>
              </a:p>
            </p:txBody>
          </p:sp>
          <p:sp>
            <p:nvSpPr>
              <p:cNvPr id="1657" name="Freeform 633"/>
              <p:cNvSpPr>
                <a:spLocks/>
              </p:cNvSpPr>
              <p:nvPr/>
            </p:nvSpPr>
            <p:spPr bwMode="auto">
              <a:xfrm>
                <a:off x="4557" y="1710"/>
                <a:ext cx="32" cy="23"/>
              </a:xfrm>
              <a:custGeom>
                <a:avLst/>
                <a:gdLst/>
                <a:ahLst/>
                <a:cxnLst>
                  <a:cxn ang="0">
                    <a:pos x="9" y="6"/>
                  </a:cxn>
                  <a:cxn ang="0">
                    <a:pos x="2" y="5"/>
                  </a:cxn>
                  <a:cxn ang="0">
                    <a:pos x="0" y="0"/>
                  </a:cxn>
                  <a:cxn ang="0">
                    <a:pos x="7" y="2"/>
                  </a:cxn>
                  <a:cxn ang="0">
                    <a:pos x="9" y="6"/>
                  </a:cxn>
                </a:cxnLst>
                <a:rect l="0" t="0" r="r" b="b"/>
                <a:pathLst>
                  <a:path w="9" h="6">
                    <a:moveTo>
                      <a:pt x="9" y="6"/>
                    </a:moveTo>
                    <a:cubicBezTo>
                      <a:pt x="9" y="6"/>
                      <a:pt x="6" y="6"/>
                      <a:pt x="2" y="5"/>
                    </a:cubicBezTo>
                    <a:cubicBezTo>
                      <a:pt x="2" y="5"/>
                      <a:pt x="0" y="2"/>
                      <a:pt x="0" y="0"/>
                    </a:cubicBezTo>
                    <a:cubicBezTo>
                      <a:pt x="0" y="0"/>
                      <a:pt x="4" y="0"/>
                      <a:pt x="7" y="2"/>
                    </a:cubicBezTo>
                    <a:cubicBezTo>
                      <a:pt x="7" y="2"/>
                      <a:pt x="9" y="3"/>
                      <a:pt x="9" y="6"/>
                    </a:cubicBezTo>
                    <a:close/>
                  </a:path>
                </a:pathLst>
              </a:custGeom>
              <a:solidFill>
                <a:srgbClr val="FDEE70"/>
              </a:solidFill>
              <a:ln w="9525">
                <a:noFill/>
                <a:round/>
                <a:headEnd/>
                <a:tailEnd/>
              </a:ln>
            </p:spPr>
            <p:txBody>
              <a:bodyPr/>
              <a:lstStyle/>
              <a:p>
                <a:pPr>
                  <a:defRPr/>
                </a:pPr>
                <a:endParaRPr lang="es-MX"/>
              </a:p>
            </p:txBody>
          </p:sp>
          <p:sp>
            <p:nvSpPr>
              <p:cNvPr id="1658" name="Freeform 634"/>
              <p:cNvSpPr>
                <a:spLocks/>
              </p:cNvSpPr>
              <p:nvPr/>
            </p:nvSpPr>
            <p:spPr bwMode="auto">
              <a:xfrm>
                <a:off x="4561" y="1715"/>
                <a:ext cx="23" cy="14"/>
              </a:xfrm>
              <a:custGeom>
                <a:avLst/>
                <a:gdLst/>
                <a:ahLst/>
                <a:cxnLst>
                  <a:cxn ang="0">
                    <a:pos x="7" y="4"/>
                  </a:cxn>
                  <a:cxn ang="0">
                    <a:pos x="2" y="3"/>
                  </a:cxn>
                  <a:cxn ang="0">
                    <a:pos x="1" y="0"/>
                  </a:cxn>
                  <a:cxn ang="0">
                    <a:pos x="5" y="1"/>
                  </a:cxn>
                  <a:cxn ang="0">
                    <a:pos x="7" y="4"/>
                  </a:cxn>
                </a:cxnLst>
                <a:rect l="0" t="0" r="r" b="b"/>
                <a:pathLst>
                  <a:path w="7" h="4">
                    <a:moveTo>
                      <a:pt x="7" y="4"/>
                    </a:moveTo>
                    <a:cubicBezTo>
                      <a:pt x="7" y="4"/>
                      <a:pt x="3" y="4"/>
                      <a:pt x="2" y="3"/>
                    </a:cubicBezTo>
                    <a:cubicBezTo>
                      <a:pt x="2" y="3"/>
                      <a:pt x="0" y="1"/>
                      <a:pt x="1" y="0"/>
                    </a:cubicBezTo>
                    <a:cubicBezTo>
                      <a:pt x="1" y="0"/>
                      <a:pt x="4" y="1"/>
                      <a:pt x="5" y="1"/>
                    </a:cubicBezTo>
                    <a:cubicBezTo>
                      <a:pt x="5" y="1"/>
                      <a:pt x="6" y="2"/>
                      <a:pt x="7" y="4"/>
                    </a:cubicBezTo>
                    <a:close/>
                  </a:path>
                </a:pathLst>
              </a:custGeom>
              <a:solidFill>
                <a:srgbClr val="006E57"/>
              </a:solidFill>
              <a:ln w="9525">
                <a:noFill/>
                <a:round/>
                <a:headEnd/>
                <a:tailEnd/>
              </a:ln>
            </p:spPr>
            <p:txBody>
              <a:bodyPr/>
              <a:lstStyle/>
              <a:p>
                <a:pPr>
                  <a:defRPr/>
                </a:pPr>
                <a:endParaRPr lang="es-MX"/>
              </a:p>
            </p:txBody>
          </p:sp>
          <p:sp>
            <p:nvSpPr>
              <p:cNvPr id="1659" name="Freeform 635"/>
              <p:cNvSpPr>
                <a:spLocks/>
              </p:cNvSpPr>
              <p:nvPr/>
            </p:nvSpPr>
            <p:spPr bwMode="auto">
              <a:xfrm>
                <a:off x="4566" y="1729"/>
                <a:ext cx="37" cy="18"/>
              </a:xfrm>
              <a:custGeom>
                <a:avLst/>
                <a:gdLst/>
                <a:ahLst/>
                <a:cxnLst>
                  <a:cxn ang="0">
                    <a:pos x="10" y="5"/>
                  </a:cxn>
                  <a:cxn ang="0">
                    <a:pos x="3" y="5"/>
                  </a:cxn>
                  <a:cxn ang="0">
                    <a:pos x="1" y="0"/>
                  </a:cxn>
                  <a:cxn ang="0">
                    <a:pos x="7" y="1"/>
                  </a:cxn>
                  <a:cxn ang="0">
                    <a:pos x="10" y="5"/>
                  </a:cxn>
                </a:cxnLst>
                <a:rect l="0" t="0" r="r" b="b"/>
                <a:pathLst>
                  <a:path w="10" h="5">
                    <a:moveTo>
                      <a:pt x="10" y="5"/>
                    </a:moveTo>
                    <a:cubicBezTo>
                      <a:pt x="10" y="5"/>
                      <a:pt x="6" y="5"/>
                      <a:pt x="3" y="5"/>
                    </a:cubicBezTo>
                    <a:cubicBezTo>
                      <a:pt x="3" y="5"/>
                      <a:pt x="0" y="2"/>
                      <a:pt x="1" y="0"/>
                    </a:cubicBezTo>
                    <a:cubicBezTo>
                      <a:pt x="1" y="0"/>
                      <a:pt x="5" y="0"/>
                      <a:pt x="7" y="1"/>
                    </a:cubicBezTo>
                    <a:cubicBezTo>
                      <a:pt x="7" y="1"/>
                      <a:pt x="10" y="2"/>
                      <a:pt x="10" y="5"/>
                    </a:cubicBezTo>
                    <a:close/>
                  </a:path>
                </a:pathLst>
              </a:custGeom>
              <a:solidFill>
                <a:srgbClr val="FDEE70"/>
              </a:solidFill>
              <a:ln w="9525">
                <a:noFill/>
                <a:round/>
                <a:headEnd/>
                <a:tailEnd/>
              </a:ln>
            </p:spPr>
            <p:txBody>
              <a:bodyPr/>
              <a:lstStyle/>
              <a:p>
                <a:pPr>
                  <a:defRPr/>
                </a:pPr>
                <a:endParaRPr lang="es-MX"/>
              </a:p>
            </p:txBody>
          </p:sp>
          <p:sp>
            <p:nvSpPr>
              <p:cNvPr id="1660" name="Freeform 636"/>
              <p:cNvSpPr>
                <a:spLocks/>
              </p:cNvSpPr>
              <p:nvPr/>
            </p:nvSpPr>
            <p:spPr bwMode="auto">
              <a:xfrm>
                <a:off x="4575" y="1729"/>
                <a:ext cx="23" cy="18"/>
              </a:xfrm>
              <a:custGeom>
                <a:avLst/>
                <a:gdLst/>
                <a:ahLst/>
                <a:cxnLst>
                  <a:cxn ang="0">
                    <a:pos x="7" y="4"/>
                  </a:cxn>
                  <a:cxn ang="0">
                    <a:pos x="1" y="4"/>
                  </a:cxn>
                  <a:cxn ang="0">
                    <a:pos x="0" y="0"/>
                  </a:cxn>
                  <a:cxn ang="0">
                    <a:pos x="5" y="2"/>
                  </a:cxn>
                  <a:cxn ang="0">
                    <a:pos x="7" y="4"/>
                  </a:cxn>
                </a:cxnLst>
                <a:rect l="0" t="0" r="r" b="b"/>
                <a:pathLst>
                  <a:path w="7" h="5">
                    <a:moveTo>
                      <a:pt x="7" y="4"/>
                    </a:moveTo>
                    <a:cubicBezTo>
                      <a:pt x="7" y="4"/>
                      <a:pt x="3" y="5"/>
                      <a:pt x="1" y="4"/>
                    </a:cubicBezTo>
                    <a:cubicBezTo>
                      <a:pt x="1" y="4"/>
                      <a:pt x="0" y="2"/>
                      <a:pt x="0" y="0"/>
                    </a:cubicBezTo>
                    <a:cubicBezTo>
                      <a:pt x="0" y="0"/>
                      <a:pt x="3" y="1"/>
                      <a:pt x="5" y="2"/>
                    </a:cubicBezTo>
                    <a:cubicBezTo>
                      <a:pt x="5" y="2"/>
                      <a:pt x="5" y="2"/>
                      <a:pt x="7" y="4"/>
                    </a:cubicBezTo>
                    <a:close/>
                  </a:path>
                </a:pathLst>
              </a:custGeom>
              <a:solidFill>
                <a:srgbClr val="006E57"/>
              </a:solidFill>
              <a:ln w="9525">
                <a:noFill/>
                <a:round/>
                <a:headEnd/>
                <a:tailEnd/>
              </a:ln>
            </p:spPr>
            <p:txBody>
              <a:bodyPr/>
              <a:lstStyle/>
              <a:p>
                <a:pPr>
                  <a:defRPr/>
                </a:pPr>
                <a:endParaRPr lang="es-MX"/>
              </a:p>
            </p:txBody>
          </p:sp>
          <p:sp>
            <p:nvSpPr>
              <p:cNvPr id="1661" name="Freeform 637"/>
              <p:cNvSpPr>
                <a:spLocks/>
              </p:cNvSpPr>
              <p:nvPr/>
            </p:nvSpPr>
            <p:spPr bwMode="auto">
              <a:xfrm>
                <a:off x="4630" y="1564"/>
                <a:ext cx="41" cy="32"/>
              </a:xfrm>
              <a:custGeom>
                <a:avLst/>
                <a:gdLst/>
                <a:ahLst/>
                <a:cxnLst>
                  <a:cxn ang="0">
                    <a:pos x="12" y="9"/>
                  </a:cxn>
                  <a:cxn ang="0">
                    <a:pos x="3" y="8"/>
                  </a:cxn>
                  <a:cxn ang="0">
                    <a:pos x="1" y="0"/>
                  </a:cxn>
                  <a:cxn ang="0">
                    <a:pos x="8" y="2"/>
                  </a:cxn>
                  <a:cxn ang="0">
                    <a:pos x="12" y="9"/>
                  </a:cxn>
                </a:cxnLst>
                <a:rect l="0" t="0" r="r" b="b"/>
                <a:pathLst>
                  <a:path w="12" h="10">
                    <a:moveTo>
                      <a:pt x="12" y="9"/>
                    </a:moveTo>
                    <a:cubicBezTo>
                      <a:pt x="12" y="9"/>
                      <a:pt x="7" y="10"/>
                      <a:pt x="3" y="8"/>
                    </a:cubicBezTo>
                    <a:cubicBezTo>
                      <a:pt x="3" y="8"/>
                      <a:pt x="0" y="4"/>
                      <a:pt x="1" y="0"/>
                    </a:cubicBezTo>
                    <a:cubicBezTo>
                      <a:pt x="1" y="0"/>
                      <a:pt x="6" y="0"/>
                      <a:pt x="8" y="2"/>
                    </a:cubicBezTo>
                    <a:cubicBezTo>
                      <a:pt x="8" y="2"/>
                      <a:pt x="12" y="5"/>
                      <a:pt x="12" y="9"/>
                    </a:cubicBezTo>
                    <a:close/>
                  </a:path>
                </a:pathLst>
              </a:custGeom>
              <a:solidFill>
                <a:srgbClr val="FDEE70"/>
              </a:solidFill>
              <a:ln w="9525">
                <a:noFill/>
                <a:round/>
                <a:headEnd/>
                <a:tailEnd/>
              </a:ln>
            </p:spPr>
            <p:txBody>
              <a:bodyPr/>
              <a:lstStyle/>
              <a:p>
                <a:pPr>
                  <a:defRPr/>
                </a:pPr>
                <a:endParaRPr lang="es-MX"/>
              </a:p>
            </p:txBody>
          </p:sp>
          <p:sp>
            <p:nvSpPr>
              <p:cNvPr id="1662" name="Freeform 638"/>
              <p:cNvSpPr>
                <a:spLocks/>
              </p:cNvSpPr>
              <p:nvPr/>
            </p:nvSpPr>
            <p:spPr bwMode="auto">
              <a:xfrm>
                <a:off x="4635" y="1569"/>
                <a:ext cx="32" cy="27"/>
              </a:xfrm>
              <a:custGeom>
                <a:avLst/>
                <a:gdLst/>
                <a:ahLst/>
                <a:cxnLst>
                  <a:cxn ang="0">
                    <a:pos x="9" y="6"/>
                  </a:cxn>
                  <a:cxn ang="0">
                    <a:pos x="2" y="5"/>
                  </a:cxn>
                  <a:cxn ang="0">
                    <a:pos x="0" y="0"/>
                  </a:cxn>
                  <a:cxn ang="0">
                    <a:pos x="6" y="1"/>
                  </a:cxn>
                  <a:cxn ang="0">
                    <a:pos x="9" y="6"/>
                  </a:cxn>
                </a:cxnLst>
                <a:rect l="0" t="0" r="r" b="b"/>
                <a:pathLst>
                  <a:path w="9" h="7">
                    <a:moveTo>
                      <a:pt x="9" y="6"/>
                    </a:moveTo>
                    <a:cubicBezTo>
                      <a:pt x="9" y="6"/>
                      <a:pt x="4" y="7"/>
                      <a:pt x="2" y="5"/>
                    </a:cubicBezTo>
                    <a:cubicBezTo>
                      <a:pt x="2" y="5"/>
                      <a:pt x="0" y="1"/>
                      <a:pt x="0" y="0"/>
                    </a:cubicBezTo>
                    <a:cubicBezTo>
                      <a:pt x="0" y="0"/>
                      <a:pt x="4" y="0"/>
                      <a:pt x="6" y="1"/>
                    </a:cubicBezTo>
                    <a:cubicBezTo>
                      <a:pt x="6" y="1"/>
                      <a:pt x="7" y="3"/>
                      <a:pt x="9" y="6"/>
                    </a:cubicBezTo>
                    <a:close/>
                  </a:path>
                </a:pathLst>
              </a:custGeom>
              <a:solidFill>
                <a:srgbClr val="006E57"/>
              </a:solidFill>
              <a:ln w="9525">
                <a:noFill/>
                <a:round/>
                <a:headEnd/>
                <a:tailEnd/>
              </a:ln>
            </p:spPr>
            <p:txBody>
              <a:bodyPr/>
              <a:lstStyle/>
              <a:p>
                <a:pPr>
                  <a:defRPr/>
                </a:pPr>
                <a:endParaRPr lang="es-MX"/>
              </a:p>
            </p:txBody>
          </p:sp>
          <p:sp>
            <p:nvSpPr>
              <p:cNvPr id="1663" name="Freeform 639"/>
              <p:cNvSpPr>
                <a:spLocks/>
              </p:cNvSpPr>
              <p:nvPr/>
            </p:nvSpPr>
            <p:spPr bwMode="auto">
              <a:xfrm>
                <a:off x="4644" y="1542"/>
                <a:ext cx="37" cy="36"/>
              </a:xfrm>
              <a:custGeom>
                <a:avLst/>
                <a:gdLst/>
                <a:ahLst/>
                <a:cxnLst>
                  <a:cxn ang="0">
                    <a:pos x="3" y="0"/>
                  </a:cxn>
                  <a:cxn ang="0">
                    <a:pos x="8" y="2"/>
                  </a:cxn>
                  <a:cxn ang="0">
                    <a:pos x="11" y="9"/>
                  </a:cxn>
                  <a:cxn ang="0">
                    <a:pos x="3" y="8"/>
                  </a:cxn>
                  <a:cxn ang="0">
                    <a:pos x="0" y="4"/>
                  </a:cxn>
                  <a:cxn ang="0">
                    <a:pos x="3" y="0"/>
                  </a:cxn>
                </a:cxnLst>
                <a:rect l="0" t="0" r="r" b="b"/>
                <a:pathLst>
                  <a:path w="11" h="10">
                    <a:moveTo>
                      <a:pt x="3" y="0"/>
                    </a:moveTo>
                    <a:cubicBezTo>
                      <a:pt x="5" y="0"/>
                      <a:pt x="7" y="1"/>
                      <a:pt x="8" y="2"/>
                    </a:cubicBezTo>
                    <a:cubicBezTo>
                      <a:pt x="8" y="2"/>
                      <a:pt x="11" y="4"/>
                      <a:pt x="11" y="9"/>
                    </a:cubicBezTo>
                    <a:cubicBezTo>
                      <a:pt x="11" y="9"/>
                      <a:pt x="7" y="10"/>
                      <a:pt x="3" y="8"/>
                    </a:cubicBezTo>
                    <a:cubicBezTo>
                      <a:pt x="3" y="8"/>
                      <a:pt x="1" y="6"/>
                      <a:pt x="0" y="4"/>
                    </a:cubicBezTo>
                    <a:cubicBezTo>
                      <a:pt x="0" y="4"/>
                      <a:pt x="3" y="0"/>
                      <a:pt x="3" y="0"/>
                    </a:cubicBezTo>
                    <a:close/>
                  </a:path>
                </a:pathLst>
              </a:custGeom>
              <a:solidFill>
                <a:srgbClr val="FDEE70"/>
              </a:solidFill>
              <a:ln w="9525">
                <a:noFill/>
                <a:round/>
                <a:headEnd/>
                <a:tailEnd/>
              </a:ln>
            </p:spPr>
            <p:txBody>
              <a:bodyPr/>
              <a:lstStyle/>
              <a:p>
                <a:pPr>
                  <a:defRPr/>
                </a:pPr>
                <a:endParaRPr lang="es-MX"/>
              </a:p>
            </p:txBody>
          </p:sp>
          <p:sp>
            <p:nvSpPr>
              <p:cNvPr id="1664" name="Freeform 640"/>
              <p:cNvSpPr>
                <a:spLocks/>
              </p:cNvSpPr>
              <p:nvPr/>
            </p:nvSpPr>
            <p:spPr bwMode="auto">
              <a:xfrm>
                <a:off x="4649" y="1546"/>
                <a:ext cx="32" cy="27"/>
              </a:xfrm>
              <a:custGeom>
                <a:avLst/>
                <a:gdLst/>
                <a:ahLst/>
                <a:cxnLst>
                  <a:cxn ang="0">
                    <a:pos x="1" y="0"/>
                  </a:cxn>
                  <a:cxn ang="0">
                    <a:pos x="5" y="2"/>
                  </a:cxn>
                  <a:cxn ang="0">
                    <a:pos x="8" y="7"/>
                  </a:cxn>
                  <a:cxn ang="0">
                    <a:pos x="1" y="6"/>
                  </a:cxn>
                  <a:cxn ang="0">
                    <a:pos x="0" y="2"/>
                  </a:cxn>
                  <a:cxn ang="0">
                    <a:pos x="1" y="0"/>
                  </a:cxn>
                </a:cxnLst>
                <a:rect l="0" t="0" r="r" b="b"/>
                <a:pathLst>
                  <a:path w="8" h="8">
                    <a:moveTo>
                      <a:pt x="1" y="0"/>
                    </a:moveTo>
                    <a:cubicBezTo>
                      <a:pt x="2" y="1"/>
                      <a:pt x="4" y="1"/>
                      <a:pt x="5" y="2"/>
                    </a:cubicBezTo>
                    <a:cubicBezTo>
                      <a:pt x="5" y="2"/>
                      <a:pt x="6" y="3"/>
                      <a:pt x="8" y="7"/>
                    </a:cubicBezTo>
                    <a:cubicBezTo>
                      <a:pt x="8" y="7"/>
                      <a:pt x="3" y="8"/>
                      <a:pt x="1" y="6"/>
                    </a:cubicBezTo>
                    <a:cubicBezTo>
                      <a:pt x="1" y="6"/>
                      <a:pt x="0" y="4"/>
                      <a:pt x="0" y="2"/>
                    </a:cubicBezTo>
                    <a:cubicBezTo>
                      <a:pt x="0" y="2"/>
                      <a:pt x="1" y="0"/>
                      <a:pt x="1" y="0"/>
                    </a:cubicBezTo>
                    <a:close/>
                  </a:path>
                </a:pathLst>
              </a:custGeom>
              <a:solidFill>
                <a:srgbClr val="006E57"/>
              </a:solidFill>
              <a:ln w="9525">
                <a:noFill/>
                <a:round/>
                <a:headEnd/>
                <a:tailEnd/>
              </a:ln>
            </p:spPr>
            <p:txBody>
              <a:bodyPr/>
              <a:lstStyle/>
              <a:p>
                <a:pPr>
                  <a:defRPr/>
                </a:pPr>
                <a:endParaRPr lang="es-MX"/>
              </a:p>
            </p:txBody>
          </p:sp>
          <p:sp>
            <p:nvSpPr>
              <p:cNvPr id="1665" name="Freeform 641"/>
              <p:cNvSpPr>
                <a:spLocks/>
              </p:cNvSpPr>
              <p:nvPr/>
            </p:nvSpPr>
            <p:spPr bwMode="auto">
              <a:xfrm>
                <a:off x="4653" y="1528"/>
                <a:ext cx="28" cy="23"/>
              </a:xfrm>
              <a:custGeom>
                <a:avLst/>
                <a:gdLst/>
                <a:ahLst/>
                <a:cxnLst>
                  <a:cxn ang="0">
                    <a:pos x="0" y="0"/>
                  </a:cxn>
                  <a:cxn ang="0">
                    <a:pos x="2" y="0"/>
                  </a:cxn>
                  <a:cxn ang="0">
                    <a:pos x="7" y="4"/>
                  </a:cxn>
                  <a:cxn ang="0">
                    <a:pos x="0" y="7"/>
                  </a:cxn>
                  <a:cxn ang="0">
                    <a:pos x="0" y="0"/>
                  </a:cxn>
                </a:cxnLst>
                <a:rect l="0" t="0" r="r" b="b"/>
                <a:pathLst>
                  <a:path w="7" h="7">
                    <a:moveTo>
                      <a:pt x="0" y="0"/>
                    </a:moveTo>
                    <a:cubicBezTo>
                      <a:pt x="1" y="0"/>
                      <a:pt x="1" y="0"/>
                      <a:pt x="2" y="0"/>
                    </a:cubicBezTo>
                    <a:cubicBezTo>
                      <a:pt x="2" y="0"/>
                      <a:pt x="6" y="1"/>
                      <a:pt x="7" y="4"/>
                    </a:cubicBezTo>
                    <a:cubicBezTo>
                      <a:pt x="7" y="4"/>
                      <a:pt x="4" y="6"/>
                      <a:pt x="0" y="7"/>
                    </a:cubicBezTo>
                    <a:cubicBezTo>
                      <a:pt x="0" y="7"/>
                      <a:pt x="0" y="0"/>
                      <a:pt x="0" y="0"/>
                    </a:cubicBezTo>
                    <a:close/>
                  </a:path>
                </a:pathLst>
              </a:custGeom>
              <a:solidFill>
                <a:srgbClr val="FDEE70"/>
              </a:solidFill>
              <a:ln w="9525">
                <a:noFill/>
                <a:round/>
                <a:headEnd/>
                <a:tailEnd/>
              </a:ln>
            </p:spPr>
            <p:txBody>
              <a:bodyPr/>
              <a:lstStyle/>
              <a:p>
                <a:pPr>
                  <a:defRPr/>
                </a:pPr>
                <a:endParaRPr lang="es-MX"/>
              </a:p>
            </p:txBody>
          </p:sp>
          <p:sp>
            <p:nvSpPr>
              <p:cNvPr id="1666" name="Freeform 642"/>
              <p:cNvSpPr>
                <a:spLocks/>
              </p:cNvSpPr>
              <p:nvPr/>
            </p:nvSpPr>
            <p:spPr bwMode="auto">
              <a:xfrm>
                <a:off x="4653" y="1528"/>
                <a:ext cx="23" cy="18"/>
              </a:xfrm>
              <a:custGeom>
                <a:avLst/>
                <a:gdLst/>
                <a:ahLst/>
                <a:cxnLst>
                  <a:cxn ang="0">
                    <a:pos x="1" y="0"/>
                  </a:cxn>
                  <a:cxn ang="0">
                    <a:pos x="1" y="0"/>
                  </a:cxn>
                  <a:cxn ang="0">
                    <a:pos x="6" y="3"/>
                  </a:cxn>
                  <a:cxn ang="0">
                    <a:pos x="0" y="5"/>
                  </a:cxn>
                  <a:cxn ang="0">
                    <a:pos x="1" y="0"/>
                  </a:cxn>
                </a:cxnLst>
                <a:rect l="0" t="0" r="r" b="b"/>
                <a:pathLst>
                  <a:path w="6" h="5">
                    <a:moveTo>
                      <a:pt x="1" y="0"/>
                    </a:moveTo>
                    <a:cubicBezTo>
                      <a:pt x="1" y="0"/>
                      <a:pt x="1" y="0"/>
                      <a:pt x="1" y="0"/>
                    </a:cubicBezTo>
                    <a:cubicBezTo>
                      <a:pt x="1" y="0"/>
                      <a:pt x="3" y="1"/>
                      <a:pt x="6" y="3"/>
                    </a:cubicBezTo>
                    <a:cubicBezTo>
                      <a:pt x="6" y="3"/>
                      <a:pt x="3" y="4"/>
                      <a:pt x="0" y="5"/>
                    </a:cubicBezTo>
                    <a:cubicBezTo>
                      <a:pt x="0" y="5"/>
                      <a:pt x="1" y="0"/>
                      <a:pt x="1" y="0"/>
                    </a:cubicBezTo>
                    <a:close/>
                  </a:path>
                </a:pathLst>
              </a:custGeom>
              <a:solidFill>
                <a:srgbClr val="006E57"/>
              </a:solidFill>
              <a:ln w="9525">
                <a:noFill/>
                <a:round/>
                <a:headEnd/>
                <a:tailEnd/>
              </a:ln>
            </p:spPr>
            <p:txBody>
              <a:bodyPr/>
              <a:lstStyle/>
              <a:p>
                <a:pPr>
                  <a:defRPr/>
                </a:pPr>
                <a:endParaRPr lang="es-MX"/>
              </a:p>
            </p:txBody>
          </p:sp>
          <p:sp>
            <p:nvSpPr>
              <p:cNvPr id="1667" name="Freeform 643"/>
              <p:cNvSpPr>
                <a:spLocks noEditPoints="1"/>
              </p:cNvSpPr>
              <p:nvPr/>
            </p:nvSpPr>
            <p:spPr bwMode="auto">
              <a:xfrm>
                <a:off x="4644" y="1487"/>
                <a:ext cx="60" cy="109"/>
              </a:xfrm>
              <a:custGeom>
                <a:avLst/>
                <a:gdLst/>
                <a:ahLst/>
                <a:cxnLst>
                  <a:cxn ang="0">
                    <a:pos x="9" y="31"/>
                  </a:cxn>
                  <a:cxn ang="0">
                    <a:pos x="11" y="30"/>
                  </a:cxn>
                  <a:cxn ang="0">
                    <a:pos x="11" y="27"/>
                  </a:cxn>
                  <a:cxn ang="0">
                    <a:pos x="13" y="27"/>
                  </a:cxn>
                  <a:cxn ang="0">
                    <a:pos x="11" y="26"/>
                  </a:cxn>
                  <a:cxn ang="0">
                    <a:pos x="14" y="26"/>
                  </a:cxn>
                  <a:cxn ang="0">
                    <a:pos x="12" y="24"/>
                  </a:cxn>
                  <a:cxn ang="0">
                    <a:pos x="15" y="24"/>
                  </a:cxn>
                  <a:cxn ang="0">
                    <a:pos x="12" y="22"/>
                  </a:cxn>
                  <a:cxn ang="0">
                    <a:pos x="16" y="23"/>
                  </a:cxn>
                  <a:cxn ang="0">
                    <a:pos x="12" y="20"/>
                  </a:cxn>
                  <a:cxn ang="0">
                    <a:pos x="17" y="20"/>
                  </a:cxn>
                  <a:cxn ang="0">
                    <a:pos x="12" y="17"/>
                  </a:cxn>
                  <a:cxn ang="0">
                    <a:pos x="17" y="18"/>
                  </a:cxn>
                  <a:cxn ang="0">
                    <a:pos x="11" y="15"/>
                  </a:cxn>
                  <a:cxn ang="0">
                    <a:pos x="17" y="15"/>
                  </a:cxn>
                  <a:cxn ang="0">
                    <a:pos x="10" y="14"/>
                  </a:cxn>
                  <a:cxn ang="0">
                    <a:pos x="17" y="11"/>
                  </a:cxn>
                  <a:cxn ang="0">
                    <a:pos x="9" y="12"/>
                  </a:cxn>
                  <a:cxn ang="0">
                    <a:pos x="16" y="8"/>
                  </a:cxn>
                  <a:cxn ang="0">
                    <a:pos x="8" y="10"/>
                  </a:cxn>
                  <a:cxn ang="0">
                    <a:pos x="15" y="5"/>
                  </a:cxn>
                  <a:cxn ang="0">
                    <a:pos x="6" y="8"/>
                  </a:cxn>
                  <a:cxn ang="0">
                    <a:pos x="13" y="3"/>
                  </a:cxn>
                  <a:cxn ang="0">
                    <a:pos x="3" y="6"/>
                  </a:cxn>
                  <a:cxn ang="0">
                    <a:pos x="12" y="2"/>
                  </a:cxn>
                  <a:cxn ang="0">
                    <a:pos x="0" y="4"/>
                  </a:cxn>
                  <a:cxn ang="0">
                    <a:pos x="10" y="0"/>
                  </a:cxn>
                </a:cxnLst>
                <a:rect l="0" t="0" r="r" b="b"/>
                <a:pathLst>
                  <a:path w="17" h="31">
                    <a:moveTo>
                      <a:pt x="9" y="31"/>
                    </a:moveTo>
                    <a:cubicBezTo>
                      <a:pt x="9" y="31"/>
                      <a:pt x="9" y="31"/>
                      <a:pt x="11" y="30"/>
                    </a:cubicBezTo>
                    <a:moveTo>
                      <a:pt x="11" y="27"/>
                    </a:moveTo>
                    <a:cubicBezTo>
                      <a:pt x="11" y="27"/>
                      <a:pt x="12" y="28"/>
                      <a:pt x="13" y="27"/>
                    </a:cubicBezTo>
                    <a:moveTo>
                      <a:pt x="11" y="26"/>
                    </a:moveTo>
                    <a:cubicBezTo>
                      <a:pt x="11" y="26"/>
                      <a:pt x="13" y="26"/>
                      <a:pt x="14" y="26"/>
                    </a:cubicBezTo>
                    <a:moveTo>
                      <a:pt x="12" y="24"/>
                    </a:moveTo>
                    <a:cubicBezTo>
                      <a:pt x="12" y="24"/>
                      <a:pt x="14" y="25"/>
                      <a:pt x="15" y="24"/>
                    </a:cubicBezTo>
                    <a:moveTo>
                      <a:pt x="12" y="22"/>
                    </a:moveTo>
                    <a:cubicBezTo>
                      <a:pt x="12" y="22"/>
                      <a:pt x="16" y="23"/>
                      <a:pt x="16" y="23"/>
                    </a:cubicBezTo>
                    <a:moveTo>
                      <a:pt x="12" y="20"/>
                    </a:moveTo>
                    <a:cubicBezTo>
                      <a:pt x="12" y="20"/>
                      <a:pt x="15" y="20"/>
                      <a:pt x="17" y="20"/>
                    </a:cubicBezTo>
                    <a:moveTo>
                      <a:pt x="12" y="17"/>
                    </a:moveTo>
                    <a:cubicBezTo>
                      <a:pt x="12" y="17"/>
                      <a:pt x="15" y="16"/>
                      <a:pt x="17" y="18"/>
                    </a:cubicBezTo>
                    <a:moveTo>
                      <a:pt x="11" y="15"/>
                    </a:moveTo>
                    <a:cubicBezTo>
                      <a:pt x="11" y="15"/>
                      <a:pt x="15" y="14"/>
                      <a:pt x="17" y="15"/>
                    </a:cubicBezTo>
                    <a:moveTo>
                      <a:pt x="10" y="14"/>
                    </a:moveTo>
                    <a:cubicBezTo>
                      <a:pt x="10" y="14"/>
                      <a:pt x="11" y="13"/>
                      <a:pt x="17" y="11"/>
                    </a:cubicBezTo>
                    <a:moveTo>
                      <a:pt x="9" y="12"/>
                    </a:moveTo>
                    <a:cubicBezTo>
                      <a:pt x="9" y="12"/>
                      <a:pt x="11" y="9"/>
                      <a:pt x="16" y="8"/>
                    </a:cubicBezTo>
                    <a:moveTo>
                      <a:pt x="8" y="10"/>
                    </a:moveTo>
                    <a:cubicBezTo>
                      <a:pt x="8" y="10"/>
                      <a:pt x="9" y="7"/>
                      <a:pt x="15" y="5"/>
                    </a:cubicBezTo>
                    <a:moveTo>
                      <a:pt x="6" y="8"/>
                    </a:moveTo>
                    <a:cubicBezTo>
                      <a:pt x="6" y="8"/>
                      <a:pt x="7" y="5"/>
                      <a:pt x="13" y="3"/>
                    </a:cubicBezTo>
                    <a:moveTo>
                      <a:pt x="3" y="6"/>
                    </a:moveTo>
                    <a:cubicBezTo>
                      <a:pt x="3" y="6"/>
                      <a:pt x="5" y="2"/>
                      <a:pt x="12" y="2"/>
                    </a:cubicBezTo>
                    <a:moveTo>
                      <a:pt x="0" y="4"/>
                    </a:moveTo>
                    <a:cubicBezTo>
                      <a:pt x="0" y="4"/>
                      <a:pt x="1" y="0"/>
                      <a:pt x="10" y="0"/>
                    </a:cubicBezTo>
                  </a:path>
                </a:pathLst>
              </a:custGeom>
              <a:noFill/>
              <a:ln w="0">
                <a:solidFill>
                  <a:srgbClr val="79501A"/>
                </a:solidFill>
                <a:prstDash val="solid"/>
                <a:round/>
                <a:headEnd/>
                <a:tailEnd/>
              </a:ln>
            </p:spPr>
            <p:txBody>
              <a:bodyPr/>
              <a:lstStyle/>
              <a:p>
                <a:pPr>
                  <a:defRPr/>
                </a:pPr>
                <a:endParaRPr lang="es-MX"/>
              </a:p>
            </p:txBody>
          </p:sp>
          <p:sp>
            <p:nvSpPr>
              <p:cNvPr id="1668" name="Freeform 644"/>
              <p:cNvSpPr>
                <a:spLocks/>
              </p:cNvSpPr>
              <p:nvPr/>
            </p:nvSpPr>
            <p:spPr bwMode="auto">
              <a:xfrm>
                <a:off x="4566" y="1469"/>
                <a:ext cx="23" cy="46"/>
              </a:xfrm>
              <a:custGeom>
                <a:avLst/>
                <a:gdLst/>
                <a:ahLst/>
                <a:cxnLst>
                  <a:cxn ang="0">
                    <a:pos x="3" y="0"/>
                  </a:cxn>
                  <a:cxn ang="0">
                    <a:pos x="0" y="8"/>
                  </a:cxn>
                  <a:cxn ang="0">
                    <a:pos x="5" y="13"/>
                  </a:cxn>
                  <a:cxn ang="0">
                    <a:pos x="6" y="6"/>
                  </a:cxn>
                  <a:cxn ang="0">
                    <a:pos x="3" y="0"/>
                  </a:cxn>
                </a:cxnLst>
                <a:rect l="0" t="0" r="r" b="b"/>
                <a:pathLst>
                  <a:path w="6" h="13">
                    <a:moveTo>
                      <a:pt x="3" y="0"/>
                    </a:moveTo>
                    <a:cubicBezTo>
                      <a:pt x="3" y="0"/>
                      <a:pt x="1" y="4"/>
                      <a:pt x="0" y="8"/>
                    </a:cubicBezTo>
                    <a:cubicBezTo>
                      <a:pt x="0" y="8"/>
                      <a:pt x="2" y="13"/>
                      <a:pt x="5" y="13"/>
                    </a:cubicBezTo>
                    <a:cubicBezTo>
                      <a:pt x="5" y="13"/>
                      <a:pt x="6" y="9"/>
                      <a:pt x="6" y="6"/>
                    </a:cubicBezTo>
                    <a:cubicBezTo>
                      <a:pt x="6" y="6"/>
                      <a:pt x="6" y="2"/>
                      <a:pt x="3" y="0"/>
                    </a:cubicBezTo>
                    <a:close/>
                  </a:path>
                </a:pathLst>
              </a:custGeom>
              <a:solidFill>
                <a:srgbClr val="FDEE70"/>
              </a:solidFill>
              <a:ln w="9525">
                <a:noFill/>
                <a:round/>
                <a:headEnd/>
                <a:tailEnd/>
              </a:ln>
            </p:spPr>
            <p:txBody>
              <a:bodyPr/>
              <a:lstStyle/>
              <a:p>
                <a:pPr>
                  <a:defRPr/>
                </a:pPr>
                <a:endParaRPr lang="es-MX"/>
              </a:p>
            </p:txBody>
          </p:sp>
          <p:sp>
            <p:nvSpPr>
              <p:cNvPr id="1669" name="Freeform 645"/>
              <p:cNvSpPr>
                <a:spLocks/>
              </p:cNvSpPr>
              <p:nvPr/>
            </p:nvSpPr>
            <p:spPr bwMode="auto">
              <a:xfrm>
                <a:off x="4571" y="1478"/>
                <a:ext cx="14" cy="32"/>
              </a:xfrm>
              <a:custGeom>
                <a:avLst/>
                <a:gdLst/>
                <a:ahLst/>
                <a:cxnLst>
                  <a:cxn ang="0">
                    <a:pos x="2" y="0"/>
                  </a:cxn>
                  <a:cxn ang="0">
                    <a:pos x="1" y="6"/>
                  </a:cxn>
                  <a:cxn ang="0">
                    <a:pos x="4" y="10"/>
                  </a:cxn>
                  <a:cxn ang="0">
                    <a:pos x="4" y="4"/>
                  </a:cxn>
                  <a:cxn ang="0">
                    <a:pos x="2" y="0"/>
                  </a:cxn>
                </a:cxnLst>
                <a:rect l="0" t="0" r="r" b="b"/>
                <a:pathLst>
                  <a:path w="4" h="10">
                    <a:moveTo>
                      <a:pt x="2" y="0"/>
                    </a:moveTo>
                    <a:cubicBezTo>
                      <a:pt x="2" y="0"/>
                      <a:pt x="0" y="4"/>
                      <a:pt x="1" y="6"/>
                    </a:cubicBezTo>
                    <a:cubicBezTo>
                      <a:pt x="1" y="6"/>
                      <a:pt x="2" y="9"/>
                      <a:pt x="4" y="10"/>
                    </a:cubicBezTo>
                    <a:cubicBezTo>
                      <a:pt x="4" y="10"/>
                      <a:pt x="4" y="6"/>
                      <a:pt x="4" y="4"/>
                    </a:cubicBezTo>
                    <a:cubicBezTo>
                      <a:pt x="4" y="4"/>
                      <a:pt x="4" y="3"/>
                      <a:pt x="2" y="0"/>
                    </a:cubicBezTo>
                    <a:close/>
                  </a:path>
                </a:pathLst>
              </a:custGeom>
              <a:solidFill>
                <a:srgbClr val="006E57"/>
              </a:solidFill>
              <a:ln w="9525">
                <a:noFill/>
                <a:round/>
                <a:headEnd/>
                <a:tailEnd/>
              </a:ln>
            </p:spPr>
            <p:txBody>
              <a:bodyPr/>
              <a:lstStyle/>
              <a:p>
                <a:pPr>
                  <a:defRPr/>
                </a:pPr>
                <a:endParaRPr lang="es-MX"/>
              </a:p>
            </p:txBody>
          </p:sp>
          <p:sp>
            <p:nvSpPr>
              <p:cNvPr id="1670" name="Freeform 646"/>
              <p:cNvSpPr>
                <a:spLocks/>
              </p:cNvSpPr>
              <p:nvPr/>
            </p:nvSpPr>
            <p:spPr bwMode="auto">
              <a:xfrm>
                <a:off x="4548" y="1464"/>
                <a:ext cx="28" cy="41"/>
              </a:xfrm>
              <a:custGeom>
                <a:avLst/>
                <a:gdLst/>
                <a:ahLst/>
                <a:cxnLst>
                  <a:cxn ang="0">
                    <a:pos x="8" y="0"/>
                  </a:cxn>
                  <a:cxn ang="0">
                    <a:pos x="7" y="8"/>
                  </a:cxn>
                  <a:cxn ang="0">
                    <a:pos x="0" y="11"/>
                  </a:cxn>
                  <a:cxn ang="0">
                    <a:pos x="2" y="4"/>
                  </a:cxn>
                  <a:cxn ang="0">
                    <a:pos x="8" y="0"/>
                  </a:cxn>
                </a:cxnLst>
                <a:rect l="0" t="0" r="r" b="b"/>
                <a:pathLst>
                  <a:path w="8" h="11">
                    <a:moveTo>
                      <a:pt x="8" y="0"/>
                    </a:moveTo>
                    <a:cubicBezTo>
                      <a:pt x="8" y="0"/>
                      <a:pt x="8" y="5"/>
                      <a:pt x="7" y="8"/>
                    </a:cubicBezTo>
                    <a:cubicBezTo>
                      <a:pt x="7" y="8"/>
                      <a:pt x="3" y="11"/>
                      <a:pt x="0" y="11"/>
                    </a:cubicBezTo>
                    <a:cubicBezTo>
                      <a:pt x="0" y="11"/>
                      <a:pt x="1" y="7"/>
                      <a:pt x="2" y="4"/>
                    </a:cubicBezTo>
                    <a:cubicBezTo>
                      <a:pt x="2" y="4"/>
                      <a:pt x="5" y="1"/>
                      <a:pt x="8" y="0"/>
                    </a:cubicBezTo>
                    <a:close/>
                  </a:path>
                </a:pathLst>
              </a:custGeom>
              <a:solidFill>
                <a:srgbClr val="FDEE70"/>
              </a:solidFill>
              <a:ln w="9525">
                <a:noFill/>
                <a:round/>
                <a:headEnd/>
                <a:tailEnd/>
              </a:ln>
            </p:spPr>
            <p:txBody>
              <a:bodyPr/>
              <a:lstStyle/>
              <a:p>
                <a:pPr>
                  <a:defRPr/>
                </a:pPr>
                <a:endParaRPr lang="es-MX"/>
              </a:p>
            </p:txBody>
          </p:sp>
          <p:sp>
            <p:nvSpPr>
              <p:cNvPr id="1671" name="Freeform 647"/>
              <p:cNvSpPr>
                <a:spLocks/>
              </p:cNvSpPr>
              <p:nvPr/>
            </p:nvSpPr>
            <p:spPr bwMode="auto">
              <a:xfrm>
                <a:off x="4552" y="1473"/>
                <a:ext cx="23" cy="27"/>
              </a:xfrm>
              <a:custGeom>
                <a:avLst/>
                <a:gdLst/>
                <a:ahLst/>
                <a:cxnLst>
                  <a:cxn ang="0">
                    <a:pos x="6" y="0"/>
                  </a:cxn>
                  <a:cxn ang="0">
                    <a:pos x="5" y="6"/>
                  </a:cxn>
                  <a:cxn ang="0">
                    <a:pos x="0" y="7"/>
                  </a:cxn>
                  <a:cxn ang="0">
                    <a:pos x="2" y="2"/>
                  </a:cxn>
                  <a:cxn ang="0">
                    <a:pos x="6" y="0"/>
                  </a:cxn>
                </a:cxnLst>
                <a:rect l="0" t="0" r="r" b="b"/>
                <a:pathLst>
                  <a:path w="7" h="8">
                    <a:moveTo>
                      <a:pt x="6" y="0"/>
                    </a:moveTo>
                    <a:cubicBezTo>
                      <a:pt x="6" y="0"/>
                      <a:pt x="7" y="4"/>
                      <a:pt x="5" y="6"/>
                    </a:cubicBezTo>
                    <a:cubicBezTo>
                      <a:pt x="5" y="6"/>
                      <a:pt x="2" y="8"/>
                      <a:pt x="0" y="7"/>
                    </a:cubicBezTo>
                    <a:cubicBezTo>
                      <a:pt x="0" y="7"/>
                      <a:pt x="1" y="4"/>
                      <a:pt x="2" y="2"/>
                    </a:cubicBezTo>
                    <a:cubicBezTo>
                      <a:pt x="2" y="2"/>
                      <a:pt x="3" y="1"/>
                      <a:pt x="6" y="0"/>
                    </a:cubicBezTo>
                    <a:close/>
                  </a:path>
                </a:pathLst>
              </a:custGeom>
              <a:solidFill>
                <a:srgbClr val="006E57"/>
              </a:solidFill>
              <a:ln w="9525">
                <a:noFill/>
                <a:round/>
                <a:headEnd/>
                <a:tailEnd/>
              </a:ln>
            </p:spPr>
            <p:txBody>
              <a:bodyPr/>
              <a:lstStyle/>
              <a:p>
                <a:pPr>
                  <a:defRPr/>
                </a:pPr>
                <a:endParaRPr lang="es-MX"/>
              </a:p>
            </p:txBody>
          </p:sp>
          <p:sp>
            <p:nvSpPr>
              <p:cNvPr id="1672" name="Freeform 648"/>
              <p:cNvSpPr>
                <a:spLocks/>
              </p:cNvSpPr>
              <p:nvPr/>
            </p:nvSpPr>
            <p:spPr bwMode="auto">
              <a:xfrm>
                <a:off x="4538" y="1459"/>
                <a:ext cx="37" cy="18"/>
              </a:xfrm>
              <a:custGeom>
                <a:avLst/>
                <a:gdLst/>
                <a:ahLst/>
                <a:cxnLst>
                  <a:cxn ang="0">
                    <a:pos x="10" y="1"/>
                  </a:cxn>
                  <a:cxn ang="0">
                    <a:pos x="6" y="6"/>
                  </a:cxn>
                  <a:cxn ang="0">
                    <a:pos x="0" y="4"/>
                  </a:cxn>
                  <a:cxn ang="0">
                    <a:pos x="5" y="1"/>
                  </a:cxn>
                  <a:cxn ang="0">
                    <a:pos x="10" y="1"/>
                  </a:cxn>
                </a:cxnLst>
                <a:rect l="0" t="0" r="r" b="b"/>
                <a:pathLst>
                  <a:path w="10" h="6">
                    <a:moveTo>
                      <a:pt x="10" y="1"/>
                    </a:moveTo>
                    <a:cubicBezTo>
                      <a:pt x="10" y="1"/>
                      <a:pt x="8" y="4"/>
                      <a:pt x="6" y="6"/>
                    </a:cubicBezTo>
                    <a:cubicBezTo>
                      <a:pt x="6" y="6"/>
                      <a:pt x="1" y="6"/>
                      <a:pt x="0" y="4"/>
                    </a:cubicBezTo>
                    <a:cubicBezTo>
                      <a:pt x="0" y="4"/>
                      <a:pt x="2" y="1"/>
                      <a:pt x="5" y="1"/>
                    </a:cubicBezTo>
                    <a:cubicBezTo>
                      <a:pt x="5" y="1"/>
                      <a:pt x="8" y="0"/>
                      <a:pt x="10" y="1"/>
                    </a:cubicBezTo>
                    <a:close/>
                  </a:path>
                </a:pathLst>
              </a:custGeom>
              <a:solidFill>
                <a:srgbClr val="FDEE70"/>
              </a:solidFill>
              <a:ln w="9525">
                <a:noFill/>
                <a:round/>
                <a:headEnd/>
                <a:tailEnd/>
              </a:ln>
            </p:spPr>
            <p:txBody>
              <a:bodyPr/>
              <a:lstStyle/>
              <a:p>
                <a:pPr>
                  <a:defRPr/>
                </a:pPr>
                <a:endParaRPr lang="es-MX"/>
              </a:p>
            </p:txBody>
          </p:sp>
          <p:sp>
            <p:nvSpPr>
              <p:cNvPr id="1673" name="Freeform 649"/>
              <p:cNvSpPr>
                <a:spLocks/>
              </p:cNvSpPr>
              <p:nvPr/>
            </p:nvSpPr>
            <p:spPr bwMode="auto">
              <a:xfrm>
                <a:off x="4543" y="1464"/>
                <a:ext cx="28" cy="14"/>
              </a:xfrm>
              <a:custGeom>
                <a:avLst/>
                <a:gdLst/>
                <a:ahLst/>
                <a:cxnLst>
                  <a:cxn ang="0">
                    <a:pos x="8" y="1"/>
                  </a:cxn>
                  <a:cxn ang="0">
                    <a:pos x="4" y="4"/>
                  </a:cxn>
                  <a:cxn ang="0">
                    <a:pos x="0" y="3"/>
                  </a:cxn>
                  <a:cxn ang="0">
                    <a:pos x="4" y="0"/>
                  </a:cxn>
                  <a:cxn ang="0">
                    <a:pos x="8" y="1"/>
                  </a:cxn>
                </a:cxnLst>
                <a:rect l="0" t="0" r="r" b="b"/>
                <a:pathLst>
                  <a:path w="8" h="4">
                    <a:moveTo>
                      <a:pt x="8" y="1"/>
                    </a:moveTo>
                    <a:cubicBezTo>
                      <a:pt x="8" y="1"/>
                      <a:pt x="6" y="4"/>
                      <a:pt x="4" y="4"/>
                    </a:cubicBezTo>
                    <a:cubicBezTo>
                      <a:pt x="4" y="4"/>
                      <a:pt x="1" y="4"/>
                      <a:pt x="0" y="3"/>
                    </a:cubicBezTo>
                    <a:cubicBezTo>
                      <a:pt x="0" y="3"/>
                      <a:pt x="3" y="1"/>
                      <a:pt x="4" y="0"/>
                    </a:cubicBezTo>
                    <a:cubicBezTo>
                      <a:pt x="4" y="0"/>
                      <a:pt x="5" y="0"/>
                      <a:pt x="8" y="1"/>
                    </a:cubicBezTo>
                    <a:close/>
                  </a:path>
                </a:pathLst>
              </a:custGeom>
              <a:solidFill>
                <a:srgbClr val="006E57"/>
              </a:solidFill>
              <a:ln w="9525">
                <a:noFill/>
                <a:round/>
                <a:headEnd/>
                <a:tailEnd/>
              </a:ln>
            </p:spPr>
            <p:txBody>
              <a:bodyPr/>
              <a:lstStyle/>
              <a:p>
                <a:pPr>
                  <a:defRPr/>
                </a:pPr>
                <a:endParaRPr lang="es-MX"/>
              </a:p>
            </p:txBody>
          </p:sp>
          <p:sp>
            <p:nvSpPr>
              <p:cNvPr id="1674" name="Freeform 650"/>
              <p:cNvSpPr>
                <a:spLocks/>
              </p:cNvSpPr>
              <p:nvPr/>
            </p:nvSpPr>
            <p:spPr bwMode="auto">
              <a:xfrm>
                <a:off x="4571" y="1446"/>
                <a:ext cx="14" cy="14"/>
              </a:xfrm>
              <a:custGeom>
                <a:avLst/>
                <a:gdLst/>
                <a:ahLst/>
                <a:cxnLst>
                  <a:cxn ang="0">
                    <a:pos x="1" y="0"/>
                  </a:cxn>
                  <a:cxn ang="0">
                    <a:pos x="0" y="2"/>
                  </a:cxn>
                  <a:cxn ang="0">
                    <a:pos x="1" y="4"/>
                  </a:cxn>
                  <a:cxn ang="0">
                    <a:pos x="1" y="0"/>
                  </a:cxn>
                </a:cxnLst>
                <a:rect l="0" t="0" r="r" b="b"/>
                <a:pathLst>
                  <a:path w="3" h="4">
                    <a:moveTo>
                      <a:pt x="1" y="0"/>
                    </a:moveTo>
                    <a:cubicBezTo>
                      <a:pt x="1" y="1"/>
                      <a:pt x="1" y="2"/>
                      <a:pt x="0" y="2"/>
                    </a:cubicBezTo>
                    <a:cubicBezTo>
                      <a:pt x="0" y="3"/>
                      <a:pt x="1" y="4"/>
                      <a:pt x="1" y="4"/>
                    </a:cubicBezTo>
                    <a:cubicBezTo>
                      <a:pt x="3" y="4"/>
                      <a:pt x="1" y="1"/>
                      <a:pt x="1" y="0"/>
                    </a:cubicBezTo>
                    <a:close/>
                  </a:path>
                </a:pathLst>
              </a:custGeom>
              <a:solidFill>
                <a:srgbClr val="79A529"/>
              </a:solidFill>
              <a:ln w="9525">
                <a:noFill/>
                <a:round/>
                <a:headEnd/>
                <a:tailEnd/>
              </a:ln>
            </p:spPr>
            <p:txBody>
              <a:bodyPr/>
              <a:lstStyle/>
              <a:p>
                <a:pPr>
                  <a:defRPr/>
                </a:pPr>
                <a:endParaRPr lang="es-MX"/>
              </a:p>
            </p:txBody>
          </p:sp>
          <p:sp>
            <p:nvSpPr>
              <p:cNvPr id="1675" name="Freeform 651"/>
              <p:cNvSpPr>
                <a:spLocks/>
              </p:cNvSpPr>
              <p:nvPr/>
            </p:nvSpPr>
            <p:spPr bwMode="auto">
              <a:xfrm>
                <a:off x="4561" y="1373"/>
                <a:ext cx="46" cy="78"/>
              </a:xfrm>
              <a:custGeom>
                <a:avLst/>
                <a:gdLst/>
                <a:ahLst/>
                <a:cxnLst>
                  <a:cxn ang="0">
                    <a:pos x="13" y="2"/>
                  </a:cxn>
                  <a:cxn ang="0">
                    <a:pos x="11" y="1"/>
                  </a:cxn>
                  <a:cxn ang="0">
                    <a:pos x="9" y="3"/>
                  </a:cxn>
                  <a:cxn ang="0">
                    <a:pos x="1" y="18"/>
                  </a:cxn>
                  <a:cxn ang="0">
                    <a:pos x="1" y="22"/>
                  </a:cxn>
                  <a:cxn ang="0">
                    <a:pos x="3" y="22"/>
                  </a:cxn>
                  <a:cxn ang="0">
                    <a:pos x="4" y="20"/>
                  </a:cxn>
                  <a:cxn ang="0">
                    <a:pos x="6" y="16"/>
                  </a:cxn>
                  <a:cxn ang="0">
                    <a:pos x="8" y="8"/>
                  </a:cxn>
                  <a:cxn ang="0">
                    <a:pos x="13" y="5"/>
                  </a:cxn>
                  <a:cxn ang="0">
                    <a:pos x="13" y="3"/>
                  </a:cxn>
                  <a:cxn ang="0">
                    <a:pos x="11" y="3"/>
                  </a:cxn>
                  <a:cxn ang="0">
                    <a:pos x="11" y="2"/>
                  </a:cxn>
                  <a:cxn ang="0">
                    <a:pos x="12" y="2"/>
                  </a:cxn>
                  <a:cxn ang="0">
                    <a:pos x="13" y="2"/>
                  </a:cxn>
                </a:cxnLst>
                <a:rect l="0" t="0" r="r" b="b"/>
                <a:pathLst>
                  <a:path w="13" h="23">
                    <a:moveTo>
                      <a:pt x="13" y="2"/>
                    </a:moveTo>
                    <a:cubicBezTo>
                      <a:pt x="13" y="1"/>
                      <a:pt x="12" y="1"/>
                      <a:pt x="11" y="1"/>
                    </a:cubicBezTo>
                    <a:cubicBezTo>
                      <a:pt x="10" y="0"/>
                      <a:pt x="9" y="2"/>
                      <a:pt x="9" y="3"/>
                    </a:cubicBezTo>
                    <a:cubicBezTo>
                      <a:pt x="7" y="8"/>
                      <a:pt x="6" y="14"/>
                      <a:pt x="1" y="18"/>
                    </a:cubicBezTo>
                    <a:cubicBezTo>
                      <a:pt x="0" y="19"/>
                      <a:pt x="0" y="21"/>
                      <a:pt x="1" y="22"/>
                    </a:cubicBezTo>
                    <a:cubicBezTo>
                      <a:pt x="1" y="23"/>
                      <a:pt x="3" y="23"/>
                      <a:pt x="3" y="22"/>
                    </a:cubicBezTo>
                    <a:cubicBezTo>
                      <a:pt x="4" y="22"/>
                      <a:pt x="3" y="21"/>
                      <a:pt x="4" y="20"/>
                    </a:cubicBezTo>
                    <a:cubicBezTo>
                      <a:pt x="4" y="18"/>
                      <a:pt x="5" y="17"/>
                      <a:pt x="6" y="16"/>
                    </a:cubicBezTo>
                    <a:cubicBezTo>
                      <a:pt x="7" y="14"/>
                      <a:pt x="8" y="11"/>
                      <a:pt x="8" y="8"/>
                    </a:cubicBezTo>
                    <a:cubicBezTo>
                      <a:pt x="8" y="6"/>
                      <a:pt x="11" y="6"/>
                      <a:pt x="13" y="5"/>
                    </a:cubicBezTo>
                    <a:cubicBezTo>
                      <a:pt x="13" y="4"/>
                      <a:pt x="13" y="3"/>
                      <a:pt x="13" y="3"/>
                    </a:cubicBezTo>
                    <a:cubicBezTo>
                      <a:pt x="13" y="3"/>
                      <a:pt x="12" y="4"/>
                      <a:pt x="11" y="3"/>
                    </a:cubicBezTo>
                    <a:cubicBezTo>
                      <a:pt x="11" y="3"/>
                      <a:pt x="11" y="2"/>
                      <a:pt x="11" y="2"/>
                    </a:cubicBezTo>
                    <a:cubicBezTo>
                      <a:pt x="12" y="2"/>
                      <a:pt x="12" y="2"/>
                      <a:pt x="12" y="2"/>
                    </a:cubicBezTo>
                    <a:cubicBezTo>
                      <a:pt x="12" y="2"/>
                      <a:pt x="13" y="3"/>
                      <a:pt x="13" y="2"/>
                    </a:cubicBezTo>
                    <a:close/>
                  </a:path>
                </a:pathLst>
              </a:custGeom>
              <a:solidFill>
                <a:srgbClr val="79A529"/>
              </a:solidFill>
              <a:ln w="9525">
                <a:noFill/>
                <a:round/>
                <a:headEnd/>
                <a:tailEnd/>
              </a:ln>
            </p:spPr>
            <p:txBody>
              <a:bodyPr/>
              <a:lstStyle/>
              <a:p>
                <a:pPr>
                  <a:defRPr/>
                </a:pPr>
                <a:endParaRPr lang="es-MX"/>
              </a:p>
            </p:txBody>
          </p:sp>
          <p:sp>
            <p:nvSpPr>
              <p:cNvPr id="1676" name="Freeform 652"/>
              <p:cNvSpPr>
                <a:spLocks/>
              </p:cNvSpPr>
              <p:nvPr/>
            </p:nvSpPr>
            <p:spPr bwMode="auto">
              <a:xfrm>
                <a:off x="4552" y="1437"/>
                <a:ext cx="14" cy="9"/>
              </a:xfrm>
              <a:custGeom>
                <a:avLst/>
                <a:gdLst/>
                <a:ahLst/>
                <a:cxnLst>
                  <a:cxn ang="0">
                    <a:pos x="3" y="0"/>
                  </a:cxn>
                  <a:cxn ang="0">
                    <a:pos x="1" y="1"/>
                  </a:cxn>
                  <a:cxn ang="0">
                    <a:pos x="1" y="2"/>
                  </a:cxn>
                  <a:cxn ang="0">
                    <a:pos x="3" y="2"/>
                  </a:cxn>
                  <a:cxn ang="0">
                    <a:pos x="3" y="0"/>
                  </a:cxn>
                  <a:cxn ang="0">
                    <a:pos x="3" y="0"/>
                  </a:cxn>
                </a:cxnLst>
                <a:rect l="0" t="0" r="r" b="b"/>
                <a:pathLst>
                  <a:path w="4" h="3">
                    <a:moveTo>
                      <a:pt x="3" y="0"/>
                    </a:moveTo>
                    <a:cubicBezTo>
                      <a:pt x="2" y="1"/>
                      <a:pt x="1" y="1"/>
                      <a:pt x="1" y="1"/>
                    </a:cubicBezTo>
                    <a:cubicBezTo>
                      <a:pt x="0" y="1"/>
                      <a:pt x="1" y="2"/>
                      <a:pt x="1" y="2"/>
                    </a:cubicBezTo>
                    <a:cubicBezTo>
                      <a:pt x="2" y="2"/>
                      <a:pt x="2" y="3"/>
                      <a:pt x="3" y="2"/>
                    </a:cubicBezTo>
                    <a:cubicBezTo>
                      <a:pt x="3" y="2"/>
                      <a:pt x="4" y="1"/>
                      <a:pt x="3" y="0"/>
                    </a:cubicBezTo>
                    <a:cubicBezTo>
                      <a:pt x="3" y="0"/>
                      <a:pt x="3" y="0"/>
                      <a:pt x="3" y="0"/>
                    </a:cubicBezTo>
                    <a:close/>
                  </a:path>
                </a:pathLst>
              </a:custGeom>
              <a:solidFill>
                <a:srgbClr val="79A529"/>
              </a:solidFill>
              <a:ln w="9525">
                <a:noFill/>
                <a:round/>
                <a:headEnd/>
                <a:tailEnd/>
              </a:ln>
            </p:spPr>
            <p:txBody>
              <a:bodyPr/>
              <a:lstStyle/>
              <a:p>
                <a:pPr>
                  <a:defRPr/>
                </a:pPr>
                <a:endParaRPr lang="es-MX"/>
              </a:p>
            </p:txBody>
          </p:sp>
          <p:sp>
            <p:nvSpPr>
              <p:cNvPr id="1677" name="Freeform 653"/>
              <p:cNvSpPr>
                <a:spLocks/>
              </p:cNvSpPr>
              <p:nvPr/>
            </p:nvSpPr>
            <p:spPr bwMode="auto">
              <a:xfrm>
                <a:off x="4561" y="1409"/>
                <a:ext cx="14" cy="27"/>
              </a:xfrm>
              <a:custGeom>
                <a:avLst/>
                <a:gdLst/>
                <a:ahLst/>
                <a:cxnLst>
                  <a:cxn ang="0">
                    <a:pos x="2" y="3"/>
                  </a:cxn>
                  <a:cxn ang="0">
                    <a:pos x="0" y="6"/>
                  </a:cxn>
                  <a:cxn ang="0">
                    <a:pos x="1" y="6"/>
                  </a:cxn>
                  <a:cxn ang="0">
                    <a:pos x="4" y="0"/>
                  </a:cxn>
                  <a:cxn ang="0">
                    <a:pos x="2" y="3"/>
                  </a:cxn>
                  <a:cxn ang="0">
                    <a:pos x="2" y="3"/>
                  </a:cxn>
                </a:cxnLst>
                <a:rect l="0" t="0" r="r" b="b"/>
                <a:pathLst>
                  <a:path w="4" h="7">
                    <a:moveTo>
                      <a:pt x="2" y="3"/>
                    </a:moveTo>
                    <a:cubicBezTo>
                      <a:pt x="1" y="4"/>
                      <a:pt x="1" y="5"/>
                      <a:pt x="0" y="6"/>
                    </a:cubicBezTo>
                    <a:cubicBezTo>
                      <a:pt x="0" y="6"/>
                      <a:pt x="1" y="7"/>
                      <a:pt x="1" y="6"/>
                    </a:cubicBezTo>
                    <a:cubicBezTo>
                      <a:pt x="2" y="5"/>
                      <a:pt x="4" y="3"/>
                      <a:pt x="4" y="0"/>
                    </a:cubicBezTo>
                    <a:cubicBezTo>
                      <a:pt x="3" y="1"/>
                      <a:pt x="3" y="2"/>
                      <a:pt x="2" y="3"/>
                    </a:cubicBezTo>
                    <a:cubicBezTo>
                      <a:pt x="2" y="3"/>
                      <a:pt x="2" y="3"/>
                      <a:pt x="2" y="3"/>
                    </a:cubicBezTo>
                    <a:close/>
                  </a:path>
                </a:pathLst>
              </a:custGeom>
              <a:solidFill>
                <a:srgbClr val="79A529"/>
              </a:solidFill>
              <a:ln w="9525">
                <a:noFill/>
                <a:round/>
                <a:headEnd/>
                <a:tailEnd/>
              </a:ln>
            </p:spPr>
            <p:txBody>
              <a:bodyPr/>
              <a:lstStyle/>
              <a:p>
                <a:pPr>
                  <a:defRPr/>
                </a:pPr>
                <a:endParaRPr lang="es-MX"/>
              </a:p>
            </p:txBody>
          </p:sp>
          <p:sp>
            <p:nvSpPr>
              <p:cNvPr id="1678" name="Freeform 654"/>
              <p:cNvSpPr>
                <a:spLocks/>
              </p:cNvSpPr>
              <p:nvPr/>
            </p:nvSpPr>
            <p:spPr bwMode="auto">
              <a:xfrm>
                <a:off x="4538" y="1437"/>
                <a:ext cx="14" cy="14"/>
              </a:xfrm>
              <a:custGeom>
                <a:avLst/>
                <a:gdLst/>
                <a:ahLst/>
                <a:cxnLst>
                  <a:cxn ang="0">
                    <a:pos x="4" y="1"/>
                  </a:cxn>
                  <a:cxn ang="0">
                    <a:pos x="0" y="1"/>
                  </a:cxn>
                  <a:cxn ang="0">
                    <a:pos x="3" y="2"/>
                  </a:cxn>
                  <a:cxn ang="0">
                    <a:pos x="4" y="1"/>
                  </a:cxn>
                </a:cxnLst>
                <a:rect l="0" t="0" r="r" b="b"/>
                <a:pathLst>
                  <a:path w="4" h="3">
                    <a:moveTo>
                      <a:pt x="4" y="1"/>
                    </a:moveTo>
                    <a:cubicBezTo>
                      <a:pt x="3" y="0"/>
                      <a:pt x="1" y="0"/>
                      <a:pt x="0" y="1"/>
                    </a:cubicBezTo>
                    <a:cubicBezTo>
                      <a:pt x="0" y="2"/>
                      <a:pt x="2" y="3"/>
                      <a:pt x="3" y="2"/>
                    </a:cubicBezTo>
                    <a:cubicBezTo>
                      <a:pt x="4" y="2"/>
                      <a:pt x="4" y="1"/>
                      <a:pt x="4" y="1"/>
                    </a:cubicBezTo>
                    <a:close/>
                  </a:path>
                </a:pathLst>
              </a:custGeom>
              <a:solidFill>
                <a:srgbClr val="79A529"/>
              </a:solidFill>
              <a:ln w="9525">
                <a:noFill/>
                <a:round/>
                <a:headEnd/>
                <a:tailEnd/>
              </a:ln>
            </p:spPr>
            <p:txBody>
              <a:bodyPr/>
              <a:lstStyle/>
              <a:p>
                <a:pPr>
                  <a:defRPr/>
                </a:pPr>
                <a:endParaRPr lang="es-MX"/>
              </a:p>
            </p:txBody>
          </p:sp>
          <p:sp>
            <p:nvSpPr>
              <p:cNvPr id="1679" name="Freeform 655"/>
              <p:cNvSpPr>
                <a:spLocks/>
              </p:cNvSpPr>
              <p:nvPr/>
            </p:nvSpPr>
            <p:spPr bwMode="auto">
              <a:xfrm>
                <a:off x="4552" y="1441"/>
                <a:ext cx="9" cy="14"/>
              </a:xfrm>
              <a:custGeom>
                <a:avLst/>
                <a:gdLst/>
                <a:ahLst/>
                <a:cxnLst>
                  <a:cxn ang="0">
                    <a:pos x="1" y="0"/>
                  </a:cxn>
                  <a:cxn ang="0">
                    <a:pos x="3" y="1"/>
                  </a:cxn>
                  <a:cxn ang="0">
                    <a:pos x="1" y="3"/>
                  </a:cxn>
                  <a:cxn ang="0">
                    <a:pos x="0" y="2"/>
                  </a:cxn>
                  <a:cxn ang="0">
                    <a:pos x="1" y="0"/>
                  </a:cxn>
                </a:cxnLst>
                <a:rect l="0" t="0" r="r" b="b"/>
                <a:pathLst>
                  <a:path w="3" h="4">
                    <a:moveTo>
                      <a:pt x="1" y="0"/>
                    </a:moveTo>
                    <a:cubicBezTo>
                      <a:pt x="1" y="1"/>
                      <a:pt x="2" y="1"/>
                      <a:pt x="3" y="1"/>
                    </a:cubicBezTo>
                    <a:cubicBezTo>
                      <a:pt x="2" y="2"/>
                      <a:pt x="3" y="4"/>
                      <a:pt x="1" y="3"/>
                    </a:cubicBezTo>
                    <a:cubicBezTo>
                      <a:pt x="0" y="3"/>
                      <a:pt x="0" y="2"/>
                      <a:pt x="0" y="2"/>
                    </a:cubicBezTo>
                    <a:cubicBezTo>
                      <a:pt x="0" y="2"/>
                      <a:pt x="1" y="0"/>
                      <a:pt x="1" y="0"/>
                    </a:cubicBezTo>
                    <a:close/>
                  </a:path>
                </a:pathLst>
              </a:custGeom>
              <a:solidFill>
                <a:srgbClr val="79A529"/>
              </a:solidFill>
              <a:ln w="9525">
                <a:noFill/>
                <a:round/>
                <a:headEnd/>
                <a:tailEnd/>
              </a:ln>
            </p:spPr>
            <p:txBody>
              <a:bodyPr/>
              <a:lstStyle/>
              <a:p>
                <a:pPr>
                  <a:defRPr/>
                </a:pPr>
                <a:endParaRPr lang="es-MX"/>
              </a:p>
            </p:txBody>
          </p:sp>
          <p:sp>
            <p:nvSpPr>
              <p:cNvPr id="1680" name="Freeform 656"/>
              <p:cNvSpPr>
                <a:spLocks/>
              </p:cNvSpPr>
              <p:nvPr/>
            </p:nvSpPr>
            <p:spPr bwMode="auto">
              <a:xfrm>
                <a:off x="4529" y="1437"/>
                <a:ext cx="9" cy="14"/>
              </a:xfrm>
              <a:custGeom>
                <a:avLst/>
                <a:gdLst/>
                <a:ahLst/>
                <a:cxnLst>
                  <a:cxn ang="0">
                    <a:pos x="2" y="1"/>
                  </a:cxn>
                  <a:cxn ang="0">
                    <a:pos x="2" y="4"/>
                  </a:cxn>
                  <a:cxn ang="0">
                    <a:pos x="2" y="5"/>
                  </a:cxn>
                  <a:cxn ang="0">
                    <a:pos x="0" y="2"/>
                  </a:cxn>
                  <a:cxn ang="0">
                    <a:pos x="0" y="2"/>
                  </a:cxn>
                  <a:cxn ang="0">
                    <a:pos x="0" y="0"/>
                  </a:cxn>
                  <a:cxn ang="0">
                    <a:pos x="0" y="0"/>
                  </a:cxn>
                  <a:cxn ang="0">
                    <a:pos x="1" y="2"/>
                  </a:cxn>
                  <a:cxn ang="0">
                    <a:pos x="2" y="1"/>
                  </a:cxn>
                </a:cxnLst>
                <a:rect l="0" t="0" r="r" b="b"/>
                <a:pathLst>
                  <a:path w="3" h="5">
                    <a:moveTo>
                      <a:pt x="2" y="1"/>
                    </a:moveTo>
                    <a:cubicBezTo>
                      <a:pt x="1" y="2"/>
                      <a:pt x="2" y="3"/>
                      <a:pt x="2" y="4"/>
                    </a:cubicBezTo>
                    <a:cubicBezTo>
                      <a:pt x="3" y="4"/>
                      <a:pt x="2" y="5"/>
                      <a:pt x="2" y="5"/>
                    </a:cubicBezTo>
                    <a:cubicBezTo>
                      <a:pt x="1" y="4"/>
                      <a:pt x="0" y="3"/>
                      <a:pt x="0" y="2"/>
                    </a:cubicBezTo>
                    <a:cubicBezTo>
                      <a:pt x="0" y="2"/>
                      <a:pt x="0" y="2"/>
                      <a:pt x="0" y="2"/>
                    </a:cubicBezTo>
                    <a:cubicBezTo>
                      <a:pt x="0" y="1"/>
                      <a:pt x="0" y="1"/>
                      <a:pt x="0" y="0"/>
                    </a:cubicBezTo>
                    <a:cubicBezTo>
                      <a:pt x="0" y="0"/>
                      <a:pt x="0" y="0"/>
                      <a:pt x="0" y="0"/>
                    </a:cubicBezTo>
                    <a:cubicBezTo>
                      <a:pt x="0" y="1"/>
                      <a:pt x="0" y="1"/>
                      <a:pt x="1" y="2"/>
                    </a:cubicBezTo>
                    <a:cubicBezTo>
                      <a:pt x="1" y="2"/>
                      <a:pt x="2" y="1"/>
                      <a:pt x="2" y="1"/>
                    </a:cubicBezTo>
                    <a:close/>
                  </a:path>
                </a:pathLst>
              </a:custGeom>
              <a:solidFill>
                <a:srgbClr val="79A529"/>
              </a:solidFill>
              <a:ln w="9525">
                <a:noFill/>
                <a:round/>
                <a:headEnd/>
                <a:tailEnd/>
              </a:ln>
            </p:spPr>
            <p:txBody>
              <a:bodyPr/>
              <a:lstStyle/>
              <a:p>
                <a:pPr>
                  <a:defRPr/>
                </a:pPr>
                <a:endParaRPr lang="es-MX"/>
              </a:p>
            </p:txBody>
          </p:sp>
          <p:sp>
            <p:nvSpPr>
              <p:cNvPr id="1681" name="Freeform 657"/>
              <p:cNvSpPr>
                <a:spLocks/>
              </p:cNvSpPr>
              <p:nvPr/>
            </p:nvSpPr>
            <p:spPr bwMode="auto">
              <a:xfrm>
                <a:off x="4538" y="1450"/>
                <a:ext cx="14" cy="5"/>
              </a:xfrm>
              <a:custGeom>
                <a:avLst/>
                <a:gdLst/>
                <a:ahLst/>
                <a:cxnLst>
                  <a:cxn ang="0">
                    <a:pos x="2" y="0"/>
                  </a:cxn>
                  <a:cxn ang="0">
                    <a:pos x="0" y="0"/>
                  </a:cxn>
                  <a:cxn ang="0">
                    <a:pos x="1" y="2"/>
                  </a:cxn>
                  <a:cxn ang="0">
                    <a:pos x="3" y="1"/>
                  </a:cxn>
                  <a:cxn ang="0">
                    <a:pos x="2" y="0"/>
                  </a:cxn>
                </a:cxnLst>
                <a:rect l="0" t="0" r="r" b="b"/>
                <a:pathLst>
                  <a:path w="3" h="2">
                    <a:moveTo>
                      <a:pt x="2" y="0"/>
                    </a:moveTo>
                    <a:cubicBezTo>
                      <a:pt x="2" y="0"/>
                      <a:pt x="1" y="0"/>
                      <a:pt x="0" y="0"/>
                    </a:cubicBezTo>
                    <a:cubicBezTo>
                      <a:pt x="0" y="1"/>
                      <a:pt x="0" y="1"/>
                      <a:pt x="1" y="2"/>
                    </a:cubicBezTo>
                    <a:cubicBezTo>
                      <a:pt x="1" y="2"/>
                      <a:pt x="3" y="2"/>
                      <a:pt x="3" y="1"/>
                    </a:cubicBezTo>
                    <a:cubicBezTo>
                      <a:pt x="3" y="1"/>
                      <a:pt x="2" y="0"/>
                      <a:pt x="2" y="0"/>
                    </a:cubicBezTo>
                    <a:close/>
                  </a:path>
                </a:pathLst>
              </a:custGeom>
              <a:solidFill>
                <a:srgbClr val="79A529"/>
              </a:solidFill>
              <a:ln w="9525">
                <a:noFill/>
                <a:round/>
                <a:headEnd/>
                <a:tailEnd/>
              </a:ln>
            </p:spPr>
            <p:txBody>
              <a:bodyPr/>
              <a:lstStyle/>
              <a:p>
                <a:pPr>
                  <a:defRPr/>
                </a:pPr>
                <a:endParaRPr lang="es-MX"/>
              </a:p>
            </p:txBody>
          </p:sp>
          <p:sp>
            <p:nvSpPr>
              <p:cNvPr id="1682" name="Freeform 658"/>
              <p:cNvSpPr>
                <a:spLocks/>
              </p:cNvSpPr>
              <p:nvPr/>
            </p:nvSpPr>
            <p:spPr bwMode="auto">
              <a:xfrm>
                <a:off x="4552" y="1450"/>
                <a:ext cx="18" cy="9"/>
              </a:xfrm>
              <a:custGeom>
                <a:avLst/>
                <a:gdLst/>
                <a:ahLst/>
                <a:cxnLst>
                  <a:cxn ang="0">
                    <a:pos x="0" y="0"/>
                  </a:cxn>
                  <a:cxn ang="0">
                    <a:pos x="3" y="1"/>
                  </a:cxn>
                  <a:cxn ang="0">
                    <a:pos x="3" y="0"/>
                  </a:cxn>
                  <a:cxn ang="0">
                    <a:pos x="6" y="1"/>
                  </a:cxn>
                  <a:cxn ang="0">
                    <a:pos x="6" y="1"/>
                  </a:cxn>
                  <a:cxn ang="0">
                    <a:pos x="6" y="2"/>
                  </a:cxn>
                  <a:cxn ang="0">
                    <a:pos x="0" y="2"/>
                  </a:cxn>
                  <a:cxn ang="0">
                    <a:pos x="0" y="1"/>
                  </a:cxn>
                  <a:cxn ang="0">
                    <a:pos x="0" y="1"/>
                  </a:cxn>
                  <a:cxn ang="0">
                    <a:pos x="0" y="0"/>
                  </a:cxn>
                </a:cxnLst>
                <a:rect l="0" t="0" r="r" b="b"/>
                <a:pathLst>
                  <a:path w="6" h="2">
                    <a:moveTo>
                      <a:pt x="0" y="0"/>
                    </a:moveTo>
                    <a:cubicBezTo>
                      <a:pt x="1" y="1"/>
                      <a:pt x="2" y="1"/>
                      <a:pt x="3" y="1"/>
                    </a:cubicBezTo>
                    <a:cubicBezTo>
                      <a:pt x="3" y="1"/>
                      <a:pt x="3" y="0"/>
                      <a:pt x="3" y="0"/>
                    </a:cubicBezTo>
                    <a:cubicBezTo>
                      <a:pt x="4" y="0"/>
                      <a:pt x="5" y="1"/>
                      <a:pt x="6" y="1"/>
                    </a:cubicBezTo>
                    <a:cubicBezTo>
                      <a:pt x="6" y="1"/>
                      <a:pt x="6" y="1"/>
                      <a:pt x="6" y="1"/>
                    </a:cubicBezTo>
                    <a:cubicBezTo>
                      <a:pt x="6" y="2"/>
                      <a:pt x="6" y="2"/>
                      <a:pt x="6" y="2"/>
                    </a:cubicBezTo>
                    <a:cubicBezTo>
                      <a:pt x="4" y="2"/>
                      <a:pt x="2" y="2"/>
                      <a:pt x="0" y="2"/>
                    </a:cubicBezTo>
                    <a:cubicBezTo>
                      <a:pt x="0" y="2"/>
                      <a:pt x="0" y="2"/>
                      <a:pt x="0" y="1"/>
                    </a:cubicBezTo>
                    <a:cubicBezTo>
                      <a:pt x="0" y="1"/>
                      <a:pt x="0" y="1"/>
                      <a:pt x="0" y="1"/>
                    </a:cubicBezTo>
                    <a:cubicBezTo>
                      <a:pt x="0" y="1"/>
                      <a:pt x="0" y="0"/>
                      <a:pt x="0" y="0"/>
                    </a:cubicBezTo>
                    <a:close/>
                  </a:path>
                </a:pathLst>
              </a:custGeom>
              <a:solidFill>
                <a:srgbClr val="79A529"/>
              </a:solidFill>
              <a:ln w="9525">
                <a:noFill/>
                <a:round/>
                <a:headEnd/>
                <a:tailEnd/>
              </a:ln>
            </p:spPr>
            <p:txBody>
              <a:bodyPr/>
              <a:lstStyle/>
              <a:p>
                <a:pPr>
                  <a:defRPr/>
                </a:pPr>
                <a:endParaRPr lang="es-MX"/>
              </a:p>
            </p:txBody>
          </p:sp>
          <p:sp>
            <p:nvSpPr>
              <p:cNvPr id="1683" name="Freeform 659"/>
              <p:cNvSpPr>
                <a:spLocks/>
              </p:cNvSpPr>
              <p:nvPr/>
            </p:nvSpPr>
            <p:spPr bwMode="auto">
              <a:xfrm>
                <a:off x="4538" y="1450"/>
                <a:ext cx="9" cy="14"/>
              </a:xfrm>
              <a:custGeom>
                <a:avLst/>
                <a:gdLst/>
                <a:ahLst/>
                <a:cxnLst>
                  <a:cxn ang="0">
                    <a:pos x="1" y="0"/>
                  </a:cxn>
                  <a:cxn ang="0">
                    <a:pos x="2" y="1"/>
                  </a:cxn>
                  <a:cxn ang="0">
                    <a:pos x="2" y="1"/>
                  </a:cxn>
                  <a:cxn ang="0">
                    <a:pos x="3" y="3"/>
                  </a:cxn>
                  <a:cxn ang="0">
                    <a:pos x="1" y="4"/>
                  </a:cxn>
                  <a:cxn ang="0">
                    <a:pos x="1" y="3"/>
                  </a:cxn>
                  <a:cxn ang="0">
                    <a:pos x="0" y="1"/>
                  </a:cxn>
                  <a:cxn ang="0">
                    <a:pos x="1" y="0"/>
                  </a:cxn>
                </a:cxnLst>
                <a:rect l="0" t="0" r="r" b="b"/>
                <a:pathLst>
                  <a:path w="3" h="4">
                    <a:moveTo>
                      <a:pt x="1" y="0"/>
                    </a:moveTo>
                    <a:cubicBezTo>
                      <a:pt x="1" y="1"/>
                      <a:pt x="2" y="1"/>
                      <a:pt x="2" y="1"/>
                    </a:cubicBezTo>
                    <a:cubicBezTo>
                      <a:pt x="2" y="1"/>
                      <a:pt x="2" y="1"/>
                      <a:pt x="2" y="1"/>
                    </a:cubicBezTo>
                    <a:cubicBezTo>
                      <a:pt x="3" y="1"/>
                      <a:pt x="3" y="2"/>
                      <a:pt x="3" y="3"/>
                    </a:cubicBezTo>
                    <a:cubicBezTo>
                      <a:pt x="3" y="4"/>
                      <a:pt x="2" y="4"/>
                      <a:pt x="1" y="4"/>
                    </a:cubicBezTo>
                    <a:cubicBezTo>
                      <a:pt x="1" y="4"/>
                      <a:pt x="1" y="4"/>
                      <a:pt x="1" y="3"/>
                    </a:cubicBezTo>
                    <a:cubicBezTo>
                      <a:pt x="1" y="2"/>
                      <a:pt x="0" y="2"/>
                      <a:pt x="0" y="1"/>
                    </a:cubicBezTo>
                    <a:cubicBezTo>
                      <a:pt x="0" y="0"/>
                      <a:pt x="0" y="0"/>
                      <a:pt x="1" y="0"/>
                    </a:cubicBezTo>
                    <a:close/>
                  </a:path>
                </a:pathLst>
              </a:custGeom>
              <a:solidFill>
                <a:srgbClr val="79A529"/>
              </a:solidFill>
              <a:ln w="9525">
                <a:noFill/>
                <a:round/>
                <a:headEnd/>
                <a:tailEnd/>
              </a:ln>
            </p:spPr>
            <p:txBody>
              <a:bodyPr/>
              <a:lstStyle/>
              <a:p>
                <a:pPr>
                  <a:defRPr/>
                </a:pPr>
                <a:endParaRPr lang="es-MX"/>
              </a:p>
            </p:txBody>
          </p:sp>
          <p:sp>
            <p:nvSpPr>
              <p:cNvPr id="1684" name="Freeform 660"/>
              <p:cNvSpPr>
                <a:spLocks/>
              </p:cNvSpPr>
              <p:nvPr/>
            </p:nvSpPr>
            <p:spPr bwMode="auto">
              <a:xfrm>
                <a:off x="4529" y="1391"/>
                <a:ext cx="55" cy="50"/>
              </a:xfrm>
              <a:custGeom>
                <a:avLst/>
                <a:gdLst/>
                <a:ahLst/>
                <a:cxnLst>
                  <a:cxn ang="0">
                    <a:pos x="13" y="1"/>
                  </a:cxn>
                  <a:cxn ang="0">
                    <a:pos x="1" y="14"/>
                  </a:cxn>
                  <a:cxn ang="0">
                    <a:pos x="8" y="12"/>
                  </a:cxn>
                  <a:cxn ang="0">
                    <a:pos x="14" y="4"/>
                  </a:cxn>
                  <a:cxn ang="0">
                    <a:pos x="16" y="0"/>
                  </a:cxn>
                  <a:cxn ang="0">
                    <a:pos x="11" y="5"/>
                  </a:cxn>
                  <a:cxn ang="0">
                    <a:pos x="11" y="4"/>
                  </a:cxn>
                  <a:cxn ang="0">
                    <a:pos x="14" y="0"/>
                  </a:cxn>
                  <a:cxn ang="0">
                    <a:pos x="12" y="1"/>
                  </a:cxn>
                  <a:cxn ang="0">
                    <a:pos x="13" y="1"/>
                  </a:cxn>
                </a:cxnLst>
                <a:rect l="0" t="0" r="r" b="b"/>
                <a:pathLst>
                  <a:path w="16" h="15">
                    <a:moveTo>
                      <a:pt x="13" y="1"/>
                    </a:moveTo>
                    <a:cubicBezTo>
                      <a:pt x="8" y="4"/>
                      <a:pt x="0" y="8"/>
                      <a:pt x="1" y="14"/>
                    </a:cubicBezTo>
                    <a:cubicBezTo>
                      <a:pt x="4" y="12"/>
                      <a:pt x="8" y="15"/>
                      <a:pt x="8" y="12"/>
                    </a:cubicBezTo>
                    <a:cubicBezTo>
                      <a:pt x="9" y="9"/>
                      <a:pt x="11" y="7"/>
                      <a:pt x="14" y="4"/>
                    </a:cubicBezTo>
                    <a:cubicBezTo>
                      <a:pt x="15" y="3"/>
                      <a:pt x="16" y="2"/>
                      <a:pt x="16" y="0"/>
                    </a:cubicBezTo>
                    <a:cubicBezTo>
                      <a:pt x="15" y="2"/>
                      <a:pt x="13" y="5"/>
                      <a:pt x="11" y="5"/>
                    </a:cubicBezTo>
                    <a:cubicBezTo>
                      <a:pt x="11" y="5"/>
                      <a:pt x="11" y="4"/>
                      <a:pt x="11" y="4"/>
                    </a:cubicBezTo>
                    <a:cubicBezTo>
                      <a:pt x="12" y="3"/>
                      <a:pt x="14" y="2"/>
                      <a:pt x="14" y="0"/>
                    </a:cubicBezTo>
                    <a:cubicBezTo>
                      <a:pt x="13" y="0"/>
                      <a:pt x="13" y="1"/>
                      <a:pt x="12" y="1"/>
                    </a:cubicBezTo>
                    <a:cubicBezTo>
                      <a:pt x="12" y="1"/>
                      <a:pt x="13" y="1"/>
                      <a:pt x="13" y="1"/>
                    </a:cubicBezTo>
                    <a:close/>
                  </a:path>
                </a:pathLst>
              </a:custGeom>
              <a:solidFill>
                <a:srgbClr val="79A529"/>
              </a:solidFill>
              <a:ln w="9525">
                <a:noFill/>
                <a:round/>
                <a:headEnd/>
                <a:tailEnd/>
              </a:ln>
            </p:spPr>
            <p:txBody>
              <a:bodyPr/>
              <a:lstStyle/>
              <a:p>
                <a:pPr>
                  <a:defRPr/>
                </a:pPr>
                <a:endParaRPr lang="es-MX"/>
              </a:p>
            </p:txBody>
          </p:sp>
          <p:sp>
            <p:nvSpPr>
              <p:cNvPr id="1685" name="Oval 661"/>
              <p:cNvSpPr>
                <a:spLocks noChangeArrowheads="1"/>
              </p:cNvSpPr>
              <p:nvPr/>
            </p:nvSpPr>
            <p:spPr bwMode="auto">
              <a:xfrm>
                <a:off x="4566" y="1396"/>
                <a:ext cx="14" cy="9"/>
              </a:xfrm>
              <a:prstGeom prst="ellipse">
                <a:avLst/>
              </a:prstGeom>
              <a:solidFill>
                <a:srgbClr val="F16900"/>
              </a:solidFill>
              <a:ln w="9525">
                <a:noFill/>
                <a:round/>
                <a:headEnd/>
                <a:tailEnd/>
              </a:ln>
            </p:spPr>
            <p:txBody>
              <a:bodyPr/>
              <a:lstStyle/>
              <a:p>
                <a:pPr>
                  <a:defRPr/>
                </a:pPr>
                <a:endParaRPr lang="es-MX"/>
              </a:p>
            </p:txBody>
          </p:sp>
          <p:sp>
            <p:nvSpPr>
              <p:cNvPr id="1686" name="Freeform 662"/>
              <p:cNvSpPr>
                <a:spLocks/>
              </p:cNvSpPr>
              <p:nvPr/>
            </p:nvSpPr>
            <p:spPr bwMode="auto">
              <a:xfrm>
                <a:off x="4571" y="1400"/>
                <a:ext cx="9" cy="5"/>
              </a:xfrm>
              <a:custGeom>
                <a:avLst/>
                <a:gdLst/>
                <a:ahLst/>
                <a:cxnLst>
                  <a:cxn ang="0">
                    <a:pos x="0" y="0"/>
                  </a:cxn>
                  <a:cxn ang="0">
                    <a:pos x="0" y="0"/>
                  </a:cxn>
                  <a:cxn ang="0">
                    <a:pos x="1" y="1"/>
                  </a:cxn>
                  <a:cxn ang="0">
                    <a:pos x="1" y="0"/>
                  </a:cxn>
                  <a:cxn ang="0">
                    <a:pos x="0" y="0"/>
                  </a:cxn>
                  <a:cxn ang="0">
                    <a:pos x="0" y="0"/>
                  </a:cxn>
                </a:cxnLst>
                <a:rect l="0" t="0" r="r" b="b"/>
                <a:pathLst>
                  <a:path w="2" h="1">
                    <a:moveTo>
                      <a:pt x="0" y="0"/>
                    </a:moveTo>
                    <a:cubicBezTo>
                      <a:pt x="0" y="0"/>
                      <a:pt x="0" y="0"/>
                      <a:pt x="0" y="0"/>
                    </a:cubicBezTo>
                    <a:cubicBezTo>
                      <a:pt x="0" y="1"/>
                      <a:pt x="1" y="1"/>
                      <a:pt x="1" y="1"/>
                    </a:cubicBezTo>
                    <a:cubicBezTo>
                      <a:pt x="1" y="1"/>
                      <a:pt x="2" y="0"/>
                      <a:pt x="1" y="0"/>
                    </a:cubicBezTo>
                    <a:cubicBezTo>
                      <a:pt x="1" y="0"/>
                      <a:pt x="1" y="1"/>
                      <a:pt x="0" y="0"/>
                    </a:cubicBezTo>
                    <a:cubicBezTo>
                      <a:pt x="0" y="0"/>
                      <a:pt x="0" y="0"/>
                      <a:pt x="0" y="0"/>
                    </a:cubicBezTo>
                    <a:close/>
                  </a:path>
                </a:pathLst>
              </a:custGeom>
              <a:solidFill>
                <a:srgbClr val="674B1D"/>
              </a:solidFill>
              <a:ln w="9525">
                <a:noFill/>
                <a:round/>
                <a:headEnd/>
                <a:tailEnd/>
              </a:ln>
            </p:spPr>
            <p:txBody>
              <a:bodyPr/>
              <a:lstStyle/>
              <a:p>
                <a:pPr>
                  <a:defRPr/>
                </a:pPr>
                <a:endParaRPr lang="es-MX"/>
              </a:p>
            </p:txBody>
          </p:sp>
          <p:sp>
            <p:nvSpPr>
              <p:cNvPr id="1687" name="Oval 663"/>
              <p:cNvSpPr>
                <a:spLocks noChangeArrowheads="1"/>
              </p:cNvSpPr>
              <p:nvPr/>
            </p:nvSpPr>
            <p:spPr bwMode="auto">
              <a:xfrm>
                <a:off x="4571" y="1396"/>
                <a:ext cx="5" cy="5"/>
              </a:xfrm>
              <a:prstGeom prst="ellipse">
                <a:avLst/>
              </a:prstGeom>
              <a:solidFill>
                <a:srgbClr val="24211D"/>
              </a:solidFill>
              <a:ln w="9525">
                <a:noFill/>
                <a:round/>
                <a:headEnd/>
                <a:tailEnd/>
              </a:ln>
            </p:spPr>
            <p:txBody>
              <a:bodyPr/>
              <a:lstStyle/>
              <a:p>
                <a:pPr>
                  <a:defRPr/>
                </a:pPr>
                <a:endParaRPr lang="es-MX"/>
              </a:p>
            </p:txBody>
          </p:sp>
          <p:sp>
            <p:nvSpPr>
              <p:cNvPr id="1688" name="Oval 664"/>
              <p:cNvSpPr>
                <a:spLocks noChangeArrowheads="1"/>
              </p:cNvSpPr>
              <p:nvPr/>
            </p:nvSpPr>
            <p:spPr bwMode="auto">
              <a:xfrm>
                <a:off x="4575" y="1396"/>
                <a:ext cx="5" cy="5"/>
              </a:xfrm>
              <a:prstGeom prst="ellipse">
                <a:avLst/>
              </a:prstGeom>
              <a:solidFill>
                <a:srgbClr val="FFFFFF"/>
              </a:solidFill>
              <a:ln w="9525">
                <a:noFill/>
                <a:round/>
                <a:headEnd/>
                <a:tailEnd/>
              </a:ln>
            </p:spPr>
            <p:txBody>
              <a:bodyPr/>
              <a:lstStyle/>
              <a:p>
                <a:pPr>
                  <a:defRPr/>
                </a:pPr>
                <a:endParaRPr lang="es-MX"/>
              </a:p>
            </p:txBody>
          </p:sp>
          <p:sp>
            <p:nvSpPr>
              <p:cNvPr id="1689" name="Freeform 665"/>
              <p:cNvSpPr>
                <a:spLocks/>
              </p:cNvSpPr>
              <p:nvPr/>
            </p:nvSpPr>
            <p:spPr bwMode="auto">
              <a:xfrm>
                <a:off x="4538" y="1450"/>
                <a:ext cx="5" cy="14"/>
              </a:xfrm>
              <a:custGeom>
                <a:avLst/>
                <a:gdLst/>
                <a:ahLst/>
                <a:cxnLst>
                  <a:cxn ang="0">
                    <a:pos x="1" y="4"/>
                  </a:cxn>
                  <a:cxn ang="0">
                    <a:pos x="1" y="3"/>
                  </a:cxn>
                  <a:cxn ang="0">
                    <a:pos x="0" y="0"/>
                  </a:cxn>
                  <a:cxn ang="0">
                    <a:pos x="1" y="1"/>
                  </a:cxn>
                  <a:cxn ang="0">
                    <a:pos x="1" y="4"/>
                  </a:cxn>
                </a:cxnLst>
                <a:rect l="0" t="0" r="r" b="b"/>
                <a:pathLst>
                  <a:path w="2" h="4">
                    <a:moveTo>
                      <a:pt x="1" y="4"/>
                    </a:moveTo>
                    <a:cubicBezTo>
                      <a:pt x="1" y="4"/>
                      <a:pt x="1" y="3"/>
                      <a:pt x="1" y="3"/>
                    </a:cubicBezTo>
                    <a:cubicBezTo>
                      <a:pt x="0" y="2"/>
                      <a:pt x="0" y="1"/>
                      <a:pt x="0" y="0"/>
                    </a:cubicBezTo>
                    <a:cubicBezTo>
                      <a:pt x="0" y="0"/>
                      <a:pt x="2" y="0"/>
                      <a:pt x="1" y="1"/>
                    </a:cubicBezTo>
                    <a:cubicBezTo>
                      <a:pt x="0" y="2"/>
                      <a:pt x="1" y="4"/>
                      <a:pt x="1" y="4"/>
                    </a:cubicBezTo>
                    <a:close/>
                  </a:path>
                </a:pathLst>
              </a:custGeom>
              <a:solidFill>
                <a:srgbClr val="FDEE70"/>
              </a:solidFill>
              <a:ln w="9525">
                <a:noFill/>
                <a:round/>
                <a:headEnd/>
                <a:tailEnd/>
              </a:ln>
            </p:spPr>
            <p:txBody>
              <a:bodyPr/>
              <a:lstStyle/>
              <a:p>
                <a:pPr>
                  <a:defRPr/>
                </a:pPr>
                <a:endParaRPr lang="es-MX"/>
              </a:p>
            </p:txBody>
          </p:sp>
          <p:sp>
            <p:nvSpPr>
              <p:cNvPr id="1690" name="Freeform 666"/>
              <p:cNvSpPr>
                <a:spLocks/>
              </p:cNvSpPr>
              <p:nvPr/>
            </p:nvSpPr>
            <p:spPr bwMode="auto">
              <a:xfrm>
                <a:off x="4529" y="1437"/>
                <a:ext cx="9" cy="14"/>
              </a:xfrm>
              <a:custGeom>
                <a:avLst/>
                <a:gdLst/>
                <a:ahLst/>
                <a:cxnLst>
                  <a:cxn ang="0">
                    <a:pos x="0" y="0"/>
                  </a:cxn>
                  <a:cxn ang="0">
                    <a:pos x="0" y="0"/>
                  </a:cxn>
                  <a:cxn ang="0">
                    <a:pos x="0" y="2"/>
                  </a:cxn>
                  <a:cxn ang="0">
                    <a:pos x="0" y="2"/>
                  </a:cxn>
                  <a:cxn ang="0">
                    <a:pos x="2" y="5"/>
                  </a:cxn>
                  <a:cxn ang="0">
                    <a:pos x="2" y="4"/>
                  </a:cxn>
                  <a:cxn ang="0">
                    <a:pos x="1" y="4"/>
                  </a:cxn>
                  <a:cxn ang="0">
                    <a:pos x="0" y="2"/>
                  </a:cxn>
                  <a:cxn ang="0">
                    <a:pos x="0" y="0"/>
                  </a:cxn>
                </a:cxnLst>
                <a:rect l="0" t="0" r="r" b="b"/>
                <a:pathLst>
                  <a:path w="3" h="5">
                    <a:moveTo>
                      <a:pt x="0" y="0"/>
                    </a:moveTo>
                    <a:cubicBezTo>
                      <a:pt x="0" y="0"/>
                      <a:pt x="0" y="0"/>
                      <a:pt x="0" y="0"/>
                    </a:cubicBezTo>
                    <a:cubicBezTo>
                      <a:pt x="0" y="1"/>
                      <a:pt x="0" y="1"/>
                      <a:pt x="0" y="2"/>
                    </a:cubicBezTo>
                    <a:cubicBezTo>
                      <a:pt x="0" y="2"/>
                      <a:pt x="0" y="2"/>
                      <a:pt x="0" y="2"/>
                    </a:cubicBezTo>
                    <a:cubicBezTo>
                      <a:pt x="1" y="4"/>
                      <a:pt x="1" y="5"/>
                      <a:pt x="2" y="5"/>
                    </a:cubicBezTo>
                    <a:cubicBezTo>
                      <a:pt x="2" y="5"/>
                      <a:pt x="3" y="4"/>
                      <a:pt x="2" y="4"/>
                    </a:cubicBezTo>
                    <a:cubicBezTo>
                      <a:pt x="2" y="4"/>
                      <a:pt x="2" y="5"/>
                      <a:pt x="1" y="4"/>
                    </a:cubicBezTo>
                    <a:cubicBezTo>
                      <a:pt x="1" y="3"/>
                      <a:pt x="0" y="2"/>
                      <a:pt x="0" y="2"/>
                    </a:cubicBezTo>
                    <a:cubicBezTo>
                      <a:pt x="0" y="2"/>
                      <a:pt x="0" y="0"/>
                      <a:pt x="0" y="0"/>
                    </a:cubicBezTo>
                    <a:close/>
                  </a:path>
                </a:pathLst>
              </a:custGeom>
              <a:solidFill>
                <a:srgbClr val="FDEE70"/>
              </a:solidFill>
              <a:ln w="9525">
                <a:noFill/>
                <a:round/>
                <a:headEnd/>
                <a:tailEnd/>
              </a:ln>
            </p:spPr>
            <p:txBody>
              <a:bodyPr/>
              <a:lstStyle/>
              <a:p>
                <a:pPr>
                  <a:defRPr/>
                </a:pPr>
                <a:endParaRPr lang="es-MX"/>
              </a:p>
            </p:txBody>
          </p:sp>
          <p:sp>
            <p:nvSpPr>
              <p:cNvPr id="1691" name="Freeform 667"/>
              <p:cNvSpPr>
                <a:spLocks/>
              </p:cNvSpPr>
              <p:nvPr/>
            </p:nvSpPr>
            <p:spPr bwMode="auto">
              <a:xfrm>
                <a:off x="4538" y="1437"/>
                <a:ext cx="9" cy="14"/>
              </a:xfrm>
              <a:custGeom>
                <a:avLst/>
                <a:gdLst/>
                <a:ahLst/>
                <a:cxnLst>
                  <a:cxn ang="0">
                    <a:pos x="3" y="2"/>
                  </a:cxn>
                  <a:cxn ang="0">
                    <a:pos x="0" y="1"/>
                  </a:cxn>
                  <a:cxn ang="0">
                    <a:pos x="2" y="0"/>
                  </a:cxn>
                  <a:cxn ang="0">
                    <a:pos x="1" y="2"/>
                  </a:cxn>
                  <a:cxn ang="0">
                    <a:pos x="3" y="2"/>
                  </a:cxn>
                </a:cxnLst>
                <a:rect l="0" t="0" r="r" b="b"/>
                <a:pathLst>
                  <a:path w="3" h="3">
                    <a:moveTo>
                      <a:pt x="3" y="2"/>
                    </a:moveTo>
                    <a:cubicBezTo>
                      <a:pt x="2" y="3"/>
                      <a:pt x="0" y="2"/>
                      <a:pt x="0" y="1"/>
                    </a:cubicBezTo>
                    <a:cubicBezTo>
                      <a:pt x="1" y="0"/>
                      <a:pt x="1" y="0"/>
                      <a:pt x="2" y="0"/>
                    </a:cubicBezTo>
                    <a:cubicBezTo>
                      <a:pt x="2" y="0"/>
                      <a:pt x="0" y="1"/>
                      <a:pt x="1" y="2"/>
                    </a:cubicBezTo>
                    <a:cubicBezTo>
                      <a:pt x="2" y="3"/>
                      <a:pt x="3" y="2"/>
                      <a:pt x="3" y="2"/>
                    </a:cubicBezTo>
                    <a:close/>
                  </a:path>
                </a:pathLst>
              </a:custGeom>
              <a:solidFill>
                <a:srgbClr val="FDEE70"/>
              </a:solidFill>
              <a:ln w="9525">
                <a:noFill/>
                <a:round/>
                <a:headEnd/>
                <a:tailEnd/>
              </a:ln>
            </p:spPr>
            <p:txBody>
              <a:bodyPr/>
              <a:lstStyle/>
              <a:p>
                <a:pPr>
                  <a:defRPr/>
                </a:pPr>
                <a:endParaRPr lang="es-MX"/>
              </a:p>
            </p:txBody>
          </p:sp>
          <p:sp>
            <p:nvSpPr>
              <p:cNvPr id="1692" name="Freeform 668"/>
              <p:cNvSpPr>
                <a:spLocks/>
              </p:cNvSpPr>
              <p:nvPr/>
            </p:nvSpPr>
            <p:spPr bwMode="auto">
              <a:xfrm>
                <a:off x="4538" y="1450"/>
                <a:ext cx="9" cy="5"/>
              </a:xfrm>
              <a:custGeom>
                <a:avLst/>
                <a:gdLst/>
                <a:ahLst/>
                <a:cxnLst>
                  <a:cxn ang="0">
                    <a:pos x="2" y="2"/>
                  </a:cxn>
                  <a:cxn ang="0">
                    <a:pos x="1" y="2"/>
                  </a:cxn>
                  <a:cxn ang="0">
                    <a:pos x="0" y="0"/>
                  </a:cxn>
                  <a:cxn ang="0">
                    <a:pos x="1" y="1"/>
                  </a:cxn>
                  <a:cxn ang="0">
                    <a:pos x="2" y="2"/>
                  </a:cxn>
                </a:cxnLst>
                <a:rect l="0" t="0" r="r" b="b"/>
                <a:pathLst>
                  <a:path w="2" h="2">
                    <a:moveTo>
                      <a:pt x="2" y="2"/>
                    </a:moveTo>
                    <a:cubicBezTo>
                      <a:pt x="1" y="2"/>
                      <a:pt x="1" y="2"/>
                      <a:pt x="1" y="2"/>
                    </a:cubicBezTo>
                    <a:cubicBezTo>
                      <a:pt x="0" y="1"/>
                      <a:pt x="0" y="1"/>
                      <a:pt x="0" y="0"/>
                    </a:cubicBezTo>
                    <a:cubicBezTo>
                      <a:pt x="0" y="0"/>
                      <a:pt x="0" y="2"/>
                      <a:pt x="1" y="1"/>
                    </a:cubicBezTo>
                    <a:cubicBezTo>
                      <a:pt x="1" y="1"/>
                      <a:pt x="2" y="2"/>
                      <a:pt x="2" y="2"/>
                    </a:cubicBezTo>
                    <a:close/>
                  </a:path>
                </a:pathLst>
              </a:custGeom>
              <a:solidFill>
                <a:srgbClr val="FCFD85"/>
              </a:solidFill>
              <a:ln w="9525">
                <a:noFill/>
                <a:round/>
                <a:headEnd/>
                <a:tailEnd/>
              </a:ln>
            </p:spPr>
            <p:txBody>
              <a:bodyPr/>
              <a:lstStyle/>
              <a:p>
                <a:pPr>
                  <a:defRPr/>
                </a:pPr>
                <a:endParaRPr lang="es-MX"/>
              </a:p>
            </p:txBody>
          </p:sp>
          <p:sp>
            <p:nvSpPr>
              <p:cNvPr id="1693" name="Freeform 669"/>
              <p:cNvSpPr>
                <a:spLocks/>
              </p:cNvSpPr>
              <p:nvPr/>
            </p:nvSpPr>
            <p:spPr bwMode="auto">
              <a:xfrm>
                <a:off x="4529" y="1391"/>
                <a:ext cx="51" cy="46"/>
              </a:xfrm>
              <a:custGeom>
                <a:avLst/>
                <a:gdLst/>
                <a:ahLst/>
                <a:cxnLst>
                  <a:cxn ang="0">
                    <a:pos x="12" y="1"/>
                  </a:cxn>
                  <a:cxn ang="0">
                    <a:pos x="14" y="0"/>
                  </a:cxn>
                  <a:cxn ang="0">
                    <a:pos x="11" y="2"/>
                  </a:cxn>
                  <a:cxn ang="0">
                    <a:pos x="1" y="13"/>
                  </a:cxn>
                  <a:cxn ang="0">
                    <a:pos x="1" y="14"/>
                  </a:cxn>
                  <a:cxn ang="0">
                    <a:pos x="13" y="1"/>
                  </a:cxn>
                  <a:cxn ang="0">
                    <a:pos x="12" y="1"/>
                  </a:cxn>
                </a:cxnLst>
                <a:rect l="0" t="0" r="r" b="b"/>
                <a:pathLst>
                  <a:path w="14" h="14">
                    <a:moveTo>
                      <a:pt x="12" y="1"/>
                    </a:moveTo>
                    <a:cubicBezTo>
                      <a:pt x="13" y="1"/>
                      <a:pt x="13" y="0"/>
                      <a:pt x="14" y="0"/>
                    </a:cubicBezTo>
                    <a:cubicBezTo>
                      <a:pt x="14" y="0"/>
                      <a:pt x="13" y="1"/>
                      <a:pt x="11" y="2"/>
                    </a:cubicBezTo>
                    <a:cubicBezTo>
                      <a:pt x="11" y="2"/>
                      <a:pt x="1" y="8"/>
                      <a:pt x="1" y="13"/>
                    </a:cubicBezTo>
                    <a:cubicBezTo>
                      <a:pt x="1" y="13"/>
                      <a:pt x="1" y="14"/>
                      <a:pt x="1" y="14"/>
                    </a:cubicBezTo>
                    <a:cubicBezTo>
                      <a:pt x="0" y="8"/>
                      <a:pt x="8" y="4"/>
                      <a:pt x="13" y="1"/>
                    </a:cubicBezTo>
                    <a:cubicBezTo>
                      <a:pt x="13" y="1"/>
                      <a:pt x="12" y="1"/>
                      <a:pt x="12" y="1"/>
                    </a:cubicBezTo>
                    <a:close/>
                  </a:path>
                </a:pathLst>
              </a:custGeom>
              <a:solidFill>
                <a:srgbClr val="FCFD85"/>
              </a:solidFill>
              <a:ln w="9525">
                <a:noFill/>
                <a:round/>
                <a:headEnd/>
                <a:tailEnd/>
              </a:ln>
            </p:spPr>
            <p:txBody>
              <a:bodyPr/>
              <a:lstStyle/>
              <a:p>
                <a:pPr>
                  <a:defRPr/>
                </a:pPr>
                <a:endParaRPr lang="es-MX"/>
              </a:p>
            </p:txBody>
          </p:sp>
          <p:sp>
            <p:nvSpPr>
              <p:cNvPr id="1694" name="Freeform 670"/>
              <p:cNvSpPr>
                <a:spLocks/>
              </p:cNvSpPr>
              <p:nvPr/>
            </p:nvSpPr>
            <p:spPr bwMode="auto">
              <a:xfrm>
                <a:off x="4561" y="1373"/>
                <a:ext cx="46" cy="78"/>
              </a:xfrm>
              <a:custGeom>
                <a:avLst/>
                <a:gdLst/>
                <a:ahLst/>
                <a:cxnLst>
                  <a:cxn ang="0">
                    <a:pos x="1" y="22"/>
                  </a:cxn>
                  <a:cxn ang="0">
                    <a:pos x="1" y="18"/>
                  </a:cxn>
                  <a:cxn ang="0">
                    <a:pos x="9" y="3"/>
                  </a:cxn>
                  <a:cxn ang="0">
                    <a:pos x="11" y="1"/>
                  </a:cxn>
                  <a:cxn ang="0">
                    <a:pos x="13" y="2"/>
                  </a:cxn>
                  <a:cxn ang="0">
                    <a:pos x="11" y="1"/>
                  </a:cxn>
                  <a:cxn ang="0">
                    <a:pos x="9" y="3"/>
                  </a:cxn>
                  <a:cxn ang="0">
                    <a:pos x="2" y="18"/>
                  </a:cxn>
                  <a:cxn ang="0">
                    <a:pos x="1" y="22"/>
                  </a:cxn>
                  <a:cxn ang="0">
                    <a:pos x="1" y="22"/>
                  </a:cxn>
                </a:cxnLst>
                <a:rect l="0" t="0" r="r" b="b"/>
                <a:pathLst>
                  <a:path w="13" h="22">
                    <a:moveTo>
                      <a:pt x="1" y="22"/>
                    </a:moveTo>
                    <a:cubicBezTo>
                      <a:pt x="0" y="21"/>
                      <a:pt x="0" y="19"/>
                      <a:pt x="1" y="18"/>
                    </a:cubicBezTo>
                    <a:cubicBezTo>
                      <a:pt x="6" y="14"/>
                      <a:pt x="7" y="8"/>
                      <a:pt x="9" y="3"/>
                    </a:cubicBezTo>
                    <a:cubicBezTo>
                      <a:pt x="9" y="2"/>
                      <a:pt x="10" y="0"/>
                      <a:pt x="11" y="1"/>
                    </a:cubicBezTo>
                    <a:cubicBezTo>
                      <a:pt x="12" y="1"/>
                      <a:pt x="13" y="1"/>
                      <a:pt x="13" y="2"/>
                    </a:cubicBezTo>
                    <a:cubicBezTo>
                      <a:pt x="13" y="2"/>
                      <a:pt x="12" y="1"/>
                      <a:pt x="11" y="1"/>
                    </a:cubicBezTo>
                    <a:cubicBezTo>
                      <a:pt x="11" y="1"/>
                      <a:pt x="10" y="1"/>
                      <a:pt x="9" y="3"/>
                    </a:cubicBezTo>
                    <a:cubicBezTo>
                      <a:pt x="9" y="3"/>
                      <a:pt x="5" y="16"/>
                      <a:pt x="2" y="18"/>
                    </a:cubicBezTo>
                    <a:cubicBezTo>
                      <a:pt x="2" y="18"/>
                      <a:pt x="0" y="19"/>
                      <a:pt x="1" y="22"/>
                    </a:cubicBezTo>
                    <a:cubicBezTo>
                      <a:pt x="1" y="22"/>
                      <a:pt x="1" y="22"/>
                      <a:pt x="1" y="22"/>
                    </a:cubicBezTo>
                    <a:close/>
                  </a:path>
                </a:pathLst>
              </a:custGeom>
              <a:solidFill>
                <a:srgbClr val="FDEE70"/>
              </a:solidFill>
              <a:ln w="9525">
                <a:noFill/>
                <a:round/>
                <a:headEnd/>
                <a:tailEnd/>
              </a:ln>
            </p:spPr>
            <p:txBody>
              <a:bodyPr/>
              <a:lstStyle/>
              <a:p>
                <a:pPr>
                  <a:defRPr/>
                </a:pPr>
                <a:endParaRPr lang="es-MX"/>
              </a:p>
            </p:txBody>
          </p:sp>
          <p:sp>
            <p:nvSpPr>
              <p:cNvPr id="1695" name="Freeform 671"/>
              <p:cNvSpPr>
                <a:spLocks/>
              </p:cNvSpPr>
              <p:nvPr/>
            </p:nvSpPr>
            <p:spPr bwMode="auto">
              <a:xfrm>
                <a:off x="4635" y="1496"/>
                <a:ext cx="78" cy="100"/>
              </a:xfrm>
              <a:custGeom>
                <a:avLst/>
                <a:gdLst/>
                <a:ahLst/>
                <a:cxnLst>
                  <a:cxn ang="0">
                    <a:pos x="0" y="0"/>
                  </a:cxn>
                  <a:cxn ang="0">
                    <a:pos x="0" y="0"/>
                  </a:cxn>
                  <a:cxn ang="0">
                    <a:pos x="11" y="28"/>
                  </a:cxn>
                  <a:cxn ang="0">
                    <a:pos x="11" y="29"/>
                  </a:cxn>
                </a:cxnLst>
                <a:rect l="0" t="0" r="r" b="b"/>
                <a:pathLst>
                  <a:path w="22" h="29">
                    <a:moveTo>
                      <a:pt x="0" y="0"/>
                    </a:moveTo>
                    <a:cubicBezTo>
                      <a:pt x="0" y="0"/>
                      <a:pt x="0" y="0"/>
                      <a:pt x="0" y="0"/>
                    </a:cubicBezTo>
                    <a:cubicBezTo>
                      <a:pt x="0" y="0"/>
                      <a:pt x="22" y="10"/>
                      <a:pt x="11" y="28"/>
                    </a:cubicBezTo>
                    <a:cubicBezTo>
                      <a:pt x="11" y="28"/>
                      <a:pt x="11" y="29"/>
                      <a:pt x="11" y="29"/>
                    </a:cubicBezTo>
                  </a:path>
                </a:pathLst>
              </a:custGeom>
              <a:noFill/>
              <a:ln w="0">
                <a:solidFill>
                  <a:srgbClr val="79501A"/>
                </a:solidFill>
                <a:prstDash val="solid"/>
                <a:round/>
                <a:headEnd/>
                <a:tailEnd/>
              </a:ln>
            </p:spPr>
            <p:txBody>
              <a:bodyPr/>
              <a:lstStyle/>
              <a:p>
                <a:pPr>
                  <a:defRPr/>
                </a:pPr>
                <a:endParaRPr lang="es-MX"/>
              </a:p>
            </p:txBody>
          </p:sp>
          <p:sp>
            <p:nvSpPr>
              <p:cNvPr id="1696" name="Freeform 672"/>
              <p:cNvSpPr>
                <a:spLocks/>
              </p:cNvSpPr>
              <p:nvPr/>
            </p:nvSpPr>
            <p:spPr bwMode="auto">
              <a:xfrm>
                <a:off x="4676" y="1423"/>
                <a:ext cx="9" cy="14"/>
              </a:xfrm>
              <a:custGeom>
                <a:avLst/>
                <a:gdLst/>
                <a:ahLst/>
                <a:cxnLst>
                  <a:cxn ang="0">
                    <a:pos x="1" y="0"/>
                  </a:cxn>
                  <a:cxn ang="0">
                    <a:pos x="0" y="3"/>
                  </a:cxn>
                  <a:cxn ang="0">
                    <a:pos x="2" y="3"/>
                  </a:cxn>
                  <a:cxn ang="0">
                    <a:pos x="3" y="2"/>
                  </a:cxn>
                  <a:cxn ang="0">
                    <a:pos x="2" y="0"/>
                  </a:cxn>
                  <a:cxn ang="0">
                    <a:pos x="1" y="0"/>
                  </a:cxn>
                </a:cxnLst>
                <a:rect l="0" t="0" r="r" b="b"/>
                <a:pathLst>
                  <a:path w="3" h="4">
                    <a:moveTo>
                      <a:pt x="1" y="0"/>
                    </a:moveTo>
                    <a:cubicBezTo>
                      <a:pt x="1" y="1"/>
                      <a:pt x="0" y="2"/>
                      <a:pt x="0" y="3"/>
                    </a:cubicBezTo>
                    <a:cubicBezTo>
                      <a:pt x="0" y="4"/>
                      <a:pt x="2" y="4"/>
                      <a:pt x="2" y="3"/>
                    </a:cubicBezTo>
                    <a:cubicBezTo>
                      <a:pt x="3" y="3"/>
                      <a:pt x="3" y="3"/>
                      <a:pt x="3" y="2"/>
                    </a:cubicBezTo>
                    <a:cubicBezTo>
                      <a:pt x="3" y="1"/>
                      <a:pt x="3" y="0"/>
                      <a:pt x="2" y="0"/>
                    </a:cubicBezTo>
                    <a:cubicBezTo>
                      <a:pt x="2" y="0"/>
                      <a:pt x="1" y="0"/>
                      <a:pt x="1" y="0"/>
                    </a:cubicBezTo>
                    <a:close/>
                  </a:path>
                </a:pathLst>
              </a:custGeom>
              <a:solidFill>
                <a:srgbClr val="D77600"/>
              </a:solidFill>
              <a:ln w="9525">
                <a:noFill/>
                <a:round/>
                <a:headEnd/>
                <a:tailEnd/>
              </a:ln>
            </p:spPr>
            <p:txBody>
              <a:bodyPr/>
              <a:lstStyle/>
              <a:p>
                <a:pPr>
                  <a:defRPr/>
                </a:pPr>
                <a:endParaRPr lang="es-MX"/>
              </a:p>
            </p:txBody>
          </p:sp>
          <p:sp>
            <p:nvSpPr>
              <p:cNvPr id="1697" name="Freeform 673"/>
              <p:cNvSpPr>
                <a:spLocks/>
              </p:cNvSpPr>
              <p:nvPr/>
            </p:nvSpPr>
            <p:spPr bwMode="auto">
              <a:xfrm>
                <a:off x="4681" y="1423"/>
                <a:ext cx="5" cy="9"/>
              </a:xfrm>
              <a:custGeom>
                <a:avLst/>
                <a:gdLst/>
                <a:ahLst/>
                <a:cxnLst>
                  <a:cxn ang="0">
                    <a:pos x="1" y="0"/>
                  </a:cxn>
                  <a:cxn ang="0">
                    <a:pos x="0" y="1"/>
                  </a:cxn>
                  <a:cxn ang="0">
                    <a:pos x="1" y="2"/>
                  </a:cxn>
                  <a:cxn ang="0">
                    <a:pos x="1" y="3"/>
                  </a:cxn>
                  <a:cxn ang="0">
                    <a:pos x="1" y="3"/>
                  </a:cxn>
                  <a:cxn ang="0">
                    <a:pos x="2" y="1"/>
                  </a:cxn>
                  <a:cxn ang="0">
                    <a:pos x="1" y="0"/>
                  </a:cxn>
                </a:cxnLst>
                <a:rect l="0" t="0" r="r" b="b"/>
                <a:pathLst>
                  <a:path w="2" h="3">
                    <a:moveTo>
                      <a:pt x="1" y="0"/>
                    </a:moveTo>
                    <a:cubicBezTo>
                      <a:pt x="1" y="1"/>
                      <a:pt x="1" y="1"/>
                      <a:pt x="0" y="1"/>
                    </a:cubicBezTo>
                    <a:cubicBezTo>
                      <a:pt x="1" y="1"/>
                      <a:pt x="1" y="1"/>
                      <a:pt x="1" y="2"/>
                    </a:cubicBezTo>
                    <a:cubicBezTo>
                      <a:pt x="1" y="2"/>
                      <a:pt x="1" y="3"/>
                      <a:pt x="1" y="3"/>
                    </a:cubicBezTo>
                    <a:cubicBezTo>
                      <a:pt x="1" y="3"/>
                      <a:pt x="1" y="3"/>
                      <a:pt x="1" y="3"/>
                    </a:cubicBezTo>
                    <a:cubicBezTo>
                      <a:pt x="2" y="2"/>
                      <a:pt x="2" y="2"/>
                      <a:pt x="2" y="1"/>
                    </a:cubicBezTo>
                    <a:cubicBezTo>
                      <a:pt x="2" y="1"/>
                      <a:pt x="1" y="0"/>
                      <a:pt x="1" y="0"/>
                    </a:cubicBezTo>
                    <a:close/>
                  </a:path>
                </a:pathLst>
              </a:custGeom>
              <a:solidFill>
                <a:srgbClr val="F16900"/>
              </a:solidFill>
              <a:ln w="9525">
                <a:noFill/>
                <a:round/>
                <a:headEnd/>
                <a:tailEnd/>
              </a:ln>
            </p:spPr>
            <p:txBody>
              <a:bodyPr/>
              <a:lstStyle/>
              <a:p>
                <a:pPr>
                  <a:defRPr/>
                </a:pPr>
                <a:endParaRPr lang="es-MX"/>
              </a:p>
            </p:txBody>
          </p:sp>
          <p:sp>
            <p:nvSpPr>
              <p:cNvPr id="1698" name="Oval 674"/>
              <p:cNvSpPr>
                <a:spLocks noChangeArrowheads="1"/>
              </p:cNvSpPr>
              <p:nvPr/>
            </p:nvSpPr>
            <p:spPr bwMode="auto">
              <a:xfrm>
                <a:off x="4681" y="1423"/>
                <a:ext cx="0" cy="9"/>
              </a:xfrm>
              <a:prstGeom prst="ellipse">
                <a:avLst/>
              </a:prstGeom>
              <a:solidFill>
                <a:srgbClr val="24211D"/>
              </a:solidFill>
              <a:ln w="9525">
                <a:noFill/>
                <a:round/>
                <a:headEnd/>
                <a:tailEnd/>
              </a:ln>
            </p:spPr>
            <p:txBody>
              <a:bodyPr/>
              <a:lstStyle/>
              <a:p>
                <a:pPr>
                  <a:defRPr/>
                </a:pPr>
                <a:endParaRPr lang="es-MX"/>
              </a:p>
            </p:txBody>
          </p:sp>
          <p:sp>
            <p:nvSpPr>
              <p:cNvPr id="1699" name="Oval 675"/>
              <p:cNvSpPr>
                <a:spLocks noChangeArrowheads="1"/>
              </p:cNvSpPr>
              <p:nvPr/>
            </p:nvSpPr>
            <p:spPr bwMode="auto">
              <a:xfrm>
                <a:off x="4681" y="1428"/>
                <a:ext cx="0" cy="5"/>
              </a:xfrm>
              <a:prstGeom prst="ellipse">
                <a:avLst/>
              </a:prstGeom>
              <a:solidFill>
                <a:srgbClr val="FFFFFF"/>
              </a:solidFill>
              <a:ln w="9525">
                <a:noFill/>
                <a:round/>
                <a:headEnd/>
                <a:tailEnd/>
              </a:ln>
            </p:spPr>
            <p:txBody>
              <a:bodyPr/>
              <a:lstStyle/>
              <a:p>
                <a:pPr>
                  <a:defRPr/>
                </a:pPr>
                <a:endParaRPr lang="es-MX"/>
              </a:p>
            </p:txBody>
          </p:sp>
          <p:sp>
            <p:nvSpPr>
              <p:cNvPr id="1700" name="Freeform 676"/>
              <p:cNvSpPr>
                <a:spLocks/>
              </p:cNvSpPr>
              <p:nvPr/>
            </p:nvSpPr>
            <p:spPr bwMode="auto">
              <a:xfrm>
                <a:off x="5269" y="1615"/>
                <a:ext cx="55" cy="128"/>
              </a:xfrm>
              <a:custGeom>
                <a:avLst/>
                <a:gdLst/>
                <a:ahLst/>
                <a:cxnLst>
                  <a:cxn ang="0">
                    <a:pos x="2" y="0"/>
                  </a:cxn>
                  <a:cxn ang="0">
                    <a:pos x="7" y="1"/>
                  </a:cxn>
                  <a:cxn ang="0">
                    <a:pos x="9" y="37"/>
                  </a:cxn>
                  <a:cxn ang="0">
                    <a:pos x="2" y="0"/>
                  </a:cxn>
                </a:cxnLst>
                <a:rect l="0" t="0" r="r" b="b"/>
                <a:pathLst>
                  <a:path w="15" h="37">
                    <a:moveTo>
                      <a:pt x="2" y="0"/>
                    </a:moveTo>
                    <a:cubicBezTo>
                      <a:pt x="2" y="0"/>
                      <a:pt x="7" y="1"/>
                      <a:pt x="7" y="1"/>
                    </a:cubicBezTo>
                    <a:cubicBezTo>
                      <a:pt x="7" y="1"/>
                      <a:pt x="15" y="26"/>
                      <a:pt x="9" y="37"/>
                    </a:cubicBezTo>
                    <a:cubicBezTo>
                      <a:pt x="9" y="37"/>
                      <a:pt x="0" y="21"/>
                      <a:pt x="2" y="0"/>
                    </a:cubicBezTo>
                    <a:close/>
                  </a:path>
                </a:pathLst>
              </a:custGeom>
              <a:solidFill>
                <a:srgbClr val="B3680B"/>
              </a:solidFill>
              <a:ln w="9525">
                <a:noFill/>
                <a:round/>
                <a:headEnd/>
                <a:tailEnd/>
              </a:ln>
            </p:spPr>
            <p:txBody>
              <a:bodyPr/>
              <a:lstStyle/>
              <a:p>
                <a:pPr>
                  <a:defRPr/>
                </a:pPr>
                <a:endParaRPr lang="es-MX"/>
              </a:p>
            </p:txBody>
          </p:sp>
          <p:sp>
            <p:nvSpPr>
              <p:cNvPr id="1701" name="Freeform 677"/>
              <p:cNvSpPr>
                <a:spLocks/>
              </p:cNvSpPr>
              <p:nvPr/>
            </p:nvSpPr>
            <p:spPr bwMode="auto">
              <a:xfrm>
                <a:off x="4823" y="1250"/>
                <a:ext cx="326" cy="137"/>
              </a:xfrm>
              <a:custGeom>
                <a:avLst/>
                <a:gdLst/>
                <a:ahLst/>
                <a:cxnLst>
                  <a:cxn ang="0">
                    <a:pos x="45" y="11"/>
                  </a:cxn>
                  <a:cxn ang="0">
                    <a:pos x="14" y="17"/>
                  </a:cxn>
                  <a:cxn ang="0">
                    <a:pos x="33" y="22"/>
                  </a:cxn>
                  <a:cxn ang="0">
                    <a:pos x="41" y="27"/>
                  </a:cxn>
                  <a:cxn ang="0">
                    <a:pos x="32" y="16"/>
                  </a:cxn>
                  <a:cxn ang="0">
                    <a:pos x="51" y="28"/>
                  </a:cxn>
                  <a:cxn ang="0">
                    <a:pos x="47" y="15"/>
                  </a:cxn>
                  <a:cxn ang="0">
                    <a:pos x="59" y="30"/>
                  </a:cxn>
                  <a:cxn ang="0">
                    <a:pos x="69" y="37"/>
                  </a:cxn>
                  <a:cxn ang="0">
                    <a:pos x="65" y="23"/>
                  </a:cxn>
                  <a:cxn ang="0">
                    <a:pos x="73" y="38"/>
                  </a:cxn>
                  <a:cxn ang="0">
                    <a:pos x="88" y="35"/>
                  </a:cxn>
                  <a:cxn ang="0">
                    <a:pos x="92" y="29"/>
                  </a:cxn>
                  <a:cxn ang="0">
                    <a:pos x="75" y="24"/>
                  </a:cxn>
                  <a:cxn ang="0">
                    <a:pos x="45" y="11"/>
                  </a:cxn>
                </a:cxnLst>
                <a:rect l="0" t="0" r="r" b="b"/>
                <a:pathLst>
                  <a:path w="92" h="39">
                    <a:moveTo>
                      <a:pt x="45" y="11"/>
                    </a:moveTo>
                    <a:cubicBezTo>
                      <a:pt x="45" y="11"/>
                      <a:pt x="0" y="0"/>
                      <a:pt x="14" y="17"/>
                    </a:cubicBezTo>
                    <a:cubicBezTo>
                      <a:pt x="14" y="17"/>
                      <a:pt x="20" y="19"/>
                      <a:pt x="33" y="22"/>
                    </a:cubicBezTo>
                    <a:cubicBezTo>
                      <a:pt x="33" y="22"/>
                      <a:pt x="33" y="18"/>
                      <a:pt x="41" y="27"/>
                    </a:cubicBezTo>
                    <a:cubicBezTo>
                      <a:pt x="41" y="27"/>
                      <a:pt x="43" y="20"/>
                      <a:pt x="32" y="16"/>
                    </a:cubicBezTo>
                    <a:cubicBezTo>
                      <a:pt x="32" y="16"/>
                      <a:pt x="40" y="13"/>
                      <a:pt x="51" y="28"/>
                    </a:cubicBezTo>
                    <a:cubicBezTo>
                      <a:pt x="51" y="28"/>
                      <a:pt x="52" y="20"/>
                      <a:pt x="47" y="15"/>
                    </a:cubicBezTo>
                    <a:cubicBezTo>
                      <a:pt x="47" y="15"/>
                      <a:pt x="48" y="11"/>
                      <a:pt x="59" y="30"/>
                    </a:cubicBezTo>
                    <a:cubicBezTo>
                      <a:pt x="59" y="30"/>
                      <a:pt x="65" y="37"/>
                      <a:pt x="69" y="37"/>
                    </a:cubicBezTo>
                    <a:cubicBezTo>
                      <a:pt x="69" y="37"/>
                      <a:pt x="71" y="28"/>
                      <a:pt x="65" y="23"/>
                    </a:cubicBezTo>
                    <a:cubicBezTo>
                      <a:pt x="65" y="23"/>
                      <a:pt x="72" y="24"/>
                      <a:pt x="73" y="38"/>
                    </a:cubicBezTo>
                    <a:cubicBezTo>
                      <a:pt x="73" y="38"/>
                      <a:pt x="83" y="39"/>
                      <a:pt x="88" y="35"/>
                    </a:cubicBezTo>
                    <a:cubicBezTo>
                      <a:pt x="88" y="35"/>
                      <a:pt x="92" y="31"/>
                      <a:pt x="92" y="29"/>
                    </a:cubicBezTo>
                    <a:cubicBezTo>
                      <a:pt x="92" y="26"/>
                      <a:pt x="86" y="32"/>
                      <a:pt x="75" y="24"/>
                    </a:cubicBezTo>
                    <a:cubicBezTo>
                      <a:pt x="75" y="24"/>
                      <a:pt x="54" y="12"/>
                      <a:pt x="45" y="11"/>
                    </a:cubicBezTo>
                    <a:close/>
                  </a:path>
                </a:pathLst>
              </a:custGeom>
              <a:solidFill>
                <a:srgbClr val="B3680B"/>
              </a:solidFill>
              <a:ln w="9525">
                <a:noFill/>
                <a:round/>
                <a:headEnd/>
                <a:tailEnd/>
              </a:ln>
            </p:spPr>
            <p:txBody>
              <a:bodyPr/>
              <a:lstStyle/>
              <a:p>
                <a:pPr>
                  <a:defRPr/>
                </a:pPr>
                <a:endParaRPr lang="es-MX"/>
              </a:p>
            </p:txBody>
          </p:sp>
          <p:sp>
            <p:nvSpPr>
              <p:cNvPr id="1702" name="Freeform 678"/>
              <p:cNvSpPr>
                <a:spLocks/>
              </p:cNvSpPr>
              <p:nvPr/>
            </p:nvSpPr>
            <p:spPr bwMode="auto">
              <a:xfrm>
                <a:off x="4897" y="1332"/>
                <a:ext cx="73" cy="187"/>
              </a:xfrm>
              <a:custGeom>
                <a:avLst/>
                <a:gdLst/>
                <a:ahLst/>
                <a:cxnLst>
                  <a:cxn ang="0">
                    <a:pos x="20" y="33"/>
                  </a:cxn>
                  <a:cxn ang="0">
                    <a:pos x="0" y="2"/>
                  </a:cxn>
                  <a:cxn ang="0">
                    <a:pos x="17" y="33"/>
                  </a:cxn>
                  <a:cxn ang="0">
                    <a:pos x="10" y="54"/>
                  </a:cxn>
                  <a:cxn ang="0">
                    <a:pos x="20" y="33"/>
                  </a:cxn>
                </a:cxnLst>
                <a:rect l="0" t="0" r="r" b="b"/>
                <a:pathLst>
                  <a:path w="21" h="54">
                    <a:moveTo>
                      <a:pt x="20" y="33"/>
                    </a:moveTo>
                    <a:cubicBezTo>
                      <a:pt x="19" y="15"/>
                      <a:pt x="4" y="0"/>
                      <a:pt x="0" y="2"/>
                    </a:cubicBezTo>
                    <a:cubicBezTo>
                      <a:pt x="0" y="2"/>
                      <a:pt x="17" y="12"/>
                      <a:pt x="17" y="33"/>
                    </a:cubicBezTo>
                    <a:cubicBezTo>
                      <a:pt x="17" y="33"/>
                      <a:pt x="18" y="47"/>
                      <a:pt x="10" y="54"/>
                    </a:cubicBezTo>
                    <a:cubicBezTo>
                      <a:pt x="10" y="54"/>
                      <a:pt x="21" y="53"/>
                      <a:pt x="20" y="33"/>
                    </a:cubicBezTo>
                    <a:close/>
                  </a:path>
                </a:pathLst>
              </a:custGeom>
              <a:solidFill>
                <a:srgbClr val="B3680B"/>
              </a:solidFill>
              <a:ln w="9525">
                <a:noFill/>
                <a:round/>
                <a:headEnd/>
                <a:tailEnd/>
              </a:ln>
            </p:spPr>
            <p:txBody>
              <a:bodyPr/>
              <a:lstStyle/>
              <a:p>
                <a:pPr>
                  <a:defRPr/>
                </a:pPr>
                <a:endParaRPr lang="es-MX"/>
              </a:p>
            </p:txBody>
          </p:sp>
          <p:sp>
            <p:nvSpPr>
              <p:cNvPr id="1703" name="Freeform 679"/>
              <p:cNvSpPr>
                <a:spLocks/>
              </p:cNvSpPr>
              <p:nvPr/>
            </p:nvSpPr>
            <p:spPr bwMode="auto">
              <a:xfrm>
                <a:off x="4800" y="1291"/>
                <a:ext cx="161" cy="219"/>
              </a:xfrm>
              <a:custGeom>
                <a:avLst/>
                <a:gdLst/>
                <a:ahLst/>
                <a:cxnLst>
                  <a:cxn ang="0">
                    <a:pos x="13" y="1"/>
                  </a:cxn>
                  <a:cxn ang="0">
                    <a:pos x="8" y="1"/>
                  </a:cxn>
                  <a:cxn ang="0">
                    <a:pos x="4" y="14"/>
                  </a:cxn>
                  <a:cxn ang="0">
                    <a:pos x="25" y="37"/>
                  </a:cxn>
                  <a:cxn ang="0">
                    <a:pos x="25" y="37"/>
                  </a:cxn>
                  <a:cxn ang="0">
                    <a:pos x="35" y="63"/>
                  </a:cxn>
                  <a:cxn ang="0">
                    <a:pos x="30" y="40"/>
                  </a:cxn>
                  <a:cxn ang="0">
                    <a:pos x="38" y="46"/>
                  </a:cxn>
                  <a:cxn ang="0">
                    <a:pos x="40" y="46"/>
                  </a:cxn>
                  <a:cxn ang="0">
                    <a:pos x="30" y="31"/>
                  </a:cxn>
                  <a:cxn ang="0">
                    <a:pos x="40" y="37"/>
                  </a:cxn>
                  <a:cxn ang="0">
                    <a:pos x="27" y="24"/>
                  </a:cxn>
                  <a:cxn ang="0">
                    <a:pos x="35" y="24"/>
                  </a:cxn>
                  <a:cxn ang="0">
                    <a:pos x="16" y="18"/>
                  </a:cxn>
                  <a:cxn ang="0">
                    <a:pos x="24" y="16"/>
                  </a:cxn>
                  <a:cxn ang="0">
                    <a:pos x="7" y="11"/>
                  </a:cxn>
                  <a:cxn ang="0">
                    <a:pos x="17" y="10"/>
                  </a:cxn>
                  <a:cxn ang="0">
                    <a:pos x="8" y="6"/>
                  </a:cxn>
                  <a:cxn ang="0">
                    <a:pos x="14" y="5"/>
                  </a:cxn>
                  <a:cxn ang="0">
                    <a:pos x="13" y="1"/>
                  </a:cxn>
                </a:cxnLst>
                <a:rect l="0" t="0" r="r" b="b"/>
                <a:pathLst>
                  <a:path w="44" h="63">
                    <a:moveTo>
                      <a:pt x="13" y="1"/>
                    </a:moveTo>
                    <a:cubicBezTo>
                      <a:pt x="11" y="0"/>
                      <a:pt x="9" y="1"/>
                      <a:pt x="8" y="1"/>
                    </a:cubicBezTo>
                    <a:cubicBezTo>
                      <a:pt x="3" y="3"/>
                      <a:pt x="0" y="11"/>
                      <a:pt x="4" y="14"/>
                    </a:cubicBezTo>
                    <a:cubicBezTo>
                      <a:pt x="13" y="21"/>
                      <a:pt x="24" y="18"/>
                      <a:pt x="25" y="37"/>
                    </a:cubicBezTo>
                    <a:cubicBezTo>
                      <a:pt x="25" y="37"/>
                      <a:pt x="25" y="37"/>
                      <a:pt x="25" y="37"/>
                    </a:cubicBezTo>
                    <a:cubicBezTo>
                      <a:pt x="29" y="46"/>
                      <a:pt x="34" y="54"/>
                      <a:pt x="35" y="63"/>
                    </a:cubicBezTo>
                    <a:cubicBezTo>
                      <a:pt x="44" y="57"/>
                      <a:pt x="38" y="44"/>
                      <a:pt x="30" y="40"/>
                    </a:cubicBezTo>
                    <a:cubicBezTo>
                      <a:pt x="32" y="41"/>
                      <a:pt x="37" y="44"/>
                      <a:pt x="38" y="46"/>
                    </a:cubicBezTo>
                    <a:cubicBezTo>
                      <a:pt x="39" y="47"/>
                      <a:pt x="40" y="47"/>
                      <a:pt x="40" y="46"/>
                    </a:cubicBezTo>
                    <a:cubicBezTo>
                      <a:pt x="41" y="36"/>
                      <a:pt x="35" y="35"/>
                      <a:pt x="30" y="31"/>
                    </a:cubicBezTo>
                    <a:cubicBezTo>
                      <a:pt x="34" y="32"/>
                      <a:pt x="37" y="33"/>
                      <a:pt x="40" y="37"/>
                    </a:cubicBezTo>
                    <a:cubicBezTo>
                      <a:pt x="39" y="31"/>
                      <a:pt x="33" y="24"/>
                      <a:pt x="27" y="24"/>
                    </a:cubicBezTo>
                    <a:cubicBezTo>
                      <a:pt x="29" y="21"/>
                      <a:pt x="32" y="24"/>
                      <a:pt x="35" y="24"/>
                    </a:cubicBezTo>
                    <a:cubicBezTo>
                      <a:pt x="31" y="17"/>
                      <a:pt x="24" y="14"/>
                      <a:pt x="16" y="18"/>
                    </a:cubicBezTo>
                    <a:cubicBezTo>
                      <a:pt x="17" y="14"/>
                      <a:pt x="22" y="16"/>
                      <a:pt x="24" y="16"/>
                    </a:cubicBezTo>
                    <a:cubicBezTo>
                      <a:pt x="19" y="12"/>
                      <a:pt x="13" y="9"/>
                      <a:pt x="7" y="11"/>
                    </a:cubicBezTo>
                    <a:cubicBezTo>
                      <a:pt x="10" y="9"/>
                      <a:pt x="14" y="11"/>
                      <a:pt x="17" y="10"/>
                    </a:cubicBezTo>
                    <a:cubicBezTo>
                      <a:pt x="15" y="7"/>
                      <a:pt x="12" y="5"/>
                      <a:pt x="8" y="6"/>
                    </a:cubicBezTo>
                    <a:cubicBezTo>
                      <a:pt x="10" y="4"/>
                      <a:pt x="12" y="5"/>
                      <a:pt x="14" y="5"/>
                    </a:cubicBezTo>
                    <a:cubicBezTo>
                      <a:pt x="12" y="4"/>
                      <a:pt x="17" y="1"/>
                      <a:pt x="13" y="1"/>
                    </a:cubicBezTo>
                    <a:close/>
                  </a:path>
                </a:pathLst>
              </a:custGeom>
              <a:solidFill>
                <a:srgbClr val="B3680B"/>
              </a:solidFill>
              <a:ln w="9525">
                <a:noFill/>
                <a:round/>
                <a:headEnd/>
                <a:tailEnd/>
              </a:ln>
            </p:spPr>
            <p:txBody>
              <a:bodyPr/>
              <a:lstStyle/>
              <a:p>
                <a:pPr>
                  <a:defRPr/>
                </a:pPr>
                <a:endParaRPr lang="es-MX"/>
              </a:p>
            </p:txBody>
          </p:sp>
          <p:sp>
            <p:nvSpPr>
              <p:cNvPr id="1704" name="Freeform 680"/>
              <p:cNvSpPr>
                <a:spLocks/>
              </p:cNvSpPr>
              <p:nvPr/>
            </p:nvSpPr>
            <p:spPr bwMode="auto">
              <a:xfrm>
                <a:off x="4984" y="1610"/>
                <a:ext cx="32" cy="59"/>
              </a:xfrm>
              <a:custGeom>
                <a:avLst/>
                <a:gdLst/>
                <a:ahLst/>
                <a:cxnLst>
                  <a:cxn ang="0">
                    <a:pos x="1" y="0"/>
                  </a:cxn>
                  <a:cxn ang="0">
                    <a:pos x="0" y="1"/>
                  </a:cxn>
                  <a:cxn ang="0">
                    <a:pos x="6" y="14"/>
                  </a:cxn>
                  <a:cxn ang="0">
                    <a:pos x="2" y="15"/>
                  </a:cxn>
                  <a:cxn ang="0">
                    <a:pos x="1" y="0"/>
                  </a:cxn>
                </a:cxnLst>
                <a:rect l="0" t="0" r="r" b="b"/>
                <a:pathLst>
                  <a:path w="9" h="17">
                    <a:moveTo>
                      <a:pt x="1" y="0"/>
                    </a:moveTo>
                    <a:cubicBezTo>
                      <a:pt x="1" y="0"/>
                      <a:pt x="1" y="1"/>
                      <a:pt x="0" y="1"/>
                    </a:cubicBezTo>
                    <a:cubicBezTo>
                      <a:pt x="5" y="4"/>
                      <a:pt x="9" y="9"/>
                      <a:pt x="6" y="14"/>
                    </a:cubicBezTo>
                    <a:cubicBezTo>
                      <a:pt x="5" y="16"/>
                      <a:pt x="2" y="17"/>
                      <a:pt x="2" y="15"/>
                    </a:cubicBezTo>
                    <a:cubicBezTo>
                      <a:pt x="2" y="10"/>
                      <a:pt x="6" y="4"/>
                      <a:pt x="1" y="0"/>
                    </a:cubicBezTo>
                    <a:close/>
                  </a:path>
                </a:pathLst>
              </a:custGeom>
              <a:solidFill>
                <a:srgbClr val="B3680B"/>
              </a:solidFill>
              <a:ln w="9525">
                <a:noFill/>
                <a:round/>
                <a:headEnd/>
                <a:tailEnd/>
              </a:ln>
            </p:spPr>
            <p:txBody>
              <a:bodyPr/>
              <a:lstStyle/>
              <a:p>
                <a:pPr>
                  <a:defRPr/>
                </a:pPr>
                <a:endParaRPr lang="es-MX"/>
              </a:p>
            </p:txBody>
          </p:sp>
          <p:sp>
            <p:nvSpPr>
              <p:cNvPr id="1705" name="Freeform 681"/>
              <p:cNvSpPr>
                <a:spLocks/>
              </p:cNvSpPr>
              <p:nvPr/>
            </p:nvSpPr>
            <p:spPr bwMode="auto">
              <a:xfrm>
                <a:off x="5007" y="1578"/>
                <a:ext cx="55" cy="68"/>
              </a:xfrm>
              <a:custGeom>
                <a:avLst/>
                <a:gdLst/>
                <a:ahLst/>
                <a:cxnLst>
                  <a:cxn ang="0">
                    <a:pos x="4" y="0"/>
                  </a:cxn>
                  <a:cxn ang="0">
                    <a:pos x="10" y="18"/>
                  </a:cxn>
                  <a:cxn ang="0">
                    <a:pos x="0" y="18"/>
                  </a:cxn>
                  <a:cxn ang="0">
                    <a:pos x="8" y="16"/>
                  </a:cxn>
                  <a:cxn ang="0">
                    <a:pos x="4" y="11"/>
                  </a:cxn>
                  <a:cxn ang="0">
                    <a:pos x="7" y="11"/>
                  </a:cxn>
                  <a:cxn ang="0">
                    <a:pos x="4" y="0"/>
                  </a:cxn>
                </a:cxnLst>
                <a:rect l="0" t="0" r="r" b="b"/>
                <a:pathLst>
                  <a:path w="15" h="20">
                    <a:moveTo>
                      <a:pt x="4" y="0"/>
                    </a:moveTo>
                    <a:cubicBezTo>
                      <a:pt x="10" y="3"/>
                      <a:pt x="15" y="13"/>
                      <a:pt x="10" y="18"/>
                    </a:cubicBezTo>
                    <a:cubicBezTo>
                      <a:pt x="9" y="20"/>
                      <a:pt x="4" y="19"/>
                      <a:pt x="0" y="18"/>
                    </a:cubicBezTo>
                    <a:cubicBezTo>
                      <a:pt x="3" y="16"/>
                      <a:pt x="7" y="18"/>
                      <a:pt x="8" y="16"/>
                    </a:cubicBezTo>
                    <a:cubicBezTo>
                      <a:pt x="8" y="14"/>
                      <a:pt x="4" y="13"/>
                      <a:pt x="4" y="11"/>
                    </a:cubicBezTo>
                    <a:cubicBezTo>
                      <a:pt x="5" y="11"/>
                      <a:pt x="7" y="11"/>
                      <a:pt x="7" y="11"/>
                    </a:cubicBezTo>
                    <a:cubicBezTo>
                      <a:pt x="9" y="7"/>
                      <a:pt x="6" y="3"/>
                      <a:pt x="4" y="0"/>
                    </a:cubicBezTo>
                    <a:close/>
                  </a:path>
                </a:pathLst>
              </a:custGeom>
              <a:solidFill>
                <a:srgbClr val="B3680B"/>
              </a:solidFill>
              <a:ln w="9525">
                <a:noFill/>
                <a:round/>
                <a:headEnd/>
                <a:tailEnd/>
              </a:ln>
            </p:spPr>
            <p:txBody>
              <a:bodyPr/>
              <a:lstStyle/>
              <a:p>
                <a:pPr>
                  <a:defRPr/>
                </a:pPr>
                <a:endParaRPr lang="es-MX"/>
              </a:p>
            </p:txBody>
          </p:sp>
          <p:sp>
            <p:nvSpPr>
              <p:cNvPr id="1706" name="Freeform 682"/>
              <p:cNvSpPr>
                <a:spLocks/>
              </p:cNvSpPr>
              <p:nvPr/>
            </p:nvSpPr>
            <p:spPr bwMode="auto">
              <a:xfrm>
                <a:off x="5053" y="1537"/>
                <a:ext cx="51" cy="96"/>
              </a:xfrm>
              <a:custGeom>
                <a:avLst/>
                <a:gdLst/>
                <a:ahLst/>
                <a:cxnLst>
                  <a:cxn ang="0">
                    <a:pos x="0" y="0"/>
                  </a:cxn>
                  <a:cxn ang="0">
                    <a:pos x="10" y="24"/>
                  </a:cxn>
                  <a:cxn ang="0">
                    <a:pos x="0" y="23"/>
                  </a:cxn>
                  <a:cxn ang="0">
                    <a:pos x="8" y="22"/>
                  </a:cxn>
                  <a:cxn ang="0">
                    <a:pos x="2" y="15"/>
                  </a:cxn>
                  <a:cxn ang="0">
                    <a:pos x="9" y="12"/>
                  </a:cxn>
                  <a:cxn ang="0">
                    <a:pos x="1" y="6"/>
                  </a:cxn>
                  <a:cxn ang="0">
                    <a:pos x="3" y="6"/>
                  </a:cxn>
                  <a:cxn ang="0">
                    <a:pos x="0" y="0"/>
                  </a:cxn>
                </a:cxnLst>
                <a:rect l="0" t="0" r="r" b="b"/>
                <a:pathLst>
                  <a:path w="14" h="28">
                    <a:moveTo>
                      <a:pt x="0" y="0"/>
                    </a:moveTo>
                    <a:cubicBezTo>
                      <a:pt x="10" y="4"/>
                      <a:pt x="14" y="15"/>
                      <a:pt x="10" y="24"/>
                    </a:cubicBezTo>
                    <a:cubicBezTo>
                      <a:pt x="9" y="28"/>
                      <a:pt x="4" y="24"/>
                      <a:pt x="0" y="23"/>
                    </a:cubicBezTo>
                    <a:cubicBezTo>
                      <a:pt x="3" y="22"/>
                      <a:pt x="7" y="24"/>
                      <a:pt x="8" y="22"/>
                    </a:cubicBezTo>
                    <a:cubicBezTo>
                      <a:pt x="8" y="19"/>
                      <a:pt x="4" y="17"/>
                      <a:pt x="2" y="15"/>
                    </a:cubicBezTo>
                    <a:cubicBezTo>
                      <a:pt x="4" y="12"/>
                      <a:pt x="8" y="17"/>
                      <a:pt x="9" y="12"/>
                    </a:cubicBezTo>
                    <a:cubicBezTo>
                      <a:pt x="4" y="13"/>
                      <a:pt x="4" y="9"/>
                      <a:pt x="1" y="6"/>
                    </a:cubicBezTo>
                    <a:cubicBezTo>
                      <a:pt x="2" y="6"/>
                      <a:pt x="2" y="7"/>
                      <a:pt x="3" y="6"/>
                    </a:cubicBezTo>
                    <a:cubicBezTo>
                      <a:pt x="3" y="3"/>
                      <a:pt x="0" y="2"/>
                      <a:pt x="0" y="0"/>
                    </a:cubicBezTo>
                    <a:close/>
                  </a:path>
                </a:pathLst>
              </a:custGeom>
              <a:solidFill>
                <a:srgbClr val="B3680B"/>
              </a:solidFill>
              <a:ln w="9525">
                <a:noFill/>
                <a:round/>
                <a:headEnd/>
                <a:tailEnd/>
              </a:ln>
            </p:spPr>
            <p:txBody>
              <a:bodyPr/>
              <a:lstStyle/>
              <a:p>
                <a:pPr>
                  <a:defRPr/>
                </a:pPr>
                <a:endParaRPr lang="es-MX"/>
              </a:p>
            </p:txBody>
          </p:sp>
          <p:sp>
            <p:nvSpPr>
              <p:cNvPr id="1707" name="Freeform 683"/>
              <p:cNvSpPr>
                <a:spLocks/>
              </p:cNvSpPr>
              <p:nvPr/>
            </p:nvSpPr>
            <p:spPr bwMode="auto">
              <a:xfrm>
                <a:off x="5080" y="1501"/>
                <a:ext cx="64" cy="105"/>
              </a:xfrm>
              <a:custGeom>
                <a:avLst/>
                <a:gdLst/>
                <a:ahLst/>
                <a:cxnLst>
                  <a:cxn ang="0">
                    <a:pos x="5" y="24"/>
                  </a:cxn>
                  <a:cxn ang="0">
                    <a:pos x="14" y="28"/>
                  </a:cxn>
                  <a:cxn ang="0">
                    <a:pos x="2" y="4"/>
                  </a:cxn>
                  <a:cxn ang="0">
                    <a:pos x="1" y="1"/>
                  </a:cxn>
                  <a:cxn ang="0">
                    <a:pos x="0" y="2"/>
                  </a:cxn>
                  <a:cxn ang="0">
                    <a:pos x="12" y="20"/>
                  </a:cxn>
                  <a:cxn ang="0">
                    <a:pos x="7" y="20"/>
                  </a:cxn>
                  <a:cxn ang="0">
                    <a:pos x="12" y="24"/>
                  </a:cxn>
                  <a:cxn ang="0">
                    <a:pos x="7" y="26"/>
                  </a:cxn>
                  <a:cxn ang="0">
                    <a:pos x="5" y="24"/>
                  </a:cxn>
                </a:cxnLst>
                <a:rect l="0" t="0" r="r" b="b"/>
                <a:pathLst>
                  <a:path w="18" h="30">
                    <a:moveTo>
                      <a:pt x="5" y="24"/>
                    </a:moveTo>
                    <a:cubicBezTo>
                      <a:pt x="8" y="27"/>
                      <a:pt x="13" y="30"/>
                      <a:pt x="14" y="28"/>
                    </a:cubicBezTo>
                    <a:cubicBezTo>
                      <a:pt x="18" y="19"/>
                      <a:pt x="10" y="10"/>
                      <a:pt x="2" y="4"/>
                    </a:cubicBezTo>
                    <a:cubicBezTo>
                      <a:pt x="2" y="3"/>
                      <a:pt x="1" y="2"/>
                      <a:pt x="1" y="1"/>
                    </a:cubicBezTo>
                    <a:cubicBezTo>
                      <a:pt x="0" y="0"/>
                      <a:pt x="0" y="3"/>
                      <a:pt x="0" y="2"/>
                    </a:cubicBezTo>
                    <a:cubicBezTo>
                      <a:pt x="2" y="9"/>
                      <a:pt x="9" y="13"/>
                      <a:pt x="12" y="20"/>
                    </a:cubicBezTo>
                    <a:cubicBezTo>
                      <a:pt x="10" y="20"/>
                      <a:pt x="9" y="18"/>
                      <a:pt x="7" y="20"/>
                    </a:cubicBezTo>
                    <a:cubicBezTo>
                      <a:pt x="10" y="21"/>
                      <a:pt x="11" y="23"/>
                      <a:pt x="12" y="24"/>
                    </a:cubicBezTo>
                    <a:cubicBezTo>
                      <a:pt x="12" y="26"/>
                      <a:pt x="9" y="26"/>
                      <a:pt x="7" y="26"/>
                    </a:cubicBezTo>
                    <a:cubicBezTo>
                      <a:pt x="7" y="26"/>
                      <a:pt x="5" y="24"/>
                      <a:pt x="5" y="24"/>
                    </a:cubicBezTo>
                    <a:close/>
                  </a:path>
                </a:pathLst>
              </a:custGeom>
              <a:solidFill>
                <a:srgbClr val="B3680B"/>
              </a:solidFill>
              <a:ln w="9525">
                <a:noFill/>
                <a:round/>
                <a:headEnd/>
                <a:tailEnd/>
              </a:ln>
            </p:spPr>
            <p:txBody>
              <a:bodyPr/>
              <a:lstStyle/>
              <a:p>
                <a:pPr>
                  <a:defRPr/>
                </a:pPr>
                <a:endParaRPr lang="es-MX"/>
              </a:p>
            </p:txBody>
          </p:sp>
          <p:sp>
            <p:nvSpPr>
              <p:cNvPr id="1708" name="Freeform 684"/>
              <p:cNvSpPr>
                <a:spLocks/>
              </p:cNvSpPr>
              <p:nvPr/>
            </p:nvSpPr>
            <p:spPr bwMode="auto">
              <a:xfrm>
                <a:off x="5103" y="1459"/>
                <a:ext cx="101" cy="150"/>
              </a:xfrm>
              <a:custGeom>
                <a:avLst/>
                <a:gdLst/>
                <a:ahLst/>
                <a:cxnLst>
                  <a:cxn ang="0">
                    <a:pos x="9" y="33"/>
                  </a:cxn>
                  <a:cxn ang="0">
                    <a:pos x="19" y="37"/>
                  </a:cxn>
                  <a:cxn ang="0">
                    <a:pos x="19" y="31"/>
                  </a:cxn>
                  <a:cxn ang="0">
                    <a:pos x="15" y="29"/>
                  </a:cxn>
                  <a:cxn ang="0">
                    <a:pos x="18" y="26"/>
                  </a:cxn>
                  <a:cxn ang="0">
                    <a:pos x="15" y="21"/>
                  </a:cxn>
                  <a:cxn ang="0">
                    <a:pos x="0" y="0"/>
                  </a:cxn>
                  <a:cxn ang="0">
                    <a:pos x="17" y="21"/>
                  </a:cxn>
                  <a:cxn ang="0">
                    <a:pos x="21" y="26"/>
                  </a:cxn>
                  <a:cxn ang="0">
                    <a:pos x="23" y="41"/>
                  </a:cxn>
                  <a:cxn ang="0">
                    <a:pos x="10" y="36"/>
                  </a:cxn>
                  <a:cxn ang="0">
                    <a:pos x="9" y="33"/>
                  </a:cxn>
                </a:cxnLst>
                <a:rect l="0" t="0" r="r" b="b"/>
                <a:pathLst>
                  <a:path w="28" h="43">
                    <a:moveTo>
                      <a:pt x="9" y="33"/>
                    </a:moveTo>
                    <a:cubicBezTo>
                      <a:pt x="12" y="33"/>
                      <a:pt x="16" y="37"/>
                      <a:pt x="19" y="37"/>
                    </a:cubicBezTo>
                    <a:cubicBezTo>
                      <a:pt x="22" y="36"/>
                      <a:pt x="21" y="32"/>
                      <a:pt x="19" y="31"/>
                    </a:cubicBezTo>
                    <a:cubicBezTo>
                      <a:pt x="18" y="30"/>
                      <a:pt x="16" y="30"/>
                      <a:pt x="15" y="29"/>
                    </a:cubicBezTo>
                    <a:cubicBezTo>
                      <a:pt x="17" y="29"/>
                      <a:pt x="18" y="28"/>
                      <a:pt x="18" y="26"/>
                    </a:cubicBezTo>
                    <a:cubicBezTo>
                      <a:pt x="18" y="24"/>
                      <a:pt x="16" y="22"/>
                      <a:pt x="15" y="21"/>
                    </a:cubicBezTo>
                    <a:cubicBezTo>
                      <a:pt x="10" y="16"/>
                      <a:pt x="6" y="4"/>
                      <a:pt x="0" y="0"/>
                    </a:cubicBezTo>
                    <a:cubicBezTo>
                      <a:pt x="6" y="4"/>
                      <a:pt x="13" y="15"/>
                      <a:pt x="17" y="21"/>
                    </a:cubicBezTo>
                    <a:cubicBezTo>
                      <a:pt x="18" y="23"/>
                      <a:pt x="20" y="24"/>
                      <a:pt x="21" y="26"/>
                    </a:cubicBezTo>
                    <a:cubicBezTo>
                      <a:pt x="23" y="31"/>
                      <a:pt x="28" y="39"/>
                      <a:pt x="23" y="41"/>
                    </a:cubicBezTo>
                    <a:cubicBezTo>
                      <a:pt x="19" y="43"/>
                      <a:pt x="12" y="41"/>
                      <a:pt x="10" y="36"/>
                    </a:cubicBezTo>
                    <a:cubicBezTo>
                      <a:pt x="10" y="36"/>
                      <a:pt x="9" y="34"/>
                      <a:pt x="9" y="33"/>
                    </a:cubicBezTo>
                    <a:close/>
                  </a:path>
                </a:pathLst>
              </a:custGeom>
              <a:solidFill>
                <a:srgbClr val="B3680B"/>
              </a:solidFill>
              <a:ln w="9525">
                <a:noFill/>
                <a:round/>
                <a:headEnd/>
                <a:tailEnd/>
              </a:ln>
            </p:spPr>
            <p:txBody>
              <a:bodyPr/>
              <a:lstStyle/>
              <a:p>
                <a:pPr>
                  <a:defRPr/>
                </a:pPr>
                <a:endParaRPr lang="es-MX"/>
              </a:p>
            </p:txBody>
          </p:sp>
          <p:sp>
            <p:nvSpPr>
              <p:cNvPr id="1709" name="Freeform 685"/>
              <p:cNvSpPr>
                <a:spLocks/>
              </p:cNvSpPr>
              <p:nvPr/>
            </p:nvSpPr>
            <p:spPr bwMode="auto">
              <a:xfrm>
                <a:off x="4961" y="1555"/>
                <a:ext cx="46" cy="68"/>
              </a:xfrm>
              <a:custGeom>
                <a:avLst/>
                <a:gdLst/>
                <a:ahLst/>
                <a:cxnLst>
                  <a:cxn ang="0">
                    <a:pos x="2" y="20"/>
                  </a:cxn>
                  <a:cxn ang="0">
                    <a:pos x="7" y="18"/>
                  </a:cxn>
                  <a:cxn ang="0">
                    <a:pos x="1" y="0"/>
                  </a:cxn>
                  <a:cxn ang="0">
                    <a:pos x="5" y="10"/>
                  </a:cxn>
                  <a:cxn ang="0">
                    <a:pos x="1" y="18"/>
                  </a:cxn>
                  <a:cxn ang="0">
                    <a:pos x="2" y="20"/>
                  </a:cxn>
                </a:cxnLst>
                <a:rect l="0" t="0" r="r" b="b"/>
                <a:pathLst>
                  <a:path w="12" h="20">
                    <a:moveTo>
                      <a:pt x="2" y="20"/>
                    </a:moveTo>
                    <a:cubicBezTo>
                      <a:pt x="3" y="19"/>
                      <a:pt x="6" y="19"/>
                      <a:pt x="7" y="18"/>
                    </a:cubicBezTo>
                    <a:cubicBezTo>
                      <a:pt x="12" y="11"/>
                      <a:pt x="7" y="4"/>
                      <a:pt x="1" y="0"/>
                    </a:cubicBezTo>
                    <a:cubicBezTo>
                      <a:pt x="0" y="4"/>
                      <a:pt x="3" y="7"/>
                      <a:pt x="5" y="10"/>
                    </a:cubicBezTo>
                    <a:cubicBezTo>
                      <a:pt x="6" y="14"/>
                      <a:pt x="2" y="15"/>
                      <a:pt x="1" y="18"/>
                    </a:cubicBezTo>
                    <a:cubicBezTo>
                      <a:pt x="1" y="18"/>
                      <a:pt x="2" y="20"/>
                      <a:pt x="2" y="20"/>
                    </a:cubicBezTo>
                    <a:close/>
                  </a:path>
                </a:pathLst>
              </a:custGeom>
              <a:solidFill>
                <a:srgbClr val="B3680B"/>
              </a:solidFill>
              <a:ln w="9525">
                <a:noFill/>
                <a:round/>
                <a:headEnd/>
                <a:tailEnd/>
              </a:ln>
            </p:spPr>
            <p:txBody>
              <a:bodyPr/>
              <a:lstStyle/>
              <a:p>
                <a:pPr>
                  <a:defRPr/>
                </a:pPr>
                <a:endParaRPr lang="es-MX"/>
              </a:p>
            </p:txBody>
          </p:sp>
          <p:sp>
            <p:nvSpPr>
              <p:cNvPr id="1710" name="Freeform 686"/>
              <p:cNvSpPr>
                <a:spLocks/>
              </p:cNvSpPr>
              <p:nvPr/>
            </p:nvSpPr>
            <p:spPr bwMode="auto">
              <a:xfrm>
                <a:off x="4993" y="1519"/>
                <a:ext cx="32" cy="64"/>
              </a:xfrm>
              <a:custGeom>
                <a:avLst/>
                <a:gdLst/>
                <a:ahLst/>
                <a:cxnLst>
                  <a:cxn ang="0">
                    <a:pos x="1" y="17"/>
                  </a:cxn>
                  <a:cxn ang="0">
                    <a:pos x="5" y="8"/>
                  </a:cxn>
                  <a:cxn ang="0">
                    <a:pos x="0" y="0"/>
                  </a:cxn>
                  <a:cxn ang="0">
                    <a:pos x="8" y="13"/>
                  </a:cxn>
                  <a:cxn ang="0">
                    <a:pos x="1" y="17"/>
                  </a:cxn>
                </a:cxnLst>
                <a:rect l="0" t="0" r="r" b="b"/>
                <a:pathLst>
                  <a:path w="9" h="19">
                    <a:moveTo>
                      <a:pt x="1" y="17"/>
                    </a:moveTo>
                    <a:cubicBezTo>
                      <a:pt x="5" y="15"/>
                      <a:pt x="7" y="11"/>
                      <a:pt x="5" y="8"/>
                    </a:cubicBezTo>
                    <a:cubicBezTo>
                      <a:pt x="3" y="5"/>
                      <a:pt x="0" y="4"/>
                      <a:pt x="0" y="0"/>
                    </a:cubicBezTo>
                    <a:cubicBezTo>
                      <a:pt x="3" y="4"/>
                      <a:pt x="9" y="7"/>
                      <a:pt x="8" y="13"/>
                    </a:cubicBezTo>
                    <a:cubicBezTo>
                      <a:pt x="7" y="16"/>
                      <a:pt x="4" y="19"/>
                      <a:pt x="1" y="17"/>
                    </a:cubicBezTo>
                    <a:close/>
                  </a:path>
                </a:pathLst>
              </a:custGeom>
              <a:solidFill>
                <a:srgbClr val="B3680B"/>
              </a:solidFill>
              <a:ln w="9525">
                <a:noFill/>
                <a:round/>
                <a:headEnd/>
                <a:tailEnd/>
              </a:ln>
            </p:spPr>
            <p:txBody>
              <a:bodyPr/>
              <a:lstStyle/>
              <a:p>
                <a:pPr>
                  <a:defRPr/>
                </a:pPr>
                <a:endParaRPr lang="es-MX"/>
              </a:p>
            </p:txBody>
          </p:sp>
          <p:sp>
            <p:nvSpPr>
              <p:cNvPr id="1711" name="Freeform 687"/>
              <p:cNvSpPr>
                <a:spLocks/>
              </p:cNvSpPr>
              <p:nvPr/>
            </p:nvSpPr>
            <p:spPr bwMode="auto">
              <a:xfrm>
                <a:off x="5007" y="1482"/>
                <a:ext cx="46" cy="73"/>
              </a:xfrm>
              <a:custGeom>
                <a:avLst/>
                <a:gdLst/>
                <a:ahLst/>
                <a:cxnLst>
                  <a:cxn ang="0">
                    <a:pos x="3" y="17"/>
                  </a:cxn>
                  <a:cxn ang="0">
                    <a:pos x="8" y="8"/>
                  </a:cxn>
                  <a:cxn ang="0">
                    <a:pos x="0" y="0"/>
                  </a:cxn>
                  <a:cxn ang="0">
                    <a:pos x="12" y="13"/>
                  </a:cxn>
                  <a:cxn ang="0">
                    <a:pos x="3" y="17"/>
                  </a:cxn>
                </a:cxnLst>
                <a:rect l="0" t="0" r="r" b="b"/>
                <a:pathLst>
                  <a:path w="13" h="21">
                    <a:moveTo>
                      <a:pt x="3" y="17"/>
                    </a:moveTo>
                    <a:cubicBezTo>
                      <a:pt x="7" y="16"/>
                      <a:pt x="8" y="11"/>
                      <a:pt x="8" y="8"/>
                    </a:cubicBezTo>
                    <a:cubicBezTo>
                      <a:pt x="7" y="5"/>
                      <a:pt x="3" y="2"/>
                      <a:pt x="0" y="0"/>
                    </a:cubicBezTo>
                    <a:cubicBezTo>
                      <a:pt x="7" y="1"/>
                      <a:pt x="13" y="6"/>
                      <a:pt x="12" y="13"/>
                    </a:cubicBezTo>
                    <a:cubicBezTo>
                      <a:pt x="11" y="16"/>
                      <a:pt x="7" y="21"/>
                      <a:pt x="3" y="17"/>
                    </a:cubicBezTo>
                    <a:close/>
                  </a:path>
                </a:pathLst>
              </a:custGeom>
              <a:solidFill>
                <a:srgbClr val="B3680B"/>
              </a:solidFill>
              <a:ln w="9525">
                <a:noFill/>
                <a:round/>
                <a:headEnd/>
                <a:tailEnd/>
              </a:ln>
            </p:spPr>
            <p:txBody>
              <a:bodyPr/>
              <a:lstStyle/>
              <a:p>
                <a:pPr>
                  <a:defRPr/>
                </a:pPr>
                <a:endParaRPr lang="es-MX"/>
              </a:p>
            </p:txBody>
          </p:sp>
          <p:sp>
            <p:nvSpPr>
              <p:cNvPr id="1712" name="Freeform 688"/>
              <p:cNvSpPr>
                <a:spLocks/>
              </p:cNvSpPr>
              <p:nvPr/>
            </p:nvSpPr>
            <p:spPr bwMode="auto">
              <a:xfrm>
                <a:off x="5016" y="1423"/>
                <a:ext cx="64" cy="87"/>
              </a:xfrm>
              <a:custGeom>
                <a:avLst/>
                <a:gdLst/>
                <a:ahLst/>
                <a:cxnLst>
                  <a:cxn ang="0">
                    <a:pos x="0" y="1"/>
                  </a:cxn>
                  <a:cxn ang="0">
                    <a:pos x="16" y="17"/>
                  </a:cxn>
                  <a:cxn ang="0">
                    <a:pos x="9" y="23"/>
                  </a:cxn>
                  <a:cxn ang="0">
                    <a:pos x="12" y="10"/>
                  </a:cxn>
                  <a:cxn ang="0">
                    <a:pos x="0" y="1"/>
                  </a:cxn>
                </a:cxnLst>
                <a:rect l="0" t="0" r="r" b="b"/>
                <a:pathLst>
                  <a:path w="19" h="24">
                    <a:moveTo>
                      <a:pt x="0" y="1"/>
                    </a:moveTo>
                    <a:cubicBezTo>
                      <a:pt x="9" y="1"/>
                      <a:pt x="19" y="7"/>
                      <a:pt x="16" y="17"/>
                    </a:cubicBezTo>
                    <a:cubicBezTo>
                      <a:pt x="15" y="20"/>
                      <a:pt x="13" y="24"/>
                      <a:pt x="9" y="23"/>
                    </a:cubicBezTo>
                    <a:cubicBezTo>
                      <a:pt x="12" y="19"/>
                      <a:pt x="13" y="15"/>
                      <a:pt x="12" y="10"/>
                    </a:cubicBezTo>
                    <a:cubicBezTo>
                      <a:pt x="11" y="6"/>
                      <a:pt x="4" y="0"/>
                      <a:pt x="0" y="1"/>
                    </a:cubicBezTo>
                    <a:close/>
                  </a:path>
                </a:pathLst>
              </a:custGeom>
              <a:solidFill>
                <a:srgbClr val="B3680B"/>
              </a:solidFill>
              <a:ln w="9525">
                <a:noFill/>
                <a:round/>
                <a:headEnd/>
                <a:tailEnd/>
              </a:ln>
            </p:spPr>
            <p:txBody>
              <a:bodyPr/>
              <a:lstStyle/>
              <a:p>
                <a:pPr>
                  <a:defRPr/>
                </a:pPr>
                <a:endParaRPr lang="es-MX"/>
              </a:p>
            </p:txBody>
          </p:sp>
          <p:sp>
            <p:nvSpPr>
              <p:cNvPr id="1713" name="Freeform 689"/>
              <p:cNvSpPr>
                <a:spLocks/>
              </p:cNvSpPr>
              <p:nvPr/>
            </p:nvSpPr>
            <p:spPr bwMode="auto">
              <a:xfrm>
                <a:off x="5007" y="1391"/>
                <a:ext cx="92" cy="73"/>
              </a:xfrm>
              <a:custGeom>
                <a:avLst/>
                <a:gdLst/>
                <a:ahLst/>
                <a:cxnLst>
                  <a:cxn ang="0">
                    <a:pos x="3" y="0"/>
                  </a:cxn>
                  <a:cxn ang="0">
                    <a:pos x="14" y="4"/>
                  </a:cxn>
                  <a:cxn ang="0">
                    <a:pos x="19" y="21"/>
                  </a:cxn>
                  <a:cxn ang="0">
                    <a:pos x="14" y="7"/>
                  </a:cxn>
                  <a:cxn ang="0">
                    <a:pos x="0" y="1"/>
                  </a:cxn>
                  <a:cxn ang="0">
                    <a:pos x="0" y="1"/>
                  </a:cxn>
                  <a:cxn ang="0">
                    <a:pos x="3" y="0"/>
                  </a:cxn>
                </a:cxnLst>
                <a:rect l="0" t="0" r="r" b="b"/>
                <a:pathLst>
                  <a:path w="25" h="21">
                    <a:moveTo>
                      <a:pt x="3" y="0"/>
                    </a:moveTo>
                    <a:cubicBezTo>
                      <a:pt x="6" y="2"/>
                      <a:pt x="11" y="1"/>
                      <a:pt x="14" y="4"/>
                    </a:cubicBezTo>
                    <a:cubicBezTo>
                      <a:pt x="19" y="8"/>
                      <a:pt x="25" y="15"/>
                      <a:pt x="19" y="21"/>
                    </a:cubicBezTo>
                    <a:cubicBezTo>
                      <a:pt x="20" y="16"/>
                      <a:pt x="19" y="10"/>
                      <a:pt x="14" y="7"/>
                    </a:cubicBezTo>
                    <a:cubicBezTo>
                      <a:pt x="10" y="4"/>
                      <a:pt x="6" y="0"/>
                      <a:pt x="0" y="1"/>
                    </a:cubicBezTo>
                    <a:cubicBezTo>
                      <a:pt x="0" y="1"/>
                      <a:pt x="0" y="1"/>
                      <a:pt x="0" y="1"/>
                    </a:cubicBezTo>
                    <a:cubicBezTo>
                      <a:pt x="0" y="1"/>
                      <a:pt x="3" y="0"/>
                      <a:pt x="3" y="0"/>
                    </a:cubicBezTo>
                    <a:close/>
                  </a:path>
                </a:pathLst>
              </a:custGeom>
              <a:solidFill>
                <a:srgbClr val="B3680B"/>
              </a:solidFill>
              <a:ln w="9525">
                <a:noFill/>
                <a:round/>
                <a:headEnd/>
                <a:tailEnd/>
              </a:ln>
            </p:spPr>
            <p:txBody>
              <a:bodyPr/>
              <a:lstStyle/>
              <a:p>
                <a:pPr>
                  <a:defRPr/>
                </a:pPr>
                <a:endParaRPr lang="es-MX"/>
              </a:p>
            </p:txBody>
          </p:sp>
          <p:sp>
            <p:nvSpPr>
              <p:cNvPr id="1714" name="Freeform 690"/>
              <p:cNvSpPr>
                <a:spLocks/>
              </p:cNvSpPr>
              <p:nvPr/>
            </p:nvSpPr>
            <p:spPr bwMode="auto">
              <a:xfrm>
                <a:off x="5163" y="1455"/>
                <a:ext cx="73" cy="150"/>
              </a:xfrm>
              <a:custGeom>
                <a:avLst/>
                <a:gdLst/>
                <a:ahLst/>
                <a:cxnLst>
                  <a:cxn ang="0">
                    <a:pos x="10" y="34"/>
                  </a:cxn>
                  <a:cxn ang="0">
                    <a:pos x="15" y="35"/>
                  </a:cxn>
                  <a:cxn ang="0">
                    <a:pos x="2" y="7"/>
                  </a:cxn>
                  <a:cxn ang="0">
                    <a:pos x="0" y="0"/>
                  </a:cxn>
                  <a:cxn ang="0">
                    <a:pos x="19" y="40"/>
                  </a:cxn>
                  <a:cxn ang="0">
                    <a:pos x="16" y="43"/>
                  </a:cxn>
                  <a:cxn ang="0">
                    <a:pos x="10" y="34"/>
                  </a:cxn>
                </a:cxnLst>
                <a:rect l="0" t="0" r="r" b="b"/>
                <a:pathLst>
                  <a:path w="21" h="43">
                    <a:moveTo>
                      <a:pt x="10" y="34"/>
                    </a:moveTo>
                    <a:cubicBezTo>
                      <a:pt x="11" y="34"/>
                      <a:pt x="13" y="34"/>
                      <a:pt x="15" y="35"/>
                    </a:cubicBezTo>
                    <a:cubicBezTo>
                      <a:pt x="12" y="25"/>
                      <a:pt x="7" y="16"/>
                      <a:pt x="2" y="7"/>
                    </a:cubicBezTo>
                    <a:cubicBezTo>
                      <a:pt x="1" y="5"/>
                      <a:pt x="0" y="3"/>
                      <a:pt x="0" y="0"/>
                    </a:cubicBezTo>
                    <a:cubicBezTo>
                      <a:pt x="6" y="13"/>
                      <a:pt x="21" y="24"/>
                      <a:pt x="19" y="40"/>
                    </a:cubicBezTo>
                    <a:cubicBezTo>
                      <a:pt x="19" y="40"/>
                      <a:pt x="17" y="43"/>
                      <a:pt x="16" y="43"/>
                    </a:cubicBezTo>
                    <a:cubicBezTo>
                      <a:pt x="13" y="42"/>
                      <a:pt x="9" y="38"/>
                      <a:pt x="10" y="34"/>
                    </a:cubicBezTo>
                    <a:close/>
                  </a:path>
                </a:pathLst>
              </a:custGeom>
              <a:solidFill>
                <a:srgbClr val="B3680B"/>
              </a:solidFill>
              <a:ln w="9525">
                <a:noFill/>
                <a:round/>
                <a:headEnd/>
                <a:tailEnd/>
              </a:ln>
            </p:spPr>
            <p:txBody>
              <a:bodyPr/>
              <a:lstStyle/>
              <a:p>
                <a:pPr>
                  <a:defRPr/>
                </a:pPr>
                <a:endParaRPr lang="es-MX"/>
              </a:p>
            </p:txBody>
          </p:sp>
          <p:sp>
            <p:nvSpPr>
              <p:cNvPr id="1715" name="Freeform 691"/>
              <p:cNvSpPr>
                <a:spLocks/>
              </p:cNvSpPr>
              <p:nvPr/>
            </p:nvSpPr>
            <p:spPr bwMode="auto">
              <a:xfrm>
                <a:off x="5112" y="1377"/>
                <a:ext cx="202" cy="228"/>
              </a:xfrm>
              <a:custGeom>
                <a:avLst/>
                <a:gdLst/>
                <a:ahLst/>
                <a:cxnLst>
                  <a:cxn ang="0">
                    <a:pos x="6" y="1"/>
                  </a:cxn>
                  <a:cxn ang="0">
                    <a:pos x="0" y="4"/>
                  </a:cxn>
                  <a:cxn ang="0">
                    <a:pos x="17" y="11"/>
                  </a:cxn>
                  <a:cxn ang="0">
                    <a:pos x="11" y="12"/>
                  </a:cxn>
                  <a:cxn ang="0">
                    <a:pos x="21" y="18"/>
                  </a:cxn>
                  <a:cxn ang="0">
                    <a:pos x="17" y="19"/>
                  </a:cxn>
                  <a:cxn ang="0">
                    <a:pos x="31" y="27"/>
                  </a:cxn>
                  <a:cxn ang="0">
                    <a:pos x="25" y="29"/>
                  </a:cxn>
                  <a:cxn ang="0">
                    <a:pos x="37" y="40"/>
                  </a:cxn>
                  <a:cxn ang="0">
                    <a:pos x="33" y="39"/>
                  </a:cxn>
                  <a:cxn ang="0">
                    <a:pos x="33" y="42"/>
                  </a:cxn>
                  <a:cxn ang="0">
                    <a:pos x="37" y="47"/>
                  </a:cxn>
                  <a:cxn ang="0">
                    <a:pos x="48" y="63"/>
                  </a:cxn>
                  <a:cxn ang="0">
                    <a:pos x="37" y="65"/>
                  </a:cxn>
                  <a:cxn ang="0">
                    <a:pos x="40" y="64"/>
                  </a:cxn>
                  <a:cxn ang="0">
                    <a:pos x="56" y="65"/>
                  </a:cxn>
                  <a:cxn ang="0">
                    <a:pos x="44" y="43"/>
                  </a:cxn>
                  <a:cxn ang="0">
                    <a:pos x="7" y="0"/>
                  </a:cxn>
                  <a:cxn ang="0">
                    <a:pos x="6" y="1"/>
                  </a:cxn>
                </a:cxnLst>
                <a:rect l="0" t="0" r="r" b="b"/>
                <a:pathLst>
                  <a:path w="56" h="66">
                    <a:moveTo>
                      <a:pt x="6" y="1"/>
                    </a:moveTo>
                    <a:cubicBezTo>
                      <a:pt x="1" y="1"/>
                      <a:pt x="4" y="2"/>
                      <a:pt x="0" y="4"/>
                    </a:cubicBezTo>
                    <a:cubicBezTo>
                      <a:pt x="4" y="9"/>
                      <a:pt x="11" y="11"/>
                      <a:pt x="17" y="11"/>
                    </a:cubicBezTo>
                    <a:cubicBezTo>
                      <a:pt x="15" y="12"/>
                      <a:pt x="13" y="12"/>
                      <a:pt x="11" y="12"/>
                    </a:cubicBezTo>
                    <a:cubicBezTo>
                      <a:pt x="14" y="15"/>
                      <a:pt x="16" y="19"/>
                      <a:pt x="21" y="18"/>
                    </a:cubicBezTo>
                    <a:cubicBezTo>
                      <a:pt x="20" y="18"/>
                      <a:pt x="19" y="19"/>
                      <a:pt x="17" y="19"/>
                    </a:cubicBezTo>
                    <a:cubicBezTo>
                      <a:pt x="20" y="24"/>
                      <a:pt x="25" y="28"/>
                      <a:pt x="31" y="27"/>
                    </a:cubicBezTo>
                    <a:cubicBezTo>
                      <a:pt x="29" y="28"/>
                      <a:pt x="27" y="29"/>
                      <a:pt x="25" y="29"/>
                    </a:cubicBezTo>
                    <a:cubicBezTo>
                      <a:pt x="27" y="35"/>
                      <a:pt x="32" y="38"/>
                      <a:pt x="37" y="40"/>
                    </a:cubicBezTo>
                    <a:cubicBezTo>
                      <a:pt x="36" y="40"/>
                      <a:pt x="34" y="42"/>
                      <a:pt x="33" y="39"/>
                    </a:cubicBezTo>
                    <a:cubicBezTo>
                      <a:pt x="32" y="40"/>
                      <a:pt x="33" y="42"/>
                      <a:pt x="33" y="42"/>
                    </a:cubicBezTo>
                    <a:cubicBezTo>
                      <a:pt x="34" y="44"/>
                      <a:pt x="36" y="46"/>
                      <a:pt x="37" y="47"/>
                    </a:cubicBezTo>
                    <a:cubicBezTo>
                      <a:pt x="40" y="53"/>
                      <a:pt x="41" y="60"/>
                      <a:pt x="48" y="63"/>
                    </a:cubicBezTo>
                    <a:cubicBezTo>
                      <a:pt x="44" y="64"/>
                      <a:pt x="40" y="62"/>
                      <a:pt x="37" y="65"/>
                    </a:cubicBezTo>
                    <a:cubicBezTo>
                      <a:pt x="38" y="63"/>
                      <a:pt x="40" y="65"/>
                      <a:pt x="40" y="64"/>
                    </a:cubicBezTo>
                    <a:cubicBezTo>
                      <a:pt x="45" y="66"/>
                      <a:pt x="51" y="66"/>
                      <a:pt x="56" y="65"/>
                    </a:cubicBezTo>
                    <a:cubicBezTo>
                      <a:pt x="49" y="60"/>
                      <a:pt x="48" y="51"/>
                      <a:pt x="44" y="43"/>
                    </a:cubicBezTo>
                    <a:cubicBezTo>
                      <a:pt x="35" y="26"/>
                      <a:pt x="25" y="8"/>
                      <a:pt x="7" y="0"/>
                    </a:cubicBezTo>
                    <a:cubicBezTo>
                      <a:pt x="6" y="1"/>
                      <a:pt x="6" y="0"/>
                      <a:pt x="6" y="1"/>
                    </a:cubicBezTo>
                    <a:close/>
                  </a:path>
                </a:pathLst>
              </a:custGeom>
              <a:solidFill>
                <a:srgbClr val="B3680B"/>
              </a:solidFill>
              <a:ln w="9525">
                <a:noFill/>
                <a:round/>
                <a:headEnd/>
                <a:tailEnd/>
              </a:ln>
            </p:spPr>
            <p:txBody>
              <a:bodyPr/>
              <a:lstStyle/>
              <a:p>
                <a:pPr>
                  <a:defRPr/>
                </a:pPr>
                <a:endParaRPr lang="es-MX"/>
              </a:p>
            </p:txBody>
          </p:sp>
          <p:sp>
            <p:nvSpPr>
              <p:cNvPr id="1716" name="Freeform 692"/>
              <p:cNvSpPr>
                <a:spLocks/>
              </p:cNvSpPr>
              <p:nvPr/>
            </p:nvSpPr>
            <p:spPr bwMode="auto">
              <a:xfrm>
                <a:off x="5044" y="1642"/>
                <a:ext cx="55" cy="46"/>
              </a:xfrm>
              <a:custGeom>
                <a:avLst/>
                <a:gdLst/>
                <a:ahLst/>
                <a:cxnLst>
                  <a:cxn ang="0">
                    <a:pos x="4" y="0"/>
                  </a:cxn>
                  <a:cxn ang="0">
                    <a:pos x="0" y="2"/>
                  </a:cxn>
                  <a:cxn ang="0">
                    <a:pos x="15" y="12"/>
                  </a:cxn>
                  <a:cxn ang="0">
                    <a:pos x="2" y="0"/>
                  </a:cxn>
                  <a:cxn ang="0">
                    <a:pos x="4" y="0"/>
                  </a:cxn>
                </a:cxnLst>
                <a:rect l="0" t="0" r="r" b="b"/>
                <a:pathLst>
                  <a:path w="15" h="14">
                    <a:moveTo>
                      <a:pt x="4" y="0"/>
                    </a:moveTo>
                    <a:cubicBezTo>
                      <a:pt x="3" y="1"/>
                      <a:pt x="1" y="2"/>
                      <a:pt x="0" y="2"/>
                    </a:cubicBezTo>
                    <a:cubicBezTo>
                      <a:pt x="4" y="6"/>
                      <a:pt x="8" y="14"/>
                      <a:pt x="15" y="12"/>
                    </a:cubicBezTo>
                    <a:cubicBezTo>
                      <a:pt x="8" y="12"/>
                      <a:pt x="9" y="2"/>
                      <a:pt x="2" y="0"/>
                    </a:cubicBezTo>
                    <a:cubicBezTo>
                      <a:pt x="2" y="0"/>
                      <a:pt x="4" y="0"/>
                      <a:pt x="4" y="0"/>
                    </a:cubicBezTo>
                    <a:close/>
                  </a:path>
                </a:pathLst>
              </a:custGeom>
              <a:solidFill>
                <a:srgbClr val="B3680B"/>
              </a:solidFill>
              <a:ln w="9525">
                <a:noFill/>
                <a:round/>
                <a:headEnd/>
                <a:tailEnd/>
              </a:ln>
            </p:spPr>
            <p:txBody>
              <a:bodyPr/>
              <a:lstStyle/>
              <a:p>
                <a:pPr>
                  <a:defRPr/>
                </a:pPr>
                <a:endParaRPr lang="es-MX"/>
              </a:p>
            </p:txBody>
          </p:sp>
          <p:sp>
            <p:nvSpPr>
              <p:cNvPr id="1717" name="Freeform 693"/>
              <p:cNvSpPr>
                <a:spLocks/>
              </p:cNvSpPr>
              <p:nvPr/>
            </p:nvSpPr>
            <p:spPr bwMode="auto">
              <a:xfrm>
                <a:off x="5080" y="1628"/>
                <a:ext cx="64" cy="78"/>
              </a:xfrm>
              <a:custGeom>
                <a:avLst/>
                <a:gdLst/>
                <a:ahLst/>
                <a:cxnLst>
                  <a:cxn ang="0">
                    <a:pos x="6" y="0"/>
                  </a:cxn>
                  <a:cxn ang="0">
                    <a:pos x="0" y="1"/>
                  </a:cxn>
                  <a:cxn ang="0">
                    <a:pos x="18" y="23"/>
                  </a:cxn>
                  <a:cxn ang="0">
                    <a:pos x="6" y="0"/>
                  </a:cxn>
                </a:cxnLst>
                <a:rect l="0" t="0" r="r" b="b"/>
                <a:pathLst>
                  <a:path w="18" h="23">
                    <a:moveTo>
                      <a:pt x="6" y="0"/>
                    </a:moveTo>
                    <a:cubicBezTo>
                      <a:pt x="4" y="1"/>
                      <a:pt x="2" y="1"/>
                      <a:pt x="0" y="1"/>
                    </a:cubicBezTo>
                    <a:cubicBezTo>
                      <a:pt x="3" y="10"/>
                      <a:pt x="11" y="16"/>
                      <a:pt x="18" y="23"/>
                    </a:cubicBezTo>
                    <a:cubicBezTo>
                      <a:pt x="13" y="16"/>
                      <a:pt x="7" y="9"/>
                      <a:pt x="6" y="0"/>
                    </a:cubicBezTo>
                    <a:close/>
                  </a:path>
                </a:pathLst>
              </a:custGeom>
              <a:solidFill>
                <a:srgbClr val="B3680B"/>
              </a:solidFill>
              <a:ln w="9525">
                <a:noFill/>
                <a:round/>
                <a:headEnd/>
                <a:tailEnd/>
              </a:ln>
            </p:spPr>
            <p:txBody>
              <a:bodyPr/>
              <a:lstStyle/>
              <a:p>
                <a:pPr>
                  <a:defRPr/>
                </a:pPr>
                <a:endParaRPr lang="es-MX"/>
              </a:p>
            </p:txBody>
          </p:sp>
          <p:sp>
            <p:nvSpPr>
              <p:cNvPr id="1718" name="Freeform 694"/>
              <p:cNvSpPr>
                <a:spLocks/>
              </p:cNvSpPr>
              <p:nvPr/>
            </p:nvSpPr>
            <p:spPr bwMode="auto">
              <a:xfrm>
                <a:off x="5126" y="1610"/>
                <a:ext cx="55" cy="100"/>
              </a:xfrm>
              <a:custGeom>
                <a:avLst/>
                <a:gdLst/>
                <a:ahLst/>
                <a:cxnLst>
                  <a:cxn ang="0">
                    <a:pos x="5" y="0"/>
                  </a:cxn>
                  <a:cxn ang="0">
                    <a:pos x="0" y="1"/>
                  </a:cxn>
                  <a:cxn ang="0">
                    <a:pos x="12" y="24"/>
                  </a:cxn>
                  <a:cxn ang="0">
                    <a:pos x="14" y="29"/>
                  </a:cxn>
                  <a:cxn ang="0">
                    <a:pos x="15" y="27"/>
                  </a:cxn>
                  <a:cxn ang="0">
                    <a:pos x="5" y="0"/>
                  </a:cxn>
                </a:cxnLst>
                <a:rect l="0" t="0" r="r" b="b"/>
                <a:pathLst>
                  <a:path w="15" h="29">
                    <a:moveTo>
                      <a:pt x="5" y="0"/>
                    </a:moveTo>
                    <a:cubicBezTo>
                      <a:pt x="4" y="1"/>
                      <a:pt x="2" y="1"/>
                      <a:pt x="0" y="1"/>
                    </a:cubicBezTo>
                    <a:cubicBezTo>
                      <a:pt x="4" y="9"/>
                      <a:pt x="3" y="18"/>
                      <a:pt x="12" y="24"/>
                    </a:cubicBezTo>
                    <a:cubicBezTo>
                      <a:pt x="13" y="25"/>
                      <a:pt x="13" y="27"/>
                      <a:pt x="14" y="29"/>
                    </a:cubicBezTo>
                    <a:cubicBezTo>
                      <a:pt x="14" y="28"/>
                      <a:pt x="15" y="27"/>
                      <a:pt x="15" y="27"/>
                    </a:cubicBezTo>
                    <a:cubicBezTo>
                      <a:pt x="9" y="19"/>
                      <a:pt x="6" y="10"/>
                      <a:pt x="5" y="0"/>
                    </a:cubicBezTo>
                    <a:close/>
                  </a:path>
                </a:pathLst>
              </a:custGeom>
              <a:solidFill>
                <a:srgbClr val="B3680B"/>
              </a:solidFill>
              <a:ln w="9525">
                <a:noFill/>
                <a:round/>
                <a:headEnd/>
                <a:tailEnd/>
              </a:ln>
            </p:spPr>
            <p:txBody>
              <a:bodyPr/>
              <a:lstStyle/>
              <a:p>
                <a:pPr>
                  <a:defRPr/>
                </a:pPr>
                <a:endParaRPr lang="es-MX"/>
              </a:p>
            </p:txBody>
          </p:sp>
          <p:sp>
            <p:nvSpPr>
              <p:cNvPr id="1719" name="Freeform 695"/>
              <p:cNvSpPr>
                <a:spLocks/>
              </p:cNvSpPr>
              <p:nvPr/>
            </p:nvSpPr>
            <p:spPr bwMode="auto">
              <a:xfrm>
                <a:off x="5177" y="1615"/>
                <a:ext cx="51" cy="123"/>
              </a:xfrm>
              <a:custGeom>
                <a:avLst/>
                <a:gdLst/>
                <a:ahLst/>
                <a:cxnLst>
                  <a:cxn ang="0">
                    <a:pos x="2" y="1"/>
                  </a:cxn>
                  <a:cxn ang="0">
                    <a:pos x="5" y="1"/>
                  </a:cxn>
                  <a:cxn ang="0">
                    <a:pos x="7" y="13"/>
                  </a:cxn>
                  <a:cxn ang="0">
                    <a:pos x="13" y="35"/>
                  </a:cxn>
                  <a:cxn ang="0">
                    <a:pos x="2" y="1"/>
                  </a:cxn>
                </a:cxnLst>
                <a:rect l="0" t="0" r="r" b="b"/>
                <a:pathLst>
                  <a:path w="14" h="35">
                    <a:moveTo>
                      <a:pt x="2" y="1"/>
                    </a:moveTo>
                    <a:cubicBezTo>
                      <a:pt x="2" y="0"/>
                      <a:pt x="5" y="0"/>
                      <a:pt x="5" y="1"/>
                    </a:cubicBezTo>
                    <a:cubicBezTo>
                      <a:pt x="7" y="4"/>
                      <a:pt x="5" y="9"/>
                      <a:pt x="7" y="13"/>
                    </a:cubicBezTo>
                    <a:cubicBezTo>
                      <a:pt x="10" y="20"/>
                      <a:pt x="14" y="26"/>
                      <a:pt x="13" y="35"/>
                    </a:cubicBezTo>
                    <a:cubicBezTo>
                      <a:pt x="10" y="23"/>
                      <a:pt x="0" y="13"/>
                      <a:pt x="2" y="1"/>
                    </a:cubicBezTo>
                    <a:close/>
                  </a:path>
                </a:pathLst>
              </a:custGeom>
              <a:solidFill>
                <a:srgbClr val="B3680B"/>
              </a:solidFill>
              <a:ln w="9525">
                <a:noFill/>
                <a:round/>
                <a:headEnd/>
                <a:tailEnd/>
              </a:ln>
            </p:spPr>
            <p:txBody>
              <a:bodyPr/>
              <a:lstStyle/>
              <a:p>
                <a:pPr>
                  <a:defRPr/>
                </a:pPr>
                <a:endParaRPr lang="es-MX"/>
              </a:p>
            </p:txBody>
          </p:sp>
          <p:sp>
            <p:nvSpPr>
              <p:cNvPr id="1720" name="Freeform 696"/>
              <p:cNvSpPr>
                <a:spLocks/>
              </p:cNvSpPr>
              <p:nvPr/>
            </p:nvSpPr>
            <p:spPr bwMode="auto">
              <a:xfrm>
                <a:off x="5227" y="1605"/>
                <a:ext cx="41" cy="87"/>
              </a:xfrm>
              <a:custGeom>
                <a:avLst/>
                <a:gdLst/>
                <a:ahLst/>
                <a:cxnLst>
                  <a:cxn ang="0">
                    <a:pos x="2" y="0"/>
                  </a:cxn>
                  <a:cxn ang="0">
                    <a:pos x="5" y="2"/>
                  </a:cxn>
                  <a:cxn ang="0">
                    <a:pos x="12" y="25"/>
                  </a:cxn>
                  <a:cxn ang="0">
                    <a:pos x="0" y="1"/>
                  </a:cxn>
                  <a:cxn ang="0">
                    <a:pos x="2" y="0"/>
                  </a:cxn>
                </a:cxnLst>
                <a:rect l="0" t="0" r="r" b="b"/>
                <a:pathLst>
                  <a:path w="12" h="25">
                    <a:moveTo>
                      <a:pt x="2" y="0"/>
                    </a:moveTo>
                    <a:cubicBezTo>
                      <a:pt x="3" y="1"/>
                      <a:pt x="3" y="2"/>
                      <a:pt x="5" y="2"/>
                    </a:cubicBezTo>
                    <a:cubicBezTo>
                      <a:pt x="4" y="11"/>
                      <a:pt x="7" y="18"/>
                      <a:pt x="12" y="25"/>
                    </a:cubicBezTo>
                    <a:cubicBezTo>
                      <a:pt x="4" y="20"/>
                      <a:pt x="4" y="9"/>
                      <a:pt x="0" y="1"/>
                    </a:cubicBezTo>
                    <a:cubicBezTo>
                      <a:pt x="0" y="1"/>
                      <a:pt x="2" y="0"/>
                      <a:pt x="2" y="0"/>
                    </a:cubicBezTo>
                    <a:close/>
                  </a:path>
                </a:pathLst>
              </a:custGeom>
              <a:solidFill>
                <a:srgbClr val="B3680B"/>
              </a:solidFill>
              <a:ln w="9525">
                <a:noFill/>
                <a:round/>
                <a:headEnd/>
                <a:tailEnd/>
              </a:ln>
            </p:spPr>
            <p:txBody>
              <a:bodyPr/>
              <a:lstStyle/>
              <a:p>
                <a:pPr>
                  <a:defRPr/>
                </a:pPr>
                <a:endParaRPr lang="es-MX"/>
              </a:p>
            </p:txBody>
          </p:sp>
          <p:sp>
            <p:nvSpPr>
              <p:cNvPr id="1721" name="Freeform 697"/>
              <p:cNvSpPr>
                <a:spLocks/>
              </p:cNvSpPr>
              <p:nvPr/>
            </p:nvSpPr>
            <p:spPr bwMode="auto">
              <a:xfrm>
                <a:off x="4924" y="1336"/>
                <a:ext cx="83" cy="246"/>
              </a:xfrm>
              <a:custGeom>
                <a:avLst/>
                <a:gdLst/>
                <a:ahLst/>
                <a:cxnLst>
                  <a:cxn ang="0">
                    <a:pos x="0" y="1"/>
                  </a:cxn>
                  <a:cxn ang="0">
                    <a:pos x="18" y="5"/>
                  </a:cxn>
                  <a:cxn ang="0">
                    <a:pos x="20" y="17"/>
                  </a:cxn>
                  <a:cxn ang="0">
                    <a:pos x="19" y="18"/>
                  </a:cxn>
                  <a:cxn ang="0">
                    <a:pos x="23" y="27"/>
                  </a:cxn>
                  <a:cxn ang="0">
                    <a:pos x="20" y="31"/>
                  </a:cxn>
                  <a:cxn ang="0">
                    <a:pos x="23" y="43"/>
                  </a:cxn>
                  <a:cxn ang="0">
                    <a:pos x="20" y="44"/>
                  </a:cxn>
                  <a:cxn ang="0">
                    <a:pos x="19" y="55"/>
                  </a:cxn>
                  <a:cxn ang="0">
                    <a:pos x="17" y="55"/>
                  </a:cxn>
                  <a:cxn ang="0">
                    <a:pos x="9" y="66"/>
                  </a:cxn>
                  <a:cxn ang="0">
                    <a:pos x="3" y="67"/>
                  </a:cxn>
                  <a:cxn ang="0">
                    <a:pos x="3" y="63"/>
                  </a:cxn>
                  <a:cxn ang="0">
                    <a:pos x="2" y="55"/>
                  </a:cxn>
                  <a:cxn ang="0">
                    <a:pos x="9" y="54"/>
                  </a:cxn>
                  <a:cxn ang="0">
                    <a:pos x="13" y="41"/>
                  </a:cxn>
                  <a:cxn ang="0">
                    <a:pos x="16" y="33"/>
                  </a:cxn>
                  <a:cxn ang="0">
                    <a:pos x="13" y="17"/>
                  </a:cxn>
                  <a:cxn ang="0">
                    <a:pos x="16" y="16"/>
                  </a:cxn>
                  <a:cxn ang="0">
                    <a:pos x="9" y="15"/>
                  </a:cxn>
                  <a:cxn ang="0">
                    <a:pos x="0" y="1"/>
                  </a:cxn>
                </a:cxnLst>
                <a:rect l="0" t="0" r="r" b="b"/>
                <a:pathLst>
                  <a:path w="23" h="70">
                    <a:moveTo>
                      <a:pt x="0" y="1"/>
                    </a:moveTo>
                    <a:cubicBezTo>
                      <a:pt x="7" y="0"/>
                      <a:pt x="13" y="2"/>
                      <a:pt x="18" y="5"/>
                    </a:cubicBezTo>
                    <a:cubicBezTo>
                      <a:pt x="22" y="7"/>
                      <a:pt x="21" y="13"/>
                      <a:pt x="20" y="17"/>
                    </a:cubicBezTo>
                    <a:cubicBezTo>
                      <a:pt x="20" y="18"/>
                      <a:pt x="19" y="18"/>
                      <a:pt x="19" y="18"/>
                    </a:cubicBezTo>
                    <a:cubicBezTo>
                      <a:pt x="23" y="20"/>
                      <a:pt x="23" y="22"/>
                      <a:pt x="23" y="27"/>
                    </a:cubicBezTo>
                    <a:cubicBezTo>
                      <a:pt x="23" y="30"/>
                      <a:pt x="23" y="32"/>
                      <a:pt x="20" y="31"/>
                    </a:cubicBezTo>
                    <a:cubicBezTo>
                      <a:pt x="22" y="35"/>
                      <a:pt x="23" y="39"/>
                      <a:pt x="23" y="43"/>
                    </a:cubicBezTo>
                    <a:cubicBezTo>
                      <a:pt x="22" y="44"/>
                      <a:pt x="21" y="44"/>
                      <a:pt x="20" y="44"/>
                    </a:cubicBezTo>
                    <a:cubicBezTo>
                      <a:pt x="23" y="47"/>
                      <a:pt x="21" y="52"/>
                      <a:pt x="19" y="55"/>
                    </a:cubicBezTo>
                    <a:cubicBezTo>
                      <a:pt x="19" y="55"/>
                      <a:pt x="18" y="55"/>
                      <a:pt x="17" y="55"/>
                    </a:cubicBezTo>
                    <a:cubicBezTo>
                      <a:pt x="14" y="59"/>
                      <a:pt x="14" y="64"/>
                      <a:pt x="9" y="66"/>
                    </a:cubicBezTo>
                    <a:cubicBezTo>
                      <a:pt x="7" y="66"/>
                      <a:pt x="5" y="70"/>
                      <a:pt x="3" y="67"/>
                    </a:cubicBezTo>
                    <a:cubicBezTo>
                      <a:pt x="3" y="67"/>
                      <a:pt x="4" y="65"/>
                      <a:pt x="3" y="63"/>
                    </a:cubicBezTo>
                    <a:cubicBezTo>
                      <a:pt x="2" y="60"/>
                      <a:pt x="0" y="57"/>
                      <a:pt x="2" y="55"/>
                    </a:cubicBezTo>
                    <a:cubicBezTo>
                      <a:pt x="3" y="53"/>
                      <a:pt x="7" y="54"/>
                      <a:pt x="9" y="54"/>
                    </a:cubicBezTo>
                    <a:cubicBezTo>
                      <a:pt x="6" y="48"/>
                      <a:pt x="15" y="46"/>
                      <a:pt x="13" y="41"/>
                    </a:cubicBezTo>
                    <a:cubicBezTo>
                      <a:pt x="13" y="38"/>
                      <a:pt x="13" y="34"/>
                      <a:pt x="16" y="33"/>
                    </a:cubicBezTo>
                    <a:cubicBezTo>
                      <a:pt x="11" y="29"/>
                      <a:pt x="14" y="22"/>
                      <a:pt x="13" y="17"/>
                    </a:cubicBezTo>
                    <a:cubicBezTo>
                      <a:pt x="13" y="17"/>
                      <a:pt x="15" y="16"/>
                      <a:pt x="16" y="16"/>
                    </a:cubicBezTo>
                    <a:cubicBezTo>
                      <a:pt x="13" y="17"/>
                      <a:pt x="10" y="16"/>
                      <a:pt x="9" y="15"/>
                    </a:cubicBezTo>
                    <a:cubicBezTo>
                      <a:pt x="5" y="11"/>
                      <a:pt x="4" y="5"/>
                      <a:pt x="0" y="1"/>
                    </a:cubicBezTo>
                    <a:close/>
                  </a:path>
                </a:pathLst>
              </a:custGeom>
              <a:solidFill>
                <a:srgbClr val="79501A"/>
              </a:solidFill>
              <a:ln w="9525">
                <a:noFill/>
                <a:round/>
                <a:headEnd/>
                <a:tailEnd/>
              </a:ln>
            </p:spPr>
            <p:txBody>
              <a:bodyPr/>
              <a:lstStyle/>
              <a:p>
                <a:pPr>
                  <a:defRPr/>
                </a:pPr>
                <a:endParaRPr lang="es-MX"/>
              </a:p>
            </p:txBody>
          </p:sp>
          <p:sp>
            <p:nvSpPr>
              <p:cNvPr id="1722" name="Freeform 698"/>
              <p:cNvSpPr>
                <a:spLocks/>
              </p:cNvSpPr>
              <p:nvPr/>
            </p:nvSpPr>
            <p:spPr bwMode="auto">
              <a:xfrm>
                <a:off x="5030" y="1373"/>
                <a:ext cx="69" cy="41"/>
              </a:xfrm>
              <a:custGeom>
                <a:avLst/>
                <a:gdLst/>
                <a:ahLst/>
                <a:cxnLst>
                  <a:cxn ang="0">
                    <a:pos x="12" y="12"/>
                  </a:cxn>
                  <a:cxn ang="0">
                    <a:pos x="17" y="11"/>
                  </a:cxn>
                  <a:cxn ang="0">
                    <a:pos x="17" y="4"/>
                  </a:cxn>
                  <a:cxn ang="0">
                    <a:pos x="7" y="1"/>
                  </a:cxn>
                  <a:cxn ang="0">
                    <a:pos x="4" y="3"/>
                  </a:cxn>
                  <a:cxn ang="0">
                    <a:pos x="0" y="4"/>
                  </a:cxn>
                  <a:cxn ang="0">
                    <a:pos x="7" y="7"/>
                  </a:cxn>
                  <a:cxn ang="0">
                    <a:pos x="12" y="12"/>
                  </a:cxn>
                </a:cxnLst>
                <a:rect l="0" t="0" r="r" b="b"/>
                <a:pathLst>
                  <a:path w="19" h="12">
                    <a:moveTo>
                      <a:pt x="12" y="12"/>
                    </a:moveTo>
                    <a:cubicBezTo>
                      <a:pt x="14" y="12"/>
                      <a:pt x="16" y="12"/>
                      <a:pt x="17" y="11"/>
                    </a:cubicBezTo>
                    <a:cubicBezTo>
                      <a:pt x="19" y="8"/>
                      <a:pt x="18" y="6"/>
                      <a:pt x="17" y="4"/>
                    </a:cubicBezTo>
                    <a:cubicBezTo>
                      <a:pt x="16" y="3"/>
                      <a:pt x="10" y="4"/>
                      <a:pt x="7" y="1"/>
                    </a:cubicBezTo>
                    <a:cubicBezTo>
                      <a:pt x="6" y="0"/>
                      <a:pt x="5" y="2"/>
                      <a:pt x="4" y="3"/>
                    </a:cubicBezTo>
                    <a:cubicBezTo>
                      <a:pt x="3" y="4"/>
                      <a:pt x="2" y="4"/>
                      <a:pt x="0" y="4"/>
                    </a:cubicBezTo>
                    <a:cubicBezTo>
                      <a:pt x="2" y="6"/>
                      <a:pt x="5" y="6"/>
                      <a:pt x="7" y="7"/>
                    </a:cubicBezTo>
                    <a:cubicBezTo>
                      <a:pt x="10" y="8"/>
                      <a:pt x="11" y="12"/>
                      <a:pt x="12" y="12"/>
                    </a:cubicBezTo>
                    <a:close/>
                  </a:path>
                </a:pathLst>
              </a:custGeom>
              <a:solidFill>
                <a:srgbClr val="79501A"/>
              </a:solidFill>
              <a:ln w="9525">
                <a:noFill/>
                <a:round/>
                <a:headEnd/>
                <a:tailEnd/>
              </a:ln>
            </p:spPr>
            <p:txBody>
              <a:bodyPr/>
              <a:lstStyle/>
              <a:p>
                <a:pPr>
                  <a:defRPr/>
                </a:pPr>
                <a:endParaRPr lang="es-MX"/>
              </a:p>
            </p:txBody>
          </p:sp>
          <p:sp>
            <p:nvSpPr>
              <p:cNvPr id="1723" name="Freeform 699"/>
              <p:cNvSpPr>
                <a:spLocks/>
              </p:cNvSpPr>
              <p:nvPr/>
            </p:nvSpPr>
            <p:spPr bwMode="auto">
              <a:xfrm>
                <a:off x="5227" y="1573"/>
                <a:ext cx="28" cy="23"/>
              </a:xfrm>
              <a:custGeom>
                <a:avLst/>
                <a:gdLst/>
                <a:ahLst/>
                <a:cxnLst>
                  <a:cxn ang="0">
                    <a:pos x="0" y="0"/>
                  </a:cxn>
                  <a:cxn ang="0">
                    <a:pos x="8" y="6"/>
                  </a:cxn>
                  <a:cxn ang="0">
                    <a:pos x="0" y="0"/>
                  </a:cxn>
                </a:cxnLst>
                <a:rect l="0" t="0" r="r" b="b"/>
                <a:pathLst>
                  <a:path w="8" h="6">
                    <a:moveTo>
                      <a:pt x="0" y="0"/>
                    </a:moveTo>
                    <a:cubicBezTo>
                      <a:pt x="2" y="2"/>
                      <a:pt x="4" y="6"/>
                      <a:pt x="8" y="6"/>
                    </a:cubicBezTo>
                    <a:cubicBezTo>
                      <a:pt x="8" y="6"/>
                      <a:pt x="0" y="0"/>
                      <a:pt x="0" y="0"/>
                    </a:cubicBezTo>
                    <a:close/>
                  </a:path>
                </a:pathLst>
              </a:custGeom>
              <a:solidFill>
                <a:srgbClr val="79501A"/>
              </a:solidFill>
              <a:ln w="9525">
                <a:noFill/>
                <a:round/>
                <a:headEnd/>
                <a:tailEnd/>
              </a:ln>
            </p:spPr>
            <p:txBody>
              <a:bodyPr/>
              <a:lstStyle/>
              <a:p>
                <a:pPr>
                  <a:defRPr/>
                </a:pPr>
                <a:endParaRPr lang="es-MX"/>
              </a:p>
            </p:txBody>
          </p:sp>
          <p:sp>
            <p:nvSpPr>
              <p:cNvPr id="1724" name="Freeform 700"/>
              <p:cNvSpPr>
                <a:spLocks/>
              </p:cNvSpPr>
              <p:nvPr/>
            </p:nvSpPr>
            <p:spPr bwMode="auto">
              <a:xfrm>
                <a:off x="5090" y="1396"/>
                <a:ext cx="119" cy="173"/>
              </a:xfrm>
              <a:custGeom>
                <a:avLst/>
                <a:gdLst/>
                <a:ahLst/>
                <a:cxnLst>
                  <a:cxn ang="0">
                    <a:pos x="20" y="17"/>
                  </a:cxn>
                  <a:cxn ang="0">
                    <a:pos x="3" y="2"/>
                  </a:cxn>
                  <a:cxn ang="0">
                    <a:pos x="1" y="8"/>
                  </a:cxn>
                  <a:cxn ang="0">
                    <a:pos x="18" y="21"/>
                  </a:cxn>
                  <a:cxn ang="0">
                    <a:pos x="26" y="37"/>
                  </a:cxn>
                  <a:cxn ang="0">
                    <a:pos x="34" y="49"/>
                  </a:cxn>
                  <a:cxn ang="0">
                    <a:pos x="17" y="14"/>
                  </a:cxn>
                  <a:cxn ang="0">
                    <a:pos x="20" y="17"/>
                  </a:cxn>
                </a:cxnLst>
                <a:rect l="0" t="0" r="r" b="b"/>
                <a:pathLst>
                  <a:path w="34" h="49">
                    <a:moveTo>
                      <a:pt x="20" y="17"/>
                    </a:moveTo>
                    <a:cubicBezTo>
                      <a:pt x="17" y="10"/>
                      <a:pt x="9" y="6"/>
                      <a:pt x="3" y="2"/>
                    </a:cubicBezTo>
                    <a:cubicBezTo>
                      <a:pt x="0" y="0"/>
                      <a:pt x="0" y="6"/>
                      <a:pt x="1" y="8"/>
                    </a:cubicBezTo>
                    <a:cubicBezTo>
                      <a:pt x="6" y="13"/>
                      <a:pt x="13" y="16"/>
                      <a:pt x="18" y="21"/>
                    </a:cubicBezTo>
                    <a:cubicBezTo>
                      <a:pt x="21" y="25"/>
                      <a:pt x="23" y="32"/>
                      <a:pt x="26" y="37"/>
                    </a:cubicBezTo>
                    <a:cubicBezTo>
                      <a:pt x="28" y="41"/>
                      <a:pt x="31" y="45"/>
                      <a:pt x="34" y="49"/>
                    </a:cubicBezTo>
                    <a:cubicBezTo>
                      <a:pt x="29" y="37"/>
                      <a:pt x="24" y="23"/>
                      <a:pt x="17" y="14"/>
                    </a:cubicBezTo>
                    <a:cubicBezTo>
                      <a:pt x="17" y="14"/>
                      <a:pt x="20" y="17"/>
                      <a:pt x="20" y="17"/>
                    </a:cubicBezTo>
                    <a:close/>
                  </a:path>
                </a:pathLst>
              </a:custGeom>
              <a:solidFill>
                <a:srgbClr val="79501A"/>
              </a:solidFill>
              <a:ln w="9525">
                <a:noFill/>
                <a:round/>
                <a:headEnd/>
                <a:tailEnd/>
              </a:ln>
            </p:spPr>
            <p:txBody>
              <a:bodyPr/>
              <a:lstStyle/>
              <a:p>
                <a:pPr>
                  <a:defRPr/>
                </a:pPr>
                <a:endParaRPr lang="es-MX"/>
              </a:p>
            </p:txBody>
          </p:sp>
          <p:sp>
            <p:nvSpPr>
              <p:cNvPr id="1725" name="Freeform 701"/>
              <p:cNvSpPr>
                <a:spLocks/>
              </p:cNvSpPr>
              <p:nvPr/>
            </p:nvSpPr>
            <p:spPr bwMode="auto">
              <a:xfrm>
                <a:off x="5080" y="1450"/>
                <a:ext cx="96" cy="119"/>
              </a:xfrm>
              <a:custGeom>
                <a:avLst/>
                <a:gdLst/>
                <a:ahLst/>
                <a:cxnLst>
                  <a:cxn ang="0">
                    <a:pos x="3" y="1"/>
                  </a:cxn>
                  <a:cxn ang="0">
                    <a:pos x="0" y="6"/>
                  </a:cxn>
                  <a:cxn ang="0">
                    <a:pos x="12" y="26"/>
                  </a:cxn>
                  <a:cxn ang="0">
                    <a:pos x="24" y="32"/>
                  </a:cxn>
                  <a:cxn ang="0">
                    <a:pos x="5" y="0"/>
                  </a:cxn>
                  <a:cxn ang="0">
                    <a:pos x="3" y="1"/>
                  </a:cxn>
                </a:cxnLst>
                <a:rect l="0" t="0" r="r" b="b"/>
                <a:pathLst>
                  <a:path w="27" h="35">
                    <a:moveTo>
                      <a:pt x="3" y="1"/>
                    </a:moveTo>
                    <a:cubicBezTo>
                      <a:pt x="1" y="2"/>
                      <a:pt x="2" y="5"/>
                      <a:pt x="0" y="6"/>
                    </a:cubicBezTo>
                    <a:cubicBezTo>
                      <a:pt x="3" y="13"/>
                      <a:pt x="9" y="18"/>
                      <a:pt x="12" y="26"/>
                    </a:cubicBezTo>
                    <a:cubicBezTo>
                      <a:pt x="14" y="29"/>
                      <a:pt x="23" y="35"/>
                      <a:pt x="24" y="32"/>
                    </a:cubicBezTo>
                    <a:cubicBezTo>
                      <a:pt x="27" y="26"/>
                      <a:pt x="17" y="13"/>
                      <a:pt x="5" y="0"/>
                    </a:cubicBezTo>
                    <a:cubicBezTo>
                      <a:pt x="5" y="0"/>
                      <a:pt x="3" y="0"/>
                      <a:pt x="3" y="1"/>
                    </a:cubicBezTo>
                    <a:close/>
                  </a:path>
                </a:pathLst>
              </a:custGeom>
              <a:solidFill>
                <a:srgbClr val="79501A"/>
              </a:solidFill>
              <a:ln w="9525">
                <a:noFill/>
                <a:round/>
                <a:headEnd/>
                <a:tailEnd/>
              </a:ln>
            </p:spPr>
            <p:txBody>
              <a:bodyPr/>
              <a:lstStyle/>
              <a:p>
                <a:pPr>
                  <a:defRPr/>
                </a:pPr>
                <a:endParaRPr lang="es-MX"/>
              </a:p>
            </p:txBody>
          </p:sp>
          <p:sp>
            <p:nvSpPr>
              <p:cNvPr id="1726" name="Freeform 702"/>
              <p:cNvSpPr>
                <a:spLocks/>
              </p:cNvSpPr>
              <p:nvPr/>
            </p:nvSpPr>
            <p:spPr bwMode="auto">
              <a:xfrm>
                <a:off x="5057" y="1510"/>
                <a:ext cx="64" cy="64"/>
              </a:xfrm>
              <a:custGeom>
                <a:avLst/>
                <a:gdLst/>
                <a:ahLst/>
                <a:cxnLst>
                  <a:cxn ang="0">
                    <a:pos x="4" y="0"/>
                  </a:cxn>
                  <a:cxn ang="0">
                    <a:pos x="0" y="3"/>
                  </a:cxn>
                  <a:cxn ang="0">
                    <a:pos x="14" y="19"/>
                  </a:cxn>
                  <a:cxn ang="0">
                    <a:pos x="18" y="18"/>
                  </a:cxn>
                  <a:cxn ang="0">
                    <a:pos x="4" y="0"/>
                  </a:cxn>
                </a:cxnLst>
                <a:rect l="0" t="0" r="r" b="b"/>
                <a:pathLst>
                  <a:path w="18" h="19">
                    <a:moveTo>
                      <a:pt x="4" y="0"/>
                    </a:moveTo>
                    <a:cubicBezTo>
                      <a:pt x="3" y="0"/>
                      <a:pt x="0" y="1"/>
                      <a:pt x="0" y="3"/>
                    </a:cubicBezTo>
                    <a:cubicBezTo>
                      <a:pt x="3" y="9"/>
                      <a:pt x="7" y="16"/>
                      <a:pt x="14" y="19"/>
                    </a:cubicBezTo>
                    <a:cubicBezTo>
                      <a:pt x="15" y="16"/>
                      <a:pt x="16" y="18"/>
                      <a:pt x="18" y="18"/>
                    </a:cubicBezTo>
                    <a:cubicBezTo>
                      <a:pt x="11" y="13"/>
                      <a:pt x="12" y="3"/>
                      <a:pt x="4" y="0"/>
                    </a:cubicBezTo>
                    <a:close/>
                  </a:path>
                </a:pathLst>
              </a:custGeom>
              <a:solidFill>
                <a:srgbClr val="79501A"/>
              </a:solidFill>
              <a:ln w="9525">
                <a:noFill/>
                <a:round/>
                <a:headEnd/>
                <a:tailEnd/>
              </a:ln>
            </p:spPr>
            <p:txBody>
              <a:bodyPr/>
              <a:lstStyle/>
              <a:p>
                <a:pPr>
                  <a:defRPr/>
                </a:pPr>
                <a:endParaRPr lang="es-MX"/>
              </a:p>
            </p:txBody>
          </p:sp>
          <p:sp>
            <p:nvSpPr>
              <p:cNvPr id="1727" name="Freeform 703"/>
              <p:cNvSpPr>
                <a:spLocks/>
              </p:cNvSpPr>
              <p:nvPr/>
            </p:nvSpPr>
            <p:spPr bwMode="auto">
              <a:xfrm>
                <a:off x="4998" y="1359"/>
                <a:ext cx="51" cy="32"/>
              </a:xfrm>
              <a:custGeom>
                <a:avLst/>
                <a:gdLst/>
                <a:ahLst/>
                <a:cxnLst>
                  <a:cxn ang="0">
                    <a:pos x="6" y="0"/>
                  </a:cxn>
                  <a:cxn ang="0">
                    <a:pos x="12" y="6"/>
                  </a:cxn>
                  <a:cxn ang="0">
                    <a:pos x="3" y="1"/>
                  </a:cxn>
                  <a:cxn ang="0">
                    <a:pos x="6" y="0"/>
                  </a:cxn>
                </a:cxnLst>
                <a:rect l="0" t="0" r="r" b="b"/>
                <a:pathLst>
                  <a:path w="14" h="10">
                    <a:moveTo>
                      <a:pt x="6" y="0"/>
                    </a:moveTo>
                    <a:cubicBezTo>
                      <a:pt x="9" y="2"/>
                      <a:pt x="14" y="5"/>
                      <a:pt x="12" y="6"/>
                    </a:cubicBezTo>
                    <a:cubicBezTo>
                      <a:pt x="8" y="10"/>
                      <a:pt x="0" y="7"/>
                      <a:pt x="3" y="1"/>
                    </a:cubicBezTo>
                    <a:cubicBezTo>
                      <a:pt x="3" y="0"/>
                      <a:pt x="5" y="0"/>
                      <a:pt x="6" y="0"/>
                    </a:cubicBezTo>
                    <a:close/>
                  </a:path>
                </a:pathLst>
              </a:custGeom>
              <a:solidFill>
                <a:srgbClr val="79501A"/>
              </a:solidFill>
              <a:ln w="9525">
                <a:noFill/>
                <a:round/>
                <a:headEnd/>
                <a:tailEnd/>
              </a:ln>
            </p:spPr>
            <p:txBody>
              <a:bodyPr/>
              <a:lstStyle/>
              <a:p>
                <a:pPr>
                  <a:defRPr/>
                </a:pPr>
                <a:endParaRPr lang="es-MX"/>
              </a:p>
            </p:txBody>
          </p:sp>
          <p:sp>
            <p:nvSpPr>
              <p:cNvPr id="1728" name="Freeform 704"/>
              <p:cNvSpPr>
                <a:spLocks/>
              </p:cNvSpPr>
              <p:nvPr/>
            </p:nvSpPr>
            <p:spPr bwMode="auto">
              <a:xfrm>
                <a:off x="5007" y="1414"/>
                <a:ext cx="69" cy="82"/>
              </a:xfrm>
              <a:custGeom>
                <a:avLst/>
                <a:gdLst/>
                <a:ahLst/>
                <a:cxnLst>
                  <a:cxn ang="0">
                    <a:pos x="0" y="6"/>
                  </a:cxn>
                  <a:cxn ang="0">
                    <a:pos x="13" y="20"/>
                  </a:cxn>
                  <a:cxn ang="0">
                    <a:pos x="0" y="6"/>
                  </a:cxn>
                </a:cxnLst>
                <a:rect l="0" t="0" r="r" b="b"/>
                <a:pathLst>
                  <a:path w="19" h="23">
                    <a:moveTo>
                      <a:pt x="0" y="6"/>
                    </a:moveTo>
                    <a:cubicBezTo>
                      <a:pt x="10" y="0"/>
                      <a:pt x="19" y="15"/>
                      <a:pt x="13" y="20"/>
                    </a:cubicBezTo>
                    <a:cubicBezTo>
                      <a:pt x="8" y="23"/>
                      <a:pt x="1" y="14"/>
                      <a:pt x="0" y="6"/>
                    </a:cubicBezTo>
                    <a:close/>
                  </a:path>
                </a:pathLst>
              </a:custGeom>
              <a:solidFill>
                <a:srgbClr val="79501A"/>
              </a:solidFill>
              <a:ln w="9525">
                <a:noFill/>
                <a:round/>
                <a:headEnd/>
                <a:tailEnd/>
              </a:ln>
            </p:spPr>
            <p:txBody>
              <a:bodyPr/>
              <a:lstStyle/>
              <a:p>
                <a:pPr>
                  <a:defRPr/>
                </a:pPr>
                <a:endParaRPr lang="es-MX"/>
              </a:p>
            </p:txBody>
          </p:sp>
          <p:sp>
            <p:nvSpPr>
              <p:cNvPr id="1729" name="Freeform 705"/>
              <p:cNvSpPr>
                <a:spLocks/>
              </p:cNvSpPr>
              <p:nvPr/>
            </p:nvSpPr>
            <p:spPr bwMode="auto">
              <a:xfrm>
                <a:off x="5002" y="1391"/>
                <a:ext cx="73" cy="46"/>
              </a:xfrm>
              <a:custGeom>
                <a:avLst/>
                <a:gdLst/>
                <a:ahLst/>
                <a:cxnLst>
                  <a:cxn ang="0">
                    <a:pos x="3" y="0"/>
                  </a:cxn>
                  <a:cxn ang="0">
                    <a:pos x="21" y="12"/>
                  </a:cxn>
                  <a:cxn ang="0">
                    <a:pos x="1" y="6"/>
                  </a:cxn>
                  <a:cxn ang="0">
                    <a:pos x="3" y="0"/>
                  </a:cxn>
                </a:cxnLst>
                <a:rect l="0" t="0" r="r" b="b"/>
                <a:pathLst>
                  <a:path w="21" h="12">
                    <a:moveTo>
                      <a:pt x="3" y="0"/>
                    </a:moveTo>
                    <a:cubicBezTo>
                      <a:pt x="9" y="0"/>
                      <a:pt x="19" y="6"/>
                      <a:pt x="21" y="12"/>
                    </a:cubicBezTo>
                    <a:cubicBezTo>
                      <a:pt x="16" y="12"/>
                      <a:pt x="6" y="8"/>
                      <a:pt x="1" y="6"/>
                    </a:cubicBezTo>
                    <a:cubicBezTo>
                      <a:pt x="0" y="5"/>
                      <a:pt x="1" y="0"/>
                      <a:pt x="3" y="0"/>
                    </a:cubicBezTo>
                    <a:close/>
                  </a:path>
                </a:pathLst>
              </a:custGeom>
              <a:solidFill>
                <a:srgbClr val="79501A"/>
              </a:solidFill>
              <a:ln w="9525">
                <a:noFill/>
                <a:round/>
                <a:headEnd/>
                <a:tailEnd/>
              </a:ln>
            </p:spPr>
            <p:txBody>
              <a:bodyPr/>
              <a:lstStyle/>
              <a:p>
                <a:pPr>
                  <a:defRPr/>
                </a:pPr>
                <a:endParaRPr lang="es-MX"/>
              </a:p>
            </p:txBody>
          </p:sp>
          <p:sp>
            <p:nvSpPr>
              <p:cNvPr id="1730" name="Freeform 706"/>
              <p:cNvSpPr>
                <a:spLocks/>
              </p:cNvSpPr>
              <p:nvPr/>
            </p:nvSpPr>
            <p:spPr bwMode="auto">
              <a:xfrm>
                <a:off x="5011" y="1651"/>
                <a:ext cx="69" cy="64"/>
              </a:xfrm>
              <a:custGeom>
                <a:avLst/>
                <a:gdLst/>
                <a:ahLst/>
                <a:cxnLst>
                  <a:cxn ang="0">
                    <a:pos x="6" y="0"/>
                  </a:cxn>
                  <a:cxn ang="0">
                    <a:pos x="0" y="0"/>
                  </a:cxn>
                  <a:cxn ang="0">
                    <a:pos x="7" y="7"/>
                  </a:cxn>
                  <a:cxn ang="0">
                    <a:pos x="20" y="18"/>
                  </a:cxn>
                  <a:cxn ang="0">
                    <a:pos x="5" y="1"/>
                  </a:cxn>
                  <a:cxn ang="0">
                    <a:pos x="6" y="0"/>
                  </a:cxn>
                </a:cxnLst>
                <a:rect l="0" t="0" r="r" b="b"/>
                <a:pathLst>
                  <a:path w="20" h="18">
                    <a:moveTo>
                      <a:pt x="6" y="0"/>
                    </a:moveTo>
                    <a:cubicBezTo>
                      <a:pt x="4" y="2"/>
                      <a:pt x="1" y="2"/>
                      <a:pt x="0" y="0"/>
                    </a:cubicBezTo>
                    <a:cubicBezTo>
                      <a:pt x="2" y="2"/>
                      <a:pt x="5" y="6"/>
                      <a:pt x="7" y="7"/>
                    </a:cubicBezTo>
                    <a:cubicBezTo>
                      <a:pt x="13" y="10"/>
                      <a:pt x="16" y="13"/>
                      <a:pt x="20" y="18"/>
                    </a:cubicBezTo>
                    <a:cubicBezTo>
                      <a:pt x="16" y="12"/>
                      <a:pt x="12" y="4"/>
                      <a:pt x="5" y="1"/>
                    </a:cubicBezTo>
                    <a:cubicBezTo>
                      <a:pt x="5" y="1"/>
                      <a:pt x="5" y="0"/>
                      <a:pt x="6" y="0"/>
                    </a:cubicBezTo>
                    <a:close/>
                  </a:path>
                </a:pathLst>
              </a:custGeom>
              <a:solidFill>
                <a:srgbClr val="79501A"/>
              </a:solidFill>
              <a:ln w="9525">
                <a:noFill/>
                <a:round/>
                <a:headEnd/>
                <a:tailEnd/>
              </a:ln>
            </p:spPr>
            <p:txBody>
              <a:bodyPr/>
              <a:lstStyle/>
              <a:p>
                <a:pPr>
                  <a:defRPr/>
                </a:pPr>
                <a:endParaRPr lang="es-MX"/>
              </a:p>
            </p:txBody>
          </p:sp>
          <p:sp>
            <p:nvSpPr>
              <p:cNvPr id="1731" name="Freeform 707"/>
              <p:cNvSpPr>
                <a:spLocks/>
              </p:cNvSpPr>
              <p:nvPr/>
            </p:nvSpPr>
            <p:spPr bwMode="auto">
              <a:xfrm>
                <a:off x="5246" y="1605"/>
                <a:ext cx="32" cy="50"/>
              </a:xfrm>
              <a:custGeom>
                <a:avLst/>
                <a:gdLst/>
                <a:ahLst/>
                <a:cxnLst>
                  <a:cxn ang="0">
                    <a:pos x="5" y="2"/>
                  </a:cxn>
                  <a:cxn ang="0">
                    <a:pos x="0" y="0"/>
                  </a:cxn>
                  <a:cxn ang="0">
                    <a:pos x="6" y="15"/>
                  </a:cxn>
                  <a:cxn ang="0">
                    <a:pos x="5" y="4"/>
                  </a:cxn>
                  <a:cxn ang="0">
                    <a:pos x="5" y="2"/>
                  </a:cxn>
                </a:cxnLst>
                <a:rect l="0" t="0" r="r" b="b"/>
                <a:pathLst>
                  <a:path w="9" h="15">
                    <a:moveTo>
                      <a:pt x="5" y="2"/>
                    </a:moveTo>
                    <a:cubicBezTo>
                      <a:pt x="3" y="2"/>
                      <a:pt x="2" y="1"/>
                      <a:pt x="0" y="0"/>
                    </a:cubicBezTo>
                    <a:cubicBezTo>
                      <a:pt x="2" y="6"/>
                      <a:pt x="1" y="14"/>
                      <a:pt x="6" y="15"/>
                    </a:cubicBezTo>
                    <a:cubicBezTo>
                      <a:pt x="9" y="15"/>
                      <a:pt x="5" y="8"/>
                      <a:pt x="5" y="4"/>
                    </a:cubicBezTo>
                    <a:cubicBezTo>
                      <a:pt x="5" y="4"/>
                      <a:pt x="5" y="2"/>
                      <a:pt x="5" y="2"/>
                    </a:cubicBezTo>
                    <a:close/>
                  </a:path>
                </a:pathLst>
              </a:custGeom>
              <a:solidFill>
                <a:srgbClr val="79501A"/>
              </a:solidFill>
              <a:ln w="9525">
                <a:noFill/>
                <a:round/>
                <a:headEnd/>
                <a:tailEnd/>
              </a:ln>
            </p:spPr>
            <p:txBody>
              <a:bodyPr/>
              <a:lstStyle/>
              <a:p>
                <a:pPr>
                  <a:defRPr/>
                </a:pPr>
                <a:endParaRPr lang="es-MX"/>
              </a:p>
            </p:txBody>
          </p:sp>
          <p:sp>
            <p:nvSpPr>
              <p:cNvPr id="1732" name="Freeform 708"/>
              <p:cNvSpPr>
                <a:spLocks/>
              </p:cNvSpPr>
              <p:nvPr/>
            </p:nvSpPr>
            <p:spPr bwMode="auto">
              <a:xfrm>
                <a:off x="5021" y="1542"/>
                <a:ext cx="92" cy="73"/>
              </a:xfrm>
              <a:custGeom>
                <a:avLst/>
                <a:gdLst/>
                <a:ahLst/>
                <a:cxnLst>
                  <a:cxn ang="0">
                    <a:pos x="10" y="0"/>
                  </a:cxn>
                  <a:cxn ang="0">
                    <a:pos x="2" y="4"/>
                  </a:cxn>
                  <a:cxn ang="0">
                    <a:pos x="8" y="14"/>
                  </a:cxn>
                  <a:cxn ang="0">
                    <a:pos x="10" y="17"/>
                  </a:cxn>
                  <a:cxn ang="0">
                    <a:pos x="20" y="20"/>
                  </a:cxn>
                  <a:cxn ang="0">
                    <a:pos x="12" y="14"/>
                  </a:cxn>
                  <a:cxn ang="0">
                    <a:pos x="13" y="13"/>
                  </a:cxn>
                  <a:cxn ang="0">
                    <a:pos x="19" y="12"/>
                  </a:cxn>
                  <a:cxn ang="0">
                    <a:pos x="10" y="0"/>
                  </a:cxn>
                </a:cxnLst>
                <a:rect l="0" t="0" r="r" b="b"/>
                <a:pathLst>
                  <a:path w="26" h="21">
                    <a:moveTo>
                      <a:pt x="10" y="0"/>
                    </a:moveTo>
                    <a:cubicBezTo>
                      <a:pt x="8" y="3"/>
                      <a:pt x="6" y="6"/>
                      <a:pt x="2" y="4"/>
                    </a:cubicBezTo>
                    <a:cubicBezTo>
                      <a:pt x="0" y="9"/>
                      <a:pt x="5" y="11"/>
                      <a:pt x="8" y="14"/>
                    </a:cubicBezTo>
                    <a:cubicBezTo>
                      <a:pt x="9" y="15"/>
                      <a:pt x="9" y="17"/>
                      <a:pt x="10" y="17"/>
                    </a:cubicBezTo>
                    <a:cubicBezTo>
                      <a:pt x="13" y="20"/>
                      <a:pt x="17" y="21"/>
                      <a:pt x="20" y="20"/>
                    </a:cubicBezTo>
                    <a:cubicBezTo>
                      <a:pt x="20" y="20"/>
                      <a:pt x="12" y="13"/>
                      <a:pt x="12" y="14"/>
                    </a:cubicBezTo>
                    <a:cubicBezTo>
                      <a:pt x="12" y="13"/>
                      <a:pt x="13" y="14"/>
                      <a:pt x="13" y="13"/>
                    </a:cubicBezTo>
                    <a:cubicBezTo>
                      <a:pt x="11" y="17"/>
                      <a:pt x="26" y="11"/>
                      <a:pt x="19" y="12"/>
                    </a:cubicBezTo>
                    <a:cubicBezTo>
                      <a:pt x="15" y="9"/>
                      <a:pt x="12" y="4"/>
                      <a:pt x="10" y="0"/>
                    </a:cubicBezTo>
                    <a:close/>
                  </a:path>
                </a:pathLst>
              </a:custGeom>
              <a:solidFill>
                <a:srgbClr val="79501A"/>
              </a:solidFill>
              <a:ln w="9525">
                <a:noFill/>
                <a:round/>
                <a:headEnd/>
                <a:tailEnd/>
              </a:ln>
            </p:spPr>
            <p:txBody>
              <a:bodyPr/>
              <a:lstStyle/>
              <a:p>
                <a:pPr>
                  <a:defRPr/>
                </a:pPr>
                <a:endParaRPr lang="es-MX"/>
              </a:p>
            </p:txBody>
          </p:sp>
          <p:sp>
            <p:nvSpPr>
              <p:cNvPr id="1733" name="Freeform 709"/>
              <p:cNvSpPr>
                <a:spLocks/>
              </p:cNvSpPr>
              <p:nvPr/>
            </p:nvSpPr>
            <p:spPr bwMode="auto">
              <a:xfrm>
                <a:off x="4975" y="1528"/>
                <a:ext cx="51" cy="46"/>
              </a:xfrm>
              <a:custGeom>
                <a:avLst/>
                <a:gdLst/>
                <a:ahLst/>
                <a:cxnLst>
                  <a:cxn ang="0">
                    <a:pos x="5" y="4"/>
                  </a:cxn>
                  <a:cxn ang="0">
                    <a:pos x="0" y="7"/>
                  </a:cxn>
                  <a:cxn ang="0">
                    <a:pos x="11" y="12"/>
                  </a:cxn>
                  <a:cxn ang="0">
                    <a:pos x="6" y="0"/>
                  </a:cxn>
                  <a:cxn ang="0">
                    <a:pos x="5" y="4"/>
                  </a:cxn>
                </a:cxnLst>
                <a:rect l="0" t="0" r="r" b="b"/>
                <a:pathLst>
                  <a:path w="15" h="14">
                    <a:moveTo>
                      <a:pt x="5" y="4"/>
                    </a:moveTo>
                    <a:cubicBezTo>
                      <a:pt x="3" y="4"/>
                      <a:pt x="2" y="7"/>
                      <a:pt x="0" y="7"/>
                    </a:cubicBezTo>
                    <a:cubicBezTo>
                      <a:pt x="3" y="9"/>
                      <a:pt x="7" y="14"/>
                      <a:pt x="11" y="12"/>
                    </a:cubicBezTo>
                    <a:cubicBezTo>
                      <a:pt x="15" y="9"/>
                      <a:pt x="8" y="2"/>
                      <a:pt x="6" y="0"/>
                    </a:cubicBezTo>
                    <a:cubicBezTo>
                      <a:pt x="6" y="0"/>
                      <a:pt x="7" y="3"/>
                      <a:pt x="5" y="4"/>
                    </a:cubicBezTo>
                    <a:close/>
                  </a:path>
                </a:pathLst>
              </a:custGeom>
              <a:solidFill>
                <a:srgbClr val="79501A"/>
              </a:solidFill>
              <a:ln w="9525">
                <a:noFill/>
                <a:round/>
                <a:headEnd/>
                <a:tailEnd/>
              </a:ln>
            </p:spPr>
            <p:txBody>
              <a:bodyPr/>
              <a:lstStyle/>
              <a:p>
                <a:pPr>
                  <a:defRPr/>
                </a:pPr>
                <a:endParaRPr lang="es-MX"/>
              </a:p>
            </p:txBody>
          </p:sp>
          <p:sp>
            <p:nvSpPr>
              <p:cNvPr id="1734" name="Freeform 710"/>
              <p:cNvSpPr>
                <a:spLocks/>
              </p:cNvSpPr>
              <p:nvPr/>
            </p:nvSpPr>
            <p:spPr bwMode="auto">
              <a:xfrm>
                <a:off x="4998" y="1578"/>
                <a:ext cx="37" cy="36"/>
              </a:xfrm>
              <a:custGeom>
                <a:avLst/>
                <a:gdLst/>
                <a:ahLst/>
                <a:cxnLst>
                  <a:cxn ang="0">
                    <a:pos x="7" y="1"/>
                  </a:cxn>
                  <a:cxn ang="0">
                    <a:pos x="0" y="5"/>
                  </a:cxn>
                  <a:cxn ang="0">
                    <a:pos x="8" y="9"/>
                  </a:cxn>
                  <a:cxn ang="0">
                    <a:pos x="10" y="6"/>
                  </a:cxn>
                  <a:cxn ang="0">
                    <a:pos x="6" y="0"/>
                  </a:cxn>
                  <a:cxn ang="0">
                    <a:pos x="7" y="1"/>
                  </a:cxn>
                </a:cxnLst>
                <a:rect l="0" t="0" r="r" b="b"/>
                <a:pathLst>
                  <a:path w="11" h="10">
                    <a:moveTo>
                      <a:pt x="7" y="1"/>
                    </a:moveTo>
                    <a:cubicBezTo>
                      <a:pt x="4" y="2"/>
                      <a:pt x="0" y="2"/>
                      <a:pt x="0" y="5"/>
                    </a:cubicBezTo>
                    <a:cubicBezTo>
                      <a:pt x="1" y="8"/>
                      <a:pt x="5" y="10"/>
                      <a:pt x="8" y="9"/>
                    </a:cubicBezTo>
                    <a:cubicBezTo>
                      <a:pt x="8" y="9"/>
                      <a:pt x="11" y="8"/>
                      <a:pt x="10" y="6"/>
                    </a:cubicBezTo>
                    <a:cubicBezTo>
                      <a:pt x="9" y="4"/>
                      <a:pt x="5" y="3"/>
                      <a:pt x="6" y="0"/>
                    </a:cubicBezTo>
                    <a:cubicBezTo>
                      <a:pt x="6" y="0"/>
                      <a:pt x="6" y="1"/>
                      <a:pt x="7" y="1"/>
                    </a:cubicBezTo>
                    <a:close/>
                  </a:path>
                </a:pathLst>
              </a:custGeom>
              <a:solidFill>
                <a:srgbClr val="79501A"/>
              </a:solidFill>
              <a:ln w="9525">
                <a:noFill/>
                <a:round/>
                <a:headEnd/>
                <a:tailEnd/>
              </a:ln>
            </p:spPr>
            <p:txBody>
              <a:bodyPr/>
              <a:lstStyle/>
              <a:p>
                <a:pPr>
                  <a:defRPr/>
                </a:pPr>
                <a:endParaRPr lang="es-MX"/>
              </a:p>
            </p:txBody>
          </p:sp>
          <p:sp>
            <p:nvSpPr>
              <p:cNvPr id="1735" name="Freeform 711"/>
              <p:cNvSpPr>
                <a:spLocks/>
              </p:cNvSpPr>
              <p:nvPr/>
            </p:nvSpPr>
            <p:spPr bwMode="auto">
              <a:xfrm>
                <a:off x="4988" y="1482"/>
                <a:ext cx="64" cy="59"/>
              </a:xfrm>
              <a:custGeom>
                <a:avLst/>
                <a:gdLst/>
                <a:ahLst/>
                <a:cxnLst>
                  <a:cxn ang="0">
                    <a:pos x="5" y="1"/>
                  </a:cxn>
                  <a:cxn ang="0">
                    <a:pos x="12" y="13"/>
                  </a:cxn>
                  <a:cxn ang="0">
                    <a:pos x="5" y="1"/>
                  </a:cxn>
                </a:cxnLst>
                <a:rect l="0" t="0" r="r" b="b"/>
                <a:pathLst>
                  <a:path w="18" h="17">
                    <a:moveTo>
                      <a:pt x="5" y="1"/>
                    </a:moveTo>
                    <a:cubicBezTo>
                      <a:pt x="10" y="0"/>
                      <a:pt x="18" y="9"/>
                      <a:pt x="12" y="13"/>
                    </a:cubicBezTo>
                    <a:cubicBezTo>
                      <a:pt x="7" y="17"/>
                      <a:pt x="0" y="2"/>
                      <a:pt x="5" y="1"/>
                    </a:cubicBezTo>
                    <a:close/>
                  </a:path>
                </a:pathLst>
              </a:custGeom>
              <a:solidFill>
                <a:srgbClr val="79501A"/>
              </a:solidFill>
              <a:ln w="9525">
                <a:noFill/>
                <a:round/>
                <a:headEnd/>
                <a:tailEnd/>
              </a:ln>
            </p:spPr>
            <p:txBody>
              <a:bodyPr/>
              <a:lstStyle/>
              <a:p>
                <a:pPr>
                  <a:defRPr/>
                </a:pPr>
                <a:endParaRPr lang="es-MX"/>
              </a:p>
            </p:txBody>
          </p:sp>
          <p:sp>
            <p:nvSpPr>
              <p:cNvPr id="1736" name="Freeform 712"/>
              <p:cNvSpPr>
                <a:spLocks/>
              </p:cNvSpPr>
              <p:nvPr/>
            </p:nvSpPr>
            <p:spPr bwMode="auto">
              <a:xfrm>
                <a:off x="4874" y="1282"/>
                <a:ext cx="60" cy="36"/>
              </a:xfrm>
              <a:custGeom>
                <a:avLst/>
                <a:gdLst/>
                <a:ahLst/>
                <a:cxnLst>
                  <a:cxn ang="0">
                    <a:pos x="14" y="7"/>
                  </a:cxn>
                  <a:cxn ang="0">
                    <a:pos x="3" y="5"/>
                  </a:cxn>
                  <a:cxn ang="0">
                    <a:pos x="2" y="5"/>
                  </a:cxn>
                  <a:cxn ang="0">
                    <a:pos x="1" y="2"/>
                  </a:cxn>
                  <a:cxn ang="0">
                    <a:pos x="9" y="1"/>
                  </a:cxn>
                  <a:cxn ang="0">
                    <a:pos x="10" y="1"/>
                  </a:cxn>
                  <a:cxn ang="0">
                    <a:pos x="16" y="2"/>
                  </a:cxn>
                  <a:cxn ang="0">
                    <a:pos x="17" y="3"/>
                  </a:cxn>
                  <a:cxn ang="0">
                    <a:pos x="14" y="4"/>
                  </a:cxn>
                  <a:cxn ang="0">
                    <a:pos x="13" y="4"/>
                  </a:cxn>
                  <a:cxn ang="0">
                    <a:pos x="14" y="7"/>
                  </a:cxn>
                </a:cxnLst>
                <a:rect l="0" t="0" r="r" b="b"/>
                <a:pathLst>
                  <a:path w="17" h="10">
                    <a:moveTo>
                      <a:pt x="14" y="7"/>
                    </a:moveTo>
                    <a:cubicBezTo>
                      <a:pt x="10" y="10"/>
                      <a:pt x="6" y="7"/>
                      <a:pt x="3" y="5"/>
                    </a:cubicBezTo>
                    <a:cubicBezTo>
                      <a:pt x="3" y="5"/>
                      <a:pt x="3" y="5"/>
                      <a:pt x="2" y="5"/>
                    </a:cubicBezTo>
                    <a:cubicBezTo>
                      <a:pt x="2" y="5"/>
                      <a:pt x="0" y="3"/>
                      <a:pt x="1" y="2"/>
                    </a:cubicBezTo>
                    <a:cubicBezTo>
                      <a:pt x="3" y="0"/>
                      <a:pt x="6" y="1"/>
                      <a:pt x="9" y="1"/>
                    </a:cubicBezTo>
                    <a:cubicBezTo>
                      <a:pt x="9" y="1"/>
                      <a:pt x="10" y="1"/>
                      <a:pt x="10" y="1"/>
                    </a:cubicBezTo>
                    <a:cubicBezTo>
                      <a:pt x="12" y="1"/>
                      <a:pt x="15" y="1"/>
                      <a:pt x="16" y="2"/>
                    </a:cubicBezTo>
                    <a:cubicBezTo>
                      <a:pt x="17" y="3"/>
                      <a:pt x="17" y="3"/>
                      <a:pt x="17" y="3"/>
                    </a:cubicBezTo>
                    <a:cubicBezTo>
                      <a:pt x="17" y="4"/>
                      <a:pt x="15" y="3"/>
                      <a:pt x="14" y="4"/>
                    </a:cubicBezTo>
                    <a:cubicBezTo>
                      <a:pt x="13" y="4"/>
                      <a:pt x="13" y="4"/>
                      <a:pt x="13" y="4"/>
                    </a:cubicBezTo>
                    <a:cubicBezTo>
                      <a:pt x="12" y="5"/>
                      <a:pt x="14" y="7"/>
                      <a:pt x="14" y="7"/>
                    </a:cubicBezTo>
                    <a:close/>
                  </a:path>
                </a:pathLst>
              </a:custGeom>
              <a:solidFill>
                <a:srgbClr val="FDEE70"/>
              </a:solidFill>
              <a:ln w="9525">
                <a:noFill/>
                <a:round/>
                <a:headEnd/>
                <a:tailEnd/>
              </a:ln>
            </p:spPr>
            <p:txBody>
              <a:bodyPr/>
              <a:lstStyle/>
              <a:p>
                <a:pPr>
                  <a:defRPr/>
                </a:pPr>
                <a:endParaRPr lang="es-MX"/>
              </a:p>
            </p:txBody>
          </p:sp>
          <p:sp>
            <p:nvSpPr>
              <p:cNvPr id="1737" name="Freeform 713"/>
              <p:cNvSpPr>
                <a:spLocks/>
              </p:cNvSpPr>
              <p:nvPr/>
            </p:nvSpPr>
            <p:spPr bwMode="auto">
              <a:xfrm>
                <a:off x="5002" y="1437"/>
                <a:ext cx="51" cy="32"/>
              </a:xfrm>
              <a:custGeom>
                <a:avLst/>
                <a:gdLst/>
                <a:ahLst/>
                <a:cxnLst>
                  <a:cxn ang="0">
                    <a:pos x="1" y="0"/>
                  </a:cxn>
                  <a:cxn ang="0">
                    <a:pos x="7" y="4"/>
                  </a:cxn>
                  <a:cxn ang="0">
                    <a:pos x="11" y="3"/>
                  </a:cxn>
                  <a:cxn ang="0">
                    <a:pos x="7" y="4"/>
                  </a:cxn>
                  <a:cxn ang="0">
                    <a:pos x="15" y="9"/>
                  </a:cxn>
                  <a:cxn ang="0">
                    <a:pos x="8" y="7"/>
                  </a:cxn>
                  <a:cxn ang="0">
                    <a:pos x="2" y="1"/>
                  </a:cxn>
                  <a:cxn ang="0">
                    <a:pos x="1" y="0"/>
                  </a:cxn>
                </a:cxnLst>
                <a:rect l="0" t="0" r="r" b="b"/>
                <a:pathLst>
                  <a:path w="15" h="10">
                    <a:moveTo>
                      <a:pt x="1" y="0"/>
                    </a:moveTo>
                    <a:cubicBezTo>
                      <a:pt x="5" y="3"/>
                      <a:pt x="4" y="2"/>
                      <a:pt x="7" y="4"/>
                    </a:cubicBezTo>
                    <a:cubicBezTo>
                      <a:pt x="8" y="5"/>
                      <a:pt x="9" y="4"/>
                      <a:pt x="11" y="3"/>
                    </a:cubicBezTo>
                    <a:cubicBezTo>
                      <a:pt x="10" y="4"/>
                      <a:pt x="9" y="5"/>
                      <a:pt x="7" y="4"/>
                    </a:cubicBezTo>
                    <a:cubicBezTo>
                      <a:pt x="8" y="7"/>
                      <a:pt x="9" y="10"/>
                      <a:pt x="15" y="9"/>
                    </a:cubicBezTo>
                    <a:cubicBezTo>
                      <a:pt x="12" y="10"/>
                      <a:pt x="9" y="9"/>
                      <a:pt x="8" y="7"/>
                    </a:cubicBezTo>
                    <a:cubicBezTo>
                      <a:pt x="6" y="3"/>
                      <a:pt x="4" y="2"/>
                      <a:pt x="2" y="1"/>
                    </a:cubicBezTo>
                    <a:cubicBezTo>
                      <a:pt x="0" y="0"/>
                      <a:pt x="1" y="1"/>
                      <a:pt x="1" y="0"/>
                    </a:cubicBezTo>
                    <a:close/>
                  </a:path>
                </a:pathLst>
              </a:custGeom>
              <a:solidFill>
                <a:srgbClr val="24211D"/>
              </a:solidFill>
              <a:ln w="9525">
                <a:noFill/>
                <a:round/>
                <a:headEnd/>
                <a:tailEnd/>
              </a:ln>
            </p:spPr>
            <p:txBody>
              <a:bodyPr/>
              <a:lstStyle/>
              <a:p>
                <a:pPr>
                  <a:defRPr/>
                </a:pPr>
                <a:endParaRPr lang="es-MX"/>
              </a:p>
            </p:txBody>
          </p:sp>
          <p:sp>
            <p:nvSpPr>
              <p:cNvPr id="1738" name="Freeform 714"/>
              <p:cNvSpPr>
                <a:spLocks/>
              </p:cNvSpPr>
              <p:nvPr/>
            </p:nvSpPr>
            <p:spPr bwMode="auto">
              <a:xfrm>
                <a:off x="4998" y="1396"/>
                <a:ext cx="55" cy="32"/>
              </a:xfrm>
              <a:custGeom>
                <a:avLst/>
                <a:gdLst/>
                <a:ahLst/>
                <a:cxnLst>
                  <a:cxn ang="0">
                    <a:pos x="1" y="0"/>
                  </a:cxn>
                  <a:cxn ang="0">
                    <a:pos x="7" y="3"/>
                  </a:cxn>
                  <a:cxn ang="0">
                    <a:pos x="12" y="2"/>
                  </a:cxn>
                  <a:cxn ang="0">
                    <a:pos x="7" y="4"/>
                  </a:cxn>
                  <a:cxn ang="0">
                    <a:pos x="16" y="6"/>
                  </a:cxn>
                  <a:cxn ang="0">
                    <a:pos x="8" y="5"/>
                  </a:cxn>
                  <a:cxn ang="0">
                    <a:pos x="1" y="1"/>
                  </a:cxn>
                  <a:cxn ang="0">
                    <a:pos x="1" y="0"/>
                  </a:cxn>
                </a:cxnLst>
                <a:rect l="0" t="0" r="r" b="b"/>
                <a:pathLst>
                  <a:path w="16" h="9">
                    <a:moveTo>
                      <a:pt x="1" y="0"/>
                    </a:moveTo>
                    <a:cubicBezTo>
                      <a:pt x="5" y="2"/>
                      <a:pt x="4" y="2"/>
                      <a:pt x="7" y="3"/>
                    </a:cubicBezTo>
                    <a:cubicBezTo>
                      <a:pt x="7" y="3"/>
                      <a:pt x="9" y="3"/>
                      <a:pt x="12" y="2"/>
                    </a:cubicBezTo>
                    <a:cubicBezTo>
                      <a:pt x="11" y="3"/>
                      <a:pt x="9" y="3"/>
                      <a:pt x="7" y="4"/>
                    </a:cubicBezTo>
                    <a:cubicBezTo>
                      <a:pt x="9" y="6"/>
                      <a:pt x="10" y="9"/>
                      <a:pt x="16" y="6"/>
                    </a:cubicBezTo>
                    <a:cubicBezTo>
                      <a:pt x="13" y="8"/>
                      <a:pt x="10" y="8"/>
                      <a:pt x="8" y="5"/>
                    </a:cubicBezTo>
                    <a:cubicBezTo>
                      <a:pt x="6" y="3"/>
                      <a:pt x="4" y="2"/>
                      <a:pt x="1" y="1"/>
                    </a:cubicBezTo>
                    <a:cubicBezTo>
                      <a:pt x="0" y="0"/>
                      <a:pt x="1" y="1"/>
                      <a:pt x="1" y="0"/>
                    </a:cubicBezTo>
                    <a:close/>
                  </a:path>
                </a:pathLst>
              </a:custGeom>
              <a:solidFill>
                <a:srgbClr val="24211D"/>
              </a:solidFill>
              <a:ln w="9525">
                <a:noFill/>
                <a:round/>
                <a:headEnd/>
                <a:tailEnd/>
              </a:ln>
            </p:spPr>
            <p:txBody>
              <a:bodyPr/>
              <a:lstStyle/>
              <a:p>
                <a:pPr>
                  <a:defRPr/>
                </a:pPr>
                <a:endParaRPr lang="es-MX"/>
              </a:p>
            </p:txBody>
          </p:sp>
          <p:sp>
            <p:nvSpPr>
              <p:cNvPr id="1739" name="Freeform 715"/>
              <p:cNvSpPr>
                <a:spLocks/>
              </p:cNvSpPr>
              <p:nvPr/>
            </p:nvSpPr>
            <p:spPr bwMode="auto">
              <a:xfrm>
                <a:off x="5080" y="1459"/>
                <a:ext cx="83" cy="91"/>
              </a:xfrm>
              <a:custGeom>
                <a:avLst/>
                <a:gdLst/>
                <a:ahLst/>
                <a:cxnLst>
                  <a:cxn ang="0">
                    <a:pos x="1" y="0"/>
                  </a:cxn>
                  <a:cxn ang="0">
                    <a:pos x="6" y="4"/>
                  </a:cxn>
                  <a:cxn ang="0">
                    <a:pos x="12" y="4"/>
                  </a:cxn>
                  <a:cxn ang="0">
                    <a:pos x="6" y="5"/>
                  </a:cxn>
                  <a:cxn ang="0">
                    <a:pos x="24" y="24"/>
                  </a:cxn>
                  <a:cxn ang="0">
                    <a:pos x="6" y="7"/>
                  </a:cxn>
                  <a:cxn ang="0">
                    <a:pos x="1" y="1"/>
                  </a:cxn>
                  <a:cxn ang="0">
                    <a:pos x="1" y="0"/>
                  </a:cxn>
                </a:cxnLst>
                <a:rect l="0" t="0" r="r" b="b"/>
                <a:pathLst>
                  <a:path w="24" h="26">
                    <a:moveTo>
                      <a:pt x="1" y="0"/>
                    </a:moveTo>
                    <a:cubicBezTo>
                      <a:pt x="5" y="4"/>
                      <a:pt x="4" y="3"/>
                      <a:pt x="6" y="4"/>
                    </a:cubicBezTo>
                    <a:cubicBezTo>
                      <a:pt x="7" y="5"/>
                      <a:pt x="10" y="5"/>
                      <a:pt x="12" y="4"/>
                    </a:cubicBezTo>
                    <a:cubicBezTo>
                      <a:pt x="10" y="5"/>
                      <a:pt x="8" y="5"/>
                      <a:pt x="6" y="5"/>
                    </a:cubicBezTo>
                    <a:cubicBezTo>
                      <a:pt x="8" y="7"/>
                      <a:pt x="17" y="26"/>
                      <a:pt x="24" y="24"/>
                    </a:cubicBezTo>
                    <a:cubicBezTo>
                      <a:pt x="21" y="26"/>
                      <a:pt x="7" y="10"/>
                      <a:pt x="6" y="7"/>
                    </a:cubicBezTo>
                    <a:cubicBezTo>
                      <a:pt x="4" y="4"/>
                      <a:pt x="4" y="3"/>
                      <a:pt x="1" y="1"/>
                    </a:cubicBezTo>
                    <a:cubicBezTo>
                      <a:pt x="0" y="1"/>
                      <a:pt x="1" y="1"/>
                      <a:pt x="1" y="0"/>
                    </a:cubicBezTo>
                    <a:close/>
                  </a:path>
                </a:pathLst>
              </a:custGeom>
              <a:solidFill>
                <a:srgbClr val="24211D"/>
              </a:solidFill>
              <a:ln w="9525">
                <a:noFill/>
                <a:round/>
                <a:headEnd/>
                <a:tailEnd/>
              </a:ln>
            </p:spPr>
            <p:txBody>
              <a:bodyPr/>
              <a:lstStyle/>
              <a:p>
                <a:pPr>
                  <a:defRPr/>
                </a:pPr>
                <a:endParaRPr lang="es-MX"/>
              </a:p>
            </p:txBody>
          </p:sp>
          <p:sp>
            <p:nvSpPr>
              <p:cNvPr id="1740" name="Freeform 716"/>
              <p:cNvSpPr>
                <a:spLocks/>
              </p:cNvSpPr>
              <p:nvPr/>
            </p:nvSpPr>
            <p:spPr bwMode="auto">
              <a:xfrm>
                <a:off x="4993" y="1496"/>
                <a:ext cx="51" cy="32"/>
              </a:xfrm>
              <a:custGeom>
                <a:avLst/>
                <a:gdLst/>
                <a:ahLst/>
                <a:cxnLst>
                  <a:cxn ang="0">
                    <a:pos x="1" y="0"/>
                  </a:cxn>
                  <a:cxn ang="0">
                    <a:pos x="6" y="4"/>
                  </a:cxn>
                  <a:cxn ang="0">
                    <a:pos x="12" y="3"/>
                  </a:cxn>
                  <a:cxn ang="0">
                    <a:pos x="6" y="4"/>
                  </a:cxn>
                  <a:cxn ang="0">
                    <a:pos x="14" y="9"/>
                  </a:cxn>
                  <a:cxn ang="0">
                    <a:pos x="6" y="6"/>
                  </a:cxn>
                  <a:cxn ang="0">
                    <a:pos x="1" y="1"/>
                  </a:cxn>
                  <a:cxn ang="0">
                    <a:pos x="1" y="0"/>
                  </a:cxn>
                </a:cxnLst>
                <a:rect l="0" t="0" r="r" b="b"/>
                <a:pathLst>
                  <a:path w="14" h="10">
                    <a:moveTo>
                      <a:pt x="1" y="0"/>
                    </a:moveTo>
                    <a:cubicBezTo>
                      <a:pt x="5" y="3"/>
                      <a:pt x="4" y="2"/>
                      <a:pt x="6" y="4"/>
                    </a:cubicBezTo>
                    <a:cubicBezTo>
                      <a:pt x="7" y="5"/>
                      <a:pt x="10" y="4"/>
                      <a:pt x="12" y="3"/>
                    </a:cubicBezTo>
                    <a:cubicBezTo>
                      <a:pt x="10" y="4"/>
                      <a:pt x="8" y="4"/>
                      <a:pt x="6" y="4"/>
                    </a:cubicBezTo>
                    <a:cubicBezTo>
                      <a:pt x="9" y="9"/>
                      <a:pt x="8" y="10"/>
                      <a:pt x="14" y="9"/>
                    </a:cubicBezTo>
                    <a:cubicBezTo>
                      <a:pt x="11" y="10"/>
                      <a:pt x="7" y="9"/>
                      <a:pt x="6" y="6"/>
                    </a:cubicBezTo>
                    <a:cubicBezTo>
                      <a:pt x="4" y="3"/>
                      <a:pt x="4" y="2"/>
                      <a:pt x="1" y="1"/>
                    </a:cubicBezTo>
                    <a:cubicBezTo>
                      <a:pt x="0" y="0"/>
                      <a:pt x="1" y="0"/>
                      <a:pt x="1" y="0"/>
                    </a:cubicBezTo>
                    <a:close/>
                  </a:path>
                </a:pathLst>
              </a:custGeom>
              <a:solidFill>
                <a:srgbClr val="24211D"/>
              </a:solidFill>
              <a:ln w="9525">
                <a:noFill/>
                <a:round/>
                <a:headEnd/>
                <a:tailEnd/>
              </a:ln>
            </p:spPr>
            <p:txBody>
              <a:bodyPr/>
              <a:lstStyle/>
              <a:p>
                <a:pPr>
                  <a:defRPr/>
                </a:pPr>
                <a:endParaRPr lang="es-MX"/>
              </a:p>
            </p:txBody>
          </p:sp>
          <p:sp>
            <p:nvSpPr>
              <p:cNvPr id="1741" name="Freeform 717"/>
              <p:cNvSpPr>
                <a:spLocks/>
              </p:cNvSpPr>
              <p:nvPr/>
            </p:nvSpPr>
            <p:spPr bwMode="auto">
              <a:xfrm>
                <a:off x="5048" y="1505"/>
                <a:ext cx="83" cy="91"/>
              </a:xfrm>
              <a:custGeom>
                <a:avLst/>
                <a:gdLst/>
                <a:ahLst/>
                <a:cxnLst>
                  <a:cxn ang="0">
                    <a:pos x="1" y="0"/>
                  </a:cxn>
                  <a:cxn ang="0">
                    <a:pos x="6" y="4"/>
                  </a:cxn>
                  <a:cxn ang="0">
                    <a:pos x="12" y="4"/>
                  </a:cxn>
                  <a:cxn ang="0">
                    <a:pos x="7" y="5"/>
                  </a:cxn>
                  <a:cxn ang="0">
                    <a:pos x="24" y="24"/>
                  </a:cxn>
                  <a:cxn ang="0">
                    <a:pos x="7" y="7"/>
                  </a:cxn>
                  <a:cxn ang="0">
                    <a:pos x="1" y="1"/>
                  </a:cxn>
                  <a:cxn ang="0">
                    <a:pos x="1" y="0"/>
                  </a:cxn>
                </a:cxnLst>
                <a:rect l="0" t="0" r="r" b="b"/>
                <a:pathLst>
                  <a:path w="24" h="26">
                    <a:moveTo>
                      <a:pt x="1" y="0"/>
                    </a:moveTo>
                    <a:cubicBezTo>
                      <a:pt x="5" y="3"/>
                      <a:pt x="4" y="3"/>
                      <a:pt x="6" y="4"/>
                    </a:cubicBezTo>
                    <a:cubicBezTo>
                      <a:pt x="5" y="3"/>
                      <a:pt x="7" y="5"/>
                      <a:pt x="12" y="4"/>
                    </a:cubicBezTo>
                    <a:cubicBezTo>
                      <a:pt x="11" y="5"/>
                      <a:pt x="8" y="5"/>
                      <a:pt x="7" y="5"/>
                    </a:cubicBezTo>
                    <a:cubicBezTo>
                      <a:pt x="8" y="7"/>
                      <a:pt x="18" y="26"/>
                      <a:pt x="24" y="24"/>
                    </a:cubicBezTo>
                    <a:cubicBezTo>
                      <a:pt x="21" y="26"/>
                      <a:pt x="9" y="9"/>
                      <a:pt x="7" y="7"/>
                    </a:cubicBezTo>
                    <a:cubicBezTo>
                      <a:pt x="6" y="4"/>
                      <a:pt x="4" y="3"/>
                      <a:pt x="1" y="1"/>
                    </a:cubicBezTo>
                    <a:cubicBezTo>
                      <a:pt x="0" y="0"/>
                      <a:pt x="1" y="1"/>
                      <a:pt x="1" y="0"/>
                    </a:cubicBezTo>
                    <a:close/>
                  </a:path>
                </a:pathLst>
              </a:custGeom>
              <a:solidFill>
                <a:srgbClr val="24211D"/>
              </a:solidFill>
              <a:ln w="9525">
                <a:noFill/>
                <a:round/>
                <a:headEnd/>
                <a:tailEnd/>
              </a:ln>
            </p:spPr>
            <p:txBody>
              <a:bodyPr/>
              <a:lstStyle/>
              <a:p>
                <a:pPr>
                  <a:defRPr/>
                </a:pPr>
                <a:endParaRPr lang="es-MX"/>
              </a:p>
            </p:txBody>
          </p:sp>
          <p:sp>
            <p:nvSpPr>
              <p:cNvPr id="1742" name="Freeform 718"/>
              <p:cNvSpPr>
                <a:spLocks/>
              </p:cNvSpPr>
              <p:nvPr/>
            </p:nvSpPr>
            <p:spPr bwMode="auto">
              <a:xfrm>
                <a:off x="4915" y="1336"/>
                <a:ext cx="64" cy="36"/>
              </a:xfrm>
              <a:custGeom>
                <a:avLst/>
                <a:gdLst/>
                <a:ahLst/>
                <a:cxnLst>
                  <a:cxn ang="0">
                    <a:pos x="0" y="0"/>
                  </a:cxn>
                  <a:cxn ang="0">
                    <a:pos x="18" y="10"/>
                  </a:cxn>
                </a:cxnLst>
                <a:rect l="0" t="0" r="r" b="b"/>
                <a:pathLst>
                  <a:path w="18" h="10">
                    <a:moveTo>
                      <a:pt x="0" y="0"/>
                    </a:moveTo>
                    <a:cubicBezTo>
                      <a:pt x="0" y="0"/>
                      <a:pt x="4" y="0"/>
                      <a:pt x="18" y="10"/>
                    </a:cubicBezTo>
                  </a:path>
                </a:pathLst>
              </a:custGeom>
              <a:noFill/>
              <a:ln w="0">
                <a:solidFill>
                  <a:srgbClr val="24211D"/>
                </a:solidFill>
                <a:prstDash val="solid"/>
                <a:round/>
                <a:headEnd/>
                <a:tailEnd/>
              </a:ln>
            </p:spPr>
            <p:txBody>
              <a:bodyPr/>
              <a:lstStyle/>
              <a:p>
                <a:pPr>
                  <a:defRPr/>
                </a:pPr>
                <a:endParaRPr lang="es-MX"/>
              </a:p>
            </p:txBody>
          </p:sp>
          <p:sp>
            <p:nvSpPr>
              <p:cNvPr id="1743" name="Freeform 719"/>
              <p:cNvSpPr>
                <a:spLocks/>
              </p:cNvSpPr>
              <p:nvPr/>
            </p:nvSpPr>
            <p:spPr bwMode="auto">
              <a:xfrm>
                <a:off x="4598" y="1441"/>
                <a:ext cx="156" cy="96"/>
              </a:xfrm>
              <a:custGeom>
                <a:avLst/>
                <a:gdLst/>
                <a:ahLst/>
                <a:cxnLst>
                  <a:cxn ang="0">
                    <a:pos x="26" y="16"/>
                  </a:cxn>
                  <a:cxn ang="0">
                    <a:pos x="42" y="9"/>
                  </a:cxn>
                  <a:cxn ang="0">
                    <a:pos x="39" y="4"/>
                  </a:cxn>
                  <a:cxn ang="0">
                    <a:pos x="22" y="3"/>
                  </a:cxn>
                  <a:cxn ang="0">
                    <a:pos x="12" y="1"/>
                  </a:cxn>
                  <a:cxn ang="0">
                    <a:pos x="9" y="0"/>
                  </a:cxn>
                  <a:cxn ang="0">
                    <a:pos x="4" y="5"/>
                  </a:cxn>
                  <a:cxn ang="0">
                    <a:pos x="4" y="9"/>
                  </a:cxn>
                  <a:cxn ang="0">
                    <a:pos x="2" y="19"/>
                  </a:cxn>
                  <a:cxn ang="0">
                    <a:pos x="16" y="25"/>
                  </a:cxn>
                  <a:cxn ang="0">
                    <a:pos x="11" y="15"/>
                  </a:cxn>
                  <a:cxn ang="0">
                    <a:pos x="20" y="11"/>
                  </a:cxn>
                  <a:cxn ang="0">
                    <a:pos x="26" y="16"/>
                  </a:cxn>
                  <a:cxn ang="0">
                    <a:pos x="26" y="16"/>
                  </a:cxn>
                </a:cxnLst>
                <a:rect l="0" t="0" r="r" b="b"/>
                <a:pathLst>
                  <a:path w="44" h="27">
                    <a:moveTo>
                      <a:pt x="26" y="16"/>
                    </a:moveTo>
                    <a:cubicBezTo>
                      <a:pt x="33" y="17"/>
                      <a:pt x="42" y="9"/>
                      <a:pt x="42" y="9"/>
                    </a:cubicBezTo>
                    <a:cubicBezTo>
                      <a:pt x="44" y="6"/>
                      <a:pt x="40" y="4"/>
                      <a:pt x="39" y="4"/>
                    </a:cubicBezTo>
                    <a:cubicBezTo>
                      <a:pt x="35" y="1"/>
                      <a:pt x="27" y="5"/>
                      <a:pt x="22" y="3"/>
                    </a:cubicBezTo>
                    <a:cubicBezTo>
                      <a:pt x="19" y="2"/>
                      <a:pt x="16" y="0"/>
                      <a:pt x="12" y="1"/>
                    </a:cubicBezTo>
                    <a:cubicBezTo>
                      <a:pt x="11" y="1"/>
                      <a:pt x="9" y="0"/>
                      <a:pt x="9" y="0"/>
                    </a:cubicBezTo>
                    <a:cubicBezTo>
                      <a:pt x="7" y="1"/>
                      <a:pt x="6" y="4"/>
                      <a:pt x="4" y="5"/>
                    </a:cubicBezTo>
                    <a:cubicBezTo>
                      <a:pt x="4" y="6"/>
                      <a:pt x="4" y="8"/>
                      <a:pt x="4" y="9"/>
                    </a:cubicBezTo>
                    <a:cubicBezTo>
                      <a:pt x="0" y="10"/>
                      <a:pt x="0" y="16"/>
                      <a:pt x="2" y="19"/>
                    </a:cubicBezTo>
                    <a:cubicBezTo>
                      <a:pt x="4" y="25"/>
                      <a:pt x="11" y="27"/>
                      <a:pt x="16" y="25"/>
                    </a:cubicBezTo>
                    <a:cubicBezTo>
                      <a:pt x="12" y="23"/>
                      <a:pt x="10" y="19"/>
                      <a:pt x="11" y="15"/>
                    </a:cubicBezTo>
                    <a:cubicBezTo>
                      <a:pt x="12" y="10"/>
                      <a:pt x="17" y="11"/>
                      <a:pt x="20" y="11"/>
                    </a:cubicBezTo>
                    <a:cubicBezTo>
                      <a:pt x="22" y="11"/>
                      <a:pt x="24" y="15"/>
                      <a:pt x="26" y="16"/>
                    </a:cubicBezTo>
                    <a:cubicBezTo>
                      <a:pt x="26" y="16"/>
                      <a:pt x="26" y="16"/>
                      <a:pt x="26" y="16"/>
                    </a:cubicBezTo>
                    <a:close/>
                  </a:path>
                </a:pathLst>
              </a:custGeom>
              <a:solidFill>
                <a:srgbClr val="24211D"/>
              </a:solidFill>
              <a:ln w="9525">
                <a:noFill/>
                <a:round/>
                <a:headEnd/>
                <a:tailEnd/>
              </a:ln>
            </p:spPr>
            <p:txBody>
              <a:bodyPr/>
              <a:lstStyle/>
              <a:p>
                <a:pPr>
                  <a:defRPr/>
                </a:pPr>
                <a:endParaRPr lang="es-MX"/>
              </a:p>
            </p:txBody>
          </p:sp>
          <p:sp>
            <p:nvSpPr>
              <p:cNvPr id="1744" name="Freeform 720"/>
              <p:cNvSpPr>
                <a:spLocks/>
              </p:cNvSpPr>
              <p:nvPr/>
            </p:nvSpPr>
            <p:spPr bwMode="auto">
              <a:xfrm>
                <a:off x="4681" y="1464"/>
                <a:ext cx="41" cy="32"/>
              </a:xfrm>
              <a:custGeom>
                <a:avLst/>
                <a:gdLst/>
                <a:ahLst/>
                <a:cxnLst>
                  <a:cxn ang="0">
                    <a:pos x="12" y="3"/>
                  </a:cxn>
                  <a:cxn ang="0">
                    <a:pos x="0" y="7"/>
                  </a:cxn>
                  <a:cxn ang="0">
                    <a:pos x="12" y="3"/>
                  </a:cxn>
                </a:cxnLst>
                <a:rect l="0" t="0" r="r" b="b"/>
                <a:pathLst>
                  <a:path w="12" h="9">
                    <a:moveTo>
                      <a:pt x="12" y="3"/>
                    </a:moveTo>
                    <a:cubicBezTo>
                      <a:pt x="5" y="2"/>
                      <a:pt x="7" y="0"/>
                      <a:pt x="0" y="7"/>
                    </a:cubicBezTo>
                    <a:cubicBezTo>
                      <a:pt x="3" y="9"/>
                      <a:pt x="6" y="6"/>
                      <a:pt x="12" y="3"/>
                    </a:cubicBezTo>
                    <a:close/>
                  </a:path>
                </a:pathLst>
              </a:custGeom>
              <a:solidFill>
                <a:srgbClr val="B3680B"/>
              </a:solidFill>
              <a:ln w="9525">
                <a:noFill/>
                <a:round/>
                <a:headEnd/>
                <a:tailEnd/>
              </a:ln>
            </p:spPr>
            <p:txBody>
              <a:bodyPr/>
              <a:lstStyle/>
              <a:p>
                <a:pPr>
                  <a:defRPr/>
                </a:pPr>
                <a:endParaRPr lang="es-MX"/>
              </a:p>
            </p:txBody>
          </p:sp>
          <p:sp>
            <p:nvSpPr>
              <p:cNvPr id="1745" name="Freeform 721"/>
              <p:cNvSpPr>
                <a:spLocks/>
              </p:cNvSpPr>
              <p:nvPr/>
            </p:nvSpPr>
            <p:spPr bwMode="auto">
              <a:xfrm>
                <a:off x="4598" y="1441"/>
                <a:ext cx="142" cy="87"/>
              </a:xfrm>
              <a:custGeom>
                <a:avLst/>
                <a:gdLst/>
                <a:ahLst/>
                <a:cxnLst>
                  <a:cxn ang="0">
                    <a:pos x="27" y="15"/>
                  </a:cxn>
                  <a:cxn ang="0">
                    <a:pos x="39" y="9"/>
                  </a:cxn>
                  <a:cxn ang="0">
                    <a:pos x="38" y="5"/>
                  </a:cxn>
                  <a:cxn ang="0">
                    <a:pos x="11" y="1"/>
                  </a:cxn>
                  <a:cxn ang="0">
                    <a:pos x="3" y="10"/>
                  </a:cxn>
                  <a:cxn ang="0">
                    <a:pos x="1" y="18"/>
                  </a:cxn>
                  <a:cxn ang="0">
                    <a:pos x="5" y="22"/>
                  </a:cxn>
                  <a:cxn ang="0">
                    <a:pos x="12" y="24"/>
                  </a:cxn>
                  <a:cxn ang="0">
                    <a:pos x="10" y="12"/>
                  </a:cxn>
                  <a:cxn ang="0">
                    <a:pos x="12" y="10"/>
                  </a:cxn>
                  <a:cxn ang="0">
                    <a:pos x="21" y="10"/>
                  </a:cxn>
                  <a:cxn ang="0">
                    <a:pos x="35" y="8"/>
                  </a:cxn>
                  <a:cxn ang="0">
                    <a:pos x="34" y="10"/>
                  </a:cxn>
                  <a:cxn ang="0">
                    <a:pos x="27" y="15"/>
                  </a:cxn>
                </a:cxnLst>
                <a:rect l="0" t="0" r="r" b="b"/>
                <a:pathLst>
                  <a:path w="40" h="25">
                    <a:moveTo>
                      <a:pt x="27" y="15"/>
                    </a:moveTo>
                    <a:cubicBezTo>
                      <a:pt x="31" y="14"/>
                      <a:pt x="36" y="12"/>
                      <a:pt x="39" y="9"/>
                    </a:cubicBezTo>
                    <a:cubicBezTo>
                      <a:pt x="40" y="7"/>
                      <a:pt x="40" y="4"/>
                      <a:pt x="38" y="5"/>
                    </a:cubicBezTo>
                    <a:cubicBezTo>
                      <a:pt x="28" y="5"/>
                      <a:pt x="24" y="7"/>
                      <a:pt x="11" y="1"/>
                    </a:cubicBezTo>
                    <a:cubicBezTo>
                      <a:pt x="7" y="0"/>
                      <a:pt x="6" y="7"/>
                      <a:pt x="3" y="10"/>
                    </a:cubicBezTo>
                    <a:cubicBezTo>
                      <a:pt x="0" y="12"/>
                      <a:pt x="0" y="15"/>
                      <a:pt x="1" y="18"/>
                    </a:cubicBezTo>
                    <a:cubicBezTo>
                      <a:pt x="2" y="20"/>
                      <a:pt x="3" y="20"/>
                      <a:pt x="5" y="22"/>
                    </a:cubicBezTo>
                    <a:cubicBezTo>
                      <a:pt x="6" y="25"/>
                      <a:pt x="10" y="25"/>
                      <a:pt x="12" y="24"/>
                    </a:cubicBezTo>
                    <a:cubicBezTo>
                      <a:pt x="7" y="21"/>
                      <a:pt x="8" y="17"/>
                      <a:pt x="10" y="12"/>
                    </a:cubicBezTo>
                    <a:cubicBezTo>
                      <a:pt x="10" y="12"/>
                      <a:pt x="12" y="11"/>
                      <a:pt x="12" y="10"/>
                    </a:cubicBezTo>
                    <a:cubicBezTo>
                      <a:pt x="15" y="9"/>
                      <a:pt x="18" y="11"/>
                      <a:pt x="21" y="10"/>
                    </a:cubicBezTo>
                    <a:cubicBezTo>
                      <a:pt x="25" y="8"/>
                      <a:pt x="30" y="7"/>
                      <a:pt x="35" y="8"/>
                    </a:cubicBezTo>
                    <a:cubicBezTo>
                      <a:pt x="35" y="8"/>
                      <a:pt x="35" y="10"/>
                      <a:pt x="34" y="10"/>
                    </a:cubicBezTo>
                    <a:cubicBezTo>
                      <a:pt x="32" y="13"/>
                      <a:pt x="27" y="11"/>
                      <a:pt x="27" y="15"/>
                    </a:cubicBezTo>
                    <a:close/>
                  </a:path>
                </a:pathLst>
              </a:custGeom>
              <a:solidFill>
                <a:srgbClr val="F68F00"/>
              </a:solidFill>
              <a:ln w="9525">
                <a:noFill/>
                <a:round/>
                <a:headEnd/>
                <a:tailEnd/>
              </a:ln>
            </p:spPr>
            <p:txBody>
              <a:bodyPr/>
              <a:lstStyle/>
              <a:p>
                <a:pPr>
                  <a:defRPr/>
                </a:pPr>
                <a:endParaRPr lang="es-MX"/>
              </a:p>
            </p:txBody>
          </p:sp>
          <p:sp>
            <p:nvSpPr>
              <p:cNvPr id="1746" name="Freeform 722"/>
              <p:cNvSpPr>
                <a:spLocks/>
              </p:cNvSpPr>
              <p:nvPr/>
            </p:nvSpPr>
            <p:spPr bwMode="auto">
              <a:xfrm>
                <a:off x="4612" y="1450"/>
                <a:ext cx="51" cy="78"/>
              </a:xfrm>
              <a:custGeom>
                <a:avLst/>
                <a:gdLst/>
                <a:ahLst/>
                <a:cxnLst>
                  <a:cxn ang="0">
                    <a:pos x="10" y="0"/>
                  </a:cxn>
                  <a:cxn ang="0">
                    <a:pos x="9" y="0"/>
                  </a:cxn>
                  <a:cxn ang="0">
                    <a:pos x="5" y="1"/>
                  </a:cxn>
                  <a:cxn ang="0">
                    <a:pos x="5" y="1"/>
                  </a:cxn>
                  <a:cxn ang="0">
                    <a:pos x="2" y="5"/>
                  </a:cxn>
                  <a:cxn ang="0">
                    <a:pos x="1" y="8"/>
                  </a:cxn>
                  <a:cxn ang="0">
                    <a:pos x="0" y="10"/>
                  </a:cxn>
                  <a:cxn ang="0">
                    <a:pos x="0" y="12"/>
                  </a:cxn>
                  <a:cxn ang="0">
                    <a:pos x="2" y="17"/>
                  </a:cxn>
                  <a:cxn ang="0">
                    <a:pos x="7" y="21"/>
                  </a:cxn>
                  <a:cxn ang="0">
                    <a:pos x="4" y="17"/>
                  </a:cxn>
                  <a:cxn ang="0">
                    <a:pos x="4" y="13"/>
                  </a:cxn>
                  <a:cxn ang="0">
                    <a:pos x="4" y="11"/>
                  </a:cxn>
                  <a:cxn ang="0">
                    <a:pos x="10" y="4"/>
                  </a:cxn>
                  <a:cxn ang="0">
                    <a:pos x="15" y="2"/>
                  </a:cxn>
                  <a:cxn ang="0">
                    <a:pos x="11" y="0"/>
                  </a:cxn>
                  <a:cxn ang="0">
                    <a:pos x="10" y="0"/>
                  </a:cxn>
                </a:cxnLst>
                <a:rect l="0" t="0" r="r" b="b"/>
                <a:pathLst>
                  <a:path w="15" h="21">
                    <a:moveTo>
                      <a:pt x="10" y="0"/>
                    </a:moveTo>
                    <a:cubicBezTo>
                      <a:pt x="9" y="0"/>
                      <a:pt x="10" y="0"/>
                      <a:pt x="9" y="0"/>
                    </a:cubicBezTo>
                    <a:cubicBezTo>
                      <a:pt x="8" y="0"/>
                      <a:pt x="6" y="0"/>
                      <a:pt x="5" y="1"/>
                    </a:cubicBezTo>
                    <a:cubicBezTo>
                      <a:pt x="5" y="1"/>
                      <a:pt x="5" y="1"/>
                      <a:pt x="5" y="1"/>
                    </a:cubicBezTo>
                    <a:cubicBezTo>
                      <a:pt x="5" y="2"/>
                      <a:pt x="3" y="4"/>
                      <a:pt x="2" y="5"/>
                    </a:cubicBezTo>
                    <a:cubicBezTo>
                      <a:pt x="2" y="6"/>
                      <a:pt x="2" y="6"/>
                      <a:pt x="1" y="8"/>
                    </a:cubicBezTo>
                    <a:cubicBezTo>
                      <a:pt x="0" y="8"/>
                      <a:pt x="0" y="10"/>
                      <a:pt x="0" y="10"/>
                    </a:cubicBezTo>
                    <a:cubicBezTo>
                      <a:pt x="0" y="11"/>
                      <a:pt x="0" y="12"/>
                      <a:pt x="0" y="12"/>
                    </a:cubicBezTo>
                    <a:cubicBezTo>
                      <a:pt x="0" y="14"/>
                      <a:pt x="1" y="15"/>
                      <a:pt x="2" y="17"/>
                    </a:cubicBezTo>
                    <a:cubicBezTo>
                      <a:pt x="4" y="19"/>
                      <a:pt x="5" y="20"/>
                      <a:pt x="7" y="21"/>
                    </a:cubicBezTo>
                    <a:cubicBezTo>
                      <a:pt x="6" y="19"/>
                      <a:pt x="5" y="18"/>
                      <a:pt x="4" y="17"/>
                    </a:cubicBezTo>
                    <a:cubicBezTo>
                      <a:pt x="4" y="16"/>
                      <a:pt x="4" y="14"/>
                      <a:pt x="4" y="13"/>
                    </a:cubicBezTo>
                    <a:cubicBezTo>
                      <a:pt x="4" y="12"/>
                      <a:pt x="4" y="12"/>
                      <a:pt x="4" y="11"/>
                    </a:cubicBezTo>
                    <a:cubicBezTo>
                      <a:pt x="6" y="7"/>
                      <a:pt x="7" y="6"/>
                      <a:pt x="10" y="4"/>
                    </a:cubicBezTo>
                    <a:cubicBezTo>
                      <a:pt x="11" y="3"/>
                      <a:pt x="14" y="3"/>
                      <a:pt x="15" y="2"/>
                    </a:cubicBezTo>
                    <a:cubicBezTo>
                      <a:pt x="15" y="2"/>
                      <a:pt x="11" y="0"/>
                      <a:pt x="11" y="0"/>
                    </a:cubicBezTo>
                    <a:cubicBezTo>
                      <a:pt x="11" y="0"/>
                      <a:pt x="10" y="0"/>
                      <a:pt x="10" y="0"/>
                    </a:cubicBezTo>
                    <a:close/>
                  </a:path>
                </a:pathLst>
              </a:custGeom>
              <a:solidFill>
                <a:srgbClr val="F69300"/>
              </a:solidFill>
              <a:ln w="9525">
                <a:noFill/>
                <a:round/>
                <a:headEnd/>
                <a:tailEnd/>
              </a:ln>
            </p:spPr>
            <p:txBody>
              <a:bodyPr/>
              <a:lstStyle/>
              <a:p>
                <a:pPr>
                  <a:defRPr/>
                </a:pPr>
                <a:endParaRPr lang="es-MX"/>
              </a:p>
            </p:txBody>
          </p:sp>
          <p:sp>
            <p:nvSpPr>
              <p:cNvPr id="1747" name="Freeform 723"/>
              <p:cNvSpPr>
                <a:spLocks/>
              </p:cNvSpPr>
              <p:nvPr/>
            </p:nvSpPr>
            <p:spPr bwMode="auto">
              <a:xfrm>
                <a:off x="4612" y="1450"/>
                <a:ext cx="51" cy="73"/>
              </a:xfrm>
              <a:custGeom>
                <a:avLst/>
                <a:gdLst/>
                <a:ahLst/>
                <a:cxnLst>
                  <a:cxn ang="0">
                    <a:pos x="9" y="4"/>
                  </a:cxn>
                  <a:cxn ang="0">
                    <a:pos x="7" y="6"/>
                  </a:cxn>
                  <a:cxn ang="0">
                    <a:pos x="6" y="8"/>
                  </a:cxn>
                  <a:cxn ang="0">
                    <a:pos x="4" y="11"/>
                  </a:cxn>
                  <a:cxn ang="0">
                    <a:pos x="4" y="13"/>
                  </a:cxn>
                  <a:cxn ang="0">
                    <a:pos x="4" y="16"/>
                  </a:cxn>
                  <a:cxn ang="0">
                    <a:pos x="7" y="20"/>
                  </a:cxn>
                  <a:cxn ang="0">
                    <a:pos x="6" y="20"/>
                  </a:cxn>
                  <a:cxn ang="0">
                    <a:pos x="6" y="20"/>
                  </a:cxn>
                  <a:cxn ang="0">
                    <a:pos x="2" y="17"/>
                  </a:cxn>
                  <a:cxn ang="0">
                    <a:pos x="0" y="13"/>
                  </a:cxn>
                  <a:cxn ang="0">
                    <a:pos x="0" y="12"/>
                  </a:cxn>
                  <a:cxn ang="0">
                    <a:pos x="0" y="10"/>
                  </a:cxn>
                  <a:cxn ang="0">
                    <a:pos x="0" y="10"/>
                  </a:cxn>
                  <a:cxn ang="0">
                    <a:pos x="1" y="8"/>
                  </a:cxn>
                  <a:cxn ang="0">
                    <a:pos x="2" y="7"/>
                  </a:cxn>
                  <a:cxn ang="0">
                    <a:pos x="2" y="6"/>
                  </a:cxn>
                  <a:cxn ang="0">
                    <a:pos x="3" y="5"/>
                  </a:cxn>
                  <a:cxn ang="0">
                    <a:pos x="3" y="5"/>
                  </a:cxn>
                  <a:cxn ang="0">
                    <a:pos x="3" y="4"/>
                  </a:cxn>
                  <a:cxn ang="0">
                    <a:pos x="3" y="4"/>
                  </a:cxn>
                  <a:cxn ang="0">
                    <a:pos x="5" y="2"/>
                  </a:cxn>
                  <a:cxn ang="0">
                    <a:pos x="5" y="1"/>
                  </a:cxn>
                  <a:cxn ang="0">
                    <a:pos x="6" y="1"/>
                  </a:cxn>
                  <a:cxn ang="0">
                    <a:pos x="6" y="1"/>
                  </a:cxn>
                  <a:cxn ang="0">
                    <a:pos x="7" y="0"/>
                  </a:cxn>
                  <a:cxn ang="0">
                    <a:pos x="8" y="0"/>
                  </a:cxn>
                  <a:cxn ang="0">
                    <a:pos x="8" y="0"/>
                  </a:cxn>
                  <a:cxn ang="0">
                    <a:pos x="9" y="0"/>
                  </a:cxn>
                  <a:cxn ang="0">
                    <a:pos x="10" y="0"/>
                  </a:cxn>
                  <a:cxn ang="0">
                    <a:pos x="10" y="0"/>
                  </a:cxn>
                  <a:cxn ang="0">
                    <a:pos x="10" y="0"/>
                  </a:cxn>
                  <a:cxn ang="0">
                    <a:pos x="11" y="0"/>
                  </a:cxn>
                  <a:cxn ang="0">
                    <a:pos x="11" y="0"/>
                  </a:cxn>
                  <a:cxn ang="0">
                    <a:pos x="11" y="1"/>
                  </a:cxn>
                  <a:cxn ang="0">
                    <a:pos x="12" y="1"/>
                  </a:cxn>
                  <a:cxn ang="0">
                    <a:pos x="13" y="2"/>
                  </a:cxn>
                  <a:cxn ang="0">
                    <a:pos x="14" y="2"/>
                  </a:cxn>
                  <a:cxn ang="0">
                    <a:pos x="13" y="2"/>
                  </a:cxn>
                  <a:cxn ang="0">
                    <a:pos x="12" y="3"/>
                  </a:cxn>
                  <a:cxn ang="0">
                    <a:pos x="9" y="4"/>
                  </a:cxn>
                </a:cxnLst>
                <a:rect l="0" t="0" r="r" b="b"/>
                <a:pathLst>
                  <a:path w="14" h="20">
                    <a:moveTo>
                      <a:pt x="9" y="4"/>
                    </a:moveTo>
                    <a:cubicBezTo>
                      <a:pt x="9" y="4"/>
                      <a:pt x="8" y="5"/>
                      <a:pt x="7" y="6"/>
                    </a:cubicBezTo>
                    <a:cubicBezTo>
                      <a:pt x="7" y="6"/>
                      <a:pt x="6" y="7"/>
                      <a:pt x="6" y="8"/>
                    </a:cubicBezTo>
                    <a:cubicBezTo>
                      <a:pt x="5" y="9"/>
                      <a:pt x="4" y="10"/>
                      <a:pt x="4" y="11"/>
                    </a:cubicBezTo>
                    <a:cubicBezTo>
                      <a:pt x="4" y="12"/>
                      <a:pt x="4" y="12"/>
                      <a:pt x="4" y="13"/>
                    </a:cubicBezTo>
                    <a:cubicBezTo>
                      <a:pt x="3" y="14"/>
                      <a:pt x="4" y="15"/>
                      <a:pt x="4" y="16"/>
                    </a:cubicBezTo>
                    <a:cubicBezTo>
                      <a:pt x="4" y="18"/>
                      <a:pt x="6" y="19"/>
                      <a:pt x="7" y="20"/>
                    </a:cubicBezTo>
                    <a:cubicBezTo>
                      <a:pt x="7" y="20"/>
                      <a:pt x="6" y="20"/>
                      <a:pt x="6" y="20"/>
                    </a:cubicBezTo>
                    <a:cubicBezTo>
                      <a:pt x="6" y="20"/>
                      <a:pt x="6" y="20"/>
                      <a:pt x="6" y="20"/>
                    </a:cubicBezTo>
                    <a:cubicBezTo>
                      <a:pt x="4" y="20"/>
                      <a:pt x="4" y="19"/>
                      <a:pt x="2" y="17"/>
                    </a:cubicBezTo>
                    <a:cubicBezTo>
                      <a:pt x="2" y="16"/>
                      <a:pt x="1" y="14"/>
                      <a:pt x="0" y="13"/>
                    </a:cubicBezTo>
                    <a:cubicBezTo>
                      <a:pt x="0" y="13"/>
                      <a:pt x="0" y="12"/>
                      <a:pt x="0" y="12"/>
                    </a:cubicBezTo>
                    <a:cubicBezTo>
                      <a:pt x="0" y="12"/>
                      <a:pt x="0" y="11"/>
                      <a:pt x="0" y="10"/>
                    </a:cubicBezTo>
                    <a:cubicBezTo>
                      <a:pt x="0" y="10"/>
                      <a:pt x="0" y="10"/>
                      <a:pt x="0" y="10"/>
                    </a:cubicBezTo>
                    <a:cubicBezTo>
                      <a:pt x="0" y="9"/>
                      <a:pt x="1" y="8"/>
                      <a:pt x="1" y="8"/>
                    </a:cubicBezTo>
                    <a:cubicBezTo>
                      <a:pt x="1" y="7"/>
                      <a:pt x="2" y="7"/>
                      <a:pt x="2" y="7"/>
                    </a:cubicBezTo>
                    <a:cubicBezTo>
                      <a:pt x="2" y="6"/>
                      <a:pt x="2" y="6"/>
                      <a:pt x="2" y="6"/>
                    </a:cubicBezTo>
                    <a:cubicBezTo>
                      <a:pt x="2" y="6"/>
                      <a:pt x="3" y="6"/>
                      <a:pt x="3" y="5"/>
                    </a:cubicBezTo>
                    <a:cubicBezTo>
                      <a:pt x="3" y="5"/>
                      <a:pt x="3" y="5"/>
                      <a:pt x="3" y="5"/>
                    </a:cubicBezTo>
                    <a:cubicBezTo>
                      <a:pt x="3" y="5"/>
                      <a:pt x="3" y="5"/>
                      <a:pt x="3" y="4"/>
                    </a:cubicBezTo>
                    <a:cubicBezTo>
                      <a:pt x="3" y="4"/>
                      <a:pt x="3" y="4"/>
                      <a:pt x="3" y="4"/>
                    </a:cubicBezTo>
                    <a:cubicBezTo>
                      <a:pt x="4" y="3"/>
                      <a:pt x="5" y="2"/>
                      <a:pt x="5" y="2"/>
                    </a:cubicBezTo>
                    <a:cubicBezTo>
                      <a:pt x="5" y="2"/>
                      <a:pt x="5" y="1"/>
                      <a:pt x="5" y="1"/>
                    </a:cubicBezTo>
                    <a:cubicBezTo>
                      <a:pt x="5" y="1"/>
                      <a:pt x="5" y="1"/>
                      <a:pt x="6" y="1"/>
                    </a:cubicBezTo>
                    <a:cubicBezTo>
                      <a:pt x="6" y="1"/>
                      <a:pt x="6" y="1"/>
                      <a:pt x="6" y="1"/>
                    </a:cubicBezTo>
                    <a:cubicBezTo>
                      <a:pt x="6" y="0"/>
                      <a:pt x="7" y="0"/>
                      <a:pt x="7" y="0"/>
                    </a:cubicBezTo>
                    <a:cubicBezTo>
                      <a:pt x="7" y="0"/>
                      <a:pt x="8" y="0"/>
                      <a:pt x="8" y="0"/>
                    </a:cubicBezTo>
                    <a:cubicBezTo>
                      <a:pt x="8" y="0"/>
                      <a:pt x="8" y="0"/>
                      <a:pt x="8" y="0"/>
                    </a:cubicBezTo>
                    <a:cubicBezTo>
                      <a:pt x="9" y="0"/>
                      <a:pt x="9" y="0"/>
                      <a:pt x="9" y="0"/>
                    </a:cubicBezTo>
                    <a:cubicBezTo>
                      <a:pt x="9" y="0"/>
                      <a:pt x="10" y="0"/>
                      <a:pt x="10" y="0"/>
                    </a:cubicBezTo>
                    <a:cubicBezTo>
                      <a:pt x="10" y="0"/>
                      <a:pt x="10" y="0"/>
                      <a:pt x="10" y="0"/>
                    </a:cubicBezTo>
                    <a:cubicBezTo>
                      <a:pt x="10" y="0"/>
                      <a:pt x="10" y="0"/>
                      <a:pt x="10" y="0"/>
                    </a:cubicBezTo>
                    <a:cubicBezTo>
                      <a:pt x="10" y="0"/>
                      <a:pt x="11" y="0"/>
                      <a:pt x="11" y="0"/>
                    </a:cubicBezTo>
                    <a:cubicBezTo>
                      <a:pt x="11" y="0"/>
                      <a:pt x="11" y="0"/>
                      <a:pt x="11" y="0"/>
                    </a:cubicBezTo>
                    <a:cubicBezTo>
                      <a:pt x="11" y="1"/>
                      <a:pt x="11" y="1"/>
                      <a:pt x="11" y="1"/>
                    </a:cubicBezTo>
                    <a:cubicBezTo>
                      <a:pt x="11" y="1"/>
                      <a:pt x="12" y="1"/>
                      <a:pt x="12" y="1"/>
                    </a:cubicBezTo>
                    <a:cubicBezTo>
                      <a:pt x="12" y="1"/>
                      <a:pt x="13" y="1"/>
                      <a:pt x="13" y="2"/>
                    </a:cubicBezTo>
                    <a:cubicBezTo>
                      <a:pt x="14" y="2"/>
                      <a:pt x="14" y="2"/>
                      <a:pt x="14" y="2"/>
                    </a:cubicBezTo>
                    <a:cubicBezTo>
                      <a:pt x="14" y="2"/>
                      <a:pt x="14" y="2"/>
                      <a:pt x="13" y="2"/>
                    </a:cubicBezTo>
                    <a:cubicBezTo>
                      <a:pt x="13" y="2"/>
                      <a:pt x="13" y="2"/>
                      <a:pt x="12" y="3"/>
                    </a:cubicBezTo>
                    <a:cubicBezTo>
                      <a:pt x="11" y="3"/>
                      <a:pt x="10" y="3"/>
                      <a:pt x="9" y="4"/>
                    </a:cubicBezTo>
                    <a:close/>
                  </a:path>
                </a:pathLst>
              </a:custGeom>
              <a:solidFill>
                <a:srgbClr val="F9A221"/>
              </a:solidFill>
              <a:ln w="9525">
                <a:noFill/>
                <a:round/>
                <a:headEnd/>
                <a:tailEnd/>
              </a:ln>
            </p:spPr>
            <p:txBody>
              <a:bodyPr/>
              <a:lstStyle/>
              <a:p>
                <a:pPr>
                  <a:defRPr/>
                </a:pPr>
                <a:endParaRPr lang="es-MX"/>
              </a:p>
            </p:txBody>
          </p:sp>
          <p:sp>
            <p:nvSpPr>
              <p:cNvPr id="1748" name="Freeform 724"/>
              <p:cNvSpPr>
                <a:spLocks/>
              </p:cNvSpPr>
              <p:nvPr/>
            </p:nvSpPr>
            <p:spPr bwMode="auto">
              <a:xfrm>
                <a:off x="4612" y="1450"/>
                <a:ext cx="46" cy="73"/>
              </a:xfrm>
              <a:custGeom>
                <a:avLst/>
                <a:gdLst/>
                <a:ahLst/>
                <a:cxnLst>
                  <a:cxn ang="0">
                    <a:pos x="9" y="4"/>
                  </a:cxn>
                  <a:cxn ang="0">
                    <a:pos x="7" y="6"/>
                  </a:cxn>
                  <a:cxn ang="0">
                    <a:pos x="5" y="8"/>
                  </a:cxn>
                  <a:cxn ang="0">
                    <a:pos x="4" y="11"/>
                  </a:cxn>
                  <a:cxn ang="0">
                    <a:pos x="3" y="13"/>
                  </a:cxn>
                  <a:cxn ang="0">
                    <a:pos x="4" y="16"/>
                  </a:cxn>
                  <a:cxn ang="0">
                    <a:pos x="6" y="20"/>
                  </a:cxn>
                  <a:cxn ang="0">
                    <a:pos x="6" y="20"/>
                  </a:cxn>
                  <a:cxn ang="0">
                    <a:pos x="6" y="20"/>
                  </a:cxn>
                  <a:cxn ang="0">
                    <a:pos x="2" y="17"/>
                  </a:cxn>
                  <a:cxn ang="0">
                    <a:pos x="1" y="13"/>
                  </a:cxn>
                  <a:cxn ang="0">
                    <a:pos x="0" y="12"/>
                  </a:cxn>
                  <a:cxn ang="0">
                    <a:pos x="0" y="10"/>
                  </a:cxn>
                  <a:cxn ang="0">
                    <a:pos x="1" y="10"/>
                  </a:cxn>
                  <a:cxn ang="0">
                    <a:pos x="1" y="8"/>
                  </a:cxn>
                  <a:cxn ang="0">
                    <a:pos x="2" y="7"/>
                  </a:cxn>
                  <a:cxn ang="0">
                    <a:pos x="3" y="6"/>
                  </a:cxn>
                  <a:cxn ang="0">
                    <a:pos x="3" y="6"/>
                  </a:cxn>
                  <a:cxn ang="0">
                    <a:pos x="3" y="6"/>
                  </a:cxn>
                  <a:cxn ang="0">
                    <a:pos x="3" y="5"/>
                  </a:cxn>
                  <a:cxn ang="0">
                    <a:pos x="3" y="4"/>
                  </a:cxn>
                  <a:cxn ang="0">
                    <a:pos x="5" y="2"/>
                  </a:cxn>
                  <a:cxn ang="0">
                    <a:pos x="5" y="2"/>
                  </a:cxn>
                  <a:cxn ang="0">
                    <a:pos x="5" y="1"/>
                  </a:cxn>
                  <a:cxn ang="0">
                    <a:pos x="6" y="1"/>
                  </a:cxn>
                  <a:cxn ang="0">
                    <a:pos x="7" y="0"/>
                  </a:cxn>
                  <a:cxn ang="0">
                    <a:pos x="8" y="0"/>
                  </a:cxn>
                  <a:cxn ang="0">
                    <a:pos x="8" y="0"/>
                  </a:cxn>
                  <a:cxn ang="0">
                    <a:pos x="9" y="0"/>
                  </a:cxn>
                  <a:cxn ang="0">
                    <a:pos x="9" y="0"/>
                  </a:cxn>
                  <a:cxn ang="0">
                    <a:pos x="10" y="0"/>
                  </a:cxn>
                  <a:cxn ang="0">
                    <a:pos x="10" y="0"/>
                  </a:cxn>
                  <a:cxn ang="0">
                    <a:pos x="10" y="0"/>
                  </a:cxn>
                  <a:cxn ang="0">
                    <a:pos x="10" y="1"/>
                  </a:cxn>
                  <a:cxn ang="0">
                    <a:pos x="11" y="1"/>
                  </a:cxn>
                  <a:cxn ang="0">
                    <a:pos x="11" y="1"/>
                  </a:cxn>
                  <a:cxn ang="0">
                    <a:pos x="13" y="1"/>
                  </a:cxn>
                  <a:cxn ang="0">
                    <a:pos x="13" y="2"/>
                  </a:cxn>
                  <a:cxn ang="0">
                    <a:pos x="13" y="2"/>
                  </a:cxn>
                  <a:cxn ang="0">
                    <a:pos x="11" y="2"/>
                  </a:cxn>
                  <a:cxn ang="0">
                    <a:pos x="9" y="4"/>
                  </a:cxn>
                </a:cxnLst>
                <a:rect l="0" t="0" r="r" b="b"/>
                <a:pathLst>
                  <a:path w="13" h="20">
                    <a:moveTo>
                      <a:pt x="9" y="4"/>
                    </a:moveTo>
                    <a:cubicBezTo>
                      <a:pt x="8" y="4"/>
                      <a:pt x="7" y="5"/>
                      <a:pt x="7" y="6"/>
                    </a:cubicBezTo>
                    <a:cubicBezTo>
                      <a:pt x="6" y="6"/>
                      <a:pt x="6" y="7"/>
                      <a:pt x="5" y="8"/>
                    </a:cubicBezTo>
                    <a:cubicBezTo>
                      <a:pt x="5" y="9"/>
                      <a:pt x="4" y="10"/>
                      <a:pt x="4" y="11"/>
                    </a:cubicBezTo>
                    <a:cubicBezTo>
                      <a:pt x="4" y="12"/>
                      <a:pt x="3" y="12"/>
                      <a:pt x="3" y="13"/>
                    </a:cubicBezTo>
                    <a:cubicBezTo>
                      <a:pt x="3" y="14"/>
                      <a:pt x="4" y="15"/>
                      <a:pt x="4" y="16"/>
                    </a:cubicBezTo>
                    <a:cubicBezTo>
                      <a:pt x="4" y="18"/>
                      <a:pt x="6" y="19"/>
                      <a:pt x="6" y="20"/>
                    </a:cubicBezTo>
                    <a:cubicBezTo>
                      <a:pt x="6" y="20"/>
                      <a:pt x="6" y="20"/>
                      <a:pt x="6" y="20"/>
                    </a:cubicBezTo>
                    <a:cubicBezTo>
                      <a:pt x="6" y="20"/>
                      <a:pt x="6" y="20"/>
                      <a:pt x="6" y="20"/>
                    </a:cubicBezTo>
                    <a:cubicBezTo>
                      <a:pt x="4" y="19"/>
                      <a:pt x="4" y="19"/>
                      <a:pt x="2" y="17"/>
                    </a:cubicBezTo>
                    <a:cubicBezTo>
                      <a:pt x="2" y="16"/>
                      <a:pt x="1" y="14"/>
                      <a:pt x="1" y="13"/>
                    </a:cubicBezTo>
                    <a:cubicBezTo>
                      <a:pt x="0" y="13"/>
                      <a:pt x="0" y="12"/>
                      <a:pt x="0" y="12"/>
                    </a:cubicBezTo>
                    <a:cubicBezTo>
                      <a:pt x="0" y="12"/>
                      <a:pt x="0" y="11"/>
                      <a:pt x="0" y="10"/>
                    </a:cubicBezTo>
                    <a:cubicBezTo>
                      <a:pt x="0" y="10"/>
                      <a:pt x="0" y="10"/>
                      <a:pt x="1" y="10"/>
                    </a:cubicBezTo>
                    <a:cubicBezTo>
                      <a:pt x="1" y="9"/>
                      <a:pt x="1" y="9"/>
                      <a:pt x="1" y="8"/>
                    </a:cubicBezTo>
                    <a:cubicBezTo>
                      <a:pt x="2" y="8"/>
                      <a:pt x="2" y="7"/>
                      <a:pt x="2" y="7"/>
                    </a:cubicBezTo>
                    <a:cubicBezTo>
                      <a:pt x="2" y="7"/>
                      <a:pt x="2" y="6"/>
                      <a:pt x="3" y="6"/>
                    </a:cubicBezTo>
                    <a:cubicBezTo>
                      <a:pt x="3" y="6"/>
                      <a:pt x="3" y="6"/>
                      <a:pt x="3" y="6"/>
                    </a:cubicBezTo>
                    <a:cubicBezTo>
                      <a:pt x="3" y="6"/>
                      <a:pt x="3" y="6"/>
                      <a:pt x="3" y="6"/>
                    </a:cubicBezTo>
                    <a:cubicBezTo>
                      <a:pt x="3" y="5"/>
                      <a:pt x="3" y="5"/>
                      <a:pt x="3" y="5"/>
                    </a:cubicBezTo>
                    <a:cubicBezTo>
                      <a:pt x="3" y="5"/>
                      <a:pt x="3" y="5"/>
                      <a:pt x="3" y="4"/>
                    </a:cubicBezTo>
                    <a:cubicBezTo>
                      <a:pt x="4" y="3"/>
                      <a:pt x="5" y="3"/>
                      <a:pt x="5" y="2"/>
                    </a:cubicBezTo>
                    <a:cubicBezTo>
                      <a:pt x="5" y="2"/>
                      <a:pt x="5" y="2"/>
                      <a:pt x="5" y="2"/>
                    </a:cubicBezTo>
                    <a:cubicBezTo>
                      <a:pt x="5" y="2"/>
                      <a:pt x="5" y="2"/>
                      <a:pt x="5" y="1"/>
                    </a:cubicBezTo>
                    <a:cubicBezTo>
                      <a:pt x="6" y="1"/>
                      <a:pt x="6" y="1"/>
                      <a:pt x="6" y="1"/>
                    </a:cubicBezTo>
                    <a:cubicBezTo>
                      <a:pt x="6" y="1"/>
                      <a:pt x="6" y="1"/>
                      <a:pt x="7" y="0"/>
                    </a:cubicBezTo>
                    <a:cubicBezTo>
                      <a:pt x="7" y="0"/>
                      <a:pt x="7" y="0"/>
                      <a:pt x="8" y="0"/>
                    </a:cubicBezTo>
                    <a:cubicBezTo>
                      <a:pt x="8" y="0"/>
                      <a:pt x="8" y="0"/>
                      <a:pt x="8" y="0"/>
                    </a:cubicBezTo>
                    <a:cubicBezTo>
                      <a:pt x="8" y="0"/>
                      <a:pt x="9" y="0"/>
                      <a:pt x="9" y="0"/>
                    </a:cubicBezTo>
                    <a:cubicBezTo>
                      <a:pt x="9" y="0"/>
                      <a:pt x="9" y="0"/>
                      <a:pt x="9" y="0"/>
                    </a:cubicBezTo>
                    <a:cubicBezTo>
                      <a:pt x="9" y="0"/>
                      <a:pt x="9" y="0"/>
                      <a:pt x="10" y="0"/>
                    </a:cubicBezTo>
                    <a:cubicBezTo>
                      <a:pt x="10" y="0"/>
                      <a:pt x="10" y="0"/>
                      <a:pt x="10" y="0"/>
                    </a:cubicBezTo>
                    <a:cubicBezTo>
                      <a:pt x="10" y="0"/>
                      <a:pt x="10" y="0"/>
                      <a:pt x="10" y="0"/>
                    </a:cubicBezTo>
                    <a:cubicBezTo>
                      <a:pt x="10" y="0"/>
                      <a:pt x="10" y="0"/>
                      <a:pt x="10" y="1"/>
                    </a:cubicBezTo>
                    <a:cubicBezTo>
                      <a:pt x="11" y="1"/>
                      <a:pt x="11" y="1"/>
                      <a:pt x="11" y="1"/>
                    </a:cubicBezTo>
                    <a:cubicBezTo>
                      <a:pt x="11" y="1"/>
                      <a:pt x="11" y="1"/>
                      <a:pt x="11" y="1"/>
                    </a:cubicBezTo>
                    <a:cubicBezTo>
                      <a:pt x="12" y="1"/>
                      <a:pt x="13" y="1"/>
                      <a:pt x="13" y="1"/>
                    </a:cubicBezTo>
                    <a:cubicBezTo>
                      <a:pt x="13" y="2"/>
                      <a:pt x="13" y="2"/>
                      <a:pt x="13" y="2"/>
                    </a:cubicBezTo>
                    <a:cubicBezTo>
                      <a:pt x="13" y="2"/>
                      <a:pt x="13" y="2"/>
                      <a:pt x="13" y="2"/>
                    </a:cubicBezTo>
                    <a:cubicBezTo>
                      <a:pt x="12" y="2"/>
                      <a:pt x="12" y="2"/>
                      <a:pt x="11" y="2"/>
                    </a:cubicBezTo>
                    <a:cubicBezTo>
                      <a:pt x="11" y="3"/>
                      <a:pt x="9" y="3"/>
                      <a:pt x="9" y="4"/>
                    </a:cubicBezTo>
                    <a:close/>
                  </a:path>
                </a:pathLst>
              </a:custGeom>
              <a:solidFill>
                <a:srgbClr val="FBB13A"/>
              </a:solidFill>
              <a:ln w="9525">
                <a:noFill/>
                <a:round/>
                <a:headEnd/>
                <a:tailEnd/>
              </a:ln>
            </p:spPr>
            <p:txBody>
              <a:bodyPr/>
              <a:lstStyle/>
              <a:p>
                <a:pPr>
                  <a:defRPr/>
                </a:pPr>
                <a:endParaRPr lang="es-MX"/>
              </a:p>
            </p:txBody>
          </p:sp>
          <p:sp>
            <p:nvSpPr>
              <p:cNvPr id="1749" name="Freeform 725"/>
              <p:cNvSpPr>
                <a:spLocks/>
              </p:cNvSpPr>
              <p:nvPr/>
            </p:nvSpPr>
            <p:spPr bwMode="auto">
              <a:xfrm>
                <a:off x="4612" y="1450"/>
                <a:ext cx="41" cy="73"/>
              </a:xfrm>
              <a:custGeom>
                <a:avLst/>
                <a:gdLst/>
                <a:ahLst/>
                <a:cxnLst>
                  <a:cxn ang="0">
                    <a:pos x="7" y="4"/>
                  </a:cxn>
                  <a:cxn ang="0">
                    <a:pos x="5" y="6"/>
                  </a:cxn>
                  <a:cxn ang="0">
                    <a:pos x="4" y="8"/>
                  </a:cxn>
                  <a:cxn ang="0">
                    <a:pos x="3" y="11"/>
                  </a:cxn>
                  <a:cxn ang="0">
                    <a:pos x="2" y="13"/>
                  </a:cxn>
                  <a:cxn ang="0">
                    <a:pos x="3" y="16"/>
                  </a:cxn>
                  <a:cxn ang="0">
                    <a:pos x="5" y="20"/>
                  </a:cxn>
                  <a:cxn ang="0">
                    <a:pos x="5" y="20"/>
                  </a:cxn>
                  <a:cxn ang="0">
                    <a:pos x="5" y="20"/>
                  </a:cxn>
                  <a:cxn ang="0">
                    <a:pos x="1" y="17"/>
                  </a:cxn>
                  <a:cxn ang="0">
                    <a:pos x="0" y="13"/>
                  </a:cxn>
                  <a:cxn ang="0">
                    <a:pos x="0" y="12"/>
                  </a:cxn>
                  <a:cxn ang="0">
                    <a:pos x="0" y="11"/>
                  </a:cxn>
                  <a:cxn ang="0">
                    <a:pos x="0" y="10"/>
                  </a:cxn>
                  <a:cxn ang="0">
                    <a:pos x="0" y="8"/>
                  </a:cxn>
                  <a:cxn ang="0">
                    <a:pos x="1" y="7"/>
                  </a:cxn>
                  <a:cxn ang="0">
                    <a:pos x="2" y="6"/>
                  </a:cxn>
                  <a:cxn ang="0">
                    <a:pos x="2" y="6"/>
                  </a:cxn>
                  <a:cxn ang="0">
                    <a:pos x="2" y="6"/>
                  </a:cxn>
                  <a:cxn ang="0">
                    <a:pos x="2" y="5"/>
                  </a:cxn>
                  <a:cxn ang="0">
                    <a:pos x="2" y="5"/>
                  </a:cxn>
                  <a:cxn ang="0">
                    <a:pos x="4" y="3"/>
                  </a:cxn>
                  <a:cxn ang="0">
                    <a:pos x="4" y="2"/>
                  </a:cxn>
                  <a:cxn ang="0">
                    <a:pos x="4" y="2"/>
                  </a:cxn>
                  <a:cxn ang="0">
                    <a:pos x="5" y="2"/>
                  </a:cxn>
                  <a:cxn ang="0">
                    <a:pos x="5" y="1"/>
                  </a:cxn>
                  <a:cxn ang="0">
                    <a:pos x="6" y="0"/>
                  </a:cxn>
                  <a:cxn ang="0">
                    <a:pos x="7" y="0"/>
                  </a:cxn>
                  <a:cxn ang="0">
                    <a:pos x="7" y="0"/>
                  </a:cxn>
                  <a:cxn ang="0">
                    <a:pos x="8" y="0"/>
                  </a:cxn>
                  <a:cxn ang="0">
                    <a:pos x="8" y="0"/>
                  </a:cxn>
                  <a:cxn ang="0">
                    <a:pos x="9" y="0"/>
                  </a:cxn>
                  <a:cxn ang="0">
                    <a:pos x="9" y="0"/>
                  </a:cxn>
                  <a:cxn ang="0">
                    <a:pos x="9" y="1"/>
                  </a:cxn>
                  <a:cxn ang="0">
                    <a:pos x="9" y="1"/>
                  </a:cxn>
                  <a:cxn ang="0">
                    <a:pos x="10" y="1"/>
                  </a:cxn>
                  <a:cxn ang="0">
                    <a:pos x="11" y="1"/>
                  </a:cxn>
                  <a:cxn ang="0">
                    <a:pos x="11" y="2"/>
                  </a:cxn>
                  <a:cxn ang="0">
                    <a:pos x="11" y="2"/>
                  </a:cxn>
                  <a:cxn ang="0">
                    <a:pos x="10" y="2"/>
                  </a:cxn>
                  <a:cxn ang="0">
                    <a:pos x="7" y="4"/>
                  </a:cxn>
                </a:cxnLst>
                <a:rect l="0" t="0" r="r" b="b"/>
                <a:pathLst>
                  <a:path w="11" h="20">
                    <a:moveTo>
                      <a:pt x="7" y="4"/>
                    </a:moveTo>
                    <a:cubicBezTo>
                      <a:pt x="7" y="4"/>
                      <a:pt x="6" y="5"/>
                      <a:pt x="5" y="6"/>
                    </a:cubicBezTo>
                    <a:cubicBezTo>
                      <a:pt x="5" y="7"/>
                      <a:pt x="4" y="7"/>
                      <a:pt x="4" y="8"/>
                    </a:cubicBezTo>
                    <a:cubicBezTo>
                      <a:pt x="4" y="9"/>
                      <a:pt x="3" y="10"/>
                      <a:pt x="3" y="11"/>
                    </a:cubicBezTo>
                    <a:cubicBezTo>
                      <a:pt x="2" y="12"/>
                      <a:pt x="2" y="12"/>
                      <a:pt x="2" y="13"/>
                    </a:cubicBezTo>
                    <a:cubicBezTo>
                      <a:pt x="2" y="14"/>
                      <a:pt x="2" y="15"/>
                      <a:pt x="3" y="16"/>
                    </a:cubicBezTo>
                    <a:cubicBezTo>
                      <a:pt x="3" y="17"/>
                      <a:pt x="4" y="18"/>
                      <a:pt x="5" y="20"/>
                    </a:cubicBezTo>
                    <a:cubicBezTo>
                      <a:pt x="5" y="20"/>
                      <a:pt x="5" y="20"/>
                      <a:pt x="5" y="20"/>
                    </a:cubicBezTo>
                    <a:cubicBezTo>
                      <a:pt x="5" y="20"/>
                      <a:pt x="5" y="20"/>
                      <a:pt x="5" y="20"/>
                    </a:cubicBezTo>
                    <a:cubicBezTo>
                      <a:pt x="3" y="19"/>
                      <a:pt x="3" y="18"/>
                      <a:pt x="1" y="17"/>
                    </a:cubicBezTo>
                    <a:cubicBezTo>
                      <a:pt x="1" y="15"/>
                      <a:pt x="0" y="14"/>
                      <a:pt x="0" y="13"/>
                    </a:cubicBezTo>
                    <a:cubicBezTo>
                      <a:pt x="0" y="13"/>
                      <a:pt x="0" y="12"/>
                      <a:pt x="0" y="12"/>
                    </a:cubicBezTo>
                    <a:cubicBezTo>
                      <a:pt x="0" y="12"/>
                      <a:pt x="0" y="11"/>
                      <a:pt x="0" y="11"/>
                    </a:cubicBezTo>
                    <a:cubicBezTo>
                      <a:pt x="0" y="10"/>
                      <a:pt x="0" y="10"/>
                      <a:pt x="0" y="10"/>
                    </a:cubicBezTo>
                    <a:cubicBezTo>
                      <a:pt x="0" y="10"/>
                      <a:pt x="0" y="9"/>
                      <a:pt x="0" y="8"/>
                    </a:cubicBezTo>
                    <a:cubicBezTo>
                      <a:pt x="1" y="8"/>
                      <a:pt x="1" y="8"/>
                      <a:pt x="1" y="7"/>
                    </a:cubicBezTo>
                    <a:cubicBezTo>
                      <a:pt x="1" y="7"/>
                      <a:pt x="2" y="7"/>
                      <a:pt x="2" y="6"/>
                    </a:cubicBezTo>
                    <a:cubicBezTo>
                      <a:pt x="2" y="6"/>
                      <a:pt x="2" y="6"/>
                      <a:pt x="2" y="6"/>
                    </a:cubicBezTo>
                    <a:cubicBezTo>
                      <a:pt x="2" y="6"/>
                      <a:pt x="2" y="6"/>
                      <a:pt x="2" y="6"/>
                    </a:cubicBezTo>
                    <a:cubicBezTo>
                      <a:pt x="2" y="6"/>
                      <a:pt x="2" y="5"/>
                      <a:pt x="2" y="5"/>
                    </a:cubicBezTo>
                    <a:cubicBezTo>
                      <a:pt x="2" y="5"/>
                      <a:pt x="2" y="5"/>
                      <a:pt x="2" y="5"/>
                    </a:cubicBezTo>
                    <a:cubicBezTo>
                      <a:pt x="3" y="4"/>
                      <a:pt x="4" y="3"/>
                      <a:pt x="4" y="3"/>
                    </a:cubicBezTo>
                    <a:cubicBezTo>
                      <a:pt x="4" y="2"/>
                      <a:pt x="4" y="2"/>
                      <a:pt x="4" y="2"/>
                    </a:cubicBezTo>
                    <a:cubicBezTo>
                      <a:pt x="4" y="2"/>
                      <a:pt x="4" y="2"/>
                      <a:pt x="4" y="2"/>
                    </a:cubicBezTo>
                    <a:cubicBezTo>
                      <a:pt x="4" y="2"/>
                      <a:pt x="4" y="2"/>
                      <a:pt x="5" y="2"/>
                    </a:cubicBezTo>
                    <a:cubicBezTo>
                      <a:pt x="5" y="1"/>
                      <a:pt x="5" y="1"/>
                      <a:pt x="5" y="1"/>
                    </a:cubicBezTo>
                    <a:cubicBezTo>
                      <a:pt x="6" y="1"/>
                      <a:pt x="6" y="0"/>
                      <a:pt x="6" y="0"/>
                    </a:cubicBezTo>
                    <a:cubicBezTo>
                      <a:pt x="7" y="0"/>
                      <a:pt x="7" y="0"/>
                      <a:pt x="7" y="0"/>
                    </a:cubicBezTo>
                    <a:cubicBezTo>
                      <a:pt x="7" y="0"/>
                      <a:pt x="7" y="0"/>
                      <a:pt x="7" y="0"/>
                    </a:cubicBezTo>
                    <a:cubicBezTo>
                      <a:pt x="8" y="0"/>
                      <a:pt x="8" y="0"/>
                      <a:pt x="8" y="0"/>
                    </a:cubicBezTo>
                    <a:cubicBezTo>
                      <a:pt x="8" y="0"/>
                      <a:pt x="8" y="0"/>
                      <a:pt x="8" y="0"/>
                    </a:cubicBezTo>
                    <a:cubicBezTo>
                      <a:pt x="8" y="0"/>
                      <a:pt x="9" y="0"/>
                      <a:pt x="9" y="0"/>
                    </a:cubicBezTo>
                    <a:cubicBezTo>
                      <a:pt x="9" y="0"/>
                      <a:pt x="9" y="0"/>
                      <a:pt x="9" y="0"/>
                    </a:cubicBezTo>
                    <a:cubicBezTo>
                      <a:pt x="9" y="0"/>
                      <a:pt x="9" y="1"/>
                      <a:pt x="9" y="1"/>
                    </a:cubicBezTo>
                    <a:cubicBezTo>
                      <a:pt x="9" y="1"/>
                      <a:pt x="9" y="1"/>
                      <a:pt x="9" y="1"/>
                    </a:cubicBezTo>
                    <a:cubicBezTo>
                      <a:pt x="9" y="1"/>
                      <a:pt x="10" y="1"/>
                      <a:pt x="10" y="1"/>
                    </a:cubicBezTo>
                    <a:cubicBezTo>
                      <a:pt x="10" y="1"/>
                      <a:pt x="11" y="1"/>
                      <a:pt x="11" y="1"/>
                    </a:cubicBezTo>
                    <a:cubicBezTo>
                      <a:pt x="11" y="2"/>
                      <a:pt x="11" y="2"/>
                      <a:pt x="11" y="2"/>
                    </a:cubicBezTo>
                    <a:cubicBezTo>
                      <a:pt x="11" y="2"/>
                      <a:pt x="11" y="2"/>
                      <a:pt x="11" y="2"/>
                    </a:cubicBezTo>
                    <a:cubicBezTo>
                      <a:pt x="10" y="2"/>
                      <a:pt x="10" y="2"/>
                      <a:pt x="10" y="2"/>
                    </a:cubicBezTo>
                    <a:cubicBezTo>
                      <a:pt x="9" y="3"/>
                      <a:pt x="8" y="3"/>
                      <a:pt x="7" y="4"/>
                    </a:cubicBezTo>
                    <a:close/>
                  </a:path>
                </a:pathLst>
              </a:custGeom>
              <a:solidFill>
                <a:srgbClr val="FCC34D"/>
              </a:solidFill>
              <a:ln w="9525">
                <a:noFill/>
                <a:round/>
                <a:headEnd/>
                <a:tailEnd/>
              </a:ln>
            </p:spPr>
            <p:txBody>
              <a:bodyPr/>
              <a:lstStyle/>
              <a:p>
                <a:pPr>
                  <a:defRPr/>
                </a:pPr>
                <a:endParaRPr lang="es-MX"/>
              </a:p>
            </p:txBody>
          </p:sp>
          <p:sp>
            <p:nvSpPr>
              <p:cNvPr id="1750" name="Freeform 726"/>
              <p:cNvSpPr>
                <a:spLocks/>
              </p:cNvSpPr>
              <p:nvPr/>
            </p:nvSpPr>
            <p:spPr bwMode="auto">
              <a:xfrm>
                <a:off x="4612" y="1450"/>
                <a:ext cx="41" cy="73"/>
              </a:xfrm>
              <a:custGeom>
                <a:avLst/>
                <a:gdLst/>
                <a:ahLst/>
                <a:cxnLst>
                  <a:cxn ang="0">
                    <a:pos x="7" y="4"/>
                  </a:cxn>
                  <a:cxn ang="0">
                    <a:pos x="5" y="6"/>
                  </a:cxn>
                  <a:cxn ang="0">
                    <a:pos x="4" y="8"/>
                  </a:cxn>
                  <a:cxn ang="0">
                    <a:pos x="3" y="11"/>
                  </a:cxn>
                  <a:cxn ang="0">
                    <a:pos x="2" y="13"/>
                  </a:cxn>
                  <a:cxn ang="0">
                    <a:pos x="2" y="16"/>
                  </a:cxn>
                  <a:cxn ang="0">
                    <a:pos x="4" y="19"/>
                  </a:cxn>
                  <a:cxn ang="0">
                    <a:pos x="4" y="20"/>
                  </a:cxn>
                  <a:cxn ang="0">
                    <a:pos x="2" y="16"/>
                  </a:cxn>
                  <a:cxn ang="0">
                    <a:pos x="0" y="13"/>
                  </a:cxn>
                  <a:cxn ang="0">
                    <a:pos x="0" y="12"/>
                  </a:cxn>
                  <a:cxn ang="0">
                    <a:pos x="0" y="11"/>
                  </a:cxn>
                  <a:cxn ang="0">
                    <a:pos x="0" y="10"/>
                  </a:cxn>
                  <a:cxn ang="0">
                    <a:pos x="1" y="9"/>
                  </a:cxn>
                  <a:cxn ang="0">
                    <a:pos x="1" y="8"/>
                  </a:cxn>
                  <a:cxn ang="0">
                    <a:pos x="2" y="7"/>
                  </a:cxn>
                  <a:cxn ang="0">
                    <a:pos x="2" y="6"/>
                  </a:cxn>
                  <a:cxn ang="0">
                    <a:pos x="2" y="6"/>
                  </a:cxn>
                  <a:cxn ang="0">
                    <a:pos x="2" y="5"/>
                  </a:cxn>
                  <a:cxn ang="0">
                    <a:pos x="3" y="5"/>
                  </a:cxn>
                  <a:cxn ang="0">
                    <a:pos x="4" y="3"/>
                  </a:cxn>
                  <a:cxn ang="0">
                    <a:pos x="4" y="3"/>
                  </a:cxn>
                  <a:cxn ang="0">
                    <a:pos x="4" y="2"/>
                  </a:cxn>
                  <a:cxn ang="0">
                    <a:pos x="4" y="2"/>
                  </a:cxn>
                  <a:cxn ang="0">
                    <a:pos x="5" y="1"/>
                  </a:cxn>
                  <a:cxn ang="0">
                    <a:pos x="6" y="1"/>
                  </a:cxn>
                  <a:cxn ang="0">
                    <a:pos x="6" y="1"/>
                  </a:cxn>
                  <a:cxn ang="0">
                    <a:pos x="7" y="0"/>
                  </a:cxn>
                  <a:cxn ang="0">
                    <a:pos x="7" y="0"/>
                  </a:cxn>
                  <a:cxn ang="0">
                    <a:pos x="8" y="0"/>
                  </a:cxn>
                  <a:cxn ang="0">
                    <a:pos x="8" y="1"/>
                  </a:cxn>
                  <a:cxn ang="0">
                    <a:pos x="9" y="1"/>
                  </a:cxn>
                  <a:cxn ang="0">
                    <a:pos x="9" y="1"/>
                  </a:cxn>
                  <a:cxn ang="0">
                    <a:pos x="10" y="1"/>
                  </a:cxn>
                  <a:cxn ang="0">
                    <a:pos x="10" y="1"/>
                  </a:cxn>
                  <a:cxn ang="0">
                    <a:pos x="10" y="2"/>
                  </a:cxn>
                  <a:cxn ang="0">
                    <a:pos x="10" y="2"/>
                  </a:cxn>
                  <a:cxn ang="0">
                    <a:pos x="9" y="2"/>
                  </a:cxn>
                  <a:cxn ang="0">
                    <a:pos x="7" y="4"/>
                  </a:cxn>
                </a:cxnLst>
                <a:rect l="0" t="0" r="r" b="b"/>
                <a:pathLst>
                  <a:path w="11" h="20">
                    <a:moveTo>
                      <a:pt x="7" y="4"/>
                    </a:moveTo>
                    <a:cubicBezTo>
                      <a:pt x="6" y="4"/>
                      <a:pt x="6" y="5"/>
                      <a:pt x="5" y="6"/>
                    </a:cubicBezTo>
                    <a:cubicBezTo>
                      <a:pt x="5" y="7"/>
                      <a:pt x="4" y="7"/>
                      <a:pt x="4" y="8"/>
                    </a:cubicBezTo>
                    <a:cubicBezTo>
                      <a:pt x="4" y="8"/>
                      <a:pt x="3" y="10"/>
                      <a:pt x="3" y="11"/>
                    </a:cubicBezTo>
                    <a:cubicBezTo>
                      <a:pt x="2" y="12"/>
                      <a:pt x="2" y="12"/>
                      <a:pt x="2" y="13"/>
                    </a:cubicBezTo>
                    <a:cubicBezTo>
                      <a:pt x="2" y="13"/>
                      <a:pt x="2" y="15"/>
                      <a:pt x="2" y="16"/>
                    </a:cubicBezTo>
                    <a:cubicBezTo>
                      <a:pt x="3" y="17"/>
                      <a:pt x="4" y="18"/>
                      <a:pt x="4" y="19"/>
                    </a:cubicBezTo>
                    <a:cubicBezTo>
                      <a:pt x="4" y="19"/>
                      <a:pt x="4" y="20"/>
                      <a:pt x="4" y="20"/>
                    </a:cubicBezTo>
                    <a:cubicBezTo>
                      <a:pt x="3" y="19"/>
                      <a:pt x="3" y="18"/>
                      <a:pt x="2" y="16"/>
                    </a:cubicBezTo>
                    <a:cubicBezTo>
                      <a:pt x="1" y="15"/>
                      <a:pt x="0" y="14"/>
                      <a:pt x="0" y="13"/>
                    </a:cubicBezTo>
                    <a:cubicBezTo>
                      <a:pt x="0" y="13"/>
                      <a:pt x="0" y="13"/>
                      <a:pt x="0" y="12"/>
                    </a:cubicBezTo>
                    <a:cubicBezTo>
                      <a:pt x="0" y="12"/>
                      <a:pt x="0" y="11"/>
                      <a:pt x="0" y="11"/>
                    </a:cubicBezTo>
                    <a:cubicBezTo>
                      <a:pt x="0" y="11"/>
                      <a:pt x="0" y="10"/>
                      <a:pt x="0" y="10"/>
                    </a:cubicBezTo>
                    <a:cubicBezTo>
                      <a:pt x="0" y="10"/>
                      <a:pt x="1" y="9"/>
                      <a:pt x="1" y="9"/>
                    </a:cubicBezTo>
                    <a:cubicBezTo>
                      <a:pt x="1" y="8"/>
                      <a:pt x="1" y="8"/>
                      <a:pt x="1" y="8"/>
                    </a:cubicBezTo>
                    <a:cubicBezTo>
                      <a:pt x="2" y="7"/>
                      <a:pt x="2" y="7"/>
                      <a:pt x="2" y="7"/>
                    </a:cubicBezTo>
                    <a:cubicBezTo>
                      <a:pt x="2" y="7"/>
                      <a:pt x="2" y="6"/>
                      <a:pt x="2" y="6"/>
                    </a:cubicBezTo>
                    <a:cubicBezTo>
                      <a:pt x="2" y="6"/>
                      <a:pt x="2" y="6"/>
                      <a:pt x="2" y="6"/>
                    </a:cubicBezTo>
                    <a:cubicBezTo>
                      <a:pt x="2" y="6"/>
                      <a:pt x="2" y="6"/>
                      <a:pt x="2" y="5"/>
                    </a:cubicBezTo>
                    <a:cubicBezTo>
                      <a:pt x="2" y="5"/>
                      <a:pt x="2" y="5"/>
                      <a:pt x="3" y="5"/>
                    </a:cubicBezTo>
                    <a:cubicBezTo>
                      <a:pt x="3" y="4"/>
                      <a:pt x="3" y="4"/>
                      <a:pt x="4" y="3"/>
                    </a:cubicBezTo>
                    <a:cubicBezTo>
                      <a:pt x="4" y="3"/>
                      <a:pt x="4" y="3"/>
                      <a:pt x="4" y="3"/>
                    </a:cubicBezTo>
                    <a:cubicBezTo>
                      <a:pt x="4" y="2"/>
                      <a:pt x="4" y="2"/>
                      <a:pt x="4" y="2"/>
                    </a:cubicBezTo>
                    <a:cubicBezTo>
                      <a:pt x="4" y="2"/>
                      <a:pt x="4" y="2"/>
                      <a:pt x="4" y="2"/>
                    </a:cubicBezTo>
                    <a:cubicBezTo>
                      <a:pt x="5" y="2"/>
                      <a:pt x="5" y="2"/>
                      <a:pt x="5" y="1"/>
                    </a:cubicBezTo>
                    <a:cubicBezTo>
                      <a:pt x="5" y="1"/>
                      <a:pt x="6" y="1"/>
                      <a:pt x="6" y="1"/>
                    </a:cubicBezTo>
                    <a:cubicBezTo>
                      <a:pt x="6" y="1"/>
                      <a:pt x="6" y="1"/>
                      <a:pt x="6" y="1"/>
                    </a:cubicBezTo>
                    <a:cubicBezTo>
                      <a:pt x="7" y="0"/>
                      <a:pt x="7" y="0"/>
                      <a:pt x="7" y="0"/>
                    </a:cubicBezTo>
                    <a:cubicBezTo>
                      <a:pt x="7" y="0"/>
                      <a:pt x="7" y="0"/>
                      <a:pt x="7" y="0"/>
                    </a:cubicBezTo>
                    <a:cubicBezTo>
                      <a:pt x="7" y="0"/>
                      <a:pt x="8" y="0"/>
                      <a:pt x="8" y="0"/>
                    </a:cubicBezTo>
                    <a:cubicBezTo>
                      <a:pt x="8" y="0"/>
                      <a:pt x="8" y="1"/>
                      <a:pt x="8" y="1"/>
                    </a:cubicBezTo>
                    <a:cubicBezTo>
                      <a:pt x="8" y="1"/>
                      <a:pt x="9" y="1"/>
                      <a:pt x="9" y="1"/>
                    </a:cubicBezTo>
                    <a:cubicBezTo>
                      <a:pt x="9" y="1"/>
                      <a:pt x="9" y="1"/>
                      <a:pt x="9" y="1"/>
                    </a:cubicBezTo>
                    <a:cubicBezTo>
                      <a:pt x="9" y="1"/>
                      <a:pt x="9" y="1"/>
                      <a:pt x="10" y="1"/>
                    </a:cubicBezTo>
                    <a:cubicBezTo>
                      <a:pt x="10" y="1"/>
                      <a:pt x="10" y="1"/>
                      <a:pt x="10" y="1"/>
                    </a:cubicBezTo>
                    <a:cubicBezTo>
                      <a:pt x="11" y="2"/>
                      <a:pt x="10" y="2"/>
                      <a:pt x="10" y="2"/>
                    </a:cubicBezTo>
                    <a:cubicBezTo>
                      <a:pt x="10" y="2"/>
                      <a:pt x="10" y="2"/>
                      <a:pt x="10" y="2"/>
                    </a:cubicBezTo>
                    <a:cubicBezTo>
                      <a:pt x="10" y="2"/>
                      <a:pt x="9" y="2"/>
                      <a:pt x="9" y="2"/>
                    </a:cubicBezTo>
                    <a:cubicBezTo>
                      <a:pt x="8" y="3"/>
                      <a:pt x="7" y="3"/>
                      <a:pt x="7" y="4"/>
                    </a:cubicBezTo>
                    <a:close/>
                  </a:path>
                </a:pathLst>
              </a:custGeom>
              <a:solidFill>
                <a:srgbClr val="FDD55F"/>
              </a:solidFill>
              <a:ln w="9525">
                <a:noFill/>
                <a:round/>
                <a:headEnd/>
                <a:tailEnd/>
              </a:ln>
            </p:spPr>
            <p:txBody>
              <a:bodyPr/>
              <a:lstStyle/>
              <a:p>
                <a:pPr>
                  <a:defRPr/>
                </a:pPr>
                <a:endParaRPr lang="es-MX"/>
              </a:p>
            </p:txBody>
          </p:sp>
          <p:sp>
            <p:nvSpPr>
              <p:cNvPr id="1751" name="Freeform 727"/>
              <p:cNvSpPr>
                <a:spLocks/>
              </p:cNvSpPr>
              <p:nvPr/>
            </p:nvSpPr>
            <p:spPr bwMode="auto">
              <a:xfrm>
                <a:off x="4612" y="1455"/>
                <a:ext cx="37" cy="68"/>
              </a:xfrm>
              <a:custGeom>
                <a:avLst/>
                <a:gdLst/>
                <a:ahLst/>
                <a:cxnLst>
                  <a:cxn ang="0">
                    <a:pos x="2" y="11"/>
                  </a:cxn>
                  <a:cxn ang="0">
                    <a:pos x="2" y="14"/>
                  </a:cxn>
                  <a:cxn ang="0">
                    <a:pos x="4" y="18"/>
                  </a:cxn>
                  <a:cxn ang="0">
                    <a:pos x="4" y="19"/>
                  </a:cxn>
                  <a:cxn ang="0">
                    <a:pos x="2" y="15"/>
                  </a:cxn>
                  <a:cxn ang="0">
                    <a:pos x="0" y="12"/>
                  </a:cxn>
                  <a:cxn ang="0">
                    <a:pos x="0" y="11"/>
                  </a:cxn>
                  <a:cxn ang="0">
                    <a:pos x="1" y="9"/>
                  </a:cxn>
                  <a:cxn ang="0">
                    <a:pos x="1" y="7"/>
                  </a:cxn>
                  <a:cxn ang="0">
                    <a:pos x="2" y="6"/>
                  </a:cxn>
                  <a:cxn ang="0">
                    <a:pos x="2" y="6"/>
                  </a:cxn>
                  <a:cxn ang="0">
                    <a:pos x="3" y="5"/>
                  </a:cxn>
                  <a:cxn ang="0">
                    <a:pos x="3" y="5"/>
                  </a:cxn>
                  <a:cxn ang="0">
                    <a:pos x="4" y="2"/>
                  </a:cxn>
                  <a:cxn ang="0">
                    <a:pos x="4" y="2"/>
                  </a:cxn>
                  <a:cxn ang="0">
                    <a:pos x="4" y="1"/>
                  </a:cxn>
                  <a:cxn ang="0">
                    <a:pos x="5" y="1"/>
                  </a:cxn>
                  <a:cxn ang="0">
                    <a:pos x="6" y="0"/>
                  </a:cxn>
                  <a:cxn ang="0">
                    <a:pos x="7" y="0"/>
                  </a:cxn>
                  <a:cxn ang="0">
                    <a:pos x="8" y="0"/>
                  </a:cxn>
                  <a:cxn ang="0">
                    <a:pos x="8" y="0"/>
                  </a:cxn>
                  <a:cxn ang="0">
                    <a:pos x="8" y="0"/>
                  </a:cxn>
                  <a:cxn ang="0">
                    <a:pos x="9" y="0"/>
                  </a:cxn>
                  <a:cxn ang="0">
                    <a:pos x="10" y="0"/>
                  </a:cxn>
                  <a:cxn ang="0">
                    <a:pos x="9" y="1"/>
                  </a:cxn>
                  <a:cxn ang="0">
                    <a:pos x="8" y="1"/>
                  </a:cxn>
                  <a:cxn ang="0">
                    <a:pos x="6" y="3"/>
                  </a:cxn>
                  <a:cxn ang="0">
                    <a:pos x="5" y="5"/>
                  </a:cxn>
                  <a:cxn ang="0">
                    <a:pos x="4" y="7"/>
                  </a:cxn>
                  <a:cxn ang="0">
                    <a:pos x="2" y="10"/>
                  </a:cxn>
                  <a:cxn ang="0">
                    <a:pos x="2" y="11"/>
                  </a:cxn>
                </a:cxnLst>
                <a:rect l="0" t="0" r="r" b="b"/>
                <a:pathLst>
                  <a:path w="10" h="19">
                    <a:moveTo>
                      <a:pt x="2" y="11"/>
                    </a:moveTo>
                    <a:cubicBezTo>
                      <a:pt x="2" y="12"/>
                      <a:pt x="2" y="13"/>
                      <a:pt x="2" y="14"/>
                    </a:cubicBezTo>
                    <a:cubicBezTo>
                      <a:pt x="3" y="16"/>
                      <a:pt x="4" y="17"/>
                      <a:pt x="4" y="18"/>
                    </a:cubicBezTo>
                    <a:cubicBezTo>
                      <a:pt x="4" y="18"/>
                      <a:pt x="4" y="19"/>
                      <a:pt x="4" y="19"/>
                    </a:cubicBezTo>
                    <a:cubicBezTo>
                      <a:pt x="3" y="18"/>
                      <a:pt x="2" y="17"/>
                      <a:pt x="2" y="15"/>
                    </a:cubicBezTo>
                    <a:cubicBezTo>
                      <a:pt x="1" y="14"/>
                      <a:pt x="1" y="13"/>
                      <a:pt x="0" y="12"/>
                    </a:cubicBezTo>
                    <a:cubicBezTo>
                      <a:pt x="0" y="12"/>
                      <a:pt x="0" y="12"/>
                      <a:pt x="0" y="11"/>
                    </a:cubicBezTo>
                    <a:cubicBezTo>
                      <a:pt x="0" y="11"/>
                      <a:pt x="0" y="10"/>
                      <a:pt x="1" y="9"/>
                    </a:cubicBezTo>
                    <a:cubicBezTo>
                      <a:pt x="1" y="9"/>
                      <a:pt x="1" y="8"/>
                      <a:pt x="1" y="7"/>
                    </a:cubicBezTo>
                    <a:cubicBezTo>
                      <a:pt x="2" y="6"/>
                      <a:pt x="2" y="6"/>
                      <a:pt x="2" y="6"/>
                    </a:cubicBezTo>
                    <a:cubicBezTo>
                      <a:pt x="2" y="6"/>
                      <a:pt x="2" y="6"/>
                      <a:pt x="2" y="6"/>
                    </a:cubicBezTo>
                    <a:cubicBezTo>
                      <a:pt x="2" y="5"/>
                      <a:pt x="2" y="5"/>
                      <a:pt x="3" y="5"/>
                    </a:cubicBezTo>
                    <a:cubicBezTo>
                      <a:pt x="3" y="5"/>
                      <a:pt x="3" y="5"/>
                      <a:pt x="3" y="5"/>
                    </a:cubicBezTo>
                    <a:cubicBezTo>
                      <a:pt x="3" y="3"/>
                      <a:pt x="3" y="3"/>
                      <a:pt x="4" y="2"/>
                    </a:cubicBezTo>
                    <a:cubicBezTo>
                      <a:pt x="4" y="2"/>
                      <a:pt x="4" y="2"/>
                      <a:pt x="4" y="2"/>
                    </a:cubicBezTo>
                    <a:cubicBezTo>
                      <a:pt x="4" y="2"/>
                      <a:pt x="4" y="1"/>
                      <a:pt x="4" y="1"/>
                    </a:cubicBezTo>
                    <a:cubicBezTo>
                      <a:pt x="4" y="1"/>
                      <a:pt x="5" y="1"/>
                      <a:pt x="5" y="1"/>
                    </a:cubicBezTo>
                    <a:cubicBezTo>
                      <a:pt x="5" y="1"/>
                      <a:pt x="6" y="0"/>
                      <a:pt x="6" y="0"/>
                    </a:cubicBezTo>
                    <a:cubicBezTo>
                      <a:pt x="6" y="0"/>
                      <a:pt x="6" y="0"/>
                      <a:pt x="7" y="0"/>
                    </a:cubicBezTo>
                    <a:cubicBezTo>
                      <a:pt x="7" y="0"/>
                      <a:pt x="8" y="0"/>
                      <a:pt x="8" y="0"/>
                    </a:cubicBezTo>
                    <a:cubicBezTo>
                      <a:pt x="8" y="0"/>
                      <a:pt x="8" y="0"/>
                      <a:pt x="8" y="0"/>
                    </a:cubicBezTo>
                    <a:cubicBezTo>
                      <a:pt x="8" y="0"/>
                      <a:pt x="8" y="0"/>
                      <a:pt x="8" y="0"/>
                    </a:cubicBezTo>
                    <a:cubicBezTo>
                      <a:pt x="8" y="0"/>
                      <a:pt x="9" y="0"/>
                      <a:pt x="9" y="0"/>
                    </a:cubicBezTo>
                    <a:cubicBezTo>
                      <a:pt x="9" y="0"/>
                      <a:pt x="10" y="0"/>
                      <a:pt x="10" y="0"/>
                    </a:cubicBezTo>
                    <a:cubicBezTo>
                      <a:pt x="10" y="1"/>
                      <a:pt x="10" y="1"/>
                      <a:pt x="9" y="1"/>
                    </a:cubicBezTo>
                    <a:cubicBezTo>
                      <a:pt x="9" y="1"/>
                      <a:pt x="8" y="1"/>
                      <a:pt x="8" y="1"/>
                    </a:cubicBezTo>
                    <a:cubicBezTo>
                      <a:pt x="7" y="2"/>
                      <a:pt x="7" y="2"/>
                      <a:pt x="6" y="3"/>
                    </a:cubicBezTo>
                    <a:cubicBezTo>
                      <a:pt x="6" y="3"/>
                      <a:pt x="5" y="4"/>
                      <a:pt x="5" y="5"/>
                    </a:cubicBezTo>
                    <a:cubicBezTo>
                      <a:pt x="5" y="6"/>
                      <a:pt x="4" y="6"/>
                      <a:pt x="4" y="7"/>
                    </a:cubicBezTo>
                    <a:cubicBezTo>
                      <a:pt x="3" y="7"/>
                      <a:pt x="3" y="9"/>
                      <a:pt x="2" y="10"/>
                    </a:cubicBezTo>
                    <a:cubicBezTo>
                      <a:pt x="2" y="10"/>
                      <a:pt x="2" y="11"/>
                      <a:pt x="2" y="11"/>
                    </a:cubicBezTo>
                    <a:close/>
                  </a:path>
                </a:pathLst>
              </a:custGeom>
              <a:solidFill>
                <a:srgbClr val="FDEE70"/>
              </a:solidFill>
              <a:ln w="9525">
                <a:noFill/>
                <a:round/>
                <a:headEnd/>
                <a:tailEnd/>
              </a:ln>
            </p:spPr>
            <p:txBody>
              <a:bodyPr/>
              <a:lstStyle/>
              <a:p>
                <a:pPr>
                  <a:defRPr/>
                </a:pPr>
                <a:endParaRPr lang="es-MX"/>
              </a:p>
            </p:txBody>
          </p:sp>
          <p:sp>
            <p:nvSpPr>
              <p:cNvPr id="1752" name="Freeform 728"/>
              <p:cNvSpPr>
                <a:spLocks/>
              </p:cNvSpPr>
              <p:nvPr/>
            </p:nvSpPr>
            <p:spPr bwMode="auto">
              <a:xfrm>
                <a:off x="4612" y="1450"/>
                <a:ext cx="14" cy="18"/>
              </a:xfrm>
              <a:custGeom>
                <a:avLst/>
                <a:gdLst/>
                <a:ahLst/>
                <a:cxnLst>
                  <a:cxn ang="0">
                    <a:pos x="4" y="0"/>
                  </a:cxn>
                  <a:cxn ang="0">
                    <a:pos x="2" y="1"/>
                  </a:cxn>
                  <a:cxn ang="0">
                    <a:pos x="0" y="4"/>
                  </a:cxn>
                  <a:cxn ang="0">
                    <a:pos x="1" y="5"/>
                  </a:cxn>
                  <a:cxn ang="0">
                    <a:pos x="3" y="1"/>
                  </a:cxn>
                  <a:cxn ang="0">
                    <a:pos x="4" y="0"/>
                  </a:cxn>
                  <a:cxn ang="0">
                    <a:pos x="4" y="0"/>
                  </a:cxn>
                </a:cxnLst>
                <a:rect l="0" t="0" r="r" b="b"/>
                <a:pathLst>
                  <a:path w="4" h="6">
                    <a:moveTo>
                      <a:pt x="4" y="0"/>
                    </a:moveTo>
                    <a:cubicBezTo>
                      <a:pt x="3" y="1"/>
                      <a:pt x="3" y="1"/>
                      <a:pt x="2" y="1"/>
                    </a:cubicBezTo>
                    <a:cubicBezTo>
                      <a:pt x="2" y="2"/>
                      <a:pt x="1" y="3"/>
                      <a:pt x="0" y="4"/>
                    </a:cubicBezTo>
                    <a:cubicBezTo>
                      <a:pt x="0" y="4"/>
                      <a:pt x="0" y="6"/>
                      <a:pt x="1" y="5"/>
                    </a:cubicBezTo>
                    <a:cubicBezTo>
                      <a:pt x="2" y="5"/>
                      <a:pt x="2" y="3"/>
                      <a:pt x="3" y="1"/>
                    </a:cubicBezTo>
                    <a:cubicBezTo>
                      <a:pt x="3" y="1"/>
                      <a:pt x="4" y="1"/>
                      <a:pt x="4" y="0"/>
                    </a:cubicBezTo>
                    <a:cubicBezTo>
                      <a:pt x="4" y="0"/>
                      <a:pt x="4" y="0"/>
                      <a:pt x="4" y="0"/>
                    </a:cubicBezTo>
                    <a:close/>
                  </a:path>
                </a:pathLst>
              </a:custGeom>
              <a:solidFill>
                <a:srgbClr val="F68F00"/>
              </a:solidFill>
              <a:ln w="9525">
                <a:noFill/>
                <a:round/>
                <a:headEnd/>
                <a:tailEnd/>
              </a:ln>
            </p:spPr>
            <p:txBody>
              <a:bodyPr/>
              <a:lstStyle/>
              <a:p>
                <a:pPr>
                  <a:defRPr/>
                </a:pPr>
                <a:endParaRPr lang="es-MX"/>
              </a:p>
            </p:txBody>
          </p:sp>
          <p:sp>
            <p:nvSpPr>
              <p:cNvPr id="1753" name="Freeform 729"/>
              <p:cNvSpPr>
                <a:spLocks/>
              </p:cNvSpPr>
              <p:nvPr/>
            </p:nvSpPr>
            <p:spPr bwMode="auto">
              <a:xfrm>
                <a:off x="5021" y="1783"/>
                <a:ext cx="174" cy="141"/>
              </a:xfrm>
              <a:custGeom>
                <a:avLst/>
                <a:gdLst/>
                <a:ahLst/>
                <a:cxnLst>
                  <a:cxn ang="0">
                    <a:pos x="0" y="0"/>
                  </a:cxn>
                  <a:cxn ang="0">
                    <a:pos x="48" y="39"/>
                  </a:cxn>
                  <a:cxn ang="0">
                    <a:pos x="44" y="40"/>
                  </a:cxn>
                  <a:cxn ang="0">
                    <a:pos x="1" y="4"/>
                  </a:cxn>
                  <a:cxn ang="0">
                    <a:pos x="0" y="0"/>
                  </a:cxn>
                </a:cxnLst>
                <a:rect l="0" t="0" r="r" b="b"/>
                <a:pathLst>
                  <a:path w="49" h="41">
                    <a:moveTo>
                      <a:pt x="0" y="0"/>
                    </a:moveTo>
                    <a:cubicBezTo>
                      <a:pt x="0" y="0"/>
                      <a:pt x="46" y="35"/>
                      <a:pt x="48" y="39"/>
                    </a:cubicBezTo>
                    <a:cubicBezTo>
                      <a:pt x="48" y="39"/>
                      <a:pt x="49" y="41"/>
                      <a:pt x="44" y="40"/>
                    </a:cubicBezTo>
                    <a:cubicBezTo>
                      <a:pt x="44" y="40"/>
                      <a:pt x="1" y="6"/>
                      <a:pt x="1" y="4"/>
                    </a:cubicBezTo>
                    <a:cubicBezTo>
                      <a:pt x="0" y="2"/>
                      <a:pt x="0" y="0"/>
                      <a:pt x="0" y="0"/>
                    </a:cubicBezTo>
                    <a:close/>
                  </a:path>
                </a:pathLst>
              </a:custGeom>
              <a:solidFill>
                <a:srgbClr val="79501A"/>
              </a:solidFill>
              <a:ln w="9525">
                <a:noFill/>
                <a:round/>
                <a:headEnd/>
                <a:tailEnd/>
              </a:ln>
            </p:spPr>
            <p:txBody>
              <a:bodyPr/>
              <a:lstStyle/>
              <a:p>
                <a:pPr>
                  <a:defRPr/>
                </a:pPr>
                <a:endParaRPr lang="es-MX"/>
              </a:p>
            </p:txBody>
          </p:sp>
          <p:sp>
            <p:nvSpPr>
              <p:cNvPr id="1754" name="Freeform 730"/>
              <p:cNvSpPr>
                <a:spLocks/>
              </p:cNvSpPr>
              <p:nvPr/>
            </p:nvSpPr>
            <p:spPr bwMode="auto">
              <a:xfrm>
                <a:off x="5021" y="1760"/>
                <a:ext cx="207" cy="150"/>
              </a:xfrm>
              <a:custGeom>
                <a:avLst/>
                <a:gdLst/>
                <a:ahLst/>
                <a:cxnLst>
                  <a:cxn ang="0">
                    <a:pos x="1" y="0"/>
                  </a:cxn>
                  <a:cxn ang="0">
                    <a:pos x="58" y="42"/>
                  </a:cxn>
                  <a:cxn ang="0">
                    <a:pos x="56" y="42"/>
                  </a:cxn>
                  <a:cxn ang="0">
                    <a:pos x="34" y="26"/>
                  </a:cxn>
                  <a:cxn ang="0">
                    <a:pos x="7" y="7"/>
                  </a:cxn>
                  <a:cxn ang="0">
                    <a:pos x="1" y="0"/>
                  </a:cxn>
                </a:cxnLst>
                <a:rect l="0" t="0" r="r" b="b"/>
                <a:pathLst>
                  <a:path w="58" h="43">
                    <a:moveTo>
                      <a:pt x="1" y="0"/>
                    </a:moveTo>
                    <a:cubicBezTo>
                      <a:pt x="1" y="0"/>
                      <a:pt x="58" y="41"/>
                      <a:pt x="58" y="42"/>
                    </a:cubicBezTo>
                    <a:cubicBezTo>
                      <a:pt x="58" y="42"/>
                      <a:pt x="57" y="43"/>
                      <a:pt x="56" y="42"/>
                    </a:cubicBezTo>
                    <a:cubicBezTo>
                      <a:pt x="56" y="42"/>
                      <a:pt x="34" y="26"/>
                      <a:pt x="34" y="26"/>
                    </a:cubicBezTo>
                    <a:cubicBezTo>
                      <a:pt x="34" y="26"/>
                      <a:pt x="7" y="7"/>
                      <a:pt x="7" y="7"/>
                    </a:cubicBezTo>
                    <a:cubicBezTo>
                      <a:pt x="7" y="7"/>
                      <a:pt x="0" y="2"/>
                      <a:pt x="1" y="0"/>
                    </a:cubicBezTo>
                    <a:close/>
                  </a:path>
                </a:pathLst>
              </a:custGeom>
              <a:solidFill>
                <a:srgbClr val="79501A"/>
              </a:solidFill>
              <a:ln w="9525">
                <a:noFill/>
                <a:round/>
                <a:headEnd/>
                <a:tailEnd/>
              </a:ln>
            </p:spPr>
            <p:txBody>
              <a:bodyPr/>
              <a:lstStyle/>
              <a:p>
                <a:pPr>
                  <a:defRPr/>
                </a:pPr>
                <a:endParaRPr lang="es-MX"/>
              </a:p>
            </p:txBody>
          </p:sp>
          <p:sp>
            <p:nvSpPr>
              <p:cNvPr id="1755" name="Freeform 731"/>
              <p:cNvSpPr>
                <a:spLocks/>
              </p:cNvSpPr>
              <p:nvPr/>
            </p:nvSpPr>
            <p:spPr bwMode="auto">
              <a:xfrm>
                <a:off x="5016" y="1820"/>
                <a:ext cx="133" cy="119"/>
              </a:xfrm>
              <a:custGeom>
                <a:avLst/>
                <a:gdLst/>
                <a:ahLst/>
                <a:cxnLst>
                  <a:cxn ang="0">
                    <a:pos x="0" y="0"/>
                  </a:cxn>
                  <a:cxn ang="0">
                    <a:pos x="38" y="32"/>
                  </a:cxn>
                  <a:cxn ang="0">
                    <a:pos x="34" y="33"/>
                  </a:cxn>
                  <a:cxn ang="0">
                    <a:pos x="34" y="33"/>
                  </a:cxn>
                  <a:cxn ang="0">
                    <a:pos x="0" y="3"/>
                  </a:cxn>
                  <a:cxn ang="0">
                    <a:pos x="0" y="0"/>
                  </a:cxn>
                </a:cxnLst>
                <a:rect l="0" t="0" r="r" b="b"/>
                <a:pathLst>
                  <a:path w="38" h="33">
                    <a:moveTo>
                      <a:pt x="0" y="0"/>
                    </a:moveTo>
                    <a:cubicBezTo>
                      <a:pt x="0" y="0"/>
                      <a:pt x="38" y="32"/>
                      <a:pt x="38" y="32"/>
                    </a:cubicBezTo>
                    <a:cubicBezTo>
                      <a:pt x="38" y="32"/>
                      <a:pt x="36" y="33"/>
                      <a:pt x="34" y="33"/>
                    </a:cubicBezTo>
                    <a:cubicBezTo>
                      <a:pt x="32" y="32"/>
                      <a:pt x="34" y="33"/>
                      <a:pt x="34" y="33"/>
                    </a:cubicBezTo>
                    <a:cubicBezTo>
                      <a:pt x="34" y="33"/>
                      <a:pt x="0" y="3"/>
                      <a:pt x="0" y="3"/>
                    </a:cubicBezTo>
                    <a:cubicBezTo>
                      <a:pt x="0" y="3"/>
                      <a:pt x="0" y="2"/>
                      <a:pt x="0" y="0"/>
                    </a:cubicBezTo>
                    <a:close/>
                  </a:path>
                </a:pathLst>
              </a:custGeom>
              <a:solidFill>
                <a:srgbClr val="79501A"/>
              </a:solidFill>
              <a:ln w="9525">
                <a:noFill/>
                <a:round/>
                <a:headEnd/>
                <a:tailEnd/>
              </a:ln>
            </p:spPr>
            <p:txBody>
              <a:bodyPr/>
              <a:lstStyle/>
              <a:p>
                <a:pPr>
                  <a:defRPr/>
                </a:pPr>
                <a:endParaRPr lang="es-MX"/>
              </a:p>
            </p:txBody>
          </p:sp>
          <p:sp>
            <p:nvSpPr>
              <p:cNvPr id="1756" name="Freeform 732"/>
              <p:cNvSpPr>
                <a:spLocks/>
              </p:cNvSpPr>
              <p:nvPr/>
            </p:nvSpPr>
            <p:spPr bwMode="auto">
              <a:xfrm>
                <a:off x="5011" y="1861"/>
                <a:ext cx="87" cy="78"/>
              </a:xfrm>
              <a:custGeom>
                <a:avLst/>
                <a:gdLst/>
                <a:ahLst/>
                <a:cxnLst>
                  <a:cxn ang="0">
                    <a:pos x="0" y="0"/>
                  </a:cxn>
                  <a:cxn ang="0">
                    <a:pos x="24" y="22"/>
                  </a:cxn>
                  <a:cxn ang="0">
                    <a:pos x="18" y="20"/>
                  </a:cxn>
                  <a:cxn ang="0">
                    <a:pos x="0" y="2"/>
                  </a:cxn>
                  <a:cxn ang="0">
                    <a:pos x="0" y="0"/>
                  </a:cxn>
                </a:cxnLst>
                <a:rect l="0" t="0" r="r" b="b"/>
                <a:pathLst>
                  <a:path w="24" h="22">
                    <a:moveTo>
                      <a:pt x="0" y="0"/>
                    </a:moveTo>
                    <a:cubicBezTo>
                      <a:pt x="0" y="0"/>
                      <a:pt x="24" y="22"/>
                      <a:pt x="24" y="22"/>
                    </a:cubicBezTo>
                    <a:cubicBezTo>
                      <a:pt x="24" y="22"/>
                      <a:pt x="18" y="22"/>
                      <a:pt x="18" y="20"/>
                    </a:cubicBezTo>
                    <a:cubicBezTo>
                      <a:pt x="18" y="20"/>
                      <a:pt x="0" y="2"/>
                      <a:pt x="0" y="2"/>
                    </a:cubicBezTo>
                    <a:cubicBezTo>
                      <a:pt x="0" y="2"/>
                      <a:pt x="0" y="0"/>
                      <a:pt x="0" y="0"/>
                    </a:cubicBezTo>
                    <a:close/>
                  </a:path>
                </a:pathLst>
              </a:custGeom>
              <a:solidFill>
                <a:srgbClr val="5E3F26"/>
              </a:solidFill>
              <a:ln w="9525">
                <a:noFill/>
                <a:round/>
                <a:headEnd/>
                <a:tailEnd/>
              </a:ln>
            </p:spPr>
            <p:txBody>
              <a:bodyPr/>
              <a:lstStyle/>
              <a:p>
                <a:pPr>
                  <a:defRPr/>
                </a:pPr>
                <a:endParaRPr lang="es-MX"/>
              </a:p>
            </p:txBody>
          </p:sp>
          <p:sp>
            <p:nvSpPr>
              <p:cNvPr id="1757" name="Freeform 733"/>
              <p:cNvSpPr>
                <a:spLocks/>
              </p:cNvSpPr>
              <p:nvPr/>
            </p:nvSpPr>
            <p:spPr bwMode="auto">
              <a:xfrm>
                <a:off x="4855" y="1947"/>
                <a:ext cx="41" cy="46"/>
              </a:xfrm>
              <a:custGeom>
                <a:avLst/>
                <a:gdLst/>
                <a:ahLst/>
                <a:cxnLst>
                  <a:cxn ang="0">
                    <a:pos x="9" y="8"/>
                  </a:cxn>
                  <a:cxn ang="0">
                    <a:pos x="8" y="1"/>
                  </a:cxn>
                  <a:cxn ang="0">
                    <a:pos x="1" y="7"/>
                  </a:cxn>
                  <a:cxn ang="0">
                    <a:pos x="3" y="13"/>
                  </a:cxn>
                  <a:cxn ang="0">
                    <a:pos x="9" y="8"/>
                  </a:cxn>
                </a:cxnLst>
                <a:rect l="0" t="0" r="r" b="b"/>
                <a:pathLst>
                  <a:path w="11" h="13">
                    <a:moveTo>
                      <a:pt x="9" y="8"/>
                    </a:moveTo>
                    <a:cubicBezTo>
                      <a:pt x="11" y="8"/>
                      <a:pt x="10" y="2"/>
                      <a:pt x="8" y="1"/>
                    </a:cubicBezTo>
                    <a:cubicBezTo>
                      <a:pt x="5" y="0"/>
                      <a:pt x="1" y="4"/>
                      <a:pt x="1" y="7"/>
                    </a:cubicBezTo>
                    <a:cubicBezTo>
                      <a:pt x="0" y="9"/>
                      <a:pt x="0" y="12"/>
                      <a:pt x="3" y="13"/>
                    </a:cubicBezTo>
                    <a:cubicBezTo>
                      <a:pt x="3" y="11"/>
                      <a:pt x="5" y="9"/>
                      <a:pt x="9" y="8"/>
                    </a:cubicBezTo>
                    <a:close/>
                  </a:path>
                </a:pathLst>
              </a:custGeom>
              <a:solidFill>
                <a:srgbClr val="FFFFFF"/>
              </a:solidFill>
              <a:ln w="9525">
                <a:noFill/>
                <a:round/>
                <a:headEnd/>
                <a:tailEnd/>
              </a:ln>
            </p:spPr>
            <p:txBody>
              <a:bodyPr/>
              <a:lstStyle/>
              <a:p>
                <a:pPr>
                  <a:defRPr/>
                </a:pPr>
                <a:endParaRPr lang="es-MX"/>
              </a:p>
            </p:txBody>
          </p:sp>
          <p:sp>
            <p:nvSpPr>
              <p:cNvPr id="1758" name="Freeform 734"/>
              <p:cNvSpPr>
                <a:spLocks/>
              </p:cNvSpPr>
              <p:nvPr/>
            </p:nvSpPr>
            <p:spPr bwMode="auto">
              <a:xfrm>
                <a:off x="4855" y="1947"/>
                <a:ext cx="41" cy="46"/>
              </a:xfrm>
              <a:custGeom>
                <a:avLst/>
                <a:gdLst/>
                <a:ahLst/>
                <a:cxnLst>
                  <a:cxn ang="0">
                    <a:pos x="9" y="8"/>
                  </a:cxn>
                  <a:cxn ang="0">
                    <a:pos x="8" y="1"/>
                  </a:cxn>
                  <a:cxn ang="0">
                    <a:pos x="1" y="7"/>
                  </a:cxn>
                  <a:cxn ang="0">
                    <a:pos x="3" y="13"/>
                  </a:cxn>
                  <a:cxn ang="0">
                    <a:pos x="9" y="8"/>
                  </a:cxn>
                </a:cxnLst>
                <a:rect l="0" t="0" r="r" b="b"/>
                <a:pathLst>
                  <a:path w="11" h="13">
                    <a:moveTo>
                      <a:pt x="9" y="8"/>
                    </a:moveTo>
                    <a:cubicBezTo>
                      <a:pt x="11" y="8"/>
                      <a:pt x="10" y="2"/>
                      <a:pt x="8" y="1"/>
                    </a:cubicBezTo>
                    <a:cubicBezTo>
                      <a:pt x="5" y="0"/>
                      <a:pt x="1" y="4"/>
                      <a:pt x="1" y="7"/>
                    </a:cubicBezTo>
                    <a:cubicBezTo>
                      <a:pt x="0" y="9"/>
                      <a:pt x="0" y="12"/>
                      <a:pt x="3" y="13"/>
                    </a:cubicBezTo>
                    <a:cubicBezTo>
                      <a:pt x="3" y="11"/>
                      <a:pt x="5" y="9"/>
                      <a:pt x="9" y="8"/>
                    </a:cubicBezTo>
                    <a:close/>
                  </a:path>
                </a:pathLst>
              </a:custGeom>
              <a:noFill/>
              <a:ln w="0">
                <a:solidFill>
                  <a:srgbClr val="24211D"/>
                </a:solidFill>
                <a:prstDash val="solid"/>
                <a:round/>
                <a:headEnd/>
                <a:tailEnd/>
              </a:ln>
            </p:spPr>
            <p:txBody>
              <a:bodyPr/>
              <a:lstStyle/>
              <a:p>
                <a:pPr>
                  <a:defRPr/>
                </a:pPr>
                <a:endParaRPr lang="es-MX"/>
              </a:p>
            </p:txBody>
          </p:sp>
          <p:sp>
            <p:nvSpPr>
              <p:cNvPr id="1759" name="Freeform 735"/>
              <p:cNvSpPr>
                <a:spLocks/>
              </p:cNvSpPr>
              <p:nvPr/>
            </p:nvSpPr>
            <p:spPr bwMode="auto">
              <a:xfrm>
                <a:off x="4878" y="1975"/>
                <a:ext cx="41" cy="59"/>
              </a:xfrm>
              <a:custGeom>
                <a:avLst/>
                <a:gdLst/>
                <a:ahLst/>
                <a:cxnLst>
                  <a:cxn ang="0">
                    <a:pos x="8" y="12"/>
                  </a:cxn>
                  <a:cxn ang="0">
                    <a:pos x="10" y="9"/>
                  </a:cxn>
                  <a:cxn ang="0">
                    <a:pos x="8" y="4"/>
                  </a:cxn>
                  <a:cxn ang="0">
                    <a:pos x="2" y="13"/>
                  </a:cxn>
                  <a:cxn ang="0">
                    <a:pos x="7" y="16"/>
                  </a:cxn>
                  <a:cxn ang="0">
                    <a:pos x="8" y="12"/>
                  </a:cxn>
                </a:cxnLst>
                <a:rect l="0" t="0" r="r" b="b"/>
                <a:pathLst>
                  <a:path w="11" h="17">
                    <a:moveTo>
                      <a:pt x="8" y="12"/>
                    </a:moveTo>
                    <a:cubicBezTo>
                      <a:pt x="10" y="9"/>
                      <a:pt x="11" y="10"/>
                      <a:pt x="10" y="9"/>
                    </a:cubicBezTo>
                    <a:cubicBezTo>
                      <a:pt x="8" y="8"/>
                      <a:pt x="7" y="4"/>
                      <a:pt x="8" y="4"/>
                    </a:cubicBezTo>
                    <a:cubicBezTo>
                      <a:pt x="9" y="0"/>
                      <a:pt x="0" y="6"/>
                      <a:pt x="2" y="13"/>
                    </a:cubicBezTo>
                    <a:cubicBezTo>
                      <a:pt x="3" y="15"/>
                      <a:pt x="5" y="17"/>
                      <a:pt x="7" y="16"/>
                    </a:cubicBezTo>
                    <a:cubicBezTo>
                      <a:pt x="7" y="15"/>
                      <a:pt x="7" y="13"/>
                      <a:pt x="8" y="12"/>
                    </a:cubicBezTo>
                    <a:close/>
                  </a:path>
                </a:pathLst>
              </a:custGeom>
              <a:solidFill>
                <a:srgbClr val="FFFFFF"/>
              </a:solidFill>
              <a:ln w="9525">
                <a:noFill/>
                <a:round/>
                <a:headEnd/>
                <a:tailEnd/>
              </a:ln>
            </p:spPr>
            <p:txBody>
              <a:bodyPr/>
              <a:lstStyle/>
              <a:p>
                <a:pPr>
                  <a:defRPr/>
                </a:pPr>
                <a:endParaRPr lang="es-MX"/>
              </a:p>
            </p:txBody>
          </p:sp>
          <p:sp>
            <p:nvSpPr>
              <p:cNvPr id="1760" name="Freeform 736"/>
              <p:cNvSpPr>
                <a:spLocks/>
              </p:cNvSpPr>
              <p:nvPr/>
            </p:nvSpPr>
            <p:spPr bwMode="auto">
              <a:xfrm>
                <a:off x="4878" y="1975"/>
                <a:ext cx="41" cy="59"/>
              </a:xfrm>
              <a:custGeom>
                <a:avLst/>
                <a:gdLst/>
                <a:ahLst/>
                <a:cxnLst>
                  <a:cxn ang="0">
                    <a:pos x="8" y="12"/>
                  </a:cxn>
                  <a:cxn ang="0">
                    <a:pos x="10" y="9"/>
                  </a:cxn>
                  <a:cxn ang="0">
                    <a:pos x="8" y="4"/>
                  </a:cxn>
                  <a:cxn ang="0">
                    <a:pos x="2" y="13"/>
                  </a:cxn>
                  <a:cxn ang="0">
                    <a:pos x="7" y="16"/>
                  </a:cxn>
                  <a:cxn ang="0">
                    <a:pos x="8" y="12"/>
                  </a:cxn>
                </a:cxnLst>
                <a:rect l="0" t="0" r="r" b="b"/>
                <a:pathLst>
                  <a:path w="11" h="17">
                    <a:moveTo>
                      <a:pt x="8" y="12"/>
                    </a:moveTo>
                    <a:cubicBezTo>
                      <a:pt x="10" y="9"/>
                      <a:pt x="11" y="10"/>
                      <a:pt x="10" y="9"/>
                    </a:cubicBezTo>
                    <a:cubicBezTo>
                      <a:pt x="8" y="8"/>
                      <a:pt x="7" y="4"/>
                      <a:pt x="8" y="4"/>
                    </a:cubicBezTo>
                    <a:cubicBezTo>
                      <a:pt x="9" y="0"/>
                      <a:pt x="0" y="6"/>
                      <a:pt x="2" y="13"/>
                    </a:cubicBezTo>
                    <a:cubicBezTo>
                      <a:pt x="3" y="15"/>
                      <a:pt x="5" y="17"/>
                      <a:pt x="7" y="16"/>
                    </a:cubicBezTo>
                    <a:cubicBezTo>
                      <a:pt x="7" y="15"/>
                      <a:pt x="7" y="13"/>
                      <a:pt x="8" y="12"/>
                    </a:cubicBezTo>
                    <a:close/>
                  </a:path>
                </a:pathLst>
              </a:custGeom>
              <a:noFill/>
              <a:ln w="0">
                <a:solidFill>
                  <a:srgbClr val="24211D"/>
                </a:solidFill>
                <a:prstDash val="solid"/>
                <a:round/>
                <a:headEnd/>
                <a:tailEnd/>
              </a:ln>
            </p:spPr>
            <p:txBody>
              <a:bodyPr/>
              <a:lstStyle/>
              <a:p>
                <a:pPr>
                  <a:defRPr/>
                </a:pPr>
                <a:endParaRPr lang="es-MX"/>
              </a:p>
            </p:txBody>
          </p:sp>
          <p:sp>
            <p:nvSpPr>
              <p:cNvPr id="1761" name="Freeform 737"/>
              <p:cNvSpPr>
                <a:spLocks/>
              </p:cNvSpPr>
              <p:nvPr/>
            </p:nvSpPr>
            <p:spPr bwMode="auto">
              <a:xfrm>
                <a:off x="5034" y="1966"/>
                <a:ext cx="46" cy="59"/>
              </a:xfrm>
              <a:custGeom>
                <a:avLst/>
                <a:gdLst/>
                <a:ahLst/>
                <a:cxnLst>
                  <a:cxn ang="0">
                    <a:pos x="6" y="11"/>
                  </a:cxn>
                  <a:cxn ang="0">
                    <a:pos x="1" y="8"/>
                  </a:cxn>
                  <a:cxn ang="0">
                    <a:pos x="5" y="3"/>
                  </a:cxn>
                  <a:cxn ang="0">
                    <a:pos x="11" y="12"/>
                  </a:cxn>
                  <a:cxn ang="0">
                    <a:pos x="4" y="16"/>
                  </a:cxn>
                  <a:cxn ang="0">
                    <a:pos x="6" y="11"/>
                  </a:cxn>
                </a:cxnLst>
                <a:rect l="0" t="0" r="r" b="b"/>
                <a:pathLst>
                  <a:path w="13" h="17">
                    <a:moveTo>
                      <a:pt x="6" y="11"/>
                    </a:moveTo>
                    <a:cubicBezTo>
                      <a:pt x="3" y="9"/>
                      <a:pt x="0" y="9"/>
                      <a:pt x="1" y="8"/>
                    </a:cubicBezTo>
                    <a:cubicBezTo>
                      <a:pt x="3" y="5"/>
                      <a:pt x="5" y="3"/>
                      <a:pt x="5" y="3"/>
                    </a:cubicBezTo>
                    <a:cubicBezTo>
                      <a:pt x="6" y="0"/>
                      <a:pt x="13" y="6"/>
                      <a:pt x="11" y="12"/>
                    </a:cubicBezTo>
                    <a:cubicBezTo>
                      <a:pt x="10" y="14"/>
                      <a:pt x="7" y="17"/>
                      <a:pt x="4" y="16"/>
                    </a:cubicBezTo>
                    <a:cubicBezTo>
                      <a:pt x="5" y="15"/>
                      <a:pt x="7" y="12"/>
                      <a:pt x="6" y="11"/>
                    </a:cubicBezTo>
                    <a:close/>
                  </a:path>
                </a:pathLst>
              </a:custGeom>
              <a:solidFill>
                <a:srgbClr val="FFFFFF"/>
              </a:solidFill>
              <a:ln w="9525">
                <a:noFill/>
                <a:round/>
                <a:headEnd/>
                <a:tailEnd/>
              </a:ln>
            </p:spPr>
            <p:txBody>
              <a:bodyPr/>
              <a:lstStyle/>
              <a:p>
                <a:pPr>
                  <a:defRPr/>
                </a:pPr>
                <a:endParaRPr lang="es-MX"/>
              </a:p>
            </p:txBody>
          </p:sp>
          <p:sp>
            <p:nvSpPr>
              <p:cNvPr id="1762" name="Freeform 738"/>
              <p:cNvSpPr>
                <a:spLocks/>
              </p:cNvSpPr>
              <p:nvPr/>
            </p:nvSpPr>
            <p:spPr bwMode="auto">
              <a:xfrm>
                <a:off x="5034" y="1966"/>
                <a:ext cx="46" cy="59"/>
              </a:xfrm>
              <a:custGeom>
                <a:avLst/>
                <a:gdLst/>
                <a:ahLst/>
                <a:cxnLst>
                  <a:cxn ang="0">
                    <a:pos x="6" y="11"/>
                  </a:cxn>
                  <a:cxn ang="0">
                    <a:pos x="1" y="8"/>
                  </a:cxn>
                  <a:cxn ang="0">
                    <a:pos x="5" y="3"/>
                  </a:cxn>
                  <a:cxn ang="0">
                    <a:pos x="11" y="12"/>
                  </a:cxn>
                  <a:cxn ang="0">
                    <a:pos x="4" y="16"/>
                  </a:cxn>
                  <a:cxn ang="0">
                    <a:pos x="6" y="11"/>
                  </a:cxn>
                </a:cxnLst>
                <a:rect l="0" t="0" r="r" b="b"/>
                <a:pathLst>
                  <a:path w="13" h="17">
                    <a:moveTo>
                      <a:pt x="6" y="11"/>
                    </a:moveTo>
                    <a:cubicBezTo>
                      <a:pt x="3" y="9"/>
                      <a:pt x="0" y="9"/>
                      <a:pt x="1" y="8"/>
                    </a:cubicBezTo>
                    <a:cubicBezTo>
                      <a:pt x="3" y="5"/>
                      <a:pt x="5" y="3"/>
                      <a:pt x="5" y="3"/>
                    </a:cubicBezTo>
                    <a:cubicBezTo>
                      <a:pt x="6" y="0"/>
                      <a:pt x="13" y="6"/>
                      <a:pt x="11" y="12"/>
                    </a:cubicBezTo>
                    <a:cubicBezTo>
                      <a:pt x="10" y="14"/>
                      <a:pt x="7" y="17"/>
                      <a:pt x="4" y="16"/>
                    </a:cubicBezTo>
                    <a:cubicBezTo>
                      <a:pt x="5" y="15"/>
                      <a:pt x="7" y="12"/>
                      <a:pt x="6" y="11"/>
                    </a:cubicBezTo>
                    <a:close/>
                  </a:path>
                </a:pathLst>
              </a:custGeom>
              <a:noFill/>
              <a:ln w="0">
                <a:solidFill>
                  <a:srgbClr val="24211D"/>
                </a:solidFill>
                <a:prstDash val="solid"/>
                <a:round/>
                <a:headEnd/>
                <a:tailEnd/>
              </a:ln>
            </p:spPr>
            <p:txBody>
              <a:bodyPr/>
              <a:lstStyle/>
              <a:p>
                <a:pPr>
                  <a:defRPr/>
                </a:pPr>
                <a:endParaRPr lang="es-MX"/>
              </a:p>
            </p:txBody>
          </p:sp>
          <p:sp>
            <p:nvSpPr>
              <p:cNvPr id="1763" name="Freeform 739"/>
              <p:cNvSpPr>
                <a:spLocks/>
              </p:cNvSpPr>
              <p:nvPr/>
            </p:nvSpPr>
            <p:spPr bwMode="auto">
              <a:xfrm>
                <a:off x="4796" y="1665"/>
                <a:ext cx="83" cy="119"/>
              </a:xfrm>
              <a:custGeom>
                <a:avLst/>
                <a:gdLst/>
                <a:ahLst/>
                <a:cxnLst>
                  <a:cxn ang="0">
                    <a:pos x="2" y="0"/>
                  </a:cxn>
                  <a:cxn ang="0">
                    <a:pos x="1" y="11"/>
                  </a:cxn>
                  <a:cxn ang="0">
                    <a:pos x="23" y="34"/>
                  </a:cxn>
                  <a:cxn ang="0">
                    <a:pos x="10" y="9"/>
                  </a:cxn>
                  <a:cxn ang="0">
                    <a:pos x="2" y="0"/>
                  </a:cxn>
                </a:cxnLst>
                <a:rect l="0" t="0" r="r" b="b"/>
                <a:pathLst>
                  <a:path w="23" h="34">
                    <a:moveTo>
                      <a:pt x="2" y="0"/>
                    </a:moveTo>
                    <a:cubicBezTo>
                      <a:pt x="2" y="4"/>
                      <a:pt x="0" y="9"/>
                      <a:pt x="1" y="11"/>
                    </a:cubicBezTo>
                    <a:cubicBezTo>
                      <a:pt x="6" y="20"/>
                      <a:pt x="11" y="31"/>
                      <a:pt x="23" y="34"/>
                    </a:cubicBezTo>
                    <a:cubicBezTo>
                      <a:pt x="22" y="25"/>
                      <a:pt x="19" y="12"/>
                      <a:pt x="10" y="9"/>
                    </a:cubicBezTo>
                    <a:cubicBezTo>
                      <a:pt x="6" y="8"/>
                      <a:pt x="4" y="4"/>
                      <a:pt x="2" y="0"/>
                    </a:cubicBezTo>
                    <a:close/>
                  </a:path>
                </a:pathLst>
              </a:custGeom>
              <a:solidFill>
                <a:srgbClr val="79501A"/>
              </a:solidFill>
              <a:ln w="9525">
                <a:noFill/>
                <a:round/>
                <a:headEnd/>
                <a:tailEnd/>
              </a:ln>
            </p:spPr>
            <p:txBody>
              <a:bodyPr/>
              <a:lstStyle/>
              <a:p>
                <a:pPr>
                  <a:defRPr/>
                </a:pPr>
                <a:endParaRPr lang="es-MX"/>
              </a:p>
            </p:txBody>
          </p:sp>
          <p:sp>
            <p:nvSpPr>
              <p:cNvPr id="1764" name="Freeform 740"/>
              <p:cNvSpPr>
                <a:spLocks/>
              </p:cNvSpPr>
              <p:nvPr/>
            </p:nvSpPr>
            <p:spPr bwMode="auto">
              <a:xfrm>
                <a:off x="4672" y="1428"/>
                <a:ext cx="96" cy="55"/>
              </a:xfrm>
              <a:custGeom>
                <a:avLst/>
                <a:gdLst/>
                <a:ahLst/>
                <a:cxnLst>
                  <a:cxn ang="0">
                    <a:pos x="8" y="0"/>
                  </a:cxn>
                  <a:cxn ang="0">
                    <a:pos x="8" y="2"/>
                  </a:cxn>
                  <a:cxn ang="0">
                    <a:pos x="0" y="7"/>
                  </a:cxn>
                  <a:cxn ang="0">
                    <a:pos x="16" y="8"/>
                  </a:cxn>
                  <a:cxn ang="0">
                    <a:pos x="22" y="12"/>
                  </a:cxn>
                  <a:cxn ang="0">
                    <a:pos x="26" y="12"/>
                  </a:cxn>
                  <a:cxn ang="0">
                    <a:pos x="26" y="9"/>
                  </a:cxn>
                  <a:cxn ang="0">
                    <a:pos x="23" y="7"/>
                  </a:cxn>
                  <a:cxn ang="0">
                    <a:pos x="9" y="1"/>
                  </a:cxn>
                  <a:cxn ang="0">
                    <a:pos x="8" y="0"/>
                  </a:cxn>
                </a:cxnLst>
                <a:rect l="0" t="0" r="r" b="b"/>
                <a:pathLst>
                  <a:path w="27" h="16">
                    <a:moveTo>
                      <a:pt x="8" y="0"/>
                    </a:moveTo>
                    <a:cubicBezTo>
                      <a:pt x="8" y="1"/>
                      <a:pt x="8" y="1"/>
                      <a:pt x="8" y="2"/>
                    </a:cubicBezTo>
                    <a:cubicBezTo>
                      <a:pt x="6" y="4"/>
                      <a:pt x="3" y="8"/>
                      <a:pt x="0" y="7"/>
                    </a:cubicBezTo>
                    <a:cubicBezTo>
                      <a:pt x="5" y="10"/>
                      <a:pt x="11" y="6"/>
                      <a:pt x="16" y="8"/>
                    </a:cubicBezTo>
                    <a:cubicBezTo>
                      <a:pt x="19" y="8"/>
                      <a:pt x="23" y="9"/>
                      <a:pt x="22" y="12"/>
                    </a:cubicBezTo>
                    <a:cubicBezTo>
                      <a:pt x="21" y="16"/>
                      <a:pt x="25" y="12"/>
                      <a:pt x="26" y="12"/>
                    </a:cubicBezTo>
                    <a:cubicBezTo>
                      <a:pt x="27" y="11"/>
                      <a:pt x="27" y="10"/>
                      <a:pt x="26" y="9"/>
                    </a:cubicBezTo>
                    <a:cubicBezTo>
                      <a:pt x="26" y="8"/>
                      <a:pt x="24" y="7"/>
                      <a:pt x="23" y="7"/>
                    </a:cubicBezTo>
                    <a:cubicBezTo>
                      <a:pt x="18" y="6"/>
                      <a:pt x="12" y="5"/>
                      <a:pt x="9" y="1"/>
                    </a:cubicBezTo>
                    <a:cubicBezTo>
                      <a:pt x="9" y="1"/>
                      <a:pt x="8" y="0"/>
                      <a:pt x="8" y="0"/>
                    </a:cubicBezTo>
                    <a:close/>
                  </a:path>
                </a:pathLst>
              </a:custGeom>
              <a:solidFill>
                <a:srgbClr val="79501A"/>
              </a:solidFill>
              <a:ln w="9525">
                <a:noFill/>
                <a:round/>
                <a:headEnd/>
                <a:tailEnd/>
              </a:ln>
            </p:spPr>
            <p:txBody>
              <a:bodyPr/>
              <a:lstStyle/>
              <a:p>
                <a:pPr>
                  <a:defRPr/>
                </a:pPr>
                <a:endParaRPr lang="es-MX"/>
              </a:p>
            </p:txBody>
          </p:sp>
          <p:sp>
            <p:nvSpPr>
              <p:cNvPr id="1765" name="Freeform 741"/>
              <p:cNvSpPr>
                <a:spLocks/>
              </p:cNvSpPr>
              <p:nvPr/>
            </p:nvSpPr>
            <p:spPr bwMode="auto">
              <a:xfrm>
                <a:off x="4823" y="1387"/>
                <a:ext cx="96" cy="109"/>
              </a:xfrm>
              <a:custGeom>
                <a:avLst/>
                <a:gdLst/>
                <a:ahLst/>
                <a:cxnLst>
                  <a:cxn ang="0">
                    <a:pos x="18" y="29"/>
                  </a:cxn>
                  <a:cxn ang="0">
                    <a:pos x="7" y="1"/>
                  </a:cxn>
                  <a:cxn ang="0">
                    <a:pos x="0" y="0"/>
                  </a:cxn>
                  <a:cxn ang="0">
                    <a:pos x="0" y="0"/>
                  </a:cxn>
                  <a:cxn ang="0">
                    <a:pos x="0" y="0"/>
                  </a:cxn>
                  <a:cxn ang="0">
                    <a:pos x="2" y="2"/>
                  </a:cxn>
                  <a:cxn ang="0">
                    <a:pos x="6" y="10"/>
                  </a:cxn>
                  <a:cxn ang="0">
                    <a:pos x="7" y="12"/>
                  </a:cxn>
                  <a:cxn ang="0">
                    <a:pos x="8" y="18"/>
                  </a:cxn>
                  <a:cxn ang="0">
                    <a:pos x="13" y="28"/>
                  </a:cxn>
                  <a:cxn ang="0">
                    <a:pos x="15" y="29"/>
                  </a:cxn>
                  <a:cxn ang="0">
                    <a:pos x="17" y="31"/>
                  </a:cxn>
                  <a:cxn ang="0">
                    <a:pos x="18" y="29"/>
                  </a:cxn>
                </a:cxnLst>
                <a:rect l="0" t="0" r="r" b="b"/>
                <a:pathLst>
                  <a:path w="27" h="31">
                    <a:moveTo>
                      <a:pt x="18" y="29"/>
                    </a:moveTo>
                    <a:cubicBezTo>
                      <a:pt x="27" y="19"/>
                      <a:pt x="16" y="6"/>
                      <a:pt x="7" y="1"/>
                    </a:cubicBezTo>
                    <a:cubicBezTo>
                      <a:pt x="5" y="0"/>
                      <a:pt x="2" y="1"/>
                      <a:pt x="0" y="0"/>
                    </a:cubicBezTo>
                    <a:cubicBezTo>
                      <a:pt x="0" y="0"/>
                      <a:pt x="0" y="0"/>
                      <a:pt x="0" y="0"/>
                    </a:cubicBezTo>
                    <a:cubicBezTo>
                      <a:pt x="0" y="0"/>
                      <a:pt x="0" y="0"/>
                      <a:pt x="0" y="0"/>
                    </a:cubicBezTo>
                    <a:cubicBezTo>
                      <a:pt x="1" y="1"/>
                      <a:pt x="1" y="2"/>
                      <a:pt x="2" y="2"/>
                    </a:cubicBezTo>
                    <a:cubicBezTo>
                      <a:pt x="4" y="4"/>
                      <a:pt x="5" y="7"/>
                      <a:pt x="6" y="10"/>
                    </a:cubicBezTo>
                    <a:cubicBezTo>
                      <a:pt x="6" y="11"/>
                      <a:pt x="7" y="11"/>
                      <a:pt x="7" y="12"/>
                    </a:cubicBezTo>
                    <a:cubicBezTo>
                      <a:pt x="7" y="14"/>
                      <a:pt x="8" y="16"/>
                      <a:pt x="8" y="18"/>
                    </a:cubicBezTo>
                    <a:cubicBezTo>
                      <a:pt x="9" y="22"/>
                      <a:pt x="10" y="26"/>
                      <a:pt x="13" y="28"/>
                    </a:cubicBezTo>
                    <a:cubicBezTo>
                      <a:pt x="14" y="28"/>
                      <a:pt x="15" y="28"/>
                      <a:pt x="15" y="29"/>
                    </a:cubicBezTo>
                    <a:cubicBezTo>
                      <a:pt x="16" y="29"/>
                      <a:pt x="16" y="31"/>
                      <a:pt x="17" y="31"/>
                    </a:cubicBezTo>
                    <a:cubicBezTo>
                      <a:pt x="17" y="31"/>
                      <a:pt x="18" y="29"/>
                      <a:pt x="18" y="29"/>
                    </a:cubicBezTo>
                    <a:close/>
                  </a:path>
                </a:pathLst>
              </a:custGeom>
              <a:solidFill>
                <a:srgbClr val="79501A"/>
              </a:solidFill>
              <a:ln w="9525">
                <a:noFill/>
                <a:round/>
                <a:headEnd/>
                <a:tailEnd/>
              </a:ln>
            </p:spPr>
            <p:txBody>
              <a:bodyPr/>
              <a:lstStyle/>
              <a:p>
                <a:pPr>
                  <a:defRPr/>
                </a:pPr>
                <a:endParaRPr lang="es-MX"/>
              </a:p>
            </p:txBody>
          </p:sp>
          <p:sp>
            <p:nvSpPr>
              <p:cNvPr id="1766" name="Freeform 742"/>
              <p:cNvSpPr>
                <a:spLocks/>
              </p:cNvSpPr>
              <p:nvPr/>
            </p:nvSpPr>
            <p:spPr bwMode="auto">
              <a:xfrm>
                <a:off x="4745" y="1505"/>
                <a:ext cx="55" cy="87"/>
              </a:xfrm>
              <a:custGeom>
                <a:avLst/>
                <a:gdLst/>
                <a:ahLst/>
                <a:cxnLst>
                  <a:cxn ang="0">
                    <a:pos x="12" y="0"/>
                  </a:cxn>
                  <a:cxn ang="0">
                    <a:pos x="5" y="4"/>
                  </a:cxn>
                  <a:cxn ang="0">
                    <a:pos x="4" y="7"/>
                  </a:cxn>
                  <a:cxn ang="0">
                    <a:pos x="0" y="25"/>
                  </a:cxn>
                  <a:cxn ang="0">
                    <a:pos x="15" y="6"/>
                  </a:cxn>
                  <a:cxn ang="0">
                    <a:pos x="12" y="0"/>
                  </a:cxn>
                </a:cxnLst>
                <a:rect l="0" t="0" r="r" b="b"/>
                <a:pathLst>
                  <a:path w="16" h="25">
                    <a:moveTo>
                      <a:pt x="12" y="0"/>
                    </a:moveTo>
                    <a:cubicBezTo>
                      <a:pt x="10" y="3"/>
                      <a:pt x="7" y="3"/>
                      <a:pt x="5" y="4"/>
                    </a:cubicBezTo>
                    <a:cubicBezTo>
                      <a:pt x="4" y="5"/>
                      <a:pt x="4" y="6"/>
                      <a:pt x="4" y="7"/>
                    </a:cubicBezTo>
                    <a:cubicBezTo>
                      <a:pt x="2" y="13"/>
                      <a:pt x="3" y="19"/>
                      <a:pt x="0" y="25"/>
                    </a:cubicBezTo>
                    <a:cubicBezTo>
                      <a:pt x="10" y="25"/>
                      <a:pt x="16" y="16"/>
                      <a:pt x="15" y="6"/>
                    </a:cubicBezTo>
                    <a:cubicBezTo>
                      <a:pt x="15" y="4"/>
                      <a:pt x="12" y="2"/>
                      <a:pt x="12" y="0"/>
                    </a:cubicBezTo>
                    <a:close/>
                  </a:path>
                </a:pathLst>
              </a:custGeom>
              <a:solidFill>
                <a:srgbClr val="79501A"/>
              </a:solidFill>
              <a:ln w="9525">
                <a:noFill/>
                <a:round/>
                <a:headEnd/>
                <a:tailEnd/>
              </a:ln>
            </p:spPr>
            <p:txBody>
              <a:bodyPr/>
              <a:lstStyle/>
              <a:p>
                <a:pPr>
                  <a:defRPr/>
                </a:pPr>
                <a:endParaRPr lang="es-MX"/>
              </a:p>
            </p:txBody>
          </p:sp>
          <p:sp>
            <p:nvSpPr>
              <p:cNvPr id="1767" name="Freeform 743"/>
              <p:cNvSpPr>
                <a:spLocks/>
              </p:cNvSpPr>
              <p:nvPr/>
            </p:nvSpPr>
            <p:spPr bwMode="auto">
              <a:xfrm>
                <a:off x="4718" y="1514"/>
                <a:ext cx="41" cy="55"/>
              </a:xfrm>
              <a:custGeom>
                <a:avLst/>
                <a:gdLst/>
                <a:ahLst/>
                <a:cxnLst>
                  <a:cxn ang="0">
                    <a:pos x="9" y="1"/>
                  </a:cxn>
                  <a:cxn ang="0">
                    <a:pos x="0" y="14"/>
                  </a:cxn>
                  <a:cxn ang="0">
                    <a:pos x="8" y="14"/>
                  </a:cxn>
                  <a:cxn ang="0">
                    <a:pos x="11" y="1"/>
                  </a:cxn>
                  <a:cxn ang="0">
                    <a:pos x="9" y="1"/>
                  </a:cxn>
                </a:cxnLst>
                <a:rect l="0" t="0" r="r" b="b"/>
                <a:pathLst>
                  <a:path w="12" h="16">
                    <a:moveTo>
                      <a:pt x="9" y="1"/>
                    </a:moveTo>
                    <a:cubicBezTo>
                      <a:pt x="6" y="6"/>
                      <a:pt x="3" y="10"/>
                      <a:pt x="0" y="14"/>
                    </a:cubicBezTo>
                    <a:cubicBezTo>
                      <a:pt x="3" y="14"/>
                      <a:pt x="6" y="16"/>
                      <a:pt x="8" y="14"/>
                    </a:cubicBezTo>
                    <a:cubicBezTo>
                      <a:pt x="12" y="11"/>
                      <a:pt x="9" y="5"/>
                      <a:pt x="11" y="1"/>
                    </a:cubicBezTo>
                    <a:cubicBezTo>
                      <a:pt x="11" y="1"/>
                      <a:pt x="10" y="0"/>
                      <a:pt x="9" y="1"/>
                    </a:cubicBezTo>
                    <a:close/>
                  </a:path>
                </a:pathLst>
              </a:custGeom>
              <a:solidFill>
                <a:srgbClr val="79501A"/>
              </a:solidFill>
              <a:ln w="9525">
                <a:noFill/>
                <a:round/>
                <a:headEnd/>
                <a:tailEnd/>
              </a:ln>
            </p:spPr>
            <p:txBody>
              <a:bodyPr/>
              <a:lstStyle/>
              <a:p>
                <a:pPr>
                  <a:defRPr/>
                </a:pPr>
                <a:endParaRPr lang="es-MX"/>
              </a:p>
            </p:txBody>
          </p:sp>
          <p:sp>
            <p:nvSpPr>
              <p:cNvPr id="1768" name="Freeform 744"/>
              <p:cNvSpPr>
                <a:spLocks/>
              </p:cNvSpPr>
              <p:nvPr/>
            </p:nvSpPr>
            <p:spPr bwMode="auto">
              <a:xfrm>
                <a:off x="4699" y="1569"/>
                <a:ext cx="51" cy="132"/>
              </a:xfrm>
              <a:custGeom>
                <a:avLst/>
                <a:gdLst/>
                <a:ahLst/>
                <a:cxnLst>
                  <a:cxn ang="0">
                    <a:pos x="9" y="33"/>
                  </a:cxn>
                  <a:cxn ang="0">
                    <a:pos x="6" y="37"/>
                  </a:cxn>
                  <a:cxn ang="0">
                    <a:pos x="4" y="25"/>
                  </a:cxn>
                  <a:cxn ang="0">
                    <a:pos x="6" y="4"/>
                  </a:cxn>
                  <a:cxn ang="0">
                    <a:pos x="7" y="2"/>
                  </a:cxn>
                  <a:cxn ang="0">
                    <a:pos x="14" y="0"/>
                  </a:cxn>
                  <a:cxn ang="0">
                    <a:pos x="10" y="31"/>
                  </a:cxn>
                  <a:cxn ang="0">
                    <a:pos x="9" y="34"/>
                  </a:cxn>
                  <a:cxn ang="0">
                    <a:pos x="9" y="33"/>
                  </a:cxn>
                </a:cxnLst>
                <a:rect l="0" t="0" r="r" b="b"/>
                <a:pathLst>
                  <a:path w="14" h="38">
                    <a:moveTo>
                      <a:pt x="9" y="33"/>
                    </a:moveTo>
                    <a:cubicBezTo>
                      <a:pt x="8" y="35"/>
                      <a:pt x="7" y="38"/>
                      <a:pt x="6" y="37"/>
                    </a:cubicBezTo>
                    <a:cubicBezTo>
                      <a:pt x="3" y="34"/>
                      <a:pt x="6" y="29"/>
                      <a:pt x="4" y="25"/>
                    </a:cubicBezTo>
                    <a:cubicBezTo>
                      <a:pt x="0" y="18"/>
                      <a:pt x="1" y="9"/>
                      <a:pt x="6" y="4"/>
                    </a:cubicBezTo>
                    <a:cubicBezTo>
                      <a:pt x="6" y="3"/>
                      <a:pt x="7" y="2"/>
                      <a:pt x="7" y="2"/>
                    </a:cubicBezTo>
                    <a:cubicBezTo>
                      <a:pt x="9" y="2"/>
                      <a:pt x="12" y="2"/>
                      <a:pt x="14" y="0"/>
                    </a:cubicBezTo>
                    <a:cubicBezTo>
                      <a:pt x="7" y="7"/>
                      <a:pt x="10" y="21"/>
                      <a:pt x="10" y="31"/>
                    </a:cubicBezTo>
                    <a:cubicBezTo>
                      <a:pt x="10" y="32"/>
                      <a:pt x="9" y="33"/>
                      <a:pt x="9" y="34"/>
                    </a:cubicBezTo>
                    <a:cubicBezTo>
                      <a:pt x="9" y="34"/>
                      <a:pt x="9" y="33"/>
                      <a:pt x="9" y="33"/>
                    </a:cubicBezTo>
                    <a:close/>
                  </a:path>
                </a:pathLst>
              </a:custGeom>
              <a:solidFill>
                <a:srgbClr val="79501A"/>
              </a:solidFill>
              <a:ln w="9525">
                <a:noFill/>
                <a:round/>
                <a:headEnd/>
                <a:tailEnd/>
              </a:ln>
            </p:spPr>
            <p:txBody>
              <a:bodyPr/>
              <a:lstStyle/>
              <a:p>
                <a:pPr>
                  <a:defRPr/>
                </a:pPr>
                <a:endParaRPr lang="es-MX"/>
              </a:p>
            </p:txBody>
          </p:sp>
          <p:sp>
            <p:nvSpPr>
              <p:cNvPr id="1769" name="Freeform 745"/>
              <p:cNvSpPr>
                <a:spLocks/>
              </p:cNvSpPr>
              <p:nvPr/>
            </p:nvSpPr>
            <p:spPr bwMode="auto">
              <a:xfrm>
                <a:off x="4731" y="1578"/>
                <a:ext cx="73" cy="128"/>
              </a:xfrm>
              <a:custGeom>
                <a:avLst/>
                <a:gdLst/>
                <a:ahLst/>
                <a:cxnLst>
                  <a:cxn ang="0">
                    <a:pos x="15" y="37"/>
                  </a:cxn>
                  <a:cxn ang="0">
                    <a:pos x="17" y="0"/>
                  </a:cxn>
                  <a:cxn ang="0">
                    <a:pos x="3" y="6"/>
                  </a:cxn>
                  <a:cxn ang="0">
                    <a:pos x="4" y="1"/>
                  </a:cxn>
                  <a:cxn ang="0">
                    <a:pos x="3" y="2"/>
                  </a:cxn>
                  <a:cxn ang="0">
                    <a:pos x="3" y="26"/>
                  </a:cxn>
                  <a:cxn ang="0">
                    <a:pos x="13" y="35"/>
                  </a:cxn>
                  <a:cxn ang="0">
                    <a:pos x="15" y="37"/>
                  </a:cxn>
                </a:cxnLst>
                <a:rect l="0" t="0" r="r" b="b"/>
                <a:pathLst>
                  <a:path w="21" h="37">
                    <a:moveTo>
                      <a:pt x="15" y="37"/>
                    </a:moveTo>
                    <a:cubicBezTo>
                      <a:pt x="21" y="26"/>
                      <a:pt x="15" y="11"/>
                      <a:pt x="17" y="0"/>
                    </a:cubicBezTo>
                    <a:cubicBezTo>
                      <a:pt x="9" y="6"/>
                      <a:pt x="8" y="4"/>
                      <a:pt x="3" y="6"/>
                    </a:cubicBezTo>
                    <a:cubicBezTo>
                      <a:pt x="3" y="4"/>
                      <a:pt x="4" y="2"/>
                      <a:pt x="4" y="1"/>
                    </a:cubicBezTo>
                    <a:cubicBezTo>
                      <a:pt x="4" y="0"/>
                      <a:pt x="3" y="1"/>
                      <a:pt x="3" y="2"/>
                    </a:cubicBezTo>
                    <a:cubicBezTo>
                      <a:pt x="1" y="10"/>
                      <a:pt x="0" y="18"/>
                      <a:pt x="3" y="26"/>
                    </a:cubicBezTo>
                    <a:cubicBezTo>
                      <a:pt x="4" y="30"/>
                      <a:pt x="9" y="33"/>
                      <a:pt x="13" y="35"/>
                    </a:cubicBezTo>
                    <a:cubicBezTo>
                      <a:pt x="14" y="36"/>
                      <a:pt x="14" y="36"/>
                      <a:pt x="15" y="37"/>
                    </a:cubicBezTo>
                    <a:close/>
                  </a:path>
                </a:pathLst>
              </a:custGeom>
              <a:solidFill>
                <a:srgbClr val="79501A"/>
              </a:solidFill>
              <a:ln w="9525">
                <a:noFill/>
                <a:round/>
                <a:headEnd/>
                <a:tailEnd/>
              </a:ln>
            </p:spPr>
            <p:txBody>
              <a:bodyPr/>
              <a:lstStyle/>
              <a:p>
                <a:pPr>
                  <a:defRPr/>
                </a:pPr>
                <a:endParaRPr lang="es-MX"/>
              </a:p>
            </p:txBody>
          </p:sp>
          <p:sp>
            <p:nvSpPr>
              <p:cNvPr id="1770" name="Freeform 746"/>
              <p:cNvSpPr>
                <a:spLocks/>
              </p:cNvSpPr>
              <p:nvPr/>
            </p:nvSpPr>
            <p:spPr bwMode="auto">
              <a:xfrm>
                <a:off x="4796" y="1496"/>
                <a:ext cx="73" cy="114"/>
              </a:xfrm>
              <a:custGeom>
                <a:avLst/>
                <a:gdLst/>
                <a:ahLst/>
                <a:cxnLst>
                  <a:cxn ang="0">
                    <a:pos x="8" y="2"/>
                  </a:cxn>
                  <a:cxn ang="0">
                    <a:pos x="3" y="10"/>
                  </a:cxn>
                  <a:cxn ang="0">
                    <a:pos x="1" y="19"/>
                  </a:cxn>
                  <a:cxn ang="0">
                    <a:pos x="9" y="31"/>
                  </a:cxn>
                  <a:cxn ang="0">
                    <a:pos x="17" y="7"/>
                  </a:cxn>
                  <a:cxn ang="0">
                    <a:pos x="9" y="1"/>
                  </a:cxn>
                  <a:cxn ang="0">
                    <a:pos x="8" y="2"/>
                  </a:cxn>
                </a:cxnLst>
                <a:rect l="0" t="0" r="r" b="b"/>
                <a:pathLst>
                  <a:path w="21" h="32">
                    <a:moveTo>
                      <a:pt x="8" y="2"/>
                    </a:moveTo>
                    <a:cubicBezTo>
                      <a:pt x="7" y="5"/>
                      <a:pt x="4" y="7"/>
                      <a:pt x="3" y="10"/>
                    </a:cubicBezTo>
                    <a:cubicBezTo>
                      <a:pt x="2" y="13"/>
                      <a:pt x="2" y="16"/>
                      <a:pt x="1" y="19"/>
                    </a:cubicBezTo>
                    <a:cubicBezTo>
                      <a:pt x="0" y="24"/>
                      <a:pt x="4" y="32"/>
                      <a:pt x="9" y="31"/>
                    </a:cubicBezTo>
                    <a:cubicBezTo>
                      <a:pt x="19" y="29"/>
                      <a:pt x="21" y="16"/>
                      <a:pt x="17" y="7"/>
                    </a:cubicBezTo>
                    <a:cubicBezTo>
                      <a:pt x="16" y="5"/>
                      <a:pt x="11" y="4"/>
                      <a:pt x="9" y="1"/>
                    </a:cubicBezTo>
                    <a:cubicBezTo>
                      <a:pt x="9" y="0"/>
                      <a:pt x="9" y="1"/>
                      <a:pt x="8" y="2"/>
                    </a:cubicBezTo>
                    <a:close/>
                  </a:path>
                </a:pathLst>
              </a:custGeom>
              <a:solidFill>
                <a:srgbClr val="79501A"/>
              </a:solidFill>
              <a:ln w="9525">
                <a:noFill/>
                <a:round/>
                <a:headEnd/>
                <a:tailEnd/>
              </a:ln>
            </p:spPr>
            <p:txBody>
              <a:bodyPr/>
              <a:lstStyle/>
              <a:p>
                <a:pPr>
                  <a:defRPr/>
                </a:pPr>
                <a:endParaRPr lang="es-MX"/>
              </a:p>
            </p:txBody>
          </p:sp>
          <p:sp>
            <p:nvSpPr>
              <p:cNvPr id="1771" name="Freeform 747"/>
              <p:cNvSpPr>
                <a:spLocks/>
              </p:cNvSpPr>
              <p:nvPr/>
            </p:nvSpPr>
            <p:spPr bwMode="auto">
              <a:xfrm>
                <a:off x="4860" y="1469"/>
                <a:ext cx="69" cy="114"/>
              </a:xfrm>
              <a:custGeom>
                <a:avLst/>
                <a:gdLst/>
                <a:ahLst/>
                <a:cxnLst>
                  <a:cxn ang="0">
                    <a:pos x="0" y="4"/>
                  </a:cxn>
                  <a:cxn ang="0">
                    <a:pos x="1" y="12"/>
                  </a:cxn>
                  <a:cxn ang="0">
                    <a:pos x="4" y="27"/>
                  </a:cxn>
                  <a:cxn ang="0">
                    <a:pos x="12" y="31"/>
                  </a:cxn>
                  <a:cxn ang="0">
                    <a:pos x="13" y="32"/>
                  </a:cxn>
                  <a:cxn ang="0">
                    <a:pos x="16" y="28"/>
                  </a:cxn>
                  <a:cxn ang="0">
                    <a:pos x="18" y="25"/>
                  </a:cxn>
                  <a:cxn ang="0">
                    <a:pos x="19" y="21"/>
                  </a:cxn>
                  <a:cxn ang="0">
                    <a:pos x="13" y="0"/>
                  </a:cxn>
                  <a:cxn ang="0">
                    <a:pos x="7" y="10"/>
                  </a:cxn>
                  <a:cxn ang="0">
                    <a:pos x="0" y="4"/>
                  </a:cxn>
                </a:cxnLst>
                <a:rect l="0" t="0" r="r" b="b"/>
                <a:pathLst>
                  <a:path w="19" h="33">
                    <a:moveTo>
                      <a:pt x="0" y="4"/>
                    </a:moveTo>
                    <a:cubicBezTo>
                      <a:pt x="2" y="7"/>
                      <a:pt x="0" y="10"/>
                      <a:pt x="1" y="12"/>
                    </a:cubicBezTo>
                    <a:cubicBezTo>
                      <a:pt x="2" y="17"/>
                      <a:pt x="3" y="22"/>
                      <a:pt x="4" y="27"/>
                    </a:cubicBezTo>
                    <a:cubicBezTo>
                      <a:pt x="5" y="29"/>
                      <a:pt x="9" y="30"/>
                      <a:pt x="12" y="31"/>
                    </a:cubicBezTo>
                    <a:cubicBezTo>
                      <a:pt x="12" y="31"/>
                      <a:pt x="13" y="33"/>
                      <a:pt x="13" y="32"/>
                    </a:cubicBezTo>
                    <a:cubicBezTo>
                      <a:pt x="14" y="30"/>
                      <a:pt x="14" y="30"/>
                      <a:pt x="16" y="28"/>
                    </a:cubicBezTo>
                    <a:cubicBezTo>
                      <a:pt x="16" y="28"/>
                      <a:pt x="17" y="26"/>
                      <a:pt x="18" y="25"/>
                    </a:cubicBezTo>
                    <a:cubicBezTo>
                      <a:pt x="19" y="24"/>
                      <a:pt x="19" y="23"/>
                      <a:pt x="19" y="21"/>
                    </a:cubicBezTo>
                    <a:cubicBezTo>
                      <a:pt x="17" y="14"/>
                      <a:pt x="15" y="7"/>
                      <a:pt x="13" y="0"/>
                    </a:cubicBezTo>
                    <a:cubicBezTo>
                      <a:pt x="10" y="3"/>
                      <a:pt x="9" y="7"/>
                      <a:pt x="7" y="10"/>
                    </a:cubicBezTo>
                    <a:cubicBezTo>
                      <a:pt x="5" y="8"/>
                      <a:pt x="3" y="5"/>
                      <a:pt x="0" y="4"/>
                    </a:cubicBezTo>
                    <a:close/>
                  </a:path>
                </a:pathLst>
              </a:custGeom>
              <a:solidFill>
                <a:srgbClr val="79501A"/>
              </a:solidFill>
              <a:ln w="9525">
                <a:noFill/>
                <a:round/>
                <a:headEnd/>
                <a:tailEnd/>
              </a:ln>
            </p:spPr>
            <p:txBody>
              <a:bodyPr/>
              <a:lstStyle/>
              <a:p>
                <a:pPr>
                  <a:defRPr/>
                </a:pPr>
                <a:endParaRPr lang="es-MX"/>
              </a:p>
            </p:txBody>
          </p:sp>
          <p:sp>
            <p:nvSpPr>
              <p:cNvPr id="1772" name="Freeform 748"/>
              <p:cNvSpPr>
                <a:spLocks/>
              </p:cNvSpPr>
              <p:nvPr/>
            </p:nvSpPr>
            <p:spPr bwMode="auto">
              <a:xfrm>
                <a:off x="4897" y="1578"/>
                <a:ext cx="37" cy="73"/>
              </a:xfrm>
              <a:custGeom>
                <a:avLst/>
                <a:gdLst/>
                <a:ahLst/>
                <a:cxnLst>
                  <a:cxn ang="0">
                    <a:pos x="0" y="1"/>
                  </a:cxn>
                  <a:cxn ang="0">
                    <a:pos x="7" y="0"/>
                  </a:cxn>
                  <a:cxn ang="0">
                    <a:pos x="8" y="21"/>
                  </a:cxn>
                  <a:cxn ang="0">
                    <a:pos x="2" y="9"/>
                  </a:cxn>
                  <a:cxn ang="0">
                    <a:pos x="2" y="7"/>
                  </a:cxn>
                  <a:cxn ang="0">
                    <a:pos x="0" y="1"/>
                  </a:cxn>
                  <a:cxn ang="0">
                    <a:pos x="0" y="1"/>
                  </a:cxn>
                </a:cxnLst>
                <a:rect l="0" t="0" r="r" b="b"/>
                <a:pathLst>
                  <a:path w="11" h="21">
                    <a:moveTo>
                      <a:pt x="0" y="1"/>
                    </a:moveTo>
                    <a:cubicBezTo>
                      <a:pt x="3" y="3"/>
                      <a:pt x="5" y="1"/>
                      <a:pt x="7" y="0"/>
                    </a:cubicBezTo>
                    <a:cubicBezTo>
                      <a:pt x="10" y="6"/>
                      <a:pt x="11" y="14"/>
                      <a:pt x="8" y="21"/>
                    </a:cubicBezTo>
                    <a:cubicBezTo>
                      <a:pt x="4" y="19"/>
                      <a:pt x="3" y="14"/>
                      <a:pt x="2" y="9"/>
                    </a:cubicBezTo>
                    <a:cubicBezTo>
                      <a:pt x="2" y="9"/>
                      <a:pt x="2" y="8"/>
                      <a:pt x="2" y="7"/>
                    </a:cubicBezTo>
                    <a:cubicBezTo>
                      <a:pt x="1" y="5"/>
                      <a:pt x="1" y="3"/>
                      <a:pt x="0" y="1"/>
                    </a:cubicBezTo>
                    <a:cubicBezTo>
                      <a:pt x="0" y="1"/>
                      <a:pt x="0" y="1"/>
                      <a:pt x="0" y="1"/>
                    </a:cubicBezTo>
                    <a:close/>
                  </a:path>
                </a:pathLst>
              </a:custGeom>
              <a:solidFill>
                <a:srgbClr val="79501A"/>
              </a:solidFill>
              <a:ln w="9525">
                <a:noFill/>
                <a:round/>
                <a:headEnd/>
                <a:tailEnd/>
              </a:ln>
            </p:spPr>
            <p:txBody>
              <a:bodyPr/>
              <a:lstStyle/>
              <a:p>
                <a:pPr>
                  <a:defRPr/>
                </a:pPr>
                <a:endParaRPr lang="es-MX"/>
              </a:p>
            </p:txBody>
          </p:sp>
          <p:sp>
            <p:nvSpPr>
              <p:cNvPr id="1773" name="Freeform 749"/>
              <p:cNvSpPr>
                <a:spLocks/>
              </p:cNvSpPr>
              <p:nvPr/>
            </p:nvSpPr>
            <p:spPr bwMode="auto">
              <a:xfrm>
                <a:off x="4736" y="1669"/>
                <a:ext cx="101" cy="123"/>
              </a:xfrm>
              <a:custGeom>
                <a:avLst/>
                <a:gdLst/>
                <a:ahLst/>
                <a:cxnLst>
                  <a:cxn ang="0">
                    <a:pos x="1" y="0"/>
                  </a:cxn>
                  <a:cxn ang="0">
                    <a:pos x="1" y="6"/>
                  </a:cxn>
                  <a:cxn ang="0">
                    <a:pos x="7" y="14"/>
                  </a:cxn>
                  <a:cxn ang="0">
                    <a:pos x="8" y="15"/>
                  </a:cxn>
                  <a:cxn ang="0">
                    <a:pos x="23" y="33"/>
                  </a:cxn>
                  <a:cxn ang="0">
                    <a:pos x="28" y="35"/>
                  </a:cxn>
                  <a:cxn ang="0">
                    <a:pos x="25" y="23"/>
                  </a:cxn>
                  <a:cxn ang="0">
                    <a:pos x="23" y="21"/>
                  </a:cxn>
                  <a:cxn ang="0">
                    <a:pos x="20" y="17"/>
                  </a:cxn>
                  <a:cxn ang="0">
                    <a:pos x="14" y="11"/>
                  </a:cxn>
                  <a:cxn ang="0">
                    <a:pos x="8" y="7"/>
                  </a:cxn>
                  <a:cxn ang="0">
                    <a:pos x="1" y="0"/>
                  </a:cxn>
                </a:cxnLst>
                <a:rect l="0" t="0" r="r" b="b"/>
                <a:pathLst>
                  <a:path w="29" h="35">
                    <a:moveTo>
                      <a:pt x="1" y="0"/>
                    </a:moveTo>
                    <a:cubicBezTo>
                      <a:pt x="1" y="2"/>
                      <a:pt x="0" y="5"/>
                      <a:pt x="1" y="6"/>
                    </a:cubicBezTo>
                    <a:cubicBezTo>
                      <a:pt x="1" y="9"/>
                      <a:pt x="6" y="10"/>
                      <a:pt x="7" y="14"/>
                    </a:cubicBezTo>
                    <a:cubicBezTo>
                      <a:pt x="7" y="14"/>
                      <a:pt x="8" y="14"/>
                      <a:pt x="8" y="15"/>
                    </a:cubicBezTo>
                    <a:cubicBezTo>
                      <a:pt x="11" y="22"/>
                      <a:pt x="16" y="28"/>
                      <a:pt x="23" y="33"/>
                    </a:cubicBezTo>
                    <a:cubicBezTo>
                      <a:pt x="24" y="34"/>
                      <a:pt x="27" y="34"/>
                      <a:pt x="28" y="35"/>
                    </a:cubicBezTo>
                    <a:cubicBezTo>
                      <a:pt x="29" y="30"/>
                      <a:pt x="28" y="27"/>
                      <a:pt x="25" y="23"/>
                    </a:cubicBezTo>
                    <a:cubicBezTo>
                      <a:pt x="24" y="23"/>
                      <a:pt x="23" y="21"/>
                      <a:pt x="23" y="21"/>
                    </a:cubicBezTo>
                    <a:cubicBezTo>
                      <a:pt x="22" y="20"/>
                      <a:pt x="21" y="18"/>
                      <a:pt x="20" y="17"/>
                    </a:cubicBezTo>
                    <a:cubicBezTo>
                      <a:pt x="19" y="15"/>
                      <a:pt x="17" y="11"/>
                      <a:pt x="14" y="11"/>
                    </a:cubicBezTo>
                    <a:cubicBezTo>
                      <a:pt x="12" y="10"/>
                      <a:pt x="10" y="9"/>
                      <a:pt x="8" y="7"/>
                    </a:cubicBezTo>
                    <a:cubicBezTo>
                      <a:pt x="5" y="6"/>
                      <a:pt x="2" y="3"/>
                      <a:pt x="1" y="0"/>
                    </a:cubicBezTo>
                    <a:close/>
                  </a:path>
                </a:pathLst>
              </a:custGeom>
              <a:solidFill>
                <a:srgbClr val="79501A"/>
              </a:solidFill>
              <a:ln w="9525">
                <a:noFill/>
                <a:round/>
                <a:headEnd/>
                <a:tailEnd/>
              </a:ln>
            </p:spPr>
            <p:txBody>
              <a:bodyPr/>
              <a:lstStyle/>
              <a:p>
                <a:pPr>
                  <a:defRPr/>
                </a:pPr>
                <a:endParaRPr lang="es-MX"/>
              </a:p>
            </p:txBody>
          </p:sp>
          <p:sp>
            <p:nvSpPr>
              <p:cNvPr id="1774" name="Freeform 750"/>
              <p:cNvSpPr>
                <a:spLocks/>
              </p:cNvSpPr>
              <p:nvPr/>
            </p:nvSpPr>
            <p:spPr bwMode="auto">
              <a:xfrm>
                <a:off x="4800" y="1592"/>
                <a:ext cx="64" cy="109"/>
              </a:xfrm>
              <a:custGeom>
                <a:avLst/>
                <a:gdLst/>
                <a:ahLst/>
                <a:cxnLst>
                  <a:cxn ang="0">
                    <a:pos x="0" y="1"/>
                  </a:cxn>
                  <a:cxn ang="0">
                    <a:pos x="4" y="22"/>
                  </a:cxn>
                  <a:cxn ang="0">
                    <a:pos x="12" y="31"/>
                  </a:cxn>
                  <a:cxn ang="0">
                    <a:pos x="16" y="1"/>
                  </a:cxn>
                  <a:cxn ang="0">
                    <a:pos x="9" y="5"/>
                  </a:cxn>
                  <a:cxn ang="0">
                    <a:pos x="0" y="0"/>
                  </a:cxn>
                  <a:cxn ang="0">
                    <a:pos x="0" y="1"/>
                  </a:cxn>
                </a:cxnLst>
                <a:rect l="0" t="0" r="r" b="b"/>
                <a:pathLst>
                  <a:path w="18" h="31">
                    <a:moveTo>
                      <a:pt x="0" y="1"/>
                    </a:moveTo>
                    <a:cubicBezTo>
                      <a:pt x="0" y="8"/>
                      <a:pt x="0" y="16"/>
                      <a:pt x="4" y="22"/>
                    </a:cubicBezTo>
                    <a:cubicBezTo>
                      <a:pt x="6" y="26"/>
                      <a:pt x="9" y="28"/>
                      <a:pt x="12" y="31"/>
                    </a:cubicBezTo>
                    <a:cubicBezTo>
                      <a:pt x="18" y="22"/>
                      <a:pt x="15" y="11"/>
                      <a:pt x="16" y="1"/>
                    </a:cubicBezTo>
                    <a:cubicBezTo>
                      <a:pt x="14" y="3"/>
                      <a:pt x="12" y="5"/>
                      <a:pt x="9" y="5"/>
                    </a:cubicBezTo>
                    <a:cubicBezTo>
                      <a:pt x="5" y="6"/>
                      <a:pt x="1" y="4"/>
                      <a:pt x="0" y="0"/>
                    </a:cubicBezTo>
                    <a:cubicBezTo>
                      <a:pt x="0" y="0"/>
                      <a:pt x="0" y="1"/>
                      <a:pt x="0" y="1"/>
                    </a:cubicBezTo>
                    <a:close/>
                  </a:path>
                </a:pathLst>
              </a:custGeom>
              <a:solidFill>
                <a:srgbClr val="79501A"/>
              </a:solidFill>
              <a:ln w="9525">
                <a:noFill/>
                <a:round/>
                <a:headEnd/>
                <a:tailEnd/>
              </a:ln>
            </p:spPr>
            <p:txBody>
              <a:bodyPr/>
              <a:lstStyle/>
              <a:p>
                <a:pPr>
                  <a:defRPr/>
                </a:pPr>
                <a:endParaRPr lang="es-MX"/>
              </a:p>
            </p:txBody>
          </p:sp>
          <p:sp>
            <p:nvSpPr>
              <p:cNvPr id="1775" name="Freeform 751"/>
              <p:cNvSpPr>
                <a:spLocks/>
              </p:cNvSpPr>
              <p:nvPr/>
            </p:nvSpPr>
            <p:spPr bwMode="auto">
              <a:xfrm>
                <a:off x="4846" y="1569"/>
                <a:ext cx="55" cy="100"/>
              </a:xfrm>
              <a:custGeom>
                <a:avLst/>
                <a:gdLst/>
                <a:ahLst/>
                <a:cxnLst>
                  <a:cxn ang="0">
                    <a:pos x="12" y="30"/>
                  </a:cxn>
                  <a:cxn ang="0">
                    <a:pos x="5" y="25"/>
                  </a:cxn>
                  <a:cxn ang="0">
                    <a:pos x="8" y="1"/>
                  </a:cxn>
                  <a:cxn ang="0">
                    <a:pos x="13" y="5"/>
                  </a:cxn>
                  <a:cxn ang="0">
                    <a:pos x="16" y="21"/>
                  </a:cxn>
                  <a:cxn ang="0">
                    <a:pos x="12" y="30"/>
                  </a:cxn>
                </a:cxnLst>
                <a:rect l="0" t="0" r="r" b="b"/>
                <a:pathLst>
                  <a:path w="16" h="30">
                    <a:moveTo>
                      <a:pt x="12" y="30"/>
                    </a:moveTo>
                    <a:cubicBezTo>
                      <a:pt x="10" y="28"/>
                      <a:pt x="5" y="28"/>
                      <a:pt x="5" y="25"/>
                    </a:cubicBezTo>
                    <a:cubicBezTo>
                      <a:pt x="4" y="17"/>
                      <a:pt x="0" y="6"/>
                      <a:pt x="8" y="1"/>
                    </a:cubicBezTo>
                    <a:cubicBezTo>
                      <a:pt x="9" y="0"/>
                      <a:pt x="12" y="3"/>
                      <a:pt x="13" y="5"/>
                    </a:cubicBezTo>
                    <a:cubicBezTo>
                      <a:pt x="15" y="10"/>
                      <a:pt x="15" y="15"/>
                      <a:pt x="16" y="21"/>
                    </a:cubicBezTo>
                    <a:cubicBezTo>
                      <a:pt x="16" y="24"/>
                      <a:pt x="12" y="30"/>
                      <a:pt x="12" y="30"/>
                    </a:cubicBezTo>
                    <a:close/>
                  </a:path>
                </a:pathLst>
              </a:custGeom>
              <a:solidFill>
                <a:srgbClr val="79501A"/>
              </a:solidFill>
              <a:ln w="9525">
                <a:noFill/>
                <a:round/>
                <a:headEnd/>
                <a:tailEnd/>
              </a:ln>
            </p:spPr>
            <p:txBody>
              <a:bodyPr/>
              <a:lstStyle/>
              <a:p>
                <a:pPr>
                  <a:defRPr/>
                </a:pPr>
                <a:endParaRPr lang="es-MX"/>
              </a:p>
            </p:txBody>
          </p:sp>
          <p:sp>
            <p:nvSpPr>
              <p:cNvPr id="1776" name="Freeform 752"/>
              <p:cNvSpPr>
                <a:spLocks/>
              </p:cNvSpPr>
              <p:nvPr/>
            </p:nvSpPr>
            <p:spPr bwMode="auto">
              <a:xfrm>
                <a:off x="4846" y="1660"/>
                <a:ext cx="73" cy="114"/>
              </a:xfrm>
              <a:custGeom>
                <a:avLst/>
                <a:gdLst/>
                <a:ahLst/>
                <a:cxnLst>
                  <a:cxn ang="0">
                    <a:pos x="13" y="5"/>
                  </a:cxn>
                  <a:cxn ang="0">
                    <a:pos x="17" y="15"/>
                  </a:cxn>
                  <a:cxn ang="0">
                    <a:pos x="19" y="20"/>
                  </a:cxn>
                  <a:cxn ang="0">
                    <a:pos x="19" y="31"/>
                  </a:cxn>
                  <a:cxn ang="0">
                    <a:pos x="9" y="26"/>
                  </a:cxn>
                  <a:cxn ang="0">
                    <a:pos x="6" y="19"/>
                  </a:cxn>
                  <a:cxn ang="0">
                    <a:pos x="5" y="16"/>
                  </a:cxn>
                  <a:cxn ang="0">
                    <a:pos x="1" y="11"/>
                  </a:cxn>
                  <a:cxn ang="0">
                    <a:pos x="3" y="0"/>
                  </a:cxn>
                  <a:cxn ang="0">
                    <a:pos x="5" y="2"/>
                  </a:cxn>
                  <a:cxn ang="0">
                    <a:pos x="11" y="4"/>
                  </a:cxn>
                  <a:cxn ang="0">
                    <a:pos x="13" y="5"/>
                  </a:cxn>
                </a:cxnLst>
                <a:rect l="0" t="0" r="r" b="b"/>
                <a:pathLst>
                  <a:path w="20" h="32">
                    <a:moveTo>
                      <a:pt x="13" y="5"/>
                    </a:moveTo>
                    <a:cubicBezTo>
                      <a:pt x="14" y="9"/>
                      <a:pt x="15" y="12"/>
                      <a:pt x="17" y="15"/>
                    </a:cubicBezTo>
                    <a:cubicBezTo>
                      <a:pt x="15" y="12"/>
                      <a:pt x="19" y="22"/>
                      <a:pt x="19" y="20"/>
                    </a:cubicBezTo>
                    <a:cubicBezTo>
                      <a:pt x="19" y="25"/>
                      <a:pt x="20" y="32"/>
                      <a:pt x="19" y="31"/>
                    </a:cubicBezTo>
                    <a:cubicBezTo>
                      <a:pt x="15" y="30"/>
                      <a:pt x="11" y="30"/>
                      <a:pt x="9" y="26"/>
                    </a:cubicBezTo>
                    <a:cubicBezTo>
                      <a:pt x="8" y="24"/>
                      <a:pt x="7" y="21"/>
                      <a:pt x="6" y="19"/>
                    </a:cubicBezTo>
                    <a:cubicBezTo>
                      <a:pt x="5" y="18"/>
                      <a:pt x="5" y="17"/>
                      <a:pt x="5" y="16"/>
                    </a:cubicBezTo>
                    <a:cubicBezTo>
                      <a:pt x="4" y="14"/>
                      <a:pt x="0" y="13"/>
                      <a:pt x="1" y="11"/>
                    </a:cubicBezTo>
                    <a:cubicBezTo>
                      <a:pt x="3" y="8"/>
                      <a:pt x="4" y="4"/>
                      <a:pt x="3" y="0"/>
                    </a:cubicBezTo>
                    <a:cubicBezTo>
                      <a:pt x="3" y="1"/>
                      <a:pt x="4" y="2"/>
                      <a:pt x="5" y="2"/>
                    </a:cubicBezTo>
                    <a:cubicBezTo>
                      <a:pt x="7" y="3"/>
                      <a:pt x="9" y="4"/>
                      <a:pt x="11" y="4"/>
                    </a:cubicBezTo>
                    <a:cubicBezTo>
                      <a:pt x="12" y="5"/>
                      <a:pt x="13" y="5"/>
                      <a:pt x="13" y="5"/>
                    </a:cubicBezTo>
                    <a:close/>
                  </a:path>
                </a:pathLst>
              </a:custGeom>
              <a:solidFill>
                <a:srgbClr val="79501A"/>
              </a:solidFill>
              <a:ln w="9525">
                <a:noFill/>
                <a:round/>
                <a:headEnd/>
                <a:tailEnd/>
              </a:ln>
            </p:spPr>
            <p:txBody>
              <a:bodyPr/>
              <a:lstStyle/>
              <a:p>
                <a:pPr>
                  <a:defRPr/>
                </a:pPr>
                <a:endParaRPr lang="es-MX"/>
              </a:p>
            </p:txBody>
          </p:sp>
          <p:sp>
            <p:nvSpPr>
              <p:cNvPr id="1777" name="Freeform 753"/>
              <p:cNvSpPr>
                <a:spLocks/>
              </p:cNvSpPr>
              <p:nvPr/>
            </p:nvSpPr>
            <p:spPr bwMode="auto">
              <a:xfrm>
                <a:off x="4897" y="1642"/>
                <a:ext cx="55" cy="100"/>
              </a:xfrm>
              <a:custGeom>
                <a:avLst/>
                <a:gdLst/>
                <a:ahLst/>
                <a:cxnLst>
                  <a:cxn ang="0">
                    <a:pos x="14" y="28"/>
                  </a:cxn>
                  <a:cxn ang="0">
                    <a:pos x="1" y="9"/>
                  </a:cxn>
                  <a:cxn ang="0">
                    <a:pos x="3" y="0"/>
                  </a:cxn>
                  <a:cxn ang="0">
                    <a:pos x="9" y="3"/>
                  </a:cxn>
                  <a:cxn ang="0">
                    <a:pos x="12" y="10"/>
                  </a:cxn>
                  <a:cxn ang="0">
                    <a:pos x="14" y="28"/>
                  </a:cxn>
                </a:cxnLst>
                <a:rect l="0" t="0" r="r" b="b"/>
                <a:pathLst>
                  <a:path w="15" h="28">
                    <a:moveTo>
                      <a:pt x="14" y="28"/>
                    </a:moveTo>
                    <a:cubicBezTo>
                      <a:pt x="6" y="28"/>
                      <a:pt x="2" y="16"/>
                      <a:pt x="1" y="9"/>
                    </a:cubicBezTo>
                    <a:cubicBezTo>
                      <a:pt x="0" y="7"/>
                      <a:pt x="3" y="3"/>
                      <a:pt x="3" y="0"/>
                    </a:cubicBezTo>
                    <a:cubicBezTo>
                      <a:pt x="3" y="3"/>
                      <a:pt x="7" y="4"/>
                      <a:pt x="9" y="3"/>
                    </a:cubicBezTo>
                    <a:cubicBezTo>
                      <a:pt x="10" y="5"/>
                      <a:pt x="11" y="8"/>
                      <a:pt x="12" y="10"/>
                    </a:cubicBezTo>
                    <a:cubicBezTo>
                      <a:pt x="15" y="16"/>
                      <a:pt x="14" y="28"/>
                      <a:pt x="14" y="28"/>
                    </a:cubicBezTo>
                    <a:close/>
                  </a:path>
                </a:pathLst>
              </a:custGeom>
              <a:solidFill>
                <a:srgbClr val="79501A"/>
              </a:solidFill>
              <a:ln w="9525">
                <a:noFill/>
                <a:round/>
                <a:headEnd/>
                <a:tailEnd/>
              </a:ln>
            </p:spPr>
            <p:txBody>
              <a:bodyPr/>
              <a:lstStyle/>
              <a:p>
                <a:pPr>
                  <a:defRPr/>
                </a:pPr>
                <a:endParaRPr lang="es-MX"/>
              </a:p>
            </p:txBody>
          </p:sp>
          <p:sp>
            <p:nvSpPr>
              <p:cNvPr id="1778" name="Freeform 754"/>
              <p:cNvSpPr>
                <a:spLocks/>
              </p:cNvSpPr>
              <p:nvPr/>
            </p:nvSpPr>
            <p:spPr bwMode="auto">
              <a:xfrm>
                <a:off x="4929" y="1583"/>
                <a:ext cx="64" cy="141"/>
              </a:xfrm>
              <a:custGeom>
                <a:avLst/>
                <a:gdLst/>
                <a:ahLst/>
                <a:cxnLst>
                  <a:cxn ang="0">
                    <a:pos x="1" y="1"/>
                  </a:cxn>
                  <a:cxn ang="0">
                    <a:pos x="8" y="8"/>
                  </a:cxn>
                  <a:cxn ang="0">
                    <a:pos x="14" y="17"/>
                  </a:cxn>
                  <a:cxn ang="0">
                    <a:pos x="16" y="23"/>
                  </a:cxn>
                  <a:cxn ang="0">
                    <a:pos x="18" y="26"/>
                  </a:cxn>
                  <a:cxn ang="0">
                    <a:pos x="15" y="41"/>
                  </a:cxn>
                  <a:cxn ang="0">
                    <a:pos x="8" y="36"/>
                  </a:cxn>
                  <a:cxn ang="0">
                    <a:pos x="6" y="28"/>
                  </a:cxn>
                  <a:cxn ang="0">
                    <a:pos x="2" y="19"/>
                  </a:cxn>
                  <a:cxn ang="0">
                    <a:pos x="2" y="18"/>
                  </a:cxn>
                  <a:cxn ang="0">
                    <a:pos x="0" y="0"/>
                  </a:cxn>
                  <a:cxn ang="0">
                    <a:pos x="1" y="1"/>
                  </a:cxn>
                </a:cxnLst>
                <a:rect l="0" t="0" r="r" b="b"/>
                <a:pathLst>
                  <a:path w="18" h="41">
                    <a:moveTo>
                      <a:pt x="1" y="1"/>
                    </a:moveTo>
                    <a:cubicBezTo>
                      <a:pt x="4" y="2"/>
                      <a:pt x="6" y="5"/>
                      <a:pt x="8" y="8"/>
                    </a:cubicBezTo>
                    <a:cubicBezTo>
                      <a:pt x="10" y="11"/>
                      <a:pt x="12" y="14"/>
                      <a:pt x="14" y="17"/>
                    </a:cubicBezTo>
                    <a:cubicBezTo>
                      <a:pt x="15" y="19"/>
                      <a:pt x="15" y="21"/>
                      <a:pt x="16" y="23"/>
                    </a:cubicBezTo>
                    <a:cubicBezTo>
                      <a:pt x="16" y="24"/>
                      <a:pt x="18" y="25"/>
                      <a:pt x="18" y="26"/>
                    </a:cubicBezTo>
                    <a:cubicBezTo>
                      <a:pt x="18" y="31"/>
                      <a:pt x="16" y="36"/>
                      <a:pt x="15" y="41"/>
                    </a:cubicBezTo>
                    <a:cubicBezTo>
                      <a:pt x="12" y="40"/>
                      <a:pt x="8" y="39"/>
                      <a:pt x="8" y="36"/>
                    </a:cubicBezTo>
                    <a:cubicBezTo>
                      <a:pt x="8" y="34"/>
                      <a:pt x="8" y="30"/>
                      <a:pt x="6" y="28"/>
                    </a:cubicBezTo>
                    <a:cubicBezTo>
                      <a:pt x="4" y="25"/>
                      <a:pt x="4" y="21"/>
                      <a:pt x="2" y="19"/>
                    </a:cubicBezTo>
                    <a:cubicBezTo>
                      <a:pt x="2" y="19"/>
                      <a:pt x="2" y="18"/>
                      <a:pt x="2" y="18"/>
                    </a:cubicBezTo>
                    <a:cubicBezTo>
                      <a:pt x="4" y="12"/>
                      <a:pt x="2" y="6"/>
                      <a:pt x="0" y="0"/>
                    </a:cubicBezTo>
                    <a:cubicBezTo>
                      <a:pt x="0" y="0"/>
                      <a:pt x="1" y="1"/>
                      <a:pt x="1" y="1"/>
                    </a:cubicBezTo>
                    <a:close/>
                  </a:path>
                </a:pathLst>
              </a:custGeom>
              <a:solidFill>
                <a:srgbClr val="79501A"/>
              </a:solidFill>
              <a:ln w="9525">
                <a:noFill/>
                <a:round/>
                <a:headEnd/>
                <a:tailEnd/>
              </a:ln>
            </p:spPr>
            <p:txBody>
              <a:bodyPr/>
              <a:lstStyle/>
              <a:p>
                <a:pPr>
                  <a:defRPr/>
                </a:pPr>
                <a:endParaRPr lang="es-MX"/>
              </a:p>
            </p:txBody>
          </p:sp>
          <p:sp>
            <p:nvSpPr>
              <p:cNvPr id="1779" name="Freeform 755"/>
              <p:cNvSpPr>
                <a:spLocks/>
              </p:cNvSpPr>
              <p:nvPr/>
            </p:nvSpPr>
            <p:spPr bwMode="auto">
              <a:xfrm>
                <a:off x="4837" y="1774"/>
                <a:ext cx="92" cy="105"/>
              </a:xfrm>
              <a:custGeom>
                <a:avLst/>
                <a:gdLst/>
                <a:ahLst/>
                <a:cxnLst>
                  <a:cxn ang="0">
                    <a:pos x="25" y="29"/>
                  </a:cxn>
                  <a:cxn ang="0">
                    <a:pos x="7" y="16"/>
                  </a:cxn>
                  <a:cxn ang="0">
                    <a:pos x="2" y="9"/>
                  </a:cxn>
                  <a:cxn ang="0">
                    <a:pos x="2" y="7"/>
                  </a:cxn>
                  <a:cxn ang="0">
                    <a:pos x="2" y="2"/>
                  </a:cxn>
                  <a:cxn ang="0">
                    <a:pos x="2" y="0"/>
                  </a:cxn>
                  <a:cxn ang="0">
                    <a:pos x="9" y="3"/>
                  </a:cxn>
                  <a:cxn ang="0">
                    <a:pos x="24" y="28"/>
                  </a:cxn>
                  <a:cxn ang="0">
                    <a:pos x="25" y="29"/>
                  </a:cxn>
                </a:cxnLst>
                <a:rect l="0" t="0" r="r" b="b"/>
                <a:pathLst>
                  <a:path w="25" h="29">
                    <a:moveTo>
                      <a:pt x="25" y="29"/>
                    </a:moveTo>
                    <a:cubicBezTo>
                      <a:pt x="17" y="27"/>
                      <a:pt x="12" y="21"/>
                      <a:pt x="7" y="16"/>
                    </a:cubicBezTo>
                    <a:cubicBezTo>
                      <a:pt x="4" y="13"/>
                      <a:pt x="4" y="11"/>
                      <a:pt x="2" y="9"/>
                    </a:cubicBezTo>
                    <a:cubicBezTo>
                      <a:pt x="2" y="9"/>
                      <a:pt x="2" y="7"/>
                      <a:pt x="2" y="7"/>
                    </a:cubicBezTo>
                    <a:cubicBezTo>
                      <a:pt x="0" y="6"/>
                      <a:pt x="4" y="5"/>
                      <a:pt x="2" y="2"/>
                    </a:cubicBezTo>
                    <a:cubicBezTo>
                      <a:pt x="2" y="2"/>
                      <a:pt x="2" y="0"/>
                      <a:pt x="2" y="0"/>
                    </a:cubicBezTo>
                    <a:cubicBezTo>
                      <a:pt x="4" y="2"/>
                      <a:pt x="6" y="2"/>
                      <a:pt x="9" y="3"/>
                    </a:cubicBezTo>
                    <a:cubicBezTo>
                      <a:pt x="15" y="4"/>
                      <a:pt x="23" y="18"/>
                      <a:pt x="24" y="28"/>
                    </a:cubicBezTo>
                    <a:cubicBezTo>
                      <a:pt x="24" y="28"/>
                      <a:pt x="25" y="29"/>
                      <a:pt x="25" y="29"/>
                    </a:cubicBezTo>
                    <a:close/>
                  </a:path>
                </a:pathLst>
              </a:custGeom>
              <a:solidFill>
                <a:srgbClr val="79501A"/>
              </a:solidFill>
              <a:ln w="9525">
                <a:noFill/>
                <a:round/>
                <a:headEnd/>
                <a:tailEnd/>
              </a:ln>
            </p:spPr>
            <p:txBody>
              <a:bodyPr/>
              <a:lstStyle/>
              <a:p>
                <a:pPr>
                  <a:defRPr/>
                </a:pPr>
                <a:endParaRPr lang="es-MX"/>
              </a:p>
            </p:txBody>
          </p:sp>
          <p:sp>
            <p:nvSpPr>
              <p:cNvPr id="1780" name="Freeform 756"/>
              <p:cNvSpPr>
                <a:spLocks/>
              </p:cNvSpPr>
              <p:nvPr/>
            </p:nvSpPr>
            <p:spPr bwMode="auto">
              <a:xfrm>
                <a:off x="4819" y="1788"/>
                <a:ext cx="73" cy="91"/>
              </a:xfrm>
              <a:custGeom>
                <a:avLst/>
                <a:gdLst/>
                <a:ahLst/>
                <a:cxnLst>
                  <a:cxn ang="0">
                    <a:pos x="5" y="2"/>
                  </a:cxn>
                  <a:cxn ang="0">
                    <a:pos x="10" y="10"/>
                  </a:cxn>
                  <a:cxn ang="0">
                    <a:pos x="17" y="18"/>
                  </a:cxn>
                  <a:cxn ang="0">
                    <a:pos x="21" y="24"/>
                  </a:cxn>
                  <a:cxn ang="0">
                    <a:pos x="20" y="26"/>
                  </a:cxn>
                  <a:cxn ang="0">
                    <a:pos x="13" y="16"/>
                  </a:cxn>
                  <a:cxn ang="0">
                    <a:pos x="10" y="13"/>
                  </a:cxn>
                  <a:cxn ang="0">
                    <a:pos x="3" y="4"/>
                  </a:cxn>
                  <a:cxn ang="0">
                    <a:pos x="1" y="2"/>
                  </a:cxn>
                  <a:cxn ang="0">
                    <a:pos x="0" y="1"/>
                  </a:cxn>
                  <a:cxn ang="0">
                    <a:pos x="0" y="0"/>
                  </a:cxn>
                  <a:cxn ang="0">
                    <a:pos x="0" y="0"/>
                  </a:cxn>
                  <a:cxn ang="0">
                    <a:pos x="5" y="2"/>
                  </a:cxn>
                  <a:cxn ang="0">
                    <a:pos x="5" y="2"/>
                  </a:cxn>
                </a:cxnLst>
                <a:rect l="0" t="0" r="r" b="b"/>
                <a:pathLst>
                  <a:path w="21" h="26">
                    <a:moveTo>
                      <a:pt x="5" y="2"/>
                    </a:moveTo>
                    <a:cubicBezTo>
                      <a:pt x="6" y="5"/>
                      <a:pt x="7" y="8"/>
                      <a:pt x="10" y="10"/>
                    </a:cubicBezTo>
                    <a:cubicBezTo>
                      <a:pt x="12" y="13"/>
                      <a:pt x="15" y="15"/>
                      <a:pt x="17" y="18"/>
                    </a:cubicBezTo>
                    <a:cubicBezTo>
                      <a:pt x="19" y="20"/>
                      <a:pt x="20" y="21"/>
                      <a:pt x="21" y="24"/>
                    </a:cubicBezTo>
                    <a:cubicBezTo>
                      <a:pt x="20" y="24"/>
                      <a:pt x="20" y="25"/>
                      <a:pt x="20" y="26"/>
                    </a:cubicBezTo>
                    <a:cubicBezTo>
                      <a:pt x="21" y="25"/>
                      <a:pt x="15" y="19"/>
                      <a:pt x="13" y="16"/>
                    </a:cubicBezTo>
                    <a:cubicBezTo>
                      <a:pt x="12" y="15"/>
                      <a:pt x="11" y="14"/>
                      <a:pt x="10" y="13"/>
                    </a:cubicBezTo>
                    <a:cubicBezTo>
                      <a:pt x="7" y="10"/>
                      <a:pt x="5" y="7"/>
                      <a:pt x="3" y="4"/>
                    </a:cubicBezTo>
                    <a:cubicBezTo>
                      <a:pt x="2" y="4"/>
                      <a:pt x="2" y="3"/>
                      <a:pt x="1" y="2"/>
                    </a:cubicBezTo>
                    <a:cubicBezTo>
                      <a:pt x="1" y="2"/>
                      <a:pt x="1" y="1"/>
                      <a:pt x="0" y="1"/>
                    </a:cubicBezTo>
                    <a:cubicBezTo>
                      <a:pt x="0" y="1"/>
                      <a:pt x="0" y="0"/>
                      <a:pt x="0" y="0"/>
                    </a:cubicBezTo>
                    <a:cubicBezTo>
                      <a:pt x="0" y="0"/>
                      <a:pt x="0" y="0"/>
                      <a:pt x="0" y="0"/>
                    </a:cubicBezTo>
                    <a:cubicBezTo>
                      <a:pt x="2" y="1"/>
                      <a:pt x="3" y="2"/>
                      <a:pt x="5" y="2"/>
                    </a:cubicBezTo>
                    <a:cubicBezTo>
                      <a:pt x="5" y="2"/>
                      <a:pt x="5" y="2"/>
                      <a:pt x="5" y="2"/>
                    </a:cubicBezTo>
                    <a:close/>
                  </a:path>
                </a:pathLst>
              </a:custGeom>
              <a:solidFill>
                <a:srgbClr val="79501A"/>
              </a:solidFill>
              <a:ln w="9525">
                <a:noFill/>
                <a:round/>
                <a:headEnd/>
                <a:tailEnd/>
              </a:ln>
            </p:spPr>
            <p:txBody>
              <a:bodyPr/>
              <a:lstStyle/>
              <a:p>
                <a:pPr>
                  <a:defRPr/>
                </a:pPr>
                <a:endParaRPr lang="es-MX"/>
              </a:p>
            </p:txBody>
          </p:sp>
          <p:sp>
            <p:nvSpPr>
              <p:cNvPr id="1781" name="Freeform 757"/>
              <p:cNvSpPr>
                <a:spLocks/>
              </p:cNvSpPr>
              <p:nvPr/>
            </p:nvSpPr>
            <p:spPr bwMode="auto">
              <a:xfrm>
                <a:off x="4878" y="1756"/>
                <a:ext cx="78" cy="119"/>
              </a:xfrm>
              <a:custGeom>
                <a:avLst/>
                <a:gdLst/>
                <a:ahLst/>
                <a:cxnLst>
                  <a:cxn ang="0">
                    <a:pos x="19" y="34"/>
                  </a:cxn>
                  <a:cxn ang="0">
                    <a:pos x="14" y="28"/>
                  </a:cxn>
                  <a:cxn ang="0">
                    <a:pos x="11" y="23"/>
                  </a:cxn>
                  <a:cxn ang="0">
                    <a:pos x="6" y="14"/>
                  </a:cxn>
                  <a:cxn ang="0">
                    <a:pos x="5" y="12"/>
                  </a:cxn>
                  <a:cxn ang="0">
                    <a:pos x="0" y="8"/>
                  </a:cxn>
                  <a:cxn ang="0">
                    <a:pos x="0" y="2"/>
                  </a:cxn>
                  <a:cxn ang="0">
                    <a:pos x="0" y="0"/>
                  </a:cxn>
                  <a:cxn ang="0">
                    <a:pos x="2" y="3"/>
                  </a:cxn>
                  <a:cxn ang="0">
                    <a:pos x="11" y="8"/>
                  </a:cxn>
                  <a:cxn ang="0">
                    <a:pos x="14" y="15"/>
                  </a:cxn>
                  <a:cxn ang="0">
                    <a:pos x="20" y="28"/>
                  </a:cxn>
                  <a:cxn ang="0">
                    <a:pos x="20" y="34"/>
                  </a:cxn>
                  <a:cxn ang="0">
                    <a:pos x="19" y="34"/>
                  </a:cxn>
                </a:cxnLst>
                <a:rect l="0" t="0" r="r" b="b"/>
                <a:pathLst>
                  <a:path w="21" h="34">
                    <a:moveTo>
                      <a:pt x="19" y="34"/>
                    </a:moveTo>
                    <a:cubicBezTo>
                      <a:pt x="17" y="32"/>
                      <a:pt x="15" y="30"/>
                      <a:pt x="14" y="28"/>
                    </a:cubicBezTo>
                    <a:cubicBezTo>
                      <a:pt x="13" y="26"/>
                      <a:pt x="11" y="24"/>
                      <a:pt x="11" y="23"/>
                    </a:cubicBezTo>
                    <a:cubicBezTo>
                      <a:pt x="10" y="19"/>
                      <a:pt x="8" y="17"/>
                      <a:pt x="6" y="14"/>
                    </a:cubicBezTo>
                    <a:cubicBezTo>
                      <a:pt x="6" y="13"/>
                      <a:pt x="5" y="13"/>
                      <a:pt x="5" y="12"/>
                    </a:cubicBezTo>
                    <a:cubicBezTo>
                      <a:pt x="3" y="10"/>
                      <a:pt x="1" y="10"/>
                      <a:pt x="0" y="8"/>
                    </a:cubicBezTo>
                    <a:cubicBezTo>
                      <a:pt x="0" y="6"/>
                      <a:pt x="0" y="4"/>
                      <a:pt x="0" y="2"/>
                    </a:cubicBezTo>
                    <a:cubicBezTo>
                      <a:pt x="0" y="1"/>
                      <a:pt x="0" y="1"/>
                      <a:pt x="0" y="0"/>
                    </a:cubicBezTo>
                    <a:cubicBezTo>
                      <a:pt x="0" y="1"/>
                      <a:pt x="1" y="3"/>
                      <a:pt x="2" y="3"/>
                    </a:cubicBezTo>
                    <a:cubicBezTo>
                      <a:pt x="5" y="4"/>
                      <a:pt x="9" y="5"/>
                      <a:pt x="11" y="8"/>
                    </a:cubicBezTo>
                    <a:cubicBezTo>
                      <a:pt x="12" y="10"/>
                      <a:pt x="13" y="12"/>
                      <a:pt x="14" y="15"/>
                    </a:cubicBezTo>
                    <a:cubicBezTo>
                      <a:pt x="16" y="19"/>
                      <a:pt x="17" y="24"/>
                      <a:pt x="20" y="28"/>
                    </a:cubicBezTo>
                    <a:cubicBezTo>
                      <a:pt x="21" y="30"/>
                      <a:pt x="21" y="32"/>
                      <a:pt x="20" y="34"/>
                    </a:cubicBezTo>
                    <a:cubicBezTo>
                      <a:pt x="20" y="34"/>
                      <a:pt x="19" y="34"/>
                      <a:pt x="19" y="34"/>
                    </a:cubicBezTo>
                    <a:close/>
                  </a:path>
                </a:pathLst>
              </a:custGeom>
              <a:solidFill>
                <a:srgbClr val="79501A"/>
              </a:solidFill>
              <a:ln w="9525">
                <a:noFill/>
                <a:round/>
                <a:headEnd/>
                <a:tailEnd/>
              </a:ln>
            </p:spPr>
            <p:txBody>
              <a:bodyPr/>
              <a:lstStyle/>
              <a:p>
                <a:pPr>
                  <a:defRPr/>
                </a:pPr>
                <a:endParaRPr lang="es-MX"/>
              </a:p>
            </p:txBody>
          </p:sp>
          <p:sp>
            <p:nvSpPr>
              <p:cNvPr id="1782" name="Freeform 758"/>
              <p:cNvSpPr>
                <a:spLocks/>
              </p:cNvSpPr>
              <p:nvPr/>
            </p:nvSpPr>
            <p:spPr bwMode="auto">
              <a:xfrm>
                <a:off x="4920" y="1733"/>
                <a:ext cx="64" cy="132"/>
              </a:xfrm>
              <a:custGeom>
                <a:avLst/>
                <a:gdLst/>
                <a:ahLst/>
                <a:cxnLst>
                  <a:cxn ang="0">
                    <a:pos x="14" y="37"/>
                  </a:cxn>
                  <a:cxn ang="0">
                    <a:pos x="14" y="37"/>
                  </a:cxn>
                  <a:cxn ang="0">
                    <a:pos x="9" y="32"/>
                  </a:cxn>
                  <a:cxn ang="0">
                    <a:pos x="9" y="31"/>
                  </a:cxn>
                  <a:cxn ang="0">
                    <a:pos x="8" y="27"/>
                  </a:cxn>
                  <a:cxn ang="0">
                    <a:pos x="7" y="26"/>
                  </a:cxn>
                  <a:cxn ang="0">
                    <a:pos x="2" y="16"/>
                  </a:cxn>
                  <a:cxn ang="0">
                    <a:pos x="0" y="14"/>
                  </a:cxn>
                  <a:cxn ang="0">
                    <a:pos x="0" y="12"/>
                  </a:cxn>
                  <a:cxn ang="0">
                    <a:pos x="0" y="0"/>
                  </a:cxn>
                  <a:cxn ang="0">
                    <a:pos x="7" y="6"/>
                  </a:cxn>
                  <a:cxn ang="0">
                    <a:pos x="12" y="17"/>
                  </a:cxn>
                  <a:cxn ang="0">
                    <a:pos x="14" y="38"/>
                  </a:cxn>
                  <a:cxn ang="0">
                    <a:pos x="14" y="37"/>
                  </a:cxn>
                </a:cxnLst>
                <a:rect l="0" t="0" r="r" b="b"/>
                <a:pathLst>
                  <a:path w="18" h="38">
                    <a:moveTo>
                      <a:pt x="14" y="37"/>
                    </a:moveTo>
                    <a:cubicBezTo>
                      <a:pt x="14" y="37"/>
                      <a:pt x="14" y="37"/>
                      <a:pt x="14" y="37"/>
                    </a:cubicBezTo>
                    <a:cubicBezTo>
                      <a:pt x="12" y="36"/>
                      <a:pt x="10" y="34"/>
                      <a:pt x="9" y="32"/>
                    </a:cubicBezTo>
                    <a:cubicBezTo>
                      <a:pt x="9" y="32"/>
                      <a:pt x="9" y="31"/>
                      <a:pt x="9" y="31"/>
                    </a:cubicBezTo>
                    <a:cubicBezTo>
                      <a:pt x="8" y="29"/>
                      <a:pt x="8" y="29"/>
                      <a:pt x="8" y="27"/>
                    </a:cubicBezTo>
                    <a:cubicBezTo>
                      <a:pt x="8" y="27"/>
                      <a:pt x="7" y="26"/>
                      <a:pt x="7" y="26"/>
                    </a:cubicBezTo>
                    <a:cubicBezTo>
                      <a:pt x="5" y="22"/>
                      <a:pt x="3" y="20"/>
                      <a:pt x="2" y="16"/>
                    </a:cubicBezTo>
                    <a:cubicBezTo>
                      <a:pt x="1" y="15"/>
                      <a:pt x="1" y="14"/>
                      <a:pt x="0" y="14"/>
                    </a:cubicBezTo>
                    <a:cubicBezTo>
                      <a:pt x="0" y="13"/>
                      <a:pt x="0" y="12"/>
                      <a:pt x="0" y="12"/>
                    </a:cubicBezTo>
                    <a:cubicBezTo>
                      <a:pt x="0" y="8"/>
                      <a:pt x="1" y="4"/>
                      <a:pt x="0" y="0"/>
                    </a:cubicBezTo>
                    <a:cubicBezTo>
                      <a:pt x="1" y="3"/>
                      <a:pt x="5" y="4"/>
                      <a:pt x="7" y="6"/>
                    </a:cubicBezTo>
                    <a:cubicBezTo>
                      <a:pt x="10" y="8"/>
                      <a:pt x="11" y="13"/>
                      <a:pt x="12" y="17"/>
                    </a:cubicBezTo>
                    <a:cubicBezTo>
                      <a:pt x="14" y="24"/>
                      <a:pt x="18" y="31"/>
                      <a:pt x="14" y="38"/>
                    </a:cubicBezTo>
                    <a:cubicBezTo>
                      <a:pt x="14" y="38"/>
                      <a:pt x="14" y="37"/>
                      <a:pt x="14" y="37"/>
                    </a:cubicBezTo>
                    <a:close/>
                  </a:path>
                </a:pathLst>
              </a:custGeom>
              <a:solidFill>
                <a:srgbClr val="79501A"/>
              </a:solidFill>
              <a:ln w="9525">
                <a:noFill/>
                <a:round/>
                <a:headEnd/>
                <a:tailEnd/>
              </a:ln>
            </p:spPr>
            <p:txBody>
              <a:bodyPr/>
              <a:lstStyle/>
              <a:p>
                <a:pPr>
                  <a:defRPr/>
                </a:pPr>
                <a:endParaRPr lang="es-MX"/>
              </a:p>
            </p:txBody>
          </p:sp>
          <p:sp>
            <p:nvSpPr>
              <p:cNvPr id="1783" name="Freeform 759"/>
              <p:cNvSpPr>
                <a:spLocks/>
              </p:cNvSpPr>
              <p:nvPr/>
            </p:nvSpPr>
            <p:spPr bwMode="auto">
              <a:xfrm>
                <a:off x="4952" y="1715"/>
                <a:ext cx="46" cy="137"/>
              </a:xfrm>
              <a:custGeom>
                <a:avLst/>
                <a:gdLst/>
                <a:ahLst/>
                <a:cxnLst>
                  <a:cxn ang="0">
                    <a:pos x="12" y="38"/>
                  </a:cxn>
                  <a:cxn ang="0">
                    <a:pos x="11" y="37"/>
                  </a:cxn>
                  <a:cxn ang="0">
                    <a:pos x="5" y="24"/>
                  </a:cxn>
                  <a:cxn ang="0">
                    <a:pos x="3" y="19"/>
                  </a:cxn>
                  <a:cxn ang="0">
                    <a:pos x="1" y="11"/>
                  </a:cxn>
                  <a:cxn ang="0">
                    <a:pos x="0" y="0"/>
                  </a:cxn>
                  <a:cxn ang="0">
                    <a:pos x="4" y="4"/>
                  </a:cxn>
                  <a:cxn ang="0">
                    <a:pos x="7" y="5"/>
                  </a:cxn>
                  <a:cxn ang="0">
                    <a:pos x="8" y="6"/>
                  </a:cxn>
                  <a:cxn ang="0">
                    <a:pos x="10" y="13"/>
                  </a:cxn>
                  <a:cxn ang="0">
                    <a:pos x="12" y="24"/>
                  </a:cxn>
                  <a:cxn ang="0">
                    <a:pos x="13" y="39"/>
                  </a:cxn>
                  <a:cxn ang="0">
                    <a:pos x="12" y="38"/>
                  </a:cxn>
                </a:cxnLst>
                <a:rect l="0" t="0" r="r" b="b"/>
                <a:pathLst>
                  <a:path w="13" h="39">
                    <a:moveTo>
                      <a:pt x="12" y="38"/>
                    </a:moveTo>
                    <a:cubicBezTo>
                      <a:pt x="12" y="38"/>
                      <a:pt x="12" y="38"/>
                      <a:pt x="11" y="37"/>
                    </a:cubicBezTo>
                    <a:cubicBezTo>
                      <a:pt x="6" y="35"/>
                      <a:pt x="6" y="28"/>
                      <a:pt x="5" y="24"/>
                    </a:cubicBezTo>
                    <a:cubicBezTo>
                      <a:pt x="4" y="22"/>
                      <a:pt x="3" y="21"/>
                      <a:pt x="3" y="19"/>
                    </a:cubicBezTo>
                    <a:cubicBezTo>
                      <a:pt x="2" y="16"/>
                      <a:pt x="1" y="14"/>
                      <a:pt x="1" y="11"/>
                    </a:cubicBezTo>
                    <a:cubicBezTo>
                      <a:pt x="1" y="7"/>
                      <a:pt x="0" y="4"/>
                      <a:pt x="0" y="0"/>
                    </a:cubicBezTo>
                    <a:cubicBezTo>
                      <a:pt x="0" y="1"/>
                      <a:pt x="3" y="3"/>
                      <a:pt x="4" y="4"/>
                    </a:cubicBezTo>
                    <a:cubicBezTo>
                      <a:pt x="5" y="5"/>
                      <a:pt x="5" y="5"/>
                      <a:pt x="7" y="5"/>
                    </a:cubicBezTo>
                    <a:cubicBezTo>
                      <a:pt x="7" y="6"/>
                      <a:pt x="8" y="5"/>
                      <a:pt x="8" y="6"/>
                    </a:cubicBezTo>
                    <a:cubicBezTo>
                      <a:pt x="9" y="8"/>
                      <a:pt x="9" y="10"/>
                      <a:pt x="10" y="13"/>
                    </a:cubicBezTo>
                    <a:cubicBezTo>
                      <a:pt x="11" y="16"/>
                      <a:pt x="12" y="20"/>
                      <a:pt x="12" y="24"/>
                    </a:cubicBezTo>
                    <a:cubicBezTo>
                      <a:pt x="13" y="29"/>
                      <a:pt x="13" y="34"/>
                      <a:pt x="13" y="39"/>
                    </a:cubicBezTo>
                    <a:cubicBezTo>
                      <a:pt x="13" y="39"/>
                      <a:pt x="12" y="38"/>
                      <a:pt x="12" y="38"/>
                    </a:cubicBezTo>
                    <a:close/>
                  </a:path>
                </a:pathLst>
              </a:custGeom>
              <a:solidFill>
                <a:srgbClr val="79501A"/>
              </a:solidFill>
              <a:ln w="9525">
                <a:noFill/>
                <a:round/>
                <a:headEnd/>
                <a:tailEnd/>
              </a:ln>
            </p:spPr>
            <p:txBody>
              <a:bodyPr/>
              <a:lstStyle/>
              <a:p>
                <a:pPr>
                  <a:defRPr/>
                </a:pPr>
                <a:endParaRPr lang="es-MX"/>
              </a:p>
            </p:txBody>
          </p:sp>
          <p:sp>
            <p:nvSpPr>
              <p:cNvPr id="1784" name="Freeform 760"/>
              <p:cNvSpPr>
                <a:spLocks/>
              </p:cNvSpPr>
              <p:nvPr/>
            </p:nvSpPr>
            <p:spPr bwMode="auto">
              <a:xfrm>
                <a:off x="4984" y="1678"/>
                <a:ext cx="32" cy="160"/>
              </a:xfrm>
              <a:custGeom>
                <a:avLst/>
                <a:gdLst/>
                <a:ahLst/>
                <a:cxnLst>
                  <a:cxn ang="0">
                    <a:pos x="7" y="46"/>
                  </a:cxn>
                  <a:cxn ang="0">
                    <a:pos x="9" y="33"/>
                  </a:cxn>
                  <a:cxn ang="0">
                    <a:pos x="8" y="22"/>
                  </a:cxn>
                  <a:cxn ang="0">
                    <a:pos x="8" y="20"/>
                  </a:cxn>
                  <a:cxn ang="0">
                    <a:pos x="3" y="0"/>
                  </a:cxn>
                  <a:cxn ang="0">
                    <a:pos x="0" y="13"/>
                  </a:cxn>
                  <a:cxn ang="0">
                    <a:pos x="1" y="21"/>
                  </a:cxn>
                  <a:cxn ang="0">
                    <a:pos x="2" y="21"/>
                  </a:cxn>
                  <a:cxn ang="0">
                    <a:pos x="2" y="23"/>
                  </a:cxn>
                  <a:cxn ang="0">
                    <a:pos x="5" y="39"/>
                  </a:cxn>
                  <a:cxn ang="0">
                    <a:pos x="7" y="46"/>
                  </a:cxn>
                  <a:cxn ang="0">
                    <a:pos x="7" y="46"/>
                  </a:cxn>
                </a:cxnLst>
                <a:rect l="0" t="0" r="r" b="b"/>
                <a:pathLst>
                  <a:path w="9" h="46">
                    <a:moveTo>
                      <a:pt x="7" y="46"/>
                    </a:moveTo>
                    <a:cubicBezTo>
                      <a:pt x="8" y="42"/>
                      <a:pt x="8" y="37"/>
                      <a:pt x="9" y="33"/>
                    </a:cubicBezTo>
                    <a:cubicBezTo>
                      <a:pt x="9" y="30"/>
                      <a:pt x="9" y="26"/>
                      <a:pt x="8" y="22"/>
                    </a:cubicBezTo>
                    <a:cubicBezTo>
                      <a:pt x="8" y="21"/>
                      <a:pt x="8" y="21"/>
                      <a:pt x="8" y="20"/>
                    </a:cubicBezTo>
                    <a:cubicBezTo>
                      <a:pt x="7" y="14"/>
                      <a:pt x="6" y="7"/>
                      <a:pt x="3" y="0"/>
                    </a:cubicBezTo>
                    <a:cubicBezTo>
                      <a:pt x="4" y="5"/>
                      <a:pt x="0" y="9"/>
                      <a:pt x="0" y="13"/>
                    </a:cubicBezTo>
                    <a:cubicBezTo>
                      <a:pt x="0" y="15"/>
                      <a:pt x="1" y="18"/>
                      <a:pt x="1" y="21"/>
                    </a:cubicBezTo>
                    <a:cubicBezTo>
                      <a:pt x="1" y="21"/>
                      <a:pt x="2" y="21"/>
                      <a:pt x="2" y="21"/>
                    </a:cubicBezTo>
                    <a:cubicBezTo>
                      <a:pt x="2" y="22"/>
                      <a:pt x="2" y="23"/>
                      <a:pt x="2" y="23"/>
                    </a:cubicBezTo>
                    <a:cubicBezTo>
                      <a:pt x="4" y="28"/>
                      <a:pt x="4" y="34"/>
                      <a:pt x="5" y="39"/>
                    </a:cubicBezTo>
                    <a:cubicBezTo>
                      <a:pt x="5" y="42"/>
                      <a:pt x="6" y="44"/>
                      <a:pt x="7" y="46"/>
                    </a:cubicBezTo>
                    <a:cubicBezTo>
                      <a:pt x="7" y="46"/>
                      <a:pt x="7" y="46"/>
                      <a:pt x="7" y="46"/>
                    </a:cubicBezTo>
                    <a:close/>
                  </a:path>
                </a:pathLst>
              </a:custGeom>
              <a:solidFill>
                <a:srgbClr val="79501A"/>
              </a:solidFill>
              <a:ln w="9525">
                <a:noFill/>
                <a:round/>
                <a:headEnd/>
                <a:tailEnd/>
              </a:ln>
            </p:spPr>
            <p:txBody>
              <a:bodyPr/>
              <a:lstStyle/>
              <a:p>
                <a:pPr>
                  <a:defRPr/>
                </a:pPr>
                <a:endParaRPr lang="es-MX"/>
              </a:p>
            </p:txBody>
          </p:sp>
          <p:sp>
            <p:nvSpPr>
              <p:cNvPr id="1785" name="Freeform 761"/>
              <p:cNvSpPr>
                <a:spLocks/>
              </p:cNvSpPr>
              <p:nvPr/>
            </p:nvSpPr>
            <p:spPr bwMode="auto">
              <a:xfrm>
                <a:off x="4897" y="1870"/>
                <a:ext cx="51" cy="59"/>
              </a:xfrm>
              <a:custGeom>
                <a:avLst/>
                <a:gdLst/>
                <a:ahLst/>
                <a:cxnLst>
                  <a:cxn ang="0">
                    <a:pos x="0" y="0"/>
                  </a:cxn>
                  <a:cxn ang="0">
                    <a:pos x="3" y="7"/>
                  </a:cxn>
                  <a:cxn ang="0">
                    <a:pos x="4" y="8"/>
                  </a:cxn>
                  <a:cxn ang="0">
                    <a:pos x="5" y="9"/>
                  </a:cxn>
                  <a:cxn ang="0">
                    <a:pos x="6" y="12"/>
                  </a:cxn>
                  <a:cxn ang="0">
                    <a:pos x="10" y="17"/>
                  </a:cxn>
                  <a:cxn ang="0">
                    <a:pos x="6" y="2"/>
                  </a:cxn>
                  <a:cxn ang="0">
                    <a:pos x="6" y="2"/>
                  </a:cxn>
                  <a:cxn ang="0">
                    <a:pos x="0" y="0"/>
                  </a:cxn>
                </a:cxnLst>
                <a:rect l="0" t="0" r="r" b="b"/>
                <a:pathLst>
                  <a:path w="15" h="17">
                    <a:moveTo>
                      <a:pt x="0" y="0"/>
                    </a:moveTo>
                    <a:cubicBezTo>
                      <a:pt x="1" y="3"/>
                      <a:pt x="1" y="5"/>
                      <a:pt x="3" y="7"/>
                    </a:cubicBezTo>
                    <a:cubicBezTo>
                      <a:pt x="3" y="8"/>
                      <a:pt x="4" y="8"/>
                      <a:pt x="4" y="8"/>
                    </a:cubicBezTo>
                    <a:cubicBezTo>
                      <a:pt x="4" y="9"/>
                      <a:pt x="5" y="9"/>
                      <a:pt x="5" y="9"/>
                    </a:cubicBezTo>
                    <a:cubicBezTo>
                      <a:pt x="5" y="10"/>
                      <a:pt x="5" y="11"/>
                      <a:pt x="6" y="12"/>
                    </a:cubicBezTo>
                    <a:cubicBezTo>
                      <a:pt x="7" y="14"/>
                      <a:pt x="9" y="15"/>
                      <a:pt x="10" y="17"/>
                    </a:cubicBezTo>
                    <a:cubicBezTo>
                      <a:pt x="8" y="14"/>
                      <a:pt x="15" y="11"/>
                      <a:pt x="6" y="2"/>
                    </a:cubicBezTo>
                    <a:cubicBezTo>
                      <a:pt x="6" y="2"/>
                      <a:pt x="6" y="2"/>
                      <a:pt x="6" y="2"/>
                    </a:cubicBezTo>
                    <a:cubicBezTo>
                      <a:pt x="4" y="1"/>
                      <a:pt x="2" y="1"/>
                      <a:pt x="0" y="0"/>
                    </a:cubicBezTo>
                    <a:close/>
                  </a:path>
                </a:pathLst>
              </a:custGeom>
              <a:solidFill>
                <a:srgbClr val="79501A"/>
              </a:solidFill>
              <a:ln w="9525">
                <a:noFill/>
                <a:round/>
                <a:headEnd/>
                <a:tailEnd/>
              </a:ln>
            </p:spPr>
            <p:txBody>
              <a:bodyPr/>
              <a:lstStyle/>
              <a:p>
                <a:pPr>
                  <a:defRPr/>
                </a:pPr>
                <a:endParaRPr lang="es-MX"/>
              </a:p>
            </p:txBody>
          </p:sp>
          <p:sp>
            <p:nvSpPr>
              <p:cNvPr id="1786" name="Freeform 762"/>
              <p:cNvSpPr>
                <a:spLocks/>
              </p:cNvSpPr>
              <p:nvPr/>
            </p:nvSpPr>
            <p:spPr bwMode="auto">
              <a:xfrm>
                <a:off x="4929" y="1865"/>
                <a:ext cx="46" cy="68"/>
              </a:xfrm>
              <a:custGeom>
                <a:avLst/>
                <a:gdLst/>
                <a:ahLst/>
                <a:cxnLst>
                  <a:cxn ang="0">
                    <a:pos x="0" y="0"/>
                  </a:cxn>
                  <a:cxn ang="0">
                    <a:pos x="1" y="5"/>
                  </a:cxn>
                  <a:cxn ang="0">
                    <a:pos x="2" y="8"/>
                  </a:cxn>
                  <a:cxn ang="0">
                    <a:pos x="2" y="9"/>
                  </a:cxn>
                  <a:cxn ang="0">
                    <a:pos x="4" y="13"/>
                  </a:cxn>
                  <a:cxn ang="0">
                    <a:pos x="5" y="14"/>
                  </a:cxn>
                  <a:cxn ang="0">
                    <a:pos x="6" y="16"/>
                  </a:cxn>
                  <a:cxn ang="0">
                    <a:pos x="10" y="20"/>
                  </a:cxn>
                  <a:cxn ang="0">
                    <a:pos x="10" y="20"/>
                  </a:cxn>
                  <a:cxn ang="0">
                    <a:pos x="11" y="20"/>
                  </a:cxn>
                  <a:cxn ang="0">
                    <a:pos x="12" y="16"/>
                  </a:cxn>
                  <a:cxn ang="0">
                    <a:pos x="11" y="10"/>
                  </a:cxn>
                  <a:cxn ang="0">
                    <a:pos x="10" y="9"/>
                  </a:cxn>
                  <a:cxn ang="0">
                    <a:pos x="6" y="5"/>
                  </a:cxn>
                  <a:cxn ang="0">
                    <a:pos x="2" y="1"/>
                  </a:cxn>
                  <a:cxn ang="0">
                    <a:pos x="1" y="0"/>
                  </a:cxn>
                  <a:cxn ang="0">
                    <a:pos x="0" y="0"/>
                  </a:cxn>
                </a:cxnLst>
                <a:rect l="0" t="0" r="r" b="b"/>
                <a:pathLst>
                  <a:path w="13" h="20">
                    <a:moveTo>
                      <a:pt x="0" y="0"/>
                    </a:moveTo>
                    <a:cubicBezTo>
                      <a:pt x="1" y="3"/>
                      <a:pt x="1" y="4"/>
                      <a:pt x="1" y="5"/>
                    </a:cubicBezTo>
                    <a:cubicBezTo>
                      <a:pt x="2" y="6"/>
                      <a:pt x="1" y="7"/>
                      <a:pt x="2" y="8"/>
                    </a:cubicBezTo>
                    <a:cubicBezTo>
                      <a:pt x="2" y="8"/>
                      <a:pt x="2" y="9"/>
                      <a:pt x="2" y="9"/>
                    </a:cubicBezTo>
                    <a:cubicBezTo>
                      <a:pt x="3" y="10"/>
                      <a:pt x="3" y="11"/>
                      <a:pt x="4" y="13"/>
                    </a:cubicBezTo>
                    <a:cubicBezTo>
                      <a:pt x="4" y="13"/>
                      <a:pt x="5" y="14"/>
                      <a:pt x="5" y="14"/>
                    </a:cubicBezTo>
                    <a:cubicBezTo>
                      <a:pt x="6" y="15"/>
                      <a:pt x="6" y="15"/>
                      <a:pt x="6" y="16"/>
                    </a:cubicBezTo>
                    <a:cubicBezTo>
                      <a:pt x="8" y="17"/>
                      <a:pt x="8" y="19"/>
                      <a:pt x="10" y="20"/>
                    </a:cubicBezTo>
                    <a:cubicBezTo>
                      <a:pt x="10" y="20"/>
                      <a:pt x="10" y="20"/>
                      <a:pt x="10" y="20"/>
                    </a:cubicBezTo>
                    <a:cubicBezTo>
                      <a:pt x="10" y="20"/>
                      <a:pt x="11" y="20"/>
                      <a:pt x="11" y="20"/>
                    </a:cubicBezTo>
                    <a:cubicBezTo>
                      <a:pt x="11" y="19"/>
                      <a:pt x="12" y="17"/>
                      <a:pt x="12" y="16"/>
                    </a:cubicBezTo>
                    <a:cubicBezTo>
                      <a:pt x="13" y="14"/>
                      <a:pt x="11" y="12"/>
                      <a:pt x="11" y="10"/>
                    </a:cubicBezTo>
                    <a:cubicBezTo>
                      <a:pt x="10" y="10"/>
                      <a:pt x="11" y="10"/>
                      <a:pt x="10" y="9"/>
                    </a:cubicBezTo>
                    <a:cubicBezTo>
                      <a:pt x="9" y="7"/>
                      <a:pt x="8" y="6"/>
                      <a:pt x="6" y="5"/>
                    </a:cubicBezTo>
                    <a:cubicBezTo>
                      <a:pt x="5" y="4"/>
                      <a:pt x="3" y="2"/>
                      <a:pt x="2" y="1"/>
                    </a:cubicBezTo>
                    <a:cubicBezTo>
                      <a:pt x="2" y="1"/>
                      <a:pt x="1" y="0"/>
                      <a:pt x="1" y="0"/>
                    </a:cubicBezTo>
                    <a:cubicBezTo>
                      <a:pt x="1" y="0"/>
                      <a:pt x="1" y="1"/>
                      <a:pt x="0" y="0"/>
                    </a:cubicBezTo>
                    <a:close/>
                  </a:path>
                </a:pathLst>
              </a:custGeom>
              <a:solidFill>
                <a:srgbClr val="79501A"/>
              </a:solidFill>
              <a:ln w="9525">
                <a:noFill/>
                <a:round/>
                <a:headEnd/>
                <a:tailEnd/>
              </a:ln>
            </p:spPr>
            <p:txBody>
              <a:bodyPr/>
              <a:lstStyle/>
              <a:p>
                <a:pPr>
                  <a:defRPr/>
                </a:pPr>
                <a:endParaRPr lang="es-MX"/>
              </a:p>
            </p:txBody>
          </p:sp>
          <p:sp>
            <p:nvSpPr>
              <p:cNvPr id="1787" name="Freeform 763"/>
              <p:cNvSpPr>
                <a:spLocks/>
              </p:cNvSpPr>
              <p:nvPr/>
            </p:nvSpPr>
            <p:spPr bwMode="auto">
              <a:xfrm>
                <a:off x="4956" y="1856"/>
                <a:ext cx="37" cy="68"/>
              </a:xfrm>
              <a:custGeom>
                <a:avLst/>
                <a:gdLst/>
                <a:ahLst/>
                <a:cxnLst>
                  <a:cxn ang="0">
                    <a:pos x="9" y="19"/>
                  </a:cxn>
                  <a:cxn ang="0">
                    <a:pos x="10" y="12"/>
                  </a:cxn>
                  <a:cxn ang="0">
                    <a:pos x="9" y="8"/>
                  </a:cxn>
                  <a:cxn ang="0">
                    <a:pos x="6" y="4"/>
                  </a:cxn>
                  <a:cxn ang="0">
                    <a:pos x="5" y="2"/>
                  </a:cxn>
                  <a:cxn ang="0">
                    <a:pos x="5" y="4"/>
                  </a:cxn>
                  <a:cxn ang="0">
                    <a:pos x="3" y="3"/>
                  </a:cxn>
                  <a:cxn ang="0">
                    <a:pos x="1" y="0"/>
                  </a:cxn>
                  <a:cxn ang="0">
                    <a:pos x="0" y="5"/>
                  </a:cxn>
                  <a:cxn ang="0">
                    <a:pos x="0" y="5"/>
                  </a:cxn>
                  <a:cxn ang="0">
                    <a:pos x="3" y="12"/>
                  </a:cxn>
                  <a:cxn ang="0">
                    <a:pos x="5" y="15"/>
                  </a:cxn>
                  <a:cxn ang="0">
                    <a:pos x="6" y="16"/>
                  </a:cxn>
                  <a:cxn ang="0">
                    <a:pos x="8" y="18"/>
                  </a:cxn>
                  <a:cxn ang="0">
                    <a:pos x="9" y="19"/>
                  </a:cxn>
                  <a:cxn ang="0">
                    <a:pos x="9" y="19"/>
                  </a:cxn>
                </a:cxnLst>
                <a:rect l="0" t="0" r="r" b="b"/>
                <a:pathLst>
                  <a:path w="10" h="19">
                    <a:moveTo>
                      <a:pt x="9" y="19"/>
                    </a:moveTo>
                    <a:cubicBezTo>
                      <a:pt x="10" y="17"/>
                      <a:pt x="10" y="14"/>
                      <a:pt x="10" y="12"/>
                    </a:cubicBezTo>
                    <a:cubicBezTo>
                      <a:pt x="9" y="11"/>
                      <a:pt x="9" y="9"/>
                      <a:pt x="9" y="8"/>
                    </a:cubicBezTo>
                    <a:cubicBezTo>
                      <a:pt x="8" y="7"/>
                      <a:pt x="7" y="6"/>
                      <a:pt x="6" y="4"/>
                    </a:cubicBezTo>
                    <a:cubicBezTo>
                      <a:pt x="6" y="3"/>
                      <a:pt x="5" y="3"/>
                      <a:pt x="5" y="2"/>
                    </a:cubicBezTo>
                    <a:cubicBezTo>
                      <a:pt x="5" y="2"/>
                      <a:pt x="5" y="4"/>
                      <a:pt x="5" y="4"/>
                    </a:cubicBezTo>
                    <a:cubicBezTo>
                      <a:pt x="5" y="5"/>
                      <a:pt x="3" y="3"/>
                      <a:pt x="3" y="3"/>
                    </a:cubicBezTo>
                    <a:cubicBezTo>
                      <a:pt x="2" y="3"/>
                      <a:pt x="1" y="1"/>
                      <a:pt x="1" y="0"/>
                    </a:cubicBezTo>
                    <a:cubicBezTo>
                      <a:pt x="2" y="1"/>
                      <a:pt x="1" y="3"/>
                      <a:pt x="0" y="5"/>
                    </a:cubicBezTo>
                    <a:cubicBezTo>
                      <a:pt x="0" y="5"/>
                      <a:pt x="1" y="7"/>
                      <a:pt x="0" y="5"/>
                    </a:cubicBezTo>
                    <a:cubicBezTo>
                      <a:pt x="1" y="8"/>
                      <a:pt x="2" y="10"/>
                      <a:pt x="3" y="12"/>
                    </a:cubicBezTo>
                    <a:cubicBezTo>
                      <a:pt x="4" y="13"/>
                      <a:pt x="5" y="14"/>
                      <a:pt x="5" y="15"/>
                    </a:cubicBezTo>
                    <a:cubicBezTo>
                      <a:pt x="6" y="16"/>
                      <a:pt x="6" y="16"/>
                      <a:pt x="6" y="16"/>
                    </a:cubicBezTo>
                    <a:cubicBezTo>
                      <a:pt x="7" y="17"/>
                      <a:pt x="7" y="18"/>
                      <a:pt x="8" y="18"/>
                    </a:cubicBezTo>
                    <a:cubicBezTo>
                      <a:pt x="8" y="18"/>
                      <a:pt x="9" y="18"/>
                      <a:pt x="9" y="19"/>
                    </a:cubicBezTo>
                    <a:cubicBezTo>
                      <a:pt x="9" y="19"/>
                      <a:pt x="9" y="19"/>
                      <a:pt x="9" y="19"/>
                    </a:cubicBezTo>
                    <a:close/>
                  </a:path>
                </a:pathLst>
              </a:custGeom>
              <a:solidFill>
                <a:srgbClr val="79501A"/>
              </a:solidFill>
              <a:ln w="9525">
                <a:noFill/>
                <a:round/>
                <a:headEnd/>
                <a:tailEnd/>
              </a:ln>
            </p:spPr>
            <p:txBody>
              <a:bodyPr/>
              <a:lstStyle/>
              <a:p>
                <a:pPr>
                  <a:defRPr/>
                </a:pPr>
                <a:endParaRPr lang="es-MX"/>
              </a:p>
            </p:txBody>
          </p:sp>
          <p:sp>
            <p:nvSpPr>
              <p:cNvPr id="1788" name="Freeform 764"/>
              <p:cNvSpPr>
                <a:spLocks/>
              </p:cNvSpPr>
              <p:nvPr/>
            </p:nvSpPr>
            <p:spPr bwMode="auto">
              <a:xfrm>
                <a:off x="4979" y="1833"/>
                <a:ext cx="32" cy="78"/>
              </a:xfrm>
              <a:custGeom>
                <a:avLst/>
                <a:gdLst/>
                <a:ahLst/>
                <a:cxnLst>
                  <a:cxn ang="0">
                    <a:pos x="5" y="7"/>
                  </a:cxn>
                  <a:cxn ang="0">
                    <a:pos x="5" y="0"/>
                  </a:cxn>
                  <a:cxn ang="0">
                    <a:pos x="6" y="1"/>
                  </a:cxn>
                  <a:cxn ang="0">
                    <a:pos x="7" y="15"/>
                  </a:cxn>
                  <a:cxn ang="0">
                    <a:pos x="6" y="23"/>
                  </a:cxn>
                  <a:cxn ang="0">
                    <a:pos x="3" y="19"/>
                  </a:cxn>
                  <a:cxn ang="0">
                    <a:pos x="2" y="15"/>
                  </a:cxn>
                  <a:cxn ang="0">
                    <a:pos x="1" y="9"/>
                  </a:cxn>
                  <a:cxn ang="0">
                    <a:pos x="0" y="8"/>
                  </a:cxn>
                  <a:cxn ang="0">
                    <a:pos x="0" y="2"/>
                  </a:cxn>
                  <a:cxn ang="0">
                    <a:pos x="0" y="2"/>
                  </a:cxn>
                  <a:cxn ang="0">
                    <a:pos x="5" y="7"/>
                  </a:cxn>
                </a:cxnLst>
                <a:rect l="0" t="0" r="r" b="b"/>
                <a:pathLst>
                  <a:path w="9" h="23">
                    <a:moveTo>
                      <a:pt x="5" y="7"/>
                    </a:moveTo>
                    <a:cubicBezTo>
                      <a:pt x="6" y="5"/>
                      <a:pt x="5" y="2"/>
                      <a:pt x="5" y="0"/>
                    </a:cubicBezTo>
                    <a:cubicBezTo>
                      <a:pt x="5" y="0"/>
                      <a:pt x="5" y="1"/>
                      <a:pt x="6" y="1"/>
                    </a:cubicBezTo>
                    <a:cubicBezTo>
                      <a:pt x="9" y="6"/>
                      <a:pt x="7" y="11"/>
                      <a:pt x="7" y="15"/>
                    </a:cubicBezTo>
                    <a:cubicBezTo>
                      <a:pt x="7" y="18"/>
                      <a:pt x="5" y="22"/>
                      <a:pt x="6" y="23"/>
                    </a:cubicBezTo>
                    <a:cubicBezTo>
                      <a:pt x="5" y="22"/>
                      <a:pt x="4" y="21"/>
                      <a:pt x="3" y="19"/>
                    </a:cubicBezTo>
                    <a:cubicBezTo>
                      <a:pt x="3" y="18"/>
                      <a:pt x="3" y="16"/>
                      <a:pt x="2" y="15"/>
                    </a:cubicBezTo>
                    <a:cubicBezTo>
                      <a:pt x="1" y="13"/>
                      <a:pt x="2" y="11"/>
                      <a:pt x="1" y="9"/>
                    </a:cubicBezTo>
                    <a:cubicBezTo>
                      <a:pt x="1" y="9"/>
                      <a:pt x="0" y="9"/>
                      <a:pt x="0" y="8"/>
                    </a:cubicBezTo>
                    <a:cubicBezTo>
                      <a:pt x="1" y="6"/>
                      <a:pt x="1" y="5"/>
                      <a:pt x="0" y="2"/>
                    </a:cubicBezTo>
                    <a:cubicBezTo>
                      <a:pt x="0" y="2"/>
                      <a:pt x="0" y="2"/>
                      <a:pt x="0" y="2"/>
                    </a:cubicBezTo>
                    <a:cubicBezTo>
                      <a:pt x="2" y="4"/>
                      <a:pt x="3" y="7"/>
                      <a:pt x="5" y="7"/>
                    </a:cubicBezTo>
                    <a:close/>
                  </a:path>
                </a:pathLst>
              </a:custGeom>
              <a:solidFill>
                <a:srgbClr val="79501A"/>
              </a:solidFill>
              <a:ln w="9525">
                <a:noFill/>
                <a:round/>
                <a:headEnd/>
                <a:tailEnd/>
              </a:ln>
            </p:spPr>
            <p:txBody>
              <a:bodyPr/>
              <a:lstStyle/>
              <a:p>
                <a:pPr>
                  <a:defRPr/>
                </a:pPr>
                <a:endParaRPr lang="es-MX"/>
              </a:p>
            </p:txBody>
          </p:sp>
          <p:sp>
            <p:nvSpPr>
              <p:cNvPr id="1789" name="Freeform 765"/>
              <p:cNvSpPr>
                <a:spLocks/>
              </p:cNvSpPr>
              <p:nvPr/>
            </p:nvSpPr>
            <p:spPr bwMode="auto">
              <a:xfrm>
                <a:off x="4782" y="1760"/>
                <a:ext cx="37" cy="87"/>
              </a:xfrm>
              <a:custGeom>
                <a:avLst/>
                <a:gdLst/>
                <a:ahLst/>
                <a:cxnLst>
                  <a:cxn ang="0">
                    <a:pos x="10" y="10"/>
                  </a:cxn>
                  <a:cxn ang="0">
                    <a:pos x="9" y="9"/>
                  </a:cxn>
                  <a:cxn ang="0">
                    <a:pos x="0" y="0"/>
                  </a:cxn>
                  <a:cxn ang="0">
                    <a:pos x="0" y="5"/>
                  </a:cxn>
                  <a:cxn ang="0">
                    <a:pos x="1" y="6"/>
                  </a:cxn>
                  <a:cxn ang="0">
                    <a:pos x="1" y="14"/>
                  </a:cxn>
                  <a:cxn ang="0">
                    <a:pos x="1" y="14"/>
                  </a:cxn>
                  <a:cxn ang="0">
                    <a:pos x="4" y="20"/>
                  </a:cxn>
                  <a:cxn ang="0">
                    <a:pos x="10" y="10"/>
                  </a:cxn>
                </a:cxnLst>
                <a:rect l="0" t="0" r="r" b="b"/>
                <a:pathLst>
                  <a:path w="11" h="24">
                    <a:moveTo>
                      <a:pt x="10" y="10"/>
                    </a:moveTo>
                    <a:cubicBezTo>
                      <a:pt x="9" y="10"/>
                      <a:pt x="9" y="9"/>
                      <a:pt x="9" y="9"/>
                    </a:cubicBezTo>
                    <a:cubicBezTo>
                      <a:pt x="5" y="7"/>
                      <a:pt x="2" y="4"/>
                      <a:pt x="0" y="0"/>
                    </a:cubicBezTo>
                    <a:cubicBezTo>
                      <a:pt x="1" y="1"/>
                      <a:pt x="0" y="3"/>
                      <a:pt x="0" y="5"/>
                    </a:cubicBezTo>
                    <a:cubicBezTo>
                      <a:pt x="0" y="5"/>
                      <a:pt x="1" y="5"/>
                      <a:pt x="1" y="6"/>
                    </a:cubicBezTo>
                    <a:cubicBezTo>
                      <a:pt x="1" y="8"/>
                      <a:pt x="1" y="11"/>
                      <a:pt x="1" y="14"/>
                    </a:cubicBezTo>
                    <a:cubicBezTo>
                      <a:pt x="1" y="14"/>
                      <a:pt x="1" y="14"/>
                      <a:pt x="1" y="14"/>
                    </a:cubicBezTo>
                    <a:cubicBezTo>
                      <a:pt x="2" y="16"/>
                      <a:pt x="3" y="18"/>
                      <a:pt x="4" y="20"/>
                    </a:cubicBezTo>
                    <a:cubicBezTo>
                      <a:pt x="7" y="24"/>
                      <a:pt x="11" y="11"/>
                      <a:pt x="10" y="10"/>
                    </a:cubicBezTo>
                    <a:close/>
                  </a:path>
                </a:pathLst>
              </a:custGeom>
              <a:solidFill>
                <a:srgbClr val="79501A"/>
              </a:solidFill>
              <a:ln w="9525">
                <a:noFill/>
                <a:round/>
                <a:headEnd/>
                <a:tailEnd/>
              </a:ln>
            </p:spPr>
            <p:txBody>
              <a:bodyPr/>
              <a:lstStyle/>
              <a:p>
                <a:pPr>
                  <a:defRPr/>
                </a:pPr>
                <a:endParaRPr lang="es-MX"/>
              </a:p>
            </p:txBody>
          </p:sp>
          <p:sp>
            <p:nvSpPr>
              <p:cNvPr id="1790" name="Freeform 766"/>
              <p:cNvSpPr>
                <a:spLocks/>
              </p:cNvSpPr>
              <p:nvPr/>
            </p:nvSpPr>
            <p:spPr bwMode="auto">
              <a:xfrm>
                <a:off x="4745" y="1770"/>
                <a:ext cx="41" cy="36"/>
              </a:xfrm>
              <a:custGeom>
                <a:avLst/>
                <a:gdLst/>
                <a:ahLst/>
                <a:cxnLst>
                  <a:cxn ang="0">
                    <a:pos x="10" y="4"/>
                  </a:cxn>
                  <a:cxn ang="0">
                    <a:pos x="1" y="0"/>
                  </a:cxn>
                  <a:cxn ang="0">
                    <a:pos x="10" y="11"/>
                  </a:cxn>
                  <a:cxn ang="0">
                    <a:pos x="10" y="4"/>
                  </a:cxn>
                </a:cxnLst>
                <a:rect l="0" t="0" r="r" b="b"/>
                <a:pathLst>
                  <a:path w="11" h="11">
                    <a:moveTo>
                      <a:pt x="10" y="4"/>
                    </a:moveTo>
                    <a:cubicBezTo>
                      <a:pt x="8" y="1"/>
                      <a:pt x="3" y="1"/>
                      <a:pt x="1" y="0"/>
                    </a:cubicBezTo>
                    <a:cubicBezTo>
                      <a:pt x="0" y="5"/>
                      <a:pt x="5" y="9"/>
                      <a:pt x="10" y="11"/>
                    </a:cubicBezTo>
                    <a:cubicBezTo>
                      <a:pt x="9" y="10"/>
                      <a:pt x="11" y="6"/>
                      <a:pt x="10" y="4"/>
                    </a:cubicBezTo>
                    <a:close/>
                  </a:path>
                </a:pathLst>
              </a:custGeom>
              <a:solidFill>
                <a:srgbClr val="79501A"/>
              </a:solidFill>
              <a:ln w="9525">
                <a:noFill/>
                <a:round/>
                <a:headEnd/>
                <a:tailEnd/>
              </a:ln>
            </p:spPr>
            <p:txBody>
              <a:bodyPr/>
              <a:lstStyle/>
              <a:p>
                <a:pPr>
                  <a:defRPr/>
                </a:pPr>
                <a:endParaRPr lang="es-MX"/>
              </a:p>
            </p:txBody>
          </p:sp>
          <p:sp>
            <p:nvSpPr>
              <p:cNvPr id="1791" name="Freeform 767"/>
              <p:cNvSpPr>
                <a:spLocks/>
              </p:cNvSpPr>
              <p:nvPr/>
            </p:nvSpPr>
            <p:spPr bwMode="auto">
              <a:xfrm>
                <a:off x="4741" y="1715"/>
                <a:ext cx="37" cy="59"/>
              </a:xfrm>
              <a:custGeom>
                <a:avLst/>
                <a:gdLst/>
                <a:ahLst/>
                <a:cxnLst>
                  <a:cxn ang="0">
                    <a:pos x="1" y="0"/>
                  </a:cxn>
                  <a:cxn ang="0">
                    <a:pos x="1" y="6"/>
                  </a:cxn>
                  <a:cxn ang="0">
                    <a:pos x="4" y="13"/>
                  </a:cxn>
                  <a:cxn ang="0">
                    <a:pos x="8" y="16"/>
                  </a:cxn>
                  <a:cxn ang="0">
                    <a:pos x="10" y="17"/>
                  </a:cxn>
                  <a:cxn ang="0">
                    <a:pos x="10" y="12"/>
                  </a:cxn>
                  <a:cxn ang="0">
                    <a:pos x="9" y="10"/>
                  </a:cxn>
                  <a:cxn ang="0">
                    <a:pos x="1" y="0"/>
                  </a:cxn>
                  <a:cxn ang="0">
                    <a:pos x="1" y="0"/>
                  </a:cxn>
                </a:cxnLst>
                <a:rect l="0" t="0" r="r" b="b"/>
                <a:pathLst>
                  <a:path w="10" h="17">
                    <a:moveTo>
                      <a:pt x="1" y="0"/>
                    </a:moveTo>
                    <a:cubicBezTo>
                      <a:pt x="0" y="2"/>
                      <a:pt x="0" y="4"/>
                      <a:pt x="1" y="6"/>
                    </a:cubicBezTo>
                    <a:cubicBezTo>
                      <a:pt x="2" y="8"/>
                      <a:pt x="3" y="10"/>
                      <a:pt x="4" y="13"/>
                    </a:cubicBezTo>
                    <a:cubicBezTo>
                      <a:pt x="4" y="14"/>
                      <a:pt x="6" y="15"/>
                      <a:pt x="8" y="16"/>
                    </a:cubicBezTo>
                    <a:cubicBezTo>
                      <a:pt x="8" y="16"/>
                      <a:pt x="9" y="17"/>
                      <a:pt x="10" y="17"/>
                    </a:cubicBezTo>
                    <a:cubicBezTo>
                      <a:pt x="9" y="17"/>
                      <a:pt x="10" y="13"/>
                      <a:pt x="10" y="12"/>
                    </a:cubicBezTo>
                    <a:cubicBezTo>
                      <a:pt x="10" y="11"/>
                      <a:pt x="9" y="11"/>
                      <a:pt x="9" y="10"/>
                    </a:cubicBezTo>
                    <a:cubicBezTo>
                      <a:pt x="6" y="7"/>
                      <a:pt x="3" y="4"/>
                      <a:pt x="1" y="0"/>
                    </a:cubicBezTo>
                    <a:cubicBezTo>
                      <a:pt x="1" y="0"/>
                      <a:pt x="1" y="0"/>
                      <a:pt x="1" y="0"/>
                    </a:cubicBezTo>
                    <a:close/>
                  </a:path>
                </a:pathLst>
              </a:custGeom>
              <a:solidFill>
                <a:srgbClr val="79501A"/>
              </a:solidFill>
              <a:ln w="9525">
                <a:noFill/>
                <a:round/>
                <a:headEnd/>
                <a:tailEnd/>
              </a:ln>
            </p:spPr>
            <p:txBody>
              <a:bodyPr/>
              <a:lstStyle/>
              <a:p>
                <a:pPr>
                  <a:defRPr/>
                </a:pPr>
                <a:endParaRPr lang="es-MX"/>
              </a:p>
            </p:txBody>
          </p:sp>
          <p:sp>
            <p:nvSpPr>
              <p:cNvPr id="1792" name="Freeform 768"/>
              <p:cNvSpPr>
                <a:spLocks/>
              </p:cNvSpPr>
              <p:nvPr/>
            </p:nvSpPr>
            <p:spPr bwMode="auto">
              <a:xfrm>
                <a:off x="4819" y="1806"/>
                <a:ext cx="37" cy="73"/>
              </a:xfrm>
              <a:custGeom>
                <a:avLst/>
                <a:gdLst/>
                <a:ahLst/>
                <a:cxnLst>
                  <a:cxn ang="0">
                    <a:pos x="0" y="0"/>
                  </a:cxn>
                  <a:cxn ang="0">
                    <a:pos x="1" y="1"/>
                  </a:cxn>
                  <a:cxn ang="0">
                    <a:pos x="2" y="3"/>
                  </a:cxn>
                  <a:cxn ang="0">
                    <a:pos x="8" y="9"/>
                  </a:cxn>
                  <a:cxn ang="0">
                    <a:pos x="7" y="20"/>
                  </a:cxn>
                  <a:cxn ang="0">
                    <a:pos x="2" y="12"/>
                  </a:cxn>
                  <a:cxn ang="0">
                    <a:pos x="1" y="4"/>
                  </a:cxn>
                  <a:cxn ang="0">
                    <a:pos x="0" y="0"/>
                  </a:cxn>
                </a:cxnLst>
                <a:rect l="0" t="0" r="r" b="b"/>
                <a:pathLst>
                  <a:path w="10" h="20">
                    <a:moveTo>
                      <a:pt x="0" y="0"/>
                    </a:moveTo>
                    <a:cubicBezTo>
                      <a:pt x="0" y="1"/>
                      <a:pt x="0" y="1"/>
                      <a:pt x="1" y="1"/>
                    </a:cubicBezTo>
                    <a:cubicBezTo>
                      <a:pt x="1" y="2"/>
                      <a:pt x="2" y="2"/>
                      <a:pt x="2" y="3"/>
                    </a:cubicBezTo>
                    <a:cubicBezTo>
                      <a:pt x="4" y="5"/>
                      <a:pt x="6" y="7"/>
                      <a:pt x="8" y="9"/>
                    </a:cubicBezTo>
                    <a:cubicBezTo>
                      <a:pt x="10" y="11"/>
                      <a:pt x="9" y="17"/>
                      <a:pt x="7" y="20"/>
                    </a:cubicBezTo>
                    <a:cubicBezTo>
                      <a:pt x="7" y="20"/>
                      <a:pt x="4" y="15"/>
                      <a:pt x="2" y="12"/>
                    </a:cubicBezTo>
                    <a:cubicBezTo>
                      <a:pt x="1" y="9"/>
                      <a:pt x="2" y="7"/>
                      <a:pt x="1" y="4"/>
                    </a:cubicBezTo>
                    <a:cubicBezTo>
                      <a:pt x="0" y="3"/>
                      <a:pt x="0" y="1"/>
                      <a:pt x="0" y="0"/>
                    </a:cubicBezTo>
                    <a:close/>
                  </a:path>
                </a:pathLst>
              </a:custGeom>
              <a:solidFill>
                <a:srgbClr val="79501A"/>
              </a:solidFill>
              <a:ln w="9525">
                <a:noFill/>
                <a:round/>
                <a:headEnd/>
                <a:tailEnd/>
              </a:ln>
            </p:spPr>
            <p:txBody>
              <a:bodyPr/>
              <a:lstStyle/>
              <a:p>
                <a:pPr>
                  <a:defRPr/>
                </a:pPr>
                <a:endParaRPr lang="es-MX"/>
              </a:p>
            </p:txBody>
          </p:sp>
          <p:sp>
            <p:nvSpPr>
              <p:cNvPr id="1793" name="Freeform 769"/>
              <p:cNvSpPr>
                <a:spLocks/>
              </p:cNvSpPr>
              <p:nvPr/>
            </p:nvSpPr>
            <p:spPr bwMode="auto">
              <a:xfrm>
                <a:off x="4763" y="1820"/>
                <a:ext cx="64" cy="55"/>
              </a:xfrm>
              <a:custGeom>
                <a:avLst/>
                <a:gdLst/>
                <a:ahLst/>
                <a:cxnLst>
                  <a:cxn ang="0">
                    <a:pos x="15" y="0"/>
                  </a:cxn>
                  <a:cxn ang="0">
                    <a:pos x="8" y="8"/>
                  </a:cxn>
                  <a:cxn ang="0">
                    <a:pos x="1" y="13"/>
                  </a:cxn>
                  <a:cxn ang="0">
                    <a:pos x="0" y="15"/>
                  </a:cxn>
                  <a:cxn ang="0">
                    <a:pos x="12" y="14"/>
                  </a:cxn>
                  <a:cxn ang="0">
                    <a:pos x="18" y="12"/>
                  </a:cxn>
                  <a:cxn ang="0">
                    <a:pos x="15" y="1"/>
                  </a:cxn>
                  <a:cxn ang="0">
                    <a:pos x="15" y="0"/>
                  </a:cxn>
                </a:cxnLst>
                <a:rect l="0" t="0" r="r" b="b"/>
                <a:pathLst>
                  <a:path w="18" h="15">
                    <a:moveTo>
                      <a:pt x="15" y="0"/>
                    </a:moveTo>
                    <a:cubicBezTo>
                      <a:pt x="13" y="3"/>
                      <a:pt x="12" y="7"/>
                      <a:pt x="8" y="8"/>
                    </a:cubicBezTo>
                    <a:cubicBezTo>
                      <a:pt x="6" y="9"/>
                      <a:pt x="3" y="10"/>
                      <a:pt x="1" y="13"/>
                    </a:cubicBezTo>
                    <a:cubicBezTo>
                      <a:pt x="1" y="14"/>
                      <a:pt x="0" y="14"/>
                      <a:pt x="0" y="15"/>
                    </a:cubicBezTo>
                    <a:cubicBezTo>
                      <a:pt x="0" y="15"/>
                      <a:pt x="8" y="15"/>
                      <a:pt x="12" y="14"/>
                    </a:cubicBezTo>
                    <a:cubicBezTo>
                      <a:pt x="14" y="13"/>
                      <a:pt x="16" y="13"/>
                      <a:pt x="18" y="12"/>
                    </a:cubicBezTo>
                    <a:cubicBezTo>
                      <a:pt x="18" y="12"/>
                      <a:pt x="16" y="4"/>
                      <a:pt x="15" y="1"/>
                    </a:cubicBezTo>
                    <a:cubicBezTo>
                      <a:pt x="15" y="1"/>
                      <a:pt x="15" y="0"/>
                      <a:pt x="15" y="0"/>
                    </a:cubicBezTo>
                    <a:close/>
                  </a:path>
                </a:pathLst>
              </a:custGeom>
              <a:solidFill>
                <a:srgbClr val="79501A"/>
              </a:solidFill>
              <a:ln w="9525">
                <a:noFill/>
                <a:round/>
                <a:headEnd/>
                <a:tailEnd/>
              </a:ln>
            </p:spPr>
            <p:txBody>
              <a:bodyPr/>
              <a:lstStyle/>
              <a:p>
                <a:pPr>
                  <a:defRPr/>
                </a:pPr>
                <a:endParaRPr lang="es-MX"/>
              </a:p>
            </p:txBody>
          </p:sp>
          <p:sp>
            <p:nvSpPr>
              <p:cNvPr id="1794" name="Freeform 770"/>
              <p:cNvSpPr>
                <a:spLocks/>
              </p:cNvSpPr>
              <p:nvPr/>
            </p:nvSpPr>
            <p:spPr bwMode="auto">
              <a:xfrm>
                <a:off x="4713" y="1829"/>
                <a:ext cx="73" cy="36"/>
              </a:xfrm>
              <a:custGeom>
                <a:avLst/>
                <a:gdLst/>
                <a:ahLst/>
                <a:cxnLst>
                  <a:cxn ang="0">
                    <a:pos x="0" y="5"/>
                  </a:cxn>
                  <a:cxn ang="0">
                    <a:pos x="3" y="6"/>
                  </a:cxn>
                  <a:cxn ang="0">
                    <a:pos x="16" y="9"/>
                  </a:cxn>
                  <a:cxn ang="0">
                    <a:pos x="18" y="7"/>
                  </a:cxn>
                  <a:cxn ang="0">
                    <a:pos x="21" y="6"/>
                  </a:cxn>
                  <a:cxn ang="0">
                    <a:pos x="0" y="4"/>
                  </a:cxn>
                  <a:cxn ang="0">
                    <a:pos x="0" y="5"/>
                  </a:cxn>
                </a:cxnLst>
                <a:rect l="0" t="0" r="r" b="b"/>
                <a:pathLst>
                  <a:path w="21" h="10">
                    <a:moveTo>
                      <a:pt x="0" y="5"/>
                    </a:moveTo>
                    <a:cubicBezTo>
                      <a:pt x="1" y="6"/>
                      <a:pt x="2" y="6"/>
                      <a:pt x="3" y="6"/>
                    </a:cubicBezTo>
                    <a:cubicBezTo>
                      <a:pt x="7" y="8"/>
                      <a:pt x="11" y="9"/>
                      <a:pt x="16" y="9"/>
                    </a:cubicBezTo>
                    <a:cubicBezTo>
                      <a:pt x="17" y="10"/>
                      <a:pt x="17" y="8"/>
                      <a:pt x="18" y="7"/>
                    </a:cubicBezTo>
                    <a:cubicBezTo>
                      <a:pt x="19" y="7"/>
                      <a:pt x="21" y="6"/>
                      <a:pt x="21" y="6"/>
                    </a:cubicBezTo>
                    <a:cubicBezTo>
                      <a:pt x="15" y="3"/>
                      <a:pt x="6" y="0"/>
                      <a:pt x="0" y="4"/>
                    </a:cubicBezTo>
                    <a:cubicBezTo>
                      <a:pt x="0" y="4"/>
                      <a:pt x="0" y="5"/>
                      <a:pt x="0" y="5"/>
                    </a:cubicBezTo>
                    <a:close/>
                  </a:path>
                </a:pathLst>
              </a:custGeom>
              <a:solidFill>
                <a:srgbClr val="79501A"/>
              </a:solidFill>
              <a:ln w="9525">
                <a:noFill/>
                <a:round/>
                <a:headEnd/>
                <a:tailEnd/>
              </a:ln>
            </p:spPr>
            <p:txBody>
              <a:bodyPr/>
              <a:lstStyle/>
              <a:p>
                <a:pPr>
                  <a:defRPr/>
                </a:pPr>
                <a:endParaRPr lang="es-MX"/>
              </a:p>
            </p:txBody>
          </p:sp>
          <p:sp>
            <p:nvSpPr>
              <p:cNvPr id="1795" name="Freeform 771"/>
              <p:cNvSpPr>
                <a:spLocks/>
              </p:cNvSpPr>
              <p:nvPr/>
            </p:nvSpPr>
            <p:spPr bwMode="auto">
              <a:xfrm>
                <a:off x="4731" y="1802"/>
                <a:ext cx="69" cy="46"/>
              </a:xfrm>
              <a:custGeom>
                <a:avLst/>
                <a:gdLst/>
                <a:ahLst/>
                <a:cxnLst>
                  <a:cxn ang="0">
                    <a:pos x="18" y="11"/>
                  </a:cxn>
                  <a:cxn ang="0">
                    <a:pos x="13" y="3"/>
                  </a:cxn>
                  <a:cxn ang="0">
                    <a:pos x="1" y="5"/>
                  </a:cxn>
                  <a:cxn ang="0">
                    <a:pos x="6" y="10"/>
                  </a:cxn>
                  <a:cxn ang="0">
                    <a:pos x="14" y="13"/>
                  </a:cxn>
                  <a:cxn ang="0">
                    <a:pos x="16" y="13"/>
                  </a:cxn>
                  <a:cxn ang="0">
                    <a:pos x="19" y="11"/>
                  </a:cxn>
                  <a:cxn ang="0">
                    <a:pos x="18" y="11"/>
                  </a:cxn>
                </a:cxnLst>
                <a:rect l="0" t="0" r="r" b="b"/>
                <a:pathLst>
                  <a:path w="19" h="13">
                    <a:moveTo>
                      <a:pt x="18" y="11"/>
                    </a:moveTo>
                    <a:cubicBezTo>
                      <a:pt x="15" y="10"/>
                      <a:pt x="16" y="5"/>
                      <a:pt x="13" y="3"/>
                    </a:cubicBezTo>
                    <a:cubicBezTo>
                      <a:pt x="10" y="0"/>
                      <a:pt x="3" y="2"/>
                      <a:pt x="1" y="5"/>
                    </a:cubicBezTo>
                    <a:cubicBezTo>
                      <a:pt x="0" y="6"/>
                      <a:pt x="4" y="9"/>
                      <a:pt x="6" y="10"/>
                    </a:cubicBezTo>
                    <a:cubicBezTo>
                      <a:pt x="9" y="11"/>
                      <a:pt x="11" y="12"/>
                      <a:pt x="14" y="13"/>
                    </a:cubicBezTo>
                    <a:cubicBezTo>
                      <a:pt x="15" y="13"/>
                      <a:pt x="15" y="13"/>
                      <a:pt x="16" y="13"/>
                    </a:cubicBezTo>
                    <a:cubicBezTo>
                      <a:pt x="16" y="13"/>
                      <a:pt x="18" y="12"/>
                      <a:pt x="19" y="11"/>
                    </a:cubicBezTo>
                    <a:cubicBezTo>
                      <a:pt x="19" y="11"/>
                      <a:pt x="18" y="11"/>
                      <a:pt x="18" y="11"/>
                    </a:cubicBezTo>
                    <a:close/>
                  </a:path>
                </a:pathLst>
              </a:custGeom>
              <a:solidFill>
                <a:srgbClr val="79501A"/>
              </a:solidFill>
              <a:ln w="9525">
                <a:noFill/>
                <a:round/>
                <a:headEnd/>
                <a:tailEnd/>
              </a:ln>
            </p:spPr>
            <p:txBody>
              <a:bodyPr/>
              <a:lstStyle/>
              <a:p>
                <a:pPr>
                  <a:defRPr/>
                </a:pPr>
                <a:endParaRPr lang="es-MX"/>
              </a:p>
            </p:txBody>
          </p:sp>
          <p:sp>
            <p:nvSpPr>
              <p:cNvPr id="1796" name="Freeform 772"/>
              <p:cNvSpPr>
                <a:spLocks/>
              </p:cNvSpPr>
              <p:nvPr/>
            </p:nvSpPr>
            <p:spPr bwMode="auto">
              <a:xfrm>
                <a:off x="4681" y="1829"/>
                <a:ext cx="23" cy="14"/>
              </a:xfrm>
              <a:custGeom>
                <a:avLst/>
                <a:gdLst/>
                <a:ahLst/>
                <a:cxnLst>
                  <a:cxn ang="0">
                    <a:pos x="5" y="0"/>
                  </a:cxn>
                  <a:cxn ang="0">
                    <a:pos x="0" y="2"/>
                  </a:cxn>
                  <a:cxn ang="0">
                    <a:pos x="2" y="4"/>
                  </a:cxn>
                  <a:cxn ang="0">
                    <a:pos x="5" y="2"/>
                  </a:cxn>
                  <a:cxn ang="0">
                    <a:pos x="5" y="2"/>
                  </a:cxn>
                  <a:cxn ang="0">
                    <a:pos x="5" y="0"/>
                  </a:cxn>
                </a:cxnLst>
                <a:rect l="0" t="0" r="r" b="b"/>
                <a:pathLst>
                  <a:path w="6" h="4">
                    <a:moveTo>
                      <a:pt x="5" y="0"/>
                    </a:moveTo>
                    <a:cubicBezTo>
                      <a:pt x="3" y="0"/>
                      <a:pt x="0" y="0"/>
                      <a:pt x="0" y="2"/>
                    </a:cubicBezTo>
                    <a:cubicBezTo>
                      <a:pt x="0" y="3"/>
                      <a:pt x="1" y="4"/>
                      <a:pt x="2" y="4"/>
                    </a:cubicBezTo>
                    <a:cubicBezTo>
                      <a:pt x="3" y="4"/>
                      <a:pt x="4" y="4"/>
                      <a:pt x="5" y="2"/>
                    </a:cubicBezTo>
                    <a:cubicBezTo>
                      <a:pt x="5" y="2"/>
                      <a:pt x="5" y="2"/>
                      <a:pt x="5" y="2"/>
                    </a:cubicBezTo>
                    <a:cubicBezTo>
                      <a:pt x="6" y="1"/>
                      <a:pt x="5" y="0"/>
                      <a:pt x="5" y="0"/>
                    </a:cubicBezTo>
                    <a:close/>
                  </a:path>
                </a:pathLst>
              </a:custGeom>
              <a:solidFill>
                <a:srgbClr val="79501A"/>
              </a:solidFill>
              <a:ln w="9525">
                <a:noFill/>
                <a:round/>
                <a:headEnd/>
                <a:tailEnd/>
              </a:ln>
            </p:spPr>
            <p:txBody>
              <a:bodyPr/>
              <a:lstStyle/>
              <a:p>
                <a:pPr>
                  <a:defRPr/>
                </a:pPr>
                <a:endParaRPr lang="es-MX"/>
              </a:p>
            </p:txBody>
          </p:sp>
          <p:sp>
            <p:nvSpPr>
              <p:cNvPr id="1797" name="Freeform 773"/>
              <p:cNvSpPr>
                <a:spLocks/>
              </p:cNvSpPr>
              <p:nvPr/>
            </p:nvSpPr>
            <p:spPr bwMode="auto">
              <a:xfrm>
                <a:off x="4653" y="1802"/>
                <a:ext cx="41" cy="36"/>
              </a:xfrm>
              <a:custGeom>
                <a:avLst/>
                <a:gdLst/>
                <a:ahLst/>
                <a:cxnLst>
                  <a:cxn ang="0">
                    <a:pos x="10" y="4"/>
                  </a:cxn>
                  <a:cxn ang="0">
                    <a:pos x="9" y="1"/>
                  </a:cxn>
                  <a:cxn ang="0">
                    <a:pos x="1" y="4"/>
                  </a:cxn>
                  <a:cxn ang="0">
                    <a:pos x="3" y="10"/>
                  </a:cxn>
                  <a:cxn ang="0">
                    <a:pos x="10" y="7"/>
                  </a:cxn>
                  <a:cxn ang="0">
                    <a:pos x="11" y="5"/>
                  </a:cxn>
                  <a:cxn ang="0">
                    <a:pos x="10" y="4"/>
                  </a:cxn>
                </a:cxnLst>
                <a:rect l="0" t="0" r="r" b="b"/>
                <a:pathLst>
                  <a:path w="11" h="11">
                    <a:moveTo>
                      <a:pt x="10" y="4"/>
                    </a:moveTo>
                    <a:cubicBezTo>
                      <a:pt x="9" y="4"/>
                      <a:pt x="9" y="2"/>
                      <a:pt x="9" y="1"/>
                    </a:cubicBezTo>
                    <a:cubicBezTo>
                      <a:pt x="7" y="0"/>
                      <a:pt x="2" y="2"/>
                      <a:pt x="1" y="4"/>
                    </a:cubicBezTo>
                    <a:cubicBezTo>
                      <a:pt x="0" y="5"/>
                      <a:pt x="1" y="9"/>
                      <a:pt x="3" y="10"/>
                    </a:cubicBezTo>
                    <a:cubicBezTo>
                      <a:pt x="5" y="11"/>
                      <a:pt x="8" y="8"/>
                      <a:pt x="10" y="7"/>
                    </a:cubicBezTo>
                    <a:cubicBezTo>
                      <a:pt x="10" y="6"/>
                      <a:pt x="11" y="5"/>
                      <a:pt x="11" y="5"/>
                    </a:cubicBezTo>
                    <a:cubicBezTo>
                      <a:pt x="11" y="4"/>
                      <a:pt x="10" y="5"/>
                      <a:pt x="10" y="4"/>
                    </a:cubicBezTo>
                    <a:close/>
                  </a:path>
                </a:pathLst>
              </a:custGeom>
              <a:solidFill>
                <a:srgbClr val="79501A"/>
              </a:solidFill>
              <a:ln w="9525">
                <a:noFill/>
                <a:round/>
                <a:headEnd/>
                <a:tailEnd/>
              </a:ln>
            </p:spPr>
            <p:txBody>
              <a:bodyPr/>
              <a:lstStyle/>
              <a:p>
                <a:pPr>
                  <a:defRPr/>
                </a:pPr>
                <a:endParaRPr lang="es-MX"/>
              </a:p>
            </p:txBody>
          </p:sp>
          <p:sp>
            <p:nvSpPr>
              <p:cNvPr id="1798" name="Freeform 774"/>
              <p:cNvSpPr>
                <a:spLocks/>
              </p:cNvSpPr>
              <p:nvPr/>
            </p:nvSpPr>
            <p:spPr bwMode="auto">
              <a:xfrm>
                <a:off x="4722" y="1820"/>
                <a:ext cx="23" cy="18"/>
              </a:xfrm>
              <a:custGeom>
                <a:avLst/>
                <a:gdLst/>
                <a:ahLst/>
                <a:cxnLst>
                  <a:cxn ang="0">
                    <a:pos x="7" y="3"/>
                  </a:cxn>
                  <a:cxn ang="0">
                    <a:pos x="5" y="2"/>
                  </a:cxn>
                  <a:cxn ang="0">
                    <a:pos x="0" y="4"/>
                  </a:cxn>
                  <a:cxn ang="0">
                    <a:pos x="7" y="4"/>
                  </a:cxn>
                  <a:cxn ang="0">
                    <a:pos x="7" y="4"/>
                  </a:cxn>
                  <a:cxn ang="0">
                    <a:pos x="7" y="3"/>
                  </a:cxn>
                </a:cxnLst>
                <a:rect l="0" t="0" r="r" b="b"/>
                <a:pathLst>
                  <a:path w="7" h="4">
                    <a:moveTo>
                      <a:pt x="7" y="3"/>
                    </a:moveTo>
                    <a:cubicBezTo>
                      <a:pt x="7" y="3"/>
                      <a:pt x="6" y="3"/>
                      <a:pt x="5" y="2"/>
                    </a:cubicBezTo>
                    <a:cubicBezTo>
                      <a:pt x="4" y="0"/>
                      <a:pt x="2" y="2"/>
                      <a:pt x="0" y="4"/>
                    </a:cubicBezTo>
                    <a:cubicBezTo>
                      <a:pt x="3" y="4"/>
                      <a:pt x="5" y="4"/>
                      <a:pt x="7" y="4"/>
                    </a:cubicBezTo>
                    <a:cubicBezTo>
                      <a:pt x="7" y="4"/>
                      <a:pt x="7" y="4"/>
                      <a:pt x="7" y="4"/>
                    </a:cubicBezTo>
                    <a:cubicBezTo>
                      <a:pt x="7" y="4"/>
                      <a:pt x="7" y="4"/>
                      <a:pt x="7" y="3"/>
                    </a:cubicBezTo>
                    <a:close/>
                  </a:path>
                </a:pathLst>
              </a:custGeom>
              <a:solidFill>
                <a:srgbClr val="79501A"/>
              </a:solidFill>
              <a:ln w="9525">
                <a:noFill/>
                <a:round/>
                <a:headEnd/>
                <a:tailEnd/>
              </a:ln>
            </p:spPr>
            <p:txBody>
              <a:bodyPr/>
              <a:lstStyle/>
              <a:p>
                <a:pPr>
                  <a:defRPr/>
                </a:pPr>
                <a:endParaRPr lang="es-MX"/>
              </a:p>
            </p:txBody>
          </p:sp>
          <p:sp>
            <p:nvSpPr>
              <p:cNvPr id="1799" name="Freeform 775"/>
              <p:cNvSpPr>
                <a:spLocks/>
              </p:cNvSpPr>
              <p:nvPr/>
            </p:nvSpPr>
            <p:spPr bwMode="auto">
              <a:xfrm>
                <a:off x="4727" y="1783"/>
                <a:ext cx="23" cy="36"/>
              </a:xfrm>
              <a:custGeom>
                <a:avLst/>
                <a:gdLst/>
                <a:ahLst/>
                <a:cxnLst>
                  <a:cxn ang="0">
                    <a:pos x="3" y="0"/>
                  </a:cxn>
                  <a:cxn ang="0">
                    <a:pos x="2" y="4"/>
                  </a:cxn>
                  <a:cxn ang="0">
                    <a:pos x="3" y="5"/>
                  </a:cxn>
                  <a:cxn ang="0">
                    <a:pos x="3" y="6"/>
                  </a:cxn>
                  <a:cxn ang="0">
                    <a:pos x="1" y="9"/>
                  </a:cxn>
                  <a:cxn ang="0">
                    <a:pos x="4" y="8"/>
                  </a:cxn>
                  <a:cxn ang="0">
                    <a:pos x="4" y="7"/>
                  </a:cxn>
                  <a:cxn ang="0">
                    <a:pos x="5" y="7"/>
                  </a:cxn>
                  <a:cxn ang="0">
                    <a:pos x="3" y="0"/>
                  </a:cxn>
                </a:cxnLst>
                <a:rect l="0" t="0" r="r" b="b"/>
                <a:pathLst>
                  <a:path w="7" h="10">
                    <a:moveTo>
                      <a:pt x="3" y="0"/>
                    </a:moveTo>
                    <a:cubicBezTo>
                      <a:pt x="2" y="1"/>
                      <a:pt x="0" y="3"/>
                      <a:pt x="2" y="4"/>
                    </a:cubicBezTo>
                    <a:cubicBezTo>
                      <a:pt x="3" y="4"/>
                      <a:pt x="3" y="5"/>
                      <a:pt x="3" y="5"/>
                    </a:cubicBezTo>
                    <a:cubicBezTo>
                      <a:pt x="3" y="5"/>
                      <a:pt x="3" y="6"/>
                      <a:pt x="3" y="6"/>
                    </a:cubicBezTo>
                    <a:cubicBezTo>
                      <a:pt x="3" y="7"/>
                      <a:pt x="1" y="8"/>
                      <a:pt x="1" y="9"/>
                    </a:cubicBezTo>
                    <a:cubicBezTo>
                      <a:pt x="2" y="10"/>
                      <a:pt x="3" y="9"/>
                      <a:pt x="4" y="8"/>
                    </a:cubicBezTo>
                    <a:cubicBezTo>
                      <a:pt x="4" y="8"/>
                      <a:pt x="4" y="7"/>
                      <a:pt x="4" y="7"/>
                    </a:cubicBezTo>
                    <a:cubicBezTo>
                      <a:pt x="5" y="7"/>
                      <a:pt x="5" y="7"/>
                      <a:pt x="5" y="7"/>
                    </a:cubicBezTo>
                    <a:cubicBezTo>
                      <a:pt x="7" y="4"/>
                      <a:pt x="5" y="1"/>
                      <a:pt x="3" y="0"/>
                    </a:cubicBezTo>
                    <a:close/>
                  </a:path>
                </a:pathLst>
              </a:custGeom>
              <a:solidFill>
                <a:srgbClr val="79501A"/>
              </a:solidFill>
              <a:ln w="9525">
                <a:noFill/>
                <a:round/>
                <a:headEnd/>
                <a:tailEnd/>
              </a:ln>
            </p:spPr>
            <p:txBody>
              <a:bodyPr/>
              <a:lstStyle/>
              <a:p>
                <a:pPr>
                  <a:defRPr/>
                </a:pPr>
                <a:endParaRPr lang="es-MX"/>
              </a:p>
            </p:txBody>
          </p:sp>
          <p:sp>
            <p:nvSpPr>
              <p:cNvPr id="1800" name="Freeform 776"/>
              <p:cNvSpPr>
                <a:spLocks/>
              </p:cNvSpPr>
              <p:nvPr/>
            </p:nvSpPr>
            <p:spPr bwMode="auto">
              <a:xfrm>
                <a:off x="4718" y="1797"/>
                <a:ext cx="14" cy="14"/>
              </a:xfrm>
              <a:custGeom>
                <a:avLst/>
                <a:gdLst/>
                <a:ahLst/>
                <a:cxnLst>
                  <a:cxn ang="0">
                    <a:pos x="4" y="2"/>
                  </a:cxn>
                  <a:cxn ang="0">
                    <a:pos x="2" y="1"/>
                  </a:cxn>
                  <a:cxn ang="0">
                    <a:pos x="0" y="3"/>
                  </a:cxn>
                  <a:cxn ang="0">
                    <a:pos x="1" y="4"/>
                  </a:cxn>
                  <a:cxn ang="0">
                    <a:pos x="4" y="2"/>
                  </a:cxn>
                </a:cxnLst>
                <a:rect l="0" t="0" r="r" b="b"/>
                <a:pathLst>
                  <a:path w="4" h="4">
                    <a:moveTo>
                      <a:pt x="4" y="2"/>
                    </a:moveTo>
                    <a:cubicBezTo>
                      <a:pt x="4" y="1"/>
                      <a:pt x="3" y="0"/>
                      <a:pt x="2" y="1"/>
                    </a:cubicBezTo>
                    <a:cubicBezTo>
                      <a:pt x="2" y="1"/>
                      <a:pt x="1" y="2"/>
                      <a:pt x="0" y="3"/>
                    </a:cubicBezTo>
                    <a:cubicBezTo>
                      <a:pt x="0" y="3"/>
                      <a:pt x="1" y="3"/>
                      <a:pt x="1" y="4"/>
                    </a:cubicBezTo>
                    <a:cubicBezTo>
                      <a:pt x="2" y="4"/>
                      <a:pt x="4" y="3"/>
                      <a:pt x="4" y="2"/>
                    </a:cubicBezTo>
                    <a:close/>
                  </a:path>
                </a:pathLst>
              </a:custGeom>
              <a:solidFill>
                <a:srgbClr val="79501A"/>
              </a:solidFill>
              <a:ln w="9525">
                <a:noFill/>
                <a:round/>
                <a:headEnd/>
                <a:tailEnd/>
              </a:ln>
            </p:spPr>
            <p:txBody>
              <a:bodyPr/>
              <a:lstStyle/>
              <a:p>
                <a:pPr>
                  <a:defRPr/>
                </a:pPr>
                <a:endParaRPr lang="es-MX"/>
              </a:p>
            </p:txBody>
          </p:sp>
          <p:sp>
            <p:nvSpPr>
              <p:cNvPr id="1801" name="Freeform 777"/>
              <p:cNvSpPr>
                <a:spLocks/>
              </p:cNvSpPr>
              <p:nvPr/>
            </p:nvSpPr>
            <p:spPr bwMode="auto">
              <a:xfrm>
                <a:off x="4695" y="1806"/>
                <a:ext cx="32" cy="27"/>
              </a:xfrm>
              <a:custGeom>
                <a:avLst/>
                <a:gdLst/>
                <a:ahLst/>
                <a:cxnLst>
                  <a:cxn ang="0">
                    <a:pos x="6" y="0"/>
                  </a:cxn>
                  <a:cxn ang="0">
                    <a:pos x="9" y="3"/>
                  </a:cxn>
                  <a:cxn ang="0">
                    <a:pos x="3" y="7"/>
                  </a:cxn>
                  <a:cxn ang="0">
                    <a:pos x="2" y="5"/>
                  </a:cxn>
                  <a:cxn ang="0">
                    <a:pos x="0" y="4"/>
                  </a:cxn>
                  <a:cxn ang="0">
                    <a:pos x="0" y="3"/>
                  </a:cxn>
                  <a:cxn ang="0">
                    <a:pos x="5" y="0"/>
                  </a:cxn>
                  <a:cxn ang="0">
                    <a:pos x="6" y="0"/>
                  </a:cxn>
                </a:cxnLst>
                <a:rect l="0" t="0" r="r" b="b"/>
                <a:pathLst>
                  <a:path w="9" h="7">
                    <a:moveTo>
                      <a:pt x="6" y="0"/>
                    </a:moveTo>
                    <a:cubicBezTo>
                      <a:pt x="6" y="1"/>
                      <a:pt x="9" y="2"/>
                      <a:pt x="9" y="3"/>
                    </a:cubicBezTo>
                    <a:cubicBezTo>
                      <a:pt x="8" y="4"/>
                      <a:pt x="5" y="6"/>
                      <a:pt x="3" y="7"/>
                    </a:cubicBezTo>
                    <a:cubicBezTo>
                      <a:pt x="3" y="6"/>
                      <a:pt x="2" y="5"/>
                      <a:pt x="2" y="5"/>
                    </a:cubicBezTo>
                    <a:cubicBezTo>
                      <a:pt x="1" y="4"/>
                      <a:pt x="0" y="5"/>
                      <a:pt x="0" y="4"/>
                    </a:cubicBezTo>
                    <a:cubicBezTo>
                      <a:pt x="0" y="4"/>
                      <a:pt x="0" y="3"/>
                      <a:pt x="0" y="3"/>
                    </a:cubicBezTo>
                    <a:cubicBezTo>
                      <a:pt x="2" y="3"/>
                      <a:pt x="3" y="1"/>
                      <a:pt x="5" y="0"/>
                    </a:cubicBezTo>
                    <a:cubicBezTo>
                      <a:pt x="5" y="0"/>
                      <a:pt x="5" y="0"/>
                      <a:pt x="6" y="0"/>
                    </a:cubicBezTo>
                    <a:close/>
                  </a:path>
                </a:pathLst>
              </a:custGeom>
              <a:solidFill>
                <a:srgbClr val="79501A"/>
              </a:solidFill>
              <a:ln w="9525">
                <a:noFill/>
                <a:round/>
                <a:headEnd/>
                <a:tailEnd/>
              </a:ln>
            </p:spPr>
            <p:txBody>
              <a:bodyPr/>
              <a:lstStyle/>
              <a:p>
                <a:pPr>
                  <a:defRPr/>
                </a:pPr>
                <a:endParaRPr lang="es-MX"/>
              </a:p>
            </p:txBody>
          </p:sp>
          <p:sp>
            <p:nvSpPr>
              <p:cNvPr id="1802" name="Freeform 778"/>
              <p:cNvSpPr>
                <a:spLocks/>
              </p:cNvSpPr>
              <p:nvPr/>
            </p:nvSpPr>
            <p:spPr bwMode="auto">
              <a:xfrm>
                <a:off x="4736" y="1455"/>
                <a:ext cx="60" cy="64"/>
              </a:xfrm>
              <a:custGeom>
                <a:avLst/>
                <a:gdLst/>
                <a:ahLst/>
                <a:cxnLst>
                  <a:cxn ang="0">
                    <a:pos x="9" y="0"/>
                  </a:cxn>
                  <a:cxn ang="0">
                    <a:pos x="13" y="11"/>
                  </a:cxn>
                  <a:cxn ang="0">
                    <a:pos x="3" y="15"/>
                  </a:cxn>
                  <a:cxn ang="0">
                    <a:pos x="2" y="16"/>
                  </a:cxn>
                  <a:cxn ang="0">
                    <a:pos x="10" y="16"/>
                  </a:cxn>
                  <a:cxn ang="0">
                    <a:pos x="15" y="3"/>
                  </a:cxn>
                  <a:cxn ang="0">
                    <a:pos x="9" y="0"/>
                  </a:cxn>
                  <a:cxn ang="0">
                    <a:pos x="10" y="0"/>
                  </a:cxn>
                  <a:cxn ang="0">
                    <a:pos x="9" y="0"/>
                  </a:cxn>
                </a:cxnLst>
                <a:rect l="0" t="0" r="r" b="b"/>
                <a:pathLst>
                  <a:path w="17" h="18">
                    <a:moveTo>
                      <a:pt x="9" y="0"/>
                    </a:moveTo>
                    <a:cubicBezTo>
                      <a:pt x="9" y="0"/>
                      <a:pt x="16" y="7"/>
                      <a:pt x="13" y="11"/>
                    </a:cubicBezTo>
                    <a:cubicBezTo>
                      <a:pt x="13" y="11"/>
                      <a:pt x="9" y="17"/>
                      <a:pt x="3" y="15"/>
                    </a:cubicBezTo>
                    <a:cubicBezTo>
                      <a:pt x="3" y="15"/>
                      <a:pt x="3" y="18"/>
                      <a:pt x="2" y="16"/>
                    </a:cubicBezTo>
                    <a:cubicBezTo>
                      <a:pt x="0" y="16"/>
                      <a:pt x="13" y="15"/>
                      <a:pt x="10" y="16"/>
                    </a:cubicBezTo>
                    <a:cubicBezTo>
                      <a:pt x="15" y="14"/>
                      <a:pt x="17" y="7"/>
                      <a:pt x="15" y="3"/>
                    </a:cubicBezTo>
                    <a:cubicBezTo>
                      <a:pt x="14" y="2"/>
                      <a:pt x="11" y="1"/>
                      <a:pt x="9" y="0"/>
                    </a:cubicBezTo>
                    <a:cubicBezTo>
                      <a:pt x="9" y="0"/>
                      <a:pt x="10" y="0"/>
                      <a:pt x="10" y="0"/>
                    </a:cubicBezTo>
                    <a:cubicBezTo>
                      <a:pt x="10" y="0"/>
                      <a:pt x="9" y="0"/>
                      <a:pt x="9" y="0"/>
                    </a:cubicBezTo>
                    <a:close/>
                  </a:path>
                </a:pathLst>
              </a:custGeom>
              <a:solidFill>
                <a:srgbClr val="79501A"/>
              </a:solidFill>
              <a:ln w="9525">
                <a:noFill/>
                <a:round/>
                <a:headEnd/>
                <a:tailEnd/>
              </a:ln>
            </p:spPr>
            <p:txBody>
              <a:bodyPr/>
              <a:lstStyle/>
              <a:p>
                <a:pPr>
                  <a:defRPr/>
                </a:pPr>
                <a:endParaRPr lang="es-MX"/>
              </a:p>
            </p:txBody>
          </p:sp>
          <p:sp>
            <p:nvSpPr>
              <p:cNvPr id="1803" name="Freeform 779"/>
              <p:cNvSpPr>
                <a:spLocks/>
              </p:cNvSpPr>
              <p:nvPr/>
            </p:nvSpPr>
            <p:spPr bwMode="auto">
              <a:xfrm>
                <a:off x="4612" y="1779"/>
                <a:ext cx="37" cy="55"/>
              </a:xfrm>
              <a:custGeom>
                <a:avLst/>
                <a:gdLst/>
                <a:ahLst/>
                <a:cxnLst>
                  <a:cxn ang="0">
                    <a:pos x="3" y="1"/>
                  </a:cxn>
                  <a:cxn ang="0">
                    <a:pos x="1" y="0"/>
                  </a:cxn>
                  <a:cxn ang="0">
                    <a:pos x="0" y="3"/>
                  </a:cxn>
                  <a:cxn ang="0">
                    <a:pos x="0" y="3"/>
                  </a:cxn>
                  <a:cxn ang="0">
                    <a:pos x="2" y="7"/>
                  </a:cxn>
                  <a:cxn ang="0">
                    <a:pos x="3" y="11"/>
                  </a:cxn>
                  <a:cxn ang="0">
                    <a:pos x="4" y="12"/>
                  </a:cxn>
                  <a:cxn ang="0">
                    <a:pos x="5" y="12"/>
                  </a:cxn>
                  <a:cxn ang="0">
                    <a:pos x="6" y="15"/>
                  </a:cxn>
                  <a:cxn ang="0">
                    <a:pos x="8" y="14"/>
                  </a:cxn>
                  <a:cxn ang="0">
                    <a:pos x="8" y="14"/>
                  </a:cxn>
                  <a:cxn ang="0">
                    <a:pos x="8" y="13"/>
                  </a:cxn>
                  <a:cxn ang="0">
                    <a:pos x="8" y="12"/>
                  </a:cxn>
                  <a:cxn ang="0">
                    <a:pos x="6" y="12"/>
                  </a:cxn>
                  <a:cxn ang="0">
                    <a:pos x="5" y="7"/>
                  </a:cxn>
                  <a:cxn ang="0">
                    <a:pos x="5" y="6"/>
                  </a:cxn>
                  <a:cxn ang="0">
                    <a:pos x="4" y="2"/>
                  </a:cxn>
                  <a:cxn ang="0">
                    <a:pos x="3" y="1"/>
                  </a:cxn>
                </a:cxnLst>
                <a:rect l="0" t="0" r="r" b="b"/>
                <a:pathLst>
                  <a:path w="9" h="15">
                    <a:moveTo>
                      <a:pt x="3" y="1"/>
                    </a:moveTo>
                    <a:cubicBezTo>
                      <a:pt x="3" y="0"/>
                      <a:pt x="2" y="0"/>
                      <a:pt x="1" y="0"/>
                    </a:cubicBezTo>
                    <a:cubicBezTo>
                      <a:pt x="0" y="1"/>
                      <a:pt x="0" y="2"/>
                      <a:pt x="0" y="3"/>
                    </a:cubicBezTo>
                    <a:cubicBezTo>
                      <a:pt x="0" y="3"/>
                      <a:pt x="0" y="3"/>
                      <a:pt x="0" y="3"/>
                    </a:cubicBezTo>
                    <a:cubicBezTo>
                      <a:pt x="0" y="5"/>
                      <a:pt x="2" y="6"/>
                      <a:pt x="2" y="7"/>
                    </a:cubicBezTo>
                    <a:cubicBezTo>
                      <a:pt x="3" y="8"/>
                      <a:pt x="3" y="10"/>
                      <a:pt x="3" y="11"/>
                    </a:cubicBezTo>
                    <a:cubicBezTo>
                      <a:pt x="3" y="12"/>
                      <a:pt x="3" y="11"/>
                      <a:pt x="4" y="12"/>
                    </a:cubicBezTo>
                    <a:cubicBezTo>
                      <a:pt x="4" y="12"/>
                      <a:pt x="4" y="12"/>
                      <a:pt x="5" y="12"/>
                    </a:cubicBezTo>
                    <a:cubicBezTo>
                      <a:pt x="4" y="13"/>
                      <a:pt x="5" y="14"/>
                      <a:pt x="6" y="15"/>
                    </a:cubicBezTo>
                    <a:cubicBezTo>
                      <a:pt x="7" y="15"/>
                      <a:pt x="7" y="15"/>
                      <a:pt x="8" y="14"/>
                    </a:cubicBezTo>
                    <a:cubicBezTo>
                      <a:pt x="8" y="14"/>
                      <a:pt x="8" y="14"/>
                      <a:pt x="8" y="14"/>
                    </a:cubicBezTo>
                    <a:cubicBezTo>
                      <a:pt x="9" y="13"/>
                      <a:pt x="8" y="13"/>
                      <a:pt x="8" y="13"/>
                    </a:cubicBezTo>
                    <a:cubicBezTo>
                      <a:pt x="8" y="12"/>
                      <a:pt x="8" y="13"/>
                      <a:pt x="8" y="12"/>
                    </a:cubicBezTo>
                    <a:cubicBezTo>
                      <a:pt x="8" y="11"/>
                      <a:pt x="7" y="11"/>
                      <a:pt x="6" y="12"/>
                    </a:cubicBezTo>
                    <a:cubicBezTo>
                      <a:pt x="7" y="9"/>
                      <a:pt x="7" y="8"/>
                      <a:pt x="5" y="7"/>
                    </a:cubicBezTo>
                    <a:cubicBezTo>
                      <a:pt x="5" y="7"/>
                      <a:pt x="5" y="6"/>
                      <a:pt x="5" y="6"/>
                    </a:cubicBezTo>
                    <a:cubicBezTo>
                      <a:pt x="5" y="4"/>
                      <a:pt x="4" y="3"/>
                      <a:pt x="4" y="2"/>
                    </a:cubicBezTo>
                    <a:cubicBezTo>
                      <a:pt x="3" y="2"/>
                      <a:pt x="3" y="1"/>
                      <a:pt x="3" y="1"/>
                    </a:cubicBezTo>
                    <a:close/>
                  </a:path>
                </a:pathLst>
              </a:custGeom>
              <a:solidFill>
                <a:srgbClr val="B3680B"/>
              </a:solidFill>
              <a:ln w="9525">
                <a:noFill/>
                <a:round/>
                <a:headEnd/>
                <a:tailEnd/>
              </a:ln>
            </p:spPr>
            <p:txBody>
              <a:bodyPr/>
              <a:lstStyle/>
              <a:p>
                <a:pPr>
                  <a:defRPr/>
                </a:pPr>
                <a:endParaRPr lang="es-MX"/>
              </a:p>
            </p:txBody>
          </p:sp>
          <p:sp>
            <p:nvSpPr>
              <p:cNvPr id="1804" name="Freeform 780"/>
              <p:cNvSpPr>
                <a:spLocks/>
              </p:cNvSpPr>
              <p:nvPr/>
            </p:nvSpPr>
            <p:spPr bwMode="auto">
              <a:xfrm>
                <a:off x="4598" y="1792"/>
                <a:ext cx="37" cy="55"/>
              </a:xfrm>
              <a:custGeom>
                <a:avLst/>
                <a:gdLst/>
                <a:ahLst/>
                <a:cxnLst>
                  <a:cxn ang="0">
                    <a:pos x="4" y="1"/>
                  </a:cxn>
                  <a:cxn ang="0">
                    <a:pos x="3" y="0"/>
                  </a:cxn>
                  <a:cxn ang="0">
                    <a:pos x="0" y="2"/>
                  </a:cxn>
                  <a:cxn ang="0">
                    <a:pos x="3" y="7"/>
                  </a:cxn>
                  <a:cxn ang="0">
                    <a:pos x="3" y="12"/>
                  </a:cxn>
                  <a:cxn ang="0">
                    <a:pos x="5" y="12"/>
                  </a:cxn>
                  <a:cxn ang="0">
                    <a:pos x="4" y="14"/>
                  </a:cxn>
                  <a:cxn ang="0">
                    <a:pos x="6" y="15"/>
                  </a:cxn>
                  <a:cxn ang="0">
                    <a:pos x="9" y="14"/>
                  </a:cxn>
                  <a:cxn ang="0">
                    <a:pos x="9" y="12"/>
                  </a:cxn>
                  <a:cxn ang="0">
                    <a:pos x="7" y="11"/>
                  </a:cxn>
                  <a:cxn ang="0">
                    <a:pos x="7" y="7"/>
                  </a:cxn>
                  <a:cxn ang="0">
                    <a:pos x="5" y="7"/>
                  </a:cxn>
                  <a:cxn ang="0">
                    <a:pos x="6" y="5"/>
                  </a:cxn>
                  <a:cxn ang="0">
                    <a:pos x="4" y="1"/>
                  </a:cxn>
                </a:cxnLst>
                <a:rect l="0" t="0" r="r" b="b"/>
                <a:pathLst>
                  <a:path w="10" h="15">
                    <a:moveTo>
                      <a:pt x="4" y="1"/>
                    </a:moveTo>
                    <a:cubicBezTo>
                      <a:pt x="3" y="1"/>
                      <a:pt x="3" y="1"/>
                      <a:pt x="3" y="0"/>
                    </a:cubicBezTo>
                    <a:cubicBezTo>
                      <a:pt x="2" y="0"/>
                      <a:pt x="0" y="1"/>
                      <a:pt x="0" y="2"/>
                    </a:cubicBezTo>
                    <a:cubicBezTo>
                      <a:pt x="0" y="4"/>
                      <a:pt x="0" y="8"/>
                      <a:pt x="3" y="7"/>
                    </a:cubicBezTo>
                    <a:cubicBezTo>
                      <a:pt x="2" y="9"/>
                      <a:pt x="2" y="10"/>
                      <a:pt x="3" y="12"/>
                    </a:cubicBezTo>
                    <a:cubicBezTo>
                      <a:pt x="4" y="12"/>
                      <a:pt x="4" y="12"/>
                      <a:pt x="5" y="12"/>
                    </a:cubicBezTo>
                    <a:cubicBezTo>
                      <a:pt x="4" y="12"/>
                      <a:pt x="4" y="13"/>
                      <a:pt x="4" y="14"/>
                    </a:cubicBezTo>
                    <a:cubicBezTo>
                      <a:pt x="5" y="14"/>
                      <a:pt x="5" y="15"/>
                      <a:pt x="6" y="15"/>
                    </a:cubicBezTo>
                    <a:cubicBezTo>
                      <a:pt x="7" y="15"/>
                      <a:pt x="8" y="14"/>
                      <a:pt x="9" y="14"/>
                    </a:cubicBezTo>
                    <a:cubicBezTo>
                      <a:pt x="10" y="13"/>
                      <a:pt x="10" y="13"/>
                      <a:pt x="9" y="12"/>
                    </a:cubicBezTo>
                    <a:cubicBezTo>
                      <a:pt x="9" y="11"/>
                      <a:pt x="8" y="11"/>
                      <a:pt x="7" y="11"/>
                    </a:cubicBezTo>
                    <a:cubicBezTo>
                      <a:pt x="8" y="10"/>
                      <a:pt x="7" y="8"/>
                      <a:pt x="7" y="7"/>
                    </a:cubicBezTo>
                    <a:cubicBezTo>
                      <a:pt x="7" y="6"/>
                      <a:pt x="6" y="6"/>
                      <a:pt x="5" y="7"/>
                    </a:cubicBezTo>
                    <a:cubicBezTo>
                      <a:pt x="5" y="6"/>
                      <a:pt x="6" y="6"/>
                      <a:pt x="6" y="5"/>
                    </a:cubicBezTo>
                    <a:cubicBezTo>
                      <a:pt x="6" y="4"/>
                      <a:pt x="5" y="3"/>
                      <a:pt x="4" y="1"/>
                    </a:cubicBezTo>
                    <a:close/>
                  </a:path>
                </a:pathLst>
              </a:custGeom>
              <a:solidFill>
                <a:srgbClr val="B3680B"/>
              </a:solidFill>
              <a:ln w="9525">
                <a:noFill/>
                <a:round/>
                <a:headEnd/>
                <a:tailEnd/>
              </a:ln>
            </p:spPr>
            <p:txBody>
              <a:bodyPr/>
              <a:lstStyle/>
              <a:p>
                <a:pPr>
                  <a:defRPr/>
                </a:pPr>
                <a:endParaRPr lang="es-MX"/>
              </a:p>
            </p:txBody>
          </p:sp>
          <p:sp>
            <p:nvSpPr>
              <p:cNvPr id="1805" name="Freeform 781"/>
              <p:cNvSpPr>
                <a:spLocks/>
              </p:cNvSpPr>
              <p:nvPr/>
            </p:nvSpPr>
            <p:spPr bwMode="auto">
              <a:xfrm>
                <a:off x="4630" y="1760"/>
                <a:ext cx="32" cy="68"/>
              </a:xfrm>
              <a:custGeom>
                <a:avLst/>
                <a:gdLst/>
                <a:ahLst/>
                <a:cxnLst>
                  <a:cxn ang="0">
                    <a:pos x="7" y="1"/>
                  </a:cxn>
                  <a:cxn ang="0">
                    <a:pos x="1" y="1"/>
                  </a:cxn>
                  <a:cxn ang="0">
                    <a:pos x="0" y="5"/>
                  </a:cxn>
                  <a:cxn ang="0">
                    <a:pos x="1" y="8"/>
                  </a:cxn>
                  <a:cxn ang="0">
                    <a:pos x="3" y="9"/>
                  </a:cxn>
                  <a:cxn ang="0">
                    <a:pos x="2" y="13"/>
                  </a:cxn>
                  <a:cxn ang="0">
                    <a:pos x="4" y="14"/>
                  </a:cxn>
                  <a:cxn ang="0">
                    <a:pos x="4" y="18"/>
                  </a:cxn>
                  <a:cxn ang="0">
                    <a:pos x="4" y="18"/>
                  </a:cxn>
                  <a:cxn ang="0">
                    <a:pos x="4" y="19"/>
                  </a:cxn>
                  <a:cxn ang="0">
                    <a:pos x="6" y="18"/>
                  </a:cxn>
                  <a:cxn ang="0">
                    <a:pos x="6" y="15"/>
                  </a:cxn>
                  <a:cxn ang="0">
                    <a:pos x="7" y="14"/>
                  </a:cxn>
                  <a:cxn ang="0">
                    <a:pos x="6" y="9"/>
                  </a:cxn>
                  <a:cxn ang="0">
                    <a:pos x="4" y="9"/>
                  </a:cxn>
                  <a:cxn ang="0">
                    <a:pos x="8" y="5"/>
                  </a:cxn>
                  <a:cxn ang="0">
                    <a:pos x="7" y="2"/>
                  </a:cxn>
                  <a:cxn ang="0">
                    <a:pos x="7" y="1"/>
                  </a:cxn>
                  <a:cxn ang="0">
                    <a:pos x="7" y="1"/>
                  </a:cxn>
                </a:cxnLst>
                <a:rect l="0" t="0" r="r" b="b"/>
                <a:pathLst>
                  <a:path w="8" h="19">
                    <a:moveTo>
                      <a:pt x="7" y="1"/>
                    </a:moveTo>
                    <a:cubicBezTo>
                      <a:pt x="5" y="0"/>
                      <a:pt x="3" y="0"/>
                      <a:pt x="1" y="1"/>
                    </a:cubicBezTo>
                    <a:cubicBezTo>
                      <a:pt x="0" y="2"/>
                      <a:pt x="0" y="4"/>
                      <a:pt x="0" y="5"/>
                    </a:cubicBezTo>
                    <a:cubicBezTo>
                      <a:pt x="0" y="6"/>
                      <a:pt x="0" y="7"/>
                      <a:pt x="1" y="8"/>
                    </a:cubicBezTo>
                    <a:cubicBezTo>
                      <a:pt x="1" y="9"/>
                      <a:pt x="2" y="9"/>
                      <a:pt x="3" y="9"/>
                    </a:cubicBezTo>
                    <a:cubicBezTo>
                      <a:pt x="1" y="10"/>
                      <a:pt x="2" y="12"/>
                      <a:pt x="2" y="13"/>
                    </a:cubicBezTo>
                    <a:cubicBezTo>
                      <a:pt x="2" y="14"/>
                      <a:pt x="3" y="14"/>
                      <a:pt x="4" y="14"/>
                    </a:cubicBezTo>
                    <a:cubicBezTo>
                      <a:pt x="3" y="15"/>
                      <a:pt x="3" y="17"/>
                      <a:pt x="4" y="18"/>
                    </a:cubicBezTo>
                    <a:cubicBezTo>
                      <a:pt x="4" y="18"/>
                      <a:pt x="4" y="18"/>
                      <a:pt x="4" y="18"/>
                    </a:cubicBezTo>
                    <a:cubicBezTo>
                      <a:pt x="4" y="18"/>
                      <a:pt x="4" y="18"/>
                      <a:pt x="4" y="19"/>
                    </a:cubicBezTo>
                    <a:cubicBezTo>
                      <a:pt x="5" y="19"/>
                      <a:pt x="6" y="19"/>
                      <a:pt x="6" y="18"/>
                    </a:cubicBezTo>
                    <a:cubicBezTo>
                      <a:pt x="7" y="17"/>
                      <a:pt x="6" y="16"/>
                      <a:pt x="6" y="15"/>
                    </a:cubicBezTo>
                    <a:cubicBezTo>
                      <a:pt x="6" y="14"/>
                      <a:pt x="7" y="14"/>
                      <a:pt x="7" y="14"/>
                    </a:cubicBezTo>
                    <a:cubicBezTo>
                      <a:pt x="6" y="12"/>
                      <a:pt x="6" y="11"/>
                      <a:pt x="6" y="9"/>
                    </a:cubicBezTo>
                    <a:cubicBezTo>
                      <a:pt x="6" y="9"/>
                      <a:pt x="5" y="9"/>
                      <a:pt x="4" y="9"/>
                    </a:cubicBezTo>
                    <a:cubicBezTo>
                      <a:pt x="6" y="8"/>
                      <a:pt x="7" y="6"/>
                      <a:pt x="8" y="5"/>
                    </a:cubicBezTo>
                    <a:cubicBezTo>
                      <a:pt x="8" y="4"/>
                      <a:pt x="8" y="3"/>
                      <a:pt x="7" y="2"/>
                    </a:cubicBezTo>
                    <a:cubicBezTo>
                      <a:pt x="7" y="2"/>
                      <a:pt x="7" y="2"/>
                      <a:pt x="7" y="1"/>
                    </a:cubicBezTo>
                    <a:cubicBezTo>
                      <a:pt x="7" y="1"/>
                      <a:pt x="7" y="1"/>
                      <a:pt x="7" y="1"/>
                    </a:cubicBezTo>
                    <a:close/>
                  </a:path>
                </a:pathLst>
              </a:custGeom>
              <a:solidFill>
                <a:srgbClr val="B3680B"/>
              </a:solidFill>
              <a:ln w="9525">
                <a:noFill/>
                <a:round/>
                <a:headEnd/>
                <a:tailEnd/>
              </a:ln>
            </p:spPr>
            <p:txBody>
              <a:bodyPr/>
              <a:lstStyle/>
              <a:p>
                <a:pPr>
                  <a:defRPr/>
                </a:pPr>
                <a:endParaRPr lang="es-MX"/>
              </a:p>
            </p:txBody>
          </p:sp>
          <p:sp>
            <p:nvSpPr>
              <p:cNvPr id="1806" name="Freeform 782"/>
              <p:cNvSpPr>
                <a:spLocks/>
              </p:cNvSpPr>
              <p:nvPr/>
            </p:nvSpPr>
            <p:spPr bwMode="auto">
              <a:xfrm>
                <a:off x="4653" y="1802"/>
                <a:ext cx="32" cy="36"/>
              </a:xfrm>
              <a:custGeom>
                <a:avLst/>
                <a:gdLst/>
                <a:ahLst/>
                <a:cxnLst>
                  <a:cxn ang="0">
                    <a:pos x="3" y="10"/>
                  </a:cxn>
                  <a:cxn ang="0">
                    <a:pos x="1" y="4"/>
                  </a:cxn>
                  <a:cxn ang="0">
                    <a:pos x="9" y="1"/>
                  </a:cxn>
                  <a:cxn ang="0">
                    <a:pos x="2" y="5"/>
                  </a:cxn>
                  <a:cxn ang="0">
                    <a:pos x="3" y="10"/>
                  </a:cxn>
                </a:cxnLst>
                <a:rect l="0" t="0" r="r" b="b"/>
                <a:pathLst>
                  <a:path w="9" h="10">
                    <a:moveTo>
                      <a:pt x="3" y="10"/>
                    </a:moveTo>
                    <a:cubicBezTo>
                      <a:pt x="1" y="9"/>
                      <a:pt x="0" y="5"/>
                      <a:pt x="1" y="4"/>
                    </a:cubicBezTo>
                    <a:cubicBezTo>
                      <a:pt x="2" y="2"/>
                      <a:pt x="7" y="0"/>
                      <a:pt x="9" y="1"/>
                    </a:cubicBezTo>
                    <a:cubicBezTo>
                      <a:pt x="9" y="1"/>
                      <a:pt x="2" y="2"/>
                      <a:pt x="2" y="5"/>
                    </a:cubicBezTo>
                    <a:cubicBezTo>
                      <a:pt x="2" y="5"/>
                      <a:pt x="3" y="10"/>
                      <a:pt x="3" y="10"/>
                    </a:cubicBezTo>
                    <a:close/>
                  </a:path>
                </a:pathLst>
              </a:custGeom>
              <a:solidFill>
                <a:srgbClr val="B3680B"/>
              </a:solidFill>
              <a:ln w="9525">
                <a:noFill/>
                <a:round/>
                <a:headEnd/>
                <a:tailEnd/>
              </a:ln>
            </p:spPr>
            <p:txBody>
              <a:bodyPr/>
              <a:lstStyle/>
              <a:p>
                <a:pPr>
                  <a:defRPr/>
                </a:pPr>
                <a:endParaRPr lang="es-MX"/>
              </a:p>
            </p:txBody>
          </p:sp>
          <p:sp>
            <p:nvSpPr>
              <p:cNvPr id="1807" name="Freeform 783"/>
              <p:cNvSpPr>
                <a:spLocks/>
              </p:cNvSpPr>
              <p:nvPr/>
            </p:nvSpPr>
            <p:spPr bwMode="auto">
              <a:xfrm>
                <a:off x="4649" y="1829"/>
                <a:ext cx="23" cy="14"/>
              </a:xfrm>
              <a:custGeom>
                <a:avLst/>
                <a:gdLst/>
                <a:ahLst/>
                <a:cxnLst>
                  <a:cxn ang="0">
                    <a:pos x="2" y="0"/>
                  </a:cxn>
                  <a:cxn ang="0">
                    <a:pos x="0" y="0"/>
                  </a:cxn>
                  <a:cxn ang="0">
                    <a:pos x="4" y="4"/>
                  </a:cxn>
                  <a:cxn ang="0">
                    <a:pos x="6" y="3"/>
                  </a:cxn>
                  <a:cxn ang="0">
                    <a:pos x="2" y="0"/>
                  </a:cxn>
                  <a:cxn ang="0">
                    <a:pos x="2" y="0"/>
                  </a:cxn>
                </a:cxnLst>
                <a:rect l="0" t="0" r="r" b="b"/>
                <a:pathLst>
                  <a:path w="6" h="4">
                    <a:moveTo>
                      <a:pt x="2" y="0"/>
                    </a:moveTo>
                    <a:cubicBezTo>
                      <a:pt x="1" y="0"/>
                      <a:pt x="1" y="0"/>
                      <a:pt x="0" y="0"/>
                    </a:cubicBezTo>
                    <a:cubicBezTo>
                      <a:pt x="0" y="2"/>
                      <a:pt x="2" y="3"/>
                      <a:pt x="4" y="4"/>
                    </a:cubicBezTo>
                    <a:cubicBezTo>
                      <a:pt x="4" y="4"/>
                      <a:pt x="5" y="3"/>
                      <a:pt x="6" y="3"/>
                    </a:cubicBezTo>
                    <a:cubicBezTo>
                      <a:pt x="4" y="3"/>
                      <a:pt x="3" y="1"/>
                      <a:pt x="2" y="0"/>
                    </a:cubicBezTo>
                    <a:cubicBezTo>
                      <a:pt x="2" y="0"/>
                      <a:pt x="2" y="0"/>
                      <a:pt x="2" y="0"/>
                    </a:cubicBezTo>
                    <a:close/>
                  </a:path>
                </a:pathLst>
              </a:custGeom>
              <a:solidFill>
                <a:srgbClr val="FFFFFF"/>
              </a:solidFill>
              <a:ln w="9525">
                <a:noFill/>
                <a:round/>
                <a:headEnd/>
                <a:tailEnd/>
              </a:ln>
            </p:spPr>
            <p:txBody>
              <a:bodyPr/>
              <a:lstStyle/>
              <a:p>
                <a:pPr>
                  <a:defRPr/>
                </a:pPr>
                <a:endParaRPr lang="es-MX"/>
              </a:p>
            </p:txBody>
          </p:sp>
          <p:sp>
            <p:nvSpPr>
              <p:cNvPr id="1808" name="Freeform 784"/>
              <p:cNvSpPr>
                <a:spLocks/>
              </p:cNvSpPr>
              <p:nvPr/>
            </p:nvSpPr>
            <p:spPr bwMode="auto">
              <a:xfrm>
                <a:off x="4649" y="1829"/>
                <a:ext cx="23" cy="14"/>
              </a:xfrm>
              <a:custGeom>
                <a:avLst/>
                <a:gdLst/>
                <a:ahLst/>
                <a:cxnLst>
                  <a:cxn ang="0">
                    <a:pos x="2" y="0"/>
                  </a:cxn>
                  <a:cxn ang="0">
                    <a:pos x="0" y="0"/>
                  </a:cxn>
                  <a:cxn ang="0">
                    <a:pos x="4" y="4"/>
                  </a:cxn>
                  <a:cxn ang="0">
                    <a:pos x="6" y="3"/>
                  </a:cxn>
                  <a:cxn ang="0">
                    <a:pos x="2" y="0"/>
                  </a:cxn>
                  <a:cxn ang="0">
                    <a:pos x="2" y="0"/>
                  </a:cxn>
                </a:cxnLst>
                <a:rect l="0" t="0" r="r" b="b"/>
                <a:pathLst>
                  <a:path w="6" h="4">
                    <a:moveTo>
                      <a:pt x="2" y="0"/>
                    </a:moveTo>
                    <a:cubicBezTo>
                      <a:pt x="1" y="0"/>
                      <a:pt x="1" y="0"/>
                      <a:pt x="0" y="0"/>
                    </a:cubicBezTo>
                    <a:cubicBezTo>
                      <a:pt x="0" y="2"/>
                      <a:pt x="2" y="3"/>
                      <a:pt x="4" y="4"/>
                    </a:cubicBezTo>
                    <a:cubicBezTo>
                      <a:pt x="4" y="4"/>
                      <a:pt x="5" y="3"/>
                      <a:pt x="6" y="3"/>
                    </a:cubicBezTo>
                    <a:cubicBezTo>
                      <a:pt x="4" y="3"/>
                      <a:pt x="3" y="1"/>
                      <a:pt x="2" y="0"/>
                    </a:cubicBezTo>
                    <a:cubicBezTo>
                      <a:pt x="2" y="0"/>
                      <a:pt x="2" y="0"/>
                      <a:pt x="2" y="0"/>
                    </a:cubicBezTo>
                    <a:close/>
                  </a:path>
                </a:pathLst>
              </a:custGeom>
              <a:noFill/>
              <a:ln w="0">
                <a:solidFill>
                  <a:srgbClr val="24211D"/>
                </a:solidFill>
                <a:prstDash val="solid"/>
                <a:round/>
                <a:headEnd/>
                <a:tailEnd/>
              </a:ln>
            </p:spPr>
            <p:txBody>
              <a:bodyPr/>
              <a:lstStyle/>
              <a:p>
                <a:pPr>
                  <a:defRPr/>
                </a:pPr>
                <a:endParaRPr lang="es-MX"/>
              </a:p>
            </p:txBody>
          </p:sp>
          <p:sp>
            <p:nvSpPr>
              <p:cNvPr id="1809" name="Freeform 785"/>
              <p:cNvSpPr>
                <a:spLocks/>
              </p:cNvSpPr>
              <p:nvPr/>
            </p:nvSpPr>
            <p:spPr bwMode="auto">
              <a:xfrm>
                <a:off x="4635" y="1829"/>
                <a:ext cx="23" cy="18"/>
              </a:xfrm>
              <a:custGeom>
                <a:avLst/>
                <a:gdLst/>
                <a:ahLst/>
                <a:cxnLst>
                  <a:cxn ang="0">
                    <a:pos x="3" y="0"/>
                  </a:cxn>
                  <a:cxn ang="0">
                    <a:pos x="0" y="1"/>
                  </a:cxn>
                  <a:cxn ang="0">
                    <a:pos x="3" y="4"/>
                  </a:cxn>
                  <a:cxn ang="0">
                    <a:pos x="6" y="4"/>
                  </a:cxn>
                  <a:cxn ang="0">
                    <a:pos x="5" y="4"/>
                  </a:cxn>
                  <a:cxn ang="0">
                    <a:pos x="5" y="4"/>
                  </a:cxn>
                  <a:cxn ang="0">
                    <a:pos x="3" y="0"/>
                  </a:cxn>
                </a:cxnLst>
                <a:rect l="0" t="0" r="r" b="b"/>
                <a:pathLst>
                  <a:path w="6" h="5">
                    <a:moveTo>
                      <a:pt x="3" y="0"/>
                    </a:moveTo>
                    <a:cubicBezTo>
                      <a:pt x="3" y="1"/>
                      <a:pt x="1" y="1"/>
                      <a:pt x="0" y="1"/>
                    </a:cubicBezTo>
                    <a:cubicBezTo>
                      <a:pt x="0" y="3"/>
                      <a:pt x="2" y="3"/>
                      <a:pt x="3" y="4"/>
                    </a:cubicBezTo>
                    <a:cubicBezTo>
                      <a:pt x="4" y="5"/>
                      <a:pt x="5" y="5"/>
                      <a:pt x="6" y="4"/>
                    </a:cubicBezTo>
                    <a:cubicBezTo>
                      <a:pt x="6" y="4"/>
                      <a:pt x="6" y="4"/>
                      <a:pt x="5" y="4"/>
                    </a:cubicBezTo>
                    <a:cubicBezTo>
                      <a:pt x="5" y="4"/>
                      <a:pt x="5" y="4"/>
                      <a:pt x="5" y="4"/>
                    </a:cubicBezTo>
                    <a:cubicBezTo>
                      <a:pt x="3" y="3"/>
                      <a:pt x="3" y="2"/>
                      <a:pt x="3" y="0"/>
                    </a:cubicBezTo>
                    <a:close/>
                  </a:path>
                </a:pathLst>
              </a:custGeom>
              <a:solidFill>
                <a:srgbClr val="FFFFFF"/>
              </a:solidFill>
              <a:ln w="9525">
                <a:noFill/>
                <a:round/>
                <a:headEnd/>
                <a:tailEnd/>
              </a:ln>
            </p:spPr>
            <p:txBody>
              <a:bodyPr/>
              <a:lstStyle/>
              <a:p>
                <a:pPr>
                  <a:defRPr/>
                </a:pPr>
                <a:endParaRPr lang="es-MX"/>
              </a:p>
            </p:txBody>
          </p:sp>
          <p:sp>
            <p:nvSpPr>
              <p:cNvPr id="1810" name="Freeform 786"/>
              <p:cNvSpPr>
                <a:spLocks/>
              </p:cNvSpPr>
              <p:nvPr/>
            </p:nvSpPr>
            <p:spPr bwMode="auto">
              <a:xfrm>
                <a:off x="4635" y="1829"/>
                <a:ext cx="23" cy="18"/>
              </a:xfrm>
              <a:custGeom>
                <a:avLst/>
                <a:gdLst/>
                <a:ahLst/>
                <a:cxnLst>
                  <a:cxn ang="0">
                    <a:pos x="3" y="0"/>
                  </a:cxn>
                  <a:cxn ang="0">
                    <a:pos x="0" y="1"/>
                  </a:cxn>
                  <a:cxn ang="0">
                    <a:pos x="3" y="4"/>
                  </a:cxn>
                  <a:cxn ang="0">
                    <a:pos x="6" y="4"/>
                  </a:cxn>
                  <a:cxn ang="0">
                    <a:pos x="5" y="4"/>
                  </a:cxn>
                  <a:cxn ang="0">
                    <a:pos x="5" y="4"/>
                  </a:cxn>
                  <a:cxn ang="0">
                    <a:pos x="3" y="0"/>
                  </a:cxn>
                </a:cxnLst>
                <a:rect l="0" t="0" r="r" b="b"/>
                <a:pathLst>
                  <a:path w="6" h="5">
                    <a:moveTo>
                      <a:pt x="3" y="0"/>
                    </a:moveTo>
                    <a:cubicBezTo>
                      <a:pt x="3" y="1"/>
                      <a:pt x="1" y="1"/>
                      <a:pt x="0" y="1"/>
                    </a:cubicBezTo>
                    <a:cubicBezTo>
                      <a:pt x="0" y="3"/>
                      <a:pt x="2" y="3"/>
                      <a:pt x="3" y="4"/>
                    </a:cubicBezTo>
                    <a:cubicBezTo>
                      <a:pt x="4" y="5"/>
                      <a:pt x="5" y="5"/>
                      <a:pt x="6" y="4"/>
                    </a:cubicBezTo>
                    <a:cubicBezTo>
                      <a:pt x="6" y="4"/>
                      <a:pt x="6" y="4"/>
                      <a:pt x="5" y="4"/>
                    </a:cubicBezTo>
                    <a:cubicBezTo>
                      <a:pt x="5" y="4"/>
                      <a:pt x="5" y="4"/>
                      <a:pt x="5" y="4"/>
                    </a:cubicBezTo>
                    <a:cubicBezTo>
                      <a:pt x="3" y="3"/>
                      <a:pt x="3" y="2"/>
                      <a:pt x="3" y="0"/>
                    </a:cubicBezTo>
                    <a:close/>
                  </a:path>
                </a:pathLst>
              </a:custGeom>
              <a:noFill/>
              <a:ln w="0">
                <a:solidFill>
                  <a:srgbClr val="24211D"/>
                </a:solidFill>
                <a:prstDash val="solid"/>
                <a:round/>
                <a:headEnd/>
                <a:tailEnd/>
              </a:ln>
            </p:spPr>
            <p:txBody>
              <a:bodyPr/>
              <a:lstStyle/>
              <a:p>
                <a:pPr>
                  <a:defRPr/>
                </a:pPr>
                <a:endParaRPr lang="es-MX"/>
              </a:p>
            </p:txBody>
          </p:sp>
          <p:sp>
            <p:nvSpPr>
              <p:cNvPr id="1811" name="Freeform 787"/>
              <p:cNvSpPr>
                <a:spLocks/>
              </p:cNvSpPr>
              <p:nvPr/>
            </p:nvSpPr>
            <p:spPr bwMode="auto">
              <a:xfrm>
                <a:off x="4626" y="1843"/>
                <a:ext cx="23" cy="9"/>
              </a:xfrm>
              <a:custGeom>
                <a:avLst/>
                <a:gdLst/>
                <a:ahLst/>
                <a:cxnLst>
                  <a:cxn ang="0">
                    <a:pos x="3" y="0"/>
                  </a:cxn>
                  <a:cxn ang="0">
                    <a:pos x="0" y="1"/>
                  </a:cxn>
                  <a:cxn ang="0">
                    <a:pos x="1" y="2"/>
                  </a:cxn>
                  <a:cxn ang="0">
                    <a:pos x="7" y="1"/>
                  </a:cxn>
                  <a:cxn ang="0">
                    <a:pos x="3" y="0"/>
                  </a:cxn>
                </a:cxnLst>
                <a:rect l="0" t="0" r="r" b="b"/>
                <a:pathLst>
                  <a:path w="7" h="3">
                    <a:moveTo>
                      <a:pt x="3" y="0"/>
                    </a:moveTo>
                    <a:cubicBezTo>
                      <a:pt x="3" y="1"/>
                      <a:pt x="1" y="1"/>
                      <a:pt x="0" y="1"/>
                    </a:cubicBezTo>
                    <a:cubicBezTo>
                      <a:pt x="0" y="1"/>
                      <a:pt x="0" y="2"/>
                      <a:pt x="1" y="2"/>
                    </a:cubicBezTo>
                    <a:cubicBezTo>
                      <a:pt x="3" y="2"/>
                      <a:pt x="6" y="3"/>
                      <a:pt x="7" y="1"/>
                    </a:cubicBezTo>
                    <a:cubicBezTo>
                      <a:pt x="5" y="2"/>
                      <a:pt x="4" y="1"/>
                      <a:pt x="3" y="0"/>
                    </a:cubicBezTo>
                    <a:close/>
                  </a:path>
                </a:pathLst>
              </a:custGeom>
              <a:solidFill>
                <a:srgbClr val="FFFFFF"/>
              </a:solidFill>
              <a:ln w="9525">
                <a:noFill/>
                <a:round/>
                <a:headEnd/>
                <a:tailEnd/>
              </a:ln>
            </p:spPr>
            <p:txBody>
              <a:bodyPr/>
              <a:lstStyle/>
              <a:p>
                <a:pPr>
                  <a:defRPr/>
                </a:pPr>
                <a:endParaRPr lang="es-MX"/>
              </a:p>
            </p:txBody>
          </p:sp>
          <p:sp>
            <p:nvSpPr>
              <p:cNvPr id="1812" name="Freeform 788"/>
              <p:cNvSpPr>
                <a:spLocks/>
              </p:cNvSpPr>
              <p:nvPr/>
            </p:nvSpPr>
            <p:spPr bwMode="auto">
              <a:xfrm>
                <a:off x="4626" y="1843"/>
                <a:ext cx="23" cy="9"/>
              </a:xfrm>
              <a:custGeom>
                <a:avLst/>
                <a:gdLst/>
                <a:ahLst/>
                <a:cxnLst>
                  <a:cxn ang="0">
                    <a:pos x="3" y="0"/>
                  </a:cxn>
                  <a:cxn ang="0">
                    <a:pos x="0" y="1"/>
                  </a:cxn>
                  <a:cxn ang="0">
                    <a:pos x="1" y="2"/>
                  </a:cxn>
                  <a:cxn ang="0">
                    <a:pos x="7" y="1"/>
                  </a:cxn>
                  <a:cxn ang="0">
                    <a:pos x="3" y="0"/>
                  </a:cxn>
                </a:cxnLst>
                <a:rect l="0" t="0" r="r" b="b"/>
                <a:pathLst>
                  <a:path w="7" h="3">
                    <a:moveTo>
                      <a:pt x="3" y="0"/>
                    </a:moveTo>
                    <a:cubicBezTo>
                      <a:pt x="3" y="1"/>
                      <a:pt x="1" y="1"/>
                      <a:pt x="0" y="1"/>
                    </a:cubicBezTo>
                    <a:cubicBezTo>
                      <a:pt x="0" y="1"/>
                      <a:pt x="0" y="2"/>
                      <a:pt x="1" y="2"/>
                    </a:cubicBezTo>
                    <a:cubicBezTo>
                      <a:pt x="3" y="2"/>
                      <a:pt x="6" y="3"/>
                      <a:pt x="7" y="1"/>
                    </a:cubicBezTo>
                    <a:cubicBezTo>
                      <a:pt x="5" y="2"/>
                      <a:pt x="4" y="1"/>
                      <a:pt x="3" y="0"/>
                    </a:cubicBezTo>
                    <a:close/>
                  </a:path>
                </a:pathLst>
              </a:custGeom>
              <a:noFill/>
              <a:ln w="0">
                <a:solidFill>
                  <a:srgbClr val="24211D"/>
                </a:solidFill>
                <a:prstDash val="solid"/>
                <a:round/>
                <a:headEnd/>
                <a:tailEnd/>
              </a:ln>
            </p:spPr>
            <p:txBody>
              <a:bodyPr/>
              <a:lstStyle/>
              <a:p>
                <a:pPr>
                  <a:defRPr/>
                </a:pPr>
                <a:endParaRPr lang="es-MX"/>
              </a:p>
            </p:txBody>
          </p:sp>
          <p:sp>
            <p:nvSpPr>
              <p:cNvPr id="1813" name="Freeform 789"/>
              <p:cNvSpPr>
                <a:spLocks/>
              </p:cNvSpPr>
              <p:nvPr/>
            </p:nvSpPr>
            <p:spPr bwMode="auto">
              <a:xfrm>
                <a:off x="4653" y="1770"/>
                <a:ext cx="28" cy="46"/>
              </a:xfrm>
              <a:custGeom>
                <a:avLst/>
                <a:gdLst/>
                <a:ahLst/>
                <a:cxnLst>
                  <a:cxn ang="0">
                    <a:pos x="6" y="10"/>
                  </a:cxn>
                  <a:cxn ang="0">
                    <a:pos x="6" y="10"/>
                  </a:cxn>
                  <a:cxn ang="0">
                    <a:pos x="2" y="12"/>
                  </a:cxn>
                  <a:cxn ang="0">
                    <a:pos x="2" y="4"/>
                  </a:cxn>
                  <a:cxn ang="0">
                    <a:pos x="3" y="3"/>
                  </a:cxn>
                  <a:cxn ang="0">
                    <a:pos x="4" y="2"/>
                  </a:cxn>
                  <a:cxn ang="0">
                    <a:pos x="8" y="0"/>
                  </a:cxn>
                  <a:cxn ang="0">
                    <a:pos x="8" y="0"/>
                  </a:cxn>
                  <a:cxn ang="0">
                    <a:pos x="7" y="2"/>
                  </a:cxn>
                  <a:cxn ang="0">
                    <a:pos x="5" y="6"/>
                  </a:cxn>
                  <a:cxn ang="0">
                    <a:pos x="6" y="10"/>
                  </a:cxn>
                  <a:cxn ang="0">
                    <a:pos x="6" y="11"/>
                  </a:cxn>
                  <a:cxn ang="0">
                    <a:pos x="6" y="10"/>
                  </a:cxn>
                </a:cxnLst>
                <a:rect l="0" t="0" r="r" b="b"/>
                <a:pathLst>
                  <a:path w="8" h="13">
                    <a:moveTo>
                      <a:pt x="6" y="10"/>
                    </a:moveTo>
                    <a:cubicBezTo>
                      <a:pt x="6" y="10"/>
                      <a:pt x="6" y="10"/>
                      <a:pt x="6" y="10"/>
                    </a:cubicBezTo>
                    <a:cubicBezTo>
                      <a:pt x="6" y="12"/>
                      <a:pt x="2" y="13"/>
                      <a:pt x="2" y="12"/>
                    </a:cubicBezTo>
                    <a:cubicBezTo>
                      <a:pt x="0" y="9"/>
                      <a:pt x="1" y="7"/>
                      <a:pt x="2" y="4"/>
                    </a:cubicBezTo>
                    <a:cubicBezTo>
                      <a:pt x="2" y="4"/>
                      <a:pt x="3" y="3"/>
                      <a:pt x="3" y="3"/>
                    </a:cubicBezTo>
                    <a:cubicBezTo>
                      <a:pt x="3" y="2"/>
                      <a:pt x="3" y="2"/>
                      <a:pt x="4" y="2"/>
                    </a:cubicBezTo>
                    <a:cubicBezTo>
                      <a:pt x="5" y="1"/>
                      <a:pt x="7" y="1"/>
                      <a:pt x="8" y="0"/>
                    </a:cubicBezTo>
                    <a:cubicBezTo>
                      <a:pt x="8" y="0"/>
                      <a:pt x="8" y="0"/>
                      <a:pt x="8" y="0"/>
                    </a:cubicBezTo>
                    <a:cubicBezTo>
                      <a:pt x="8" y="1"/>
                      <a:pt x="7" y="1"/>
                      <a:pt x="7" y="2"/>
                    </a:cubicBezTo>
                    <a:cubicBezTo>
                      <a:pt x="6" y="3"/>
                      <a:pt x="6" y="5"/>
                      <a:pt x="5" y="6"/>
                    </a:cubicBezTo>
                    <a:cubicBezTo>
                      <a:pt x="5" y="7"/>
                      <a:pt x="5" y="9"/>
                      <a:pt x="6" y="10"/>
                    </a:cubicBezTo>
                    <a:cubicBezTo>
                      <a:pt x="7" y="10"/>
                      <a:pt x="7" y="10"/>
                      <a:pt x="6" y="11"/>
                    </a:cubicBezTo>
                    <a:cubicBezTo>
                      <a:pt x="6" y="11"/>
                      <a:pt x="6" y="10"/>
                      <a:pt x="6" y="10"/>
                    </a:cubicBezTo>
                    <a:close/>
                  </a:path>
                </a:pathLst>
              </a:custGeom>
              <a:solidFill>
                <a:srgbClr val="FFFFFF"/>
              </a:solidFill>
              <a:ln w="9525">
                <a:noFill/>
                <a:round/>
                <a:headEnd/>
                <a:tailEnd/>
              </a:ln>
            </p:spPr>
            <p:txBody>
              <a:bodyPr/>
              <a:lstStyle/>
              <a:p>
                <a:pPr>
                  <a:defRPr/>
                </a:pPr>
                <a:endParaRPr lang="es-MX"/>
              </a:p>
            </p:txBody>
          </p:sp>
          <p:sp>
            <p:nvSpPr>
              <p:cNvPr id="1814" name="Freeform 790"/>
              <p:cNvSpPr>
                <a:spLocks/>
              </p:cNvSpPr>
              <p:nvPr/>
            </p:nvSpPr>
            <p:spPr bwMode="auto">
              <a:xfrm>
                <a:off x="4653" y="1770"/>
                <a:ext cx="28" cy="46"/>
              </a:xfrm>
              <a:custGeom>
                <a:avLst/>
                <a:gdLst/>
                <a:ahLst/>
                <a:cxnLst>
                  <a:cxn ang="0">
                    <a:pos x="6" y="10"/>
                  </a:cxn>
                  <a:cxn ang="0">
                    <a:pos x="6" y="10"/>
                  </a:cxn>
                  <a:cxn ang="0">
                    <a:pos x="2" y="12"/>
                  </a:cxn>
                  <a:cxn ang="0">
                    <a:pos x="2" y="4"/>
                  </a:cxn>
                  <a:cxn ang="0">
                    <a:pos x="3" y="3"/>
                  </a:cxn>
                  <a:cxn ang="0">
                    <a:pos x="4" y="2"/>
                  </a:cxn>
                  <a:cxn ang="0">
                    <a:pos x="8" y="0"/>
                  </a:cxn>
                  <a:cxn ang="0">
                    <a:pos x="8" y="0"/>
                  </a:cxn>
                  <a:cxn ang="0">
                    <a:pos x="7" y="2"/>
                  </a:cxn>
                  <a:cxn ang="0">
                    <a:pos x="5" y="6"/>
                  </a:cxn>
                  <a:cxn ang="0">
                    <a:pos x="6" y="10"/>
                  </a:cxn>
                  <a:cxn ang="0">
                    <a:pos x="6" y="11"/>
                  </a:cxn>
                </a:cxnLst>
                <a:rect l="0" t="0" r="r" b="b"/>
                <a:pathLst>
                  <a:path w="8" h="13">
                    <a:moveTo>
                      <a:pt x="6" y="10"/>
                    </a:moveTo>
                    <a:cubicBezTo>
                      <a:pt x="6" y="10"/>
                      <a:pt x="6" y="10"/>
                      <a:pt x="6" y="10"/>
                    </a:cubicBezTo>
                    <a:cubicBezTo>
                      <a:pt x="6" y="12"/>
                      <a:pt x="2" y="13"/>
                      <a:pt x="2" y="12"/>
                    </a:cubicBezTo>
                    <a:cubicBezTo>
                      <a:pt x="0" y="9"/>
                      <a:pt x="1" y="7"/>
                      <a:pt x="2" y="4"/>
                    </a:cubicBezTo>
                    <a:cubicBezTo>
                      <a:pt x="2" y="4"/>
                      <a:pt x="3" y="3"/>
                      <a:pt x="3" y="3"/>
                    </a:cubicBezTo>
                    <a:cubicBezTo>
                      <a:pt x="3" y="2"/>
                      <a:pt x="3" y="2"/>
                      <a:pt x="4" y="2"/>
                    </a:cubicBezTo>
                    <a:cubicBezTo>
                      <a:pt x="5" y="1"/>
                      <a:pt x="7" y="1"/>
                      <a:pt x="8" y="0"/>
                    </a:cubicBezTo>
                    <a:cubicBezTo>
                      <a:pt x="8" y="0"/>
                      <a:pt x="8" y="0"/>
                      <a:pt x="8" y="0"/>
                    </a:cubicBezTo>
                    <a:cubicBezTo>
                      <a:pt x="8" y="1"/>
                      <a:pt x="7" y="1"/>
                      <a:pt x="7" y="2"/>
                    </a:cubicBezTo>
                    <a:cubicBezTo>
                      <a:pt x="6" y="3"/>
                      <a:pt x="6" y="5"/>
                      <a:pt x="5" y="6"/>
                    </a:cubicBezTo>
                    <a:cubicBezTo>
                      <a:pt x="5" y="7"/>
                      <a:pt x="5" y="9"/>
                      <a:pt x="6" y="10"/>
                    </a:cubicBezTo>
                    <a:cubicBezTo>
                      <a:pt x="7" y="10"/>
                      <a:pt x="7" y="10"/>
                      <a:pt x="6" y="11"/>
                    </a:cubicBezTo>
                  </a:path>
                </a:pathLst>
              </a:custGeom>
              <a:noFill/>
              <a:ln w="0">
                <a:solidFill>
                  <a:srgbClr val="24211D"/>
                </a:solidFill>
                <a:prstDash val="solid"/>
                <a:round/>
                <a:headEnd/>
                <a:tailEnd/>
              </a:ln>
            </p:spPr>
            <p:txBody>
              <a:bodyPr/>
              <a:lstStyle/>
              <a:p>
                <a:pPr>
                  <a:defRPr/>
                </a:pPr>
                <a:endParaRPr lang="es-MX"/>
              </a:p>
            </p:txBody>
          </p:sp>
          <p:sp>
            <p:nvSpPr>
              <p:cNvPr id="1815" name="Freeform 791"/>
              <p:cNvSpPr>
                <a:spLocks/>
              </p:cNvSpPr>
              <p:nvPr/>
            </p:nvSpPr>
            <p:spPr bwMode="auto">
              <a:xfrm>
                <a:off x="4855" y="1605"/>
                <a:ext cx="46" cy="64"/>
              </a:xfrm>
              <a:custGeom>
                <a:avLst/>
                <a:gdLst/>
                <a:ahLst/>
                <a:cxnLst>
                  <a:cxn ang="0">
                    <a:pos x="11" y="14"/>
                  </a:cxn>
                  <a:cxn ang="0">
                    <a:pos x="13" y="10"/>
                  </a:cxn>
                  <a:cxn ang="0">
                    <a:pos x="9" y="19"/>
                  </a:cxn>
                  <a:cxn ang="0">
                    <a:pos x="2" y="14"/>
                  </a:cxn>
                  <a:cxn ang="0">
                    <a:pos x="0" y="0"/>
                  </a:cxn>
                  <a:cxn ang="0">
                    <a:pos x="5" y="14"/>
                  </a:cxn>
                  <a:cxn ang="0">
                    <a:pos x="9" y="16"/>
                  </a:cxn>
                  <a:cxn ang="0">
                    <a:pos x="11" y="14"/>
                  </a:cxn>
                </a:cxnLst>
                <a:rect l="0" t="0" r="r" b="b"/>
                <a:pathLst>
                  <a:path w="13" h="19">
                    <a:moveTo>
                      <a:pt x="11" y="14"/>
                    </a:moveTo>
                    <a:cubicBezTo>
                      <a:pt x="11" y="14"/>
                      <a:pt x="13" y="10"/>
                      <a:pt x="13" y="10"/>
                    </a:cubicBezTo>
                    <a:cubicBezTo>
                      <a:pt x="13" y="13"/>
                      <a:pt x="9" y="19"/>
                      <a:pt x="9" y="19"/>
                    </a:cubicBezTo>
                    <a:cubicBezTo>
                      <a:pt x="7" y="17"/>
                      <a:pt x="2" y="17"/>
                      <a:pt x="2" y="14"/>
                    </a:cubicBezTo>
                    <a:cubicBezTo>
                      <a:pt x="2" y="10"/>
                      <a:pt x="0" y="4"/>
                      <a:pt x="0" y="0"/>
                    </a:cubicBezTo>
                    <a:cubicBezTo>
                      <a:pt x="0" y="0"/>
                      <a:pt x="2" y="14"/>
                      <a:pt x="5" y="14"/>
                    </a:cubicBezTo>
                    <a:cubicBezTo>
                      <a:pt x="5" y="14"/>
                      <a:pt x="8" y="17"/>
                      <a:pt x="9" y="16"/>
                    </a:cubicBezTo>
                    <a:cubicBezTo>
                      <a:pt x="9" y="16"/>
                      <a:pt x="11" y="14"/>
                      <a:pt x="11" y="14"/>
                    </a:cubicBezTo>
                    <a:close/>
                  </a:path>
                </a:pathLst>
              </a:custGeom>
              <a:solidFill>
                <a:srgbClr val="79501A"/>
              </a:solidFill>
              <a:ln w="9525">
                <a:noFill/>
                <a:round/>
                <a:headEnd/>
                <a:tailEnd/>
              </a:ln>
            </p:spPr>
            <p:txBody>
              <a:bodyPr/>
              <a:lstStyle/>
              <a:p>
                <a:pPr>
                  <a:defRPr/>
                </a:pPr>
                <a:endParaRPr lang="es-MX"/>
              </a:p>
            </p:txBody>
          </p:sp>
          <p:sp>
            <p:nvSpPr>
              <p:cNvPr id="1816" name="Freeform 792"/>
              <p:cNvSpPr>
                <a:spLocks/>
              </p:cNvSpPr>
              <p:nvPr/>
            </p:nvSpPr>
            <p:spPr bwMode="auto">
              <a:xfrm>
                <a:off x="4727" y="1405"/>
                <a:ext cx="60" cy="18"/>
              </a:xfrm>
              <a:custGeom>
                <a:avLst/>
                <a:gdLst/>
                <a:ahLst/>
                <a:cxnLst>
                  <a:cxn ang="0">
                    <a:pos x="0" y="5"/>
                  </a:cxn>
                  <a:cxn ang="0">
                    <a:pos x="7" y="2"/>
                  </a:cxn>
                  <a:cxn ang="0">
                    <a:pos x="8" y="1"/>
                  </a:cxn>
                  <a:cxn ang="0">
                    <a:pos x="16" y="3"/>
                  </a:cxn>
                  <a:cxn ang="0">
                    <a:pos x="18" y="4"/>
                  </a:cxn>
                  <a:cxn ang="0">
                    <a:pos x="1" y="5"/>
                  </a:cxn>
                  <a:cxn ang="0">
                    <a:pos x="0" y="5"/>
                  </a:cxn>
                </a:cxnLst>
                <a:rect l="0" t="0" r="r" b="b"/>
                <a:pathLst>
                  <a:path w="18" h="5">
                    <a:moveTo>
                      <a:pt x="0" y="5"/>
                    </a:moveTo>
                    <a:cubicBezTo>
                      <a:pt x="3" y="5"/>
                      <a:pt x="5" y="4"/>
                      <a:pt x="7" y="2"/>
                    </a:cubicBezTo>
                    <a:cubicBezTo>
                      <a:pt x="7" y="2"/>
                      <a:pt x="7" y="1"/>
                      <a:pt x="8" y="1"/>
                    </a:cubicBezTo>
                    <a:cubicBezTo>
                      <a:pt x="11" y="0"/>
                      <a:pt x="13" y="1"/>
                      <a:pt x="16" y="3"/>
                    </a:cubicBezTo>
                    <a:cubicBezTo>
                      <a:pt x="17" y="4"/>
                      <a:pt x="17" y="4"/>
                      <a:pt x="18" y="4"/>
                    </a:cubicBezTo>
                    <a:cubicBezTo>
                      <a:pt x="17" y="4"/>
                      <a:pt x="2" y="5"/>
                      <a:pt x="1" y="5"/>
                    </a:cubicBezTo>
                    <a:cubicBezTo>
                      <a:pt x="1" y="5"/>
                      <a:pt x="0" y="5"/>
                      <a:pt x="0" y="5"/>
                    </a:cubicBezTo>
                    <a:close/>
                  </a:path>
                </a:pathLst>
              </a:custGeom>
              <a:solidFill>
                <a:srgbClr val="B3680B"/>
              </a:solidFill>
              <a:ln w="9525">
                <a:noFill/>
                <a:round/>
                <a:headEnd/>
                <a:tailEnd/>
              </a:ln>
            </p:spPr>
            <p:txBody>
              <a:bodyPr/>
              <a:lstStyle/>
              <a:p>
                <a:pPr>
                  <a:defRPr/>
                </a:pPr>
                <a:endParaRPr lang="es-MX"/>
              </a:p>
            </p:txBody>
          </p:sp>
          <p:sp>
            <p:nvSpPr>
              <p:cNvPr id="1817" name="Freeform 793"/>
              <p:cNvSpPr>
                <a:spLocks/>
              </p:cNvSpPr>
              <p:nvPr/>
            </p:nvSpPr>
            <p:spPr bwMode="auto">
              <a:xfrm>
                <a:off x="4741" y="1455"/>
                <a:ext cx="55" cy="59"/>
              </a:xfrm>
              <a:custGeom>
                <a:avLst/>
                <a:gdLst/>
                <a:ahLst/>
                <a:cxnLst>
                  <a:cxn ang="0">
                    <a:pos x="8" y="0"/>
                  </a:cxn>
                  <a:cxn ang="0">
                    <a:pos x="3" y="10"/>
                  </a:cxn>
                  <a:cxn ang="0">
                    <a:pos x="1" y="15"/>
                  </a:cxn>
                  <a:cxn ang="0">
                    <a:pos x="0" y="16"/>
                  </a:cxn>
                  <a:cxn ang="0">
                    <a:pos x="8" y="16"/>
                  </a:cxn>
                  <a:cxn ang="0">
                    <a:pos x="13" y="3"/>
                  </a:cxn>
                  <a:cxn ang="0">
                    <a:pos x="7" y="0"/>
                  </a:cxn>
                  <a:cxn ang="0">
                    <a:pos x="8" y="0"/>
                  </a:cxn>
                </a:cxnLst>
                <a:rect l="0" t="0" r="r" b="b"/>
                <a:pathLst>
                  <a:path w="15" h="17">
                    <a:moveTo>
                      <a:pt x="8" y="0"/>
                    </a:moveTo>
                    <a:cubicBezTo>
                      <a:pt x="9" y="3"/>
                      <a:pt x="6" y="6"/>
                      <a:pt x="3" y="10"/>
                    </a:cubicBezTo>
                    <a:cubicBezTo>
                      <a:pt x="2" y="12"/>
                      <a:pt x="2" y="14"/>
                      <a:pt x="1" y="15"/>
                    </a:cubicBezTo>
                    <a:cubicBezTo>
                      <a:pt x="1" y="16"/>
                      <a:pt x="0" y="16"/>
                      <a:pt x="0" y="16"/>
                    </a:cubicBezTo>
                    <a:cubicBezTo>
                      <a:pt x="3" y="17"/>
                      <a:pt x="6" y="17"/>
                      <a:pt x="8" y="16"/>
                    </a:cubicBezTo>
                    <a:cubicBezTo>
                      <a:pt x="13" y="14"/>
                      <a:pt x="15" y="7"/>
                      <a:pt x="13" y="3"/>
                    </a:cubicBezTo>
                    <a:cubicBezTo>
                      <a:pt x="12" y="2"/>
                      <a:pt x="9" y="1"/>
                      <a:pt x="7" y="0"/>
                    </a:cubicBezTo>
                    <a:cubicBezTo>
                      <a:pt x="7" y="0"/>
                      <a:pt x="8" y="0"/>
                      <a:pt x="8" y="0"/>
                    </a:cubicBezTo>
                    <a:close/>
                  </a:path>
                </a:pathLst>
              </a:custGeom>
              <a:solidFill>
                <a:srgbClr val="B3680B"/>
              </a:solidFill>
              <a:ln w="9525">
                <a:noFill/>
                <a:round/>
                <a:headEnd/>
                <a:tailEnd/>
              </a:ln>
            </p:spPr>
            <p:txBody>
              <a:bodyPr/>
              <a:lstStyle/>
              <a:p>
                <a:pPr>
                  <a:defRPr/>
                </a:pPr>
                <a:endParaRPr lang="es-MX"/>
              </a:p>
            </p:txBody>
          </p:sp>
          <p:sp>
            <p:nvSpPr>
              <p:cNvPr id="1818" name="Freeform 794"/>
              <p:cNvSpPr>
                <a:spLocks/>
              </p:cNvSpPr>
              <p:nvPr/>
            </p:nvSpPr>
            <p:spPr bwMode="auto">
              <a:xfrm>
                <a:off x="4947" y="1947"/>
                <a:ext cx="28" cy="23"/>
              </a:xfrm>
              <a:custGeom>
                <a:avLst/>
                <a:gdLst/>
                <a:ahLst/>
                <a:cxnLst>
                  <a:cxn ang="0">
                    <a:pos x="8" y="4"/>
                  </a:cxn>
                  <a:cxn ang="0">
                    <a:pos x="3" y="7"/>
                  </a:cxn>
                  <a:cxn ang="0">
                    <a:pos x="0" y="3"/>
                  </a:cxn>
                  <a:cxn ang="0">
                    <a:pos x="4" y="0"/>
                  </a:cxn>
                  <a:cxn ang="0">
                    <a:pos x="8" y="4"/>
                  </a:cxn>
                  <a:cxn ang="0">
                    <a:pos x="8" y="4"/>
                  </a:cxn>
                </a:cxnLst>
                <a:rect l="0" t="0" r="r" b="b"/>
                <a:pathLst>
                  <a:path w="8" h="7">
                    <a:moveTo>
                      <a:pt x="8" y="4"/>
                    </a:moveTo>
                    <a:cubicBezTo>
                      <a:pt x="7" y="6"/>
                      <a:pt x="5" y="7"/>
                      <a:pt x="3" y="7"/>
                    </a:cubicBezTo>
                    <a:cubicBezTo>
                      <a:pt x="1" y="6"/>
                      <a:pt x="1" y="3"/>
                      <a:pt x="0" y="3"/>
                    </a:cubicBezTo>
                    <a:cubicBezTo>
                      <a:pt x="2" y="2"/>
                      <a:pt x="3" y="1"/>
                      <a:pt x="4" y="0"/>
                    </a:cubicBezTo>
                    <a:cubicBezTo>
                      <a:pt x="3" y="1"/>
                      <a:pt x="7" y="2"/>
                      <a:pt x="8" y="4"/>
                    </a:cubicBezTo>
                    <a:cubicBezTo>
                      <a:pt x="8" y="4"/>
                      <a:pt x="8" y="4"/>
                      <a:pt x="8" y="4"/>
                    </a:cubicBezTo>
                    <a:close/>
                  </a:path>
                </a:pathLst>
              </a:custGeom>
              <a:solidFill>
                <a:srgbClr val="B3680B"/>
              </a:solidFill>
              <a:ln w="9525">
                <a:noFill/>
                <a:round/>
                <a:headEnd/>
                <a:tailEnd/>
              </a:ln>
            </p:spPr>
            <p:txBody>
              <a:bodyPr/>
              <a:lstStyle/>
              <a:p>
                <a:pPr>
                  <a:defRPr/>
                </a:pPr>
                <a:endParaRPr lang="es-MX"/>
              </a:p>
            </p:txBody>
          </p:sp>
          <p:sp>
            <p:nvSpPr>
              <p:cNvPr id="1819" name="Freeform 795"/>
              <p:cNvSpPr>
                <a:spLocks/>
              </p:cNvSpPr>
              <p:nvPr/>
            </p:nvSpPr>
            <p:spPr bwMode="auto">
              <a:xfrm>
                <a:off x="4736" y="1802"/>
                <a:ext cx="64" cy="50"/>
              </a:xfrm>
              <a:custGeom>
                <a:avLst/>
                <a:gdLst/>
                <a:ahLst/>
                <a:cxnLst>
                  <a:cxn ang="0">
                    <a:pos x="18" y="11"/>
                  </a:cxn>
                  <a:cxn ang="0">
                    <a:pos x="17" y="11"/>
                  </a:cxn>
                  <a:cxn ang="0">
                    <a:pos x="12" y="3"/>
                  </a:cxn>
                  <a:cxn ang="0">
                    <a:pos x="0" y="5"/>
                  </a:cxn>
                  <a:cxn ang="0">
                    <a:pos x="11" y="7"/>
                  </a:cxn>
                  <a:cxn ang="0">
                    <a:pos x="18" y="11"/>
                  </a:cxn>
                </a:cxnLst>
                <a:rect l="0" t="0" r="r" b="b"/>
                <a:pathLst>
                  <a:path w="18" h="14">
                    <a:moveTo>
                      <a:pt x="18" y="11"/>
                    </a:moveTo>
                    <a:cubicBezTo>
                      <a:pt x="18" y="11"/>
                      <a:pt x="17" y="11"/>
                      <a:pt x="17" y="11"/>
                    </a:cubicBezTo>
                    <a:cubicBezTo>
                      <a:pt x="14" y="10"/>
                      <a:pt x="15" y="5"/>
                      <a:pt x="12" y="3"/>
                    </a:cubicBezTo>
                    <a:cubicBezTo>
                      <a:pt x="9" y="0"/>
                      <a:pt x="2" y="2"/>
                      <a:pt x="0" y="5"/>
                    </a:cubicBezTo>
                    <a:cubicBezTo>
                      <a:pt x="0" y="5"/>
                      <a:pt x="9" y="1"/>
                      <a:pt x="11" y="7"/>
                    </a:cubicBezTo>
                    <a:cubicBezTo>
                      <a:pt x="14" y="14"/>
                      <a:pt x="18" y="11"/>
                      <a:pt x="18" y="11"/>
                    </a:cubicBezTo>
                    <a:close/>
                  </a:path>
                </a:pathLst>
              </a:custGeom>
              <a:solidFill>
                <a:srgbClr val="B3680B"/>
              </a:solidFill>
              <a:ln w="9525">
                <a:noFill/>
                <a:round/>
                <a:headEnd/>
                <a:tailEnd/>
              </a:ln>
            </p:spPr>
            <p:txBody>
              <a:bodyPr/>
              <a:lstStyle/>
              <a:p>
                <a:pPr>
                  <a:defRPr/>
                </a:pPr>
                <a:endParaRPr lang="es-MX"/>
              </a:p>
            </p:txBody>
          </p:sp>
          <p:sp>
            <p:nvSpPr>
              <p:cNvPr id="1820" name="Freeform 796"/>
              <p:cNvSpPr>
                <a:spLocks/>
              </p:cNvSpPr>
              <p:nvPr/>
            </p:nvSpPr>
            <p:spPr bwMode="auto">
              <a:xfrm>
                <a:off x="4630" y="1336"/>
                <a:ext cx="60" cy="109"/>
              </a:xfrm>
              <a:custGeom>
                <a:avLst/>
                <a:gdLst/>
                <a:ahLst/>
                <a:cxnLst>
                  <a:cxn ang="0">
                    <a:pos x="3" y="30"/>
                  </a:cxn>
                  <a:cxn ang="0">
                    <a:pos x="8" y="30"/>
                  </a:cxn>
                  <a:cxn ang="0">
                    <a:pos x="15" y="8"/>
                  </a:cxn>
                  <a:cxn ang="0">
                    <a:pos x="4" y="24"/>
                  </a:cxn>
                  <a:cxn ang="0">
                    <a:pos x="1" y="27"/>
                  </a:cxn>
                  <a:cxn ang="0">
                    <a:pos x="1" y="28"/>
                  </a:cxn>
                  <a:cxn ang="0">
                    <a:pos x="2" y="30"/>
                  </a:cxn>
                  <a:cxn ang="0">
                    <a:pos x="3" y="30"/>
                  </a:cxn>
                </a:cxnLst>
                <a:rect l="0" t="0" r="r" b="b"/>
                <a:pathLst>
                  <a:path w="17" h="31">
                    <a:moveTo>
                      <a:pt x="3" y="30"/>
                    </a:moveTo>
                    <a:cubicBezTo>
                      <a:pt x="5" y="30"/>
                      <a:pt x="8" y="31"/>
                      <a:pt x="8" y="30"/>
                    </a:cubicBezTo>
                    <a:cubicBezTo>
                      <a:pt x="17" y="21"/>
                      <a:pt x="15" y="0"/>
                      <a:pt x="15" y="8"/>
                    </a:cubicBezTo>
                    <a:cubicBezTo>
                      <a:pt x="15" y="14"/>
                      <a:pt x="9" y="19"/>
                      <a:pt x="4" y="24"/>
                    </a:cubicBezTo>
                    <a:cubicBezTo>
                      <a:pt x="4" y="24"/>
                      <a:pt x="2" y="25"/>
                      <a:pt x="1" y="27"/>
                    </a:cubicBezTo>
                    <a:cubicBezTo>
                      <a:pt x="1" y="27"/>
                      <a:pt x="0" y="28"/>
                      <a:pt x="1" y="28"/>
                    </a:cubicBezTo>
                    <a:cubicBezTo>
                      <a:pt x="1" y="29"/>
                      <a:pt x="1" y="30"/>
                      <a:pt x="2" y="30"/>
                    </a:cubicBezTo>
                    <a:cubicBezTo>
                      <a:pt x="2" y="30"/>
                      <a:pt x="3" y="30"/>
                      <a:pt x="3" y="30"/>
                    </a:cubicBezTo>
                    <a:close/>
                  </a:path>
                </a:pathLst>
              </a:custGeom>
              <a:solidFill>
                <a:srgbClr val="B3680B"/>
              </a:solidFill>
              <a:ln w="9525">
                <a:noFill/>
                <a:round/>
                <a:headEnd/>
                <a:tailEnd/>
              </a:ln>
            </p:spPr>
            <p:txBody>
              <a:bodyPr/>
              <a:lstStyle/>
              <a:p>
                <a:pPr>
                  <a:defRPr/>
                </a:pPr>
                <a:endParaRPr lang="es-MX"/>
              </a:p>
            </p:txBody>
          </p:sp>
          <p:sp>
            <p:nvSpPr>
              <p:cNvPr id="1821" name="Freeform 797"/>
              <p:cNvSpPr>
                <a:spLocks/>
              </p:cNvSpPr>
              <p:nvPr/>
            </p:nvSpPr>
            <p:spPr bwMode="auto">
              <a:xfrm>
                <a:off x="4667" y="1405"/>
                <a:ext cx="32" cy="41"/>
              </a:xfrm>
              <a:custGeom>
                <a:avLst/>
                <a:gdLst/>
                <a:ahLst/>
                <a:cxnLst>
                  <a:cxn ang="0">
                    <a:pos x="1" y="10"/>
                  </a:cxn>
                  <a:cxn ang="0">
                    <a:pos x="0" y="11"/>
                  </a:cxn>
                  <a:cxn ang="0">
                    <a:pos x="4" y="10"/>
                  </a:cxn>
                  <a:cxn ang="0">
                    <a:pos x="8" y="7"/>
                  </a:cxn>
                  <a:cxn ang="0">
                    <a:pos x="4" y="0"/>
                  </a:cxn>
                  <a:cxn ang="0">
                    <a:pos x="4" y="1"/>
                  </a:cxn>
                  <a:cxn ang="0">
                    <a:pos x="6" y="8"/>
                  </a:cxn>
                  <a:cxn ang="0">
                    <a:pos x="1" y="10"/>
                  </a:cxn>
                </a:cxnLst>
                <a:rect l="0" t="0" r="r" b="b"/>
                <a:pathLst>
                  <a:path w="9" h="12">
                    <a:moveTo>
                      <a:pt x="1" y="10"/>
                    </a:moveTo>
                    <a:cubicBezTo>
                      <a:pt x="1" y="9"/>
                      <a:pt x="0" y="10"/>
                      <a:pt x="0" y="11"/>
                    </a:cubicBezTo>
                    <a:cubicBezTo>
                      <a:pt x="1" y="12"/>
                      <a:pt x="2" y="11"/>
                      <a:pt x="4" y="10"/>
                    </a:cubicBezTo>
                    <a:cubicBezTo>
                      <a:pt x="6" y="9"/>
                      <a:pt x="8" y="8"/>
                      <a:pt x="8" y="7"/>
                    </a:cubicBezTo>
                    <a:cubicBezTo>
                      <a:pt x="9" y="4"/>
                      <a:pt x="6" y="2"/>
                      <a:pt x="4" y="0"/>
                    </a:cubicBezTo>
                    <a:cubicBezTo>
                      <a:pt x="4" y="0"/>
                      <a:pt x="4" y="1"/>
                      <a:pt x="4" y="1"/>
                    </a:cubicBezTo>
                    <a:cubicBezTo>
                      <a:pt x="5" y="3"/>
                      <a:pt x="7" y="5"/>
                      <a:pt x="6" y="8"/>
                    </a:cubicBezTo>
                    <a:cubicBezTo>
                      <a:pt x="6" y="9"/>
                      <a:pt x="3" y="10"/>
                      <a:pt x="1" y="10"/>
                    </a:cubicBezTo>
                    <a:close/>
                  </a:path>
                </a:pathLst>
              </a:custGeom>
              <a:solidFill>
                <a:srgbClr val="FEDF00"/>
              </a:solidFill>
              <a:ln w="9525">
                <a:noFill/>
                <a:round/>
                <a:headEnd/>
                <a:tailEnd/>
              </a:ln>
            </p:spPr>
            <p:txBody>
              <a:bodyPr/>
              <a:lstStyle/>
              <a:p>
                <a:pPr>
                  <a:defRPr/>
                </a:pPr>
                <a:endParaRPr lang="es-MX"/>
              </a:p>
            </p:txBody>
          </p:sp>
          <p:sp>
            <p:nvSpPr>
              <p:cNvPr id="1822" name="Freeform 798"/>
              <p:cNvSpPr>
                <a:spLocks/>
              </p:cNvSpPr>
              <p:nvPr/>
            </p:nvSpPr>
            <p:spPr bwMode="auto">
              <a:xfrm>
                <a:off x="4681" y="1336"/>
                <a:ext cx="32" cy="78"/>
              </a:xfrm>
              <a:custGeom>
                <a:avLst/>
                <a:gdLst/>
                <a:ahLst/>
                <a:cxnLst>
                  <a:cxn ang="0">
                    <a:pos x="6" y="0"/>
                  </a:cxn>
                  <a:cxn ang="0">
                    <a:pos x="6" y="6"/>
                  </a:cxn>
                  <a:cxn ang="0">
                    <a:pos x="5" y="9"/>
                  </a:cxn>
                  <a:cxn ang="0">
                    <a:pos x="3" y="11"/>
                  </a:cxn>
                  <a:cxn ang="0">
                    <a:pos x="2" y="16"/>
                  </a:cxn>
                  <a:cxn ang="0">
                    <a:pos x="1" y="19"/>
                  </a:cxn>
                  <a:cxn ang="0">
                    <a:pos x="5" y="22"/>
                  </a:cxn>
                  <a:cxn ang="0">
                    <a:pos x="6" y="20"/>
                  </a:cxn>
                  <a:cxn ang="0">
                    <a:pos x="8" y="16"/>
                  </a:cxn>
                  <a:cxn ang="0">
                    <a:pos x="9" y="12"/>
                  </a:cxn>
                  <a:cxn ang="0">
                    <a:pos x="9" y="10"/>
                  </a:cxn>
                  <a:cxn ang="0">
                    <a:pos x="6" y="0"/>
                  </a:cxn>
                </a:cxnLst>
                <a:rect l="0" t="0" r="r" b="b"/>
                <a:pathLst>
                  <a:path w="9" h="22">
                    <a:moveTo>
                      <a:pt x="6" y="0"/>
                    </a:moveTo>
                    <a:cubicBezTo>
                      <a:pt x="6" y="2"/>
                      <a:pt x="6" y="4"/>
                      <a:pt x="6" y="6"/>
                    </a:cubicBezTo>
                    <a:cubicBezTo>
                      <a:pt x="6" y="7"/>
                      <a:pt x="6" y="8"/>
                      <a:pt x="5" y="9"/>
                    </a:cubicBezTo>
                    <a:cubicBezTo>
                      <a:pt x="5" y="11"/>
                      <a:pt x="5" y="10"/>
                      <a:pt x="3" y="11"/>
                    </a:cubicBezTo>
                    <a:cubicBezTo>
                      <a:pt x="0" y="14"/>
                      <a:pt x="2" y="13"/>
                      <a:pt x="2" y="16"/>
                    </a:cubicBezTo>
                    <a:cubicBezTo>
                      <a:pt x="2" y="17"/>
                      <a:pt x="1" y="18"/>
                      <a:pt x="1" y="19"/>
                    </a:cubicBezTo>
                    <a:cubicBezTo>
                      <a:pt x="2" y="19"/>
                      <a:pt x="3" y="22"/>
                      <a:pt x="5" y="22"/>
                    </a:cubicBezTo>
                    <a:cubicBezTo>
                      <a:pt x="5" y="22"/>
                      <a:pt x="6" y="21"/>
                      <a:pt x="6" y="20"/>
                    </a:cubicBezTo>
                    <a:cubicBezTo>
                      <a:pt x="7" y="18"/>
                      <a:pt x="8" y="18"/>
                      <a:pt x="8" y="16"/>
                    </a:cubicBezTo>
                    <a:cubicBezTo>
                      <a:pt x="8" y="16"/>
                      <a:pt x="8" y="14"/>
                      <a:pt x="9" y="12"/>
                    </a:cubicBezTo>
                    <a:cubicBezTo>
                      <a:pt x="9" y="12"/>
                      <a:pt x="9" y="10"/>
                      <a:pt x="9" y="10"/>
                    </a:cubicBezTo>
                    <a:cubicBezTo>
                      <a:pt x="7" y="7"/>
                      <a:pt x="8" y="3"/>
                      <a:pt x="6" y="0"/>
                    </a:cubicBezTo>
                    <a:close/>
                  </a:path>
                </a:pathLst>
              </a:custGeom>
              <a:solidFill>
                <a:srgbClr val="B3680B"/>
              </a:solidFill>
              <a:ln w="9525">
                <a:noFill/>
                <a:round/>
                <a:headEnd/>
                <a:tailEnd/>
              </a:ln>
            </p:spPr>
            <p:txBody>
              <a:bodyPr/>
              <a:lstStyle/>
              <a:p>
                <a:pPr>
                  <a:defRPr/>
                </a:pPr>
                <a:endParaRPr lang="es-MX"/>
              </a:p>
            </p:txBody>
          </p:sp>
          <p:sp>
            <p:nvSpPr>
              <p:cNvPr id="1823" name="Freeform 799"/>
              <p:cNvSpPr>
                <a:spLocks/>
              </p:cNvSpPr>
              <p:nvPr/>
            </p:nvSpPr>
            <p:spPr bwMode="auto">
              <a:xfrm>
                <a:off x="4713" y="1323"/>
                <a:ext cx="28" cy="73"/>
              </a:xfrm>
              <a:custGeom>
                <a:avLst/>
                <a:gdLst/>
                <a:ahLst/>
                <a:cxnLst>
                  <a:cxn ang="0">
                    <a:pos x="5" y="1"/>
                  </a:cxn>
                  <a:cxn ang="0">
                    <a:pos x="4" y="4"/>
                  </a:cxn>
                  <a:cxn ang="0">
                    <a:pos x="4" y="8"/>
                  </a:cxn>
                  <a:cxn ang="0">
                    <a:pos x="2" y="14"/>
                  </a:cxn>
                  <a:cxn ang="0">
                    <a:pos x="0" y="21"/>
                  </a:cxn>
                  <a:cxn ang="0">
                    <a:pos x="2" y="20"/>
                  </a:cxn>
                  <a:cxn ang="0">
                    <a:pos x="3" y="18"/>
                  </a:cxn>
                  <a:cxn ang="0">
                    <a:pos x="6" y="14"/>
                  </a:cxn>
                  <a:cxn ang="0">
                    <a:pos x="6" y="6"/>
                  </a:cxn>
                  <a:cxn ang="0">
                    <a:pos x="5" y="0"/>
                  </a:cxn>
                  <a:cxn ang="0">
                    <a:pos x="5" y="1"/>
                  </a:cxn>
                </a:cxnLst>
                <a:rect l="0" t="0" r="r" b="b"/>
                <a:pathLst>
                  <a:path w="7" h="21">
                    <a:moveTo>
                      <a:pt x="5" y="1"/>
                    </a:moveTo>
                    <a:cubicBezTo>
                      <a:pt x="4" y="2"/>
                      <a:pt x="5" y="3"/>
                      <a:pt x="4" y="4"/>
                    </a:cubicBezTo>
                    <a:cubicBezTo>
                      <a:pt x="4" y="6"/>
                      <a:pt x="4" y="7"/>
                      <a:pt x="4" y="8"/>
                    </a:cubicBezTo>
                    <a:cubicBezTo>
                      <a:pt x="4" y="10"/>
                      <a:pt x="3" y="12"/>
                      <a:pt x="2" y="14"/>
                    </a:cubicBezTo>
                    <a:cubicBezTo>
                      <a:pt x="1" y="16"/>
                      <a:pt x="1" y="19"/>
                      <a:pt x="0" y="21"/>
                    </a:cubicBezTo>
                    <a:cubicBezTo>
                      <a:pt x="1" y="21"/>
                      <a:pt x="2" y="21"/>
                      <a:pt x="2" y="20"/>
                    </a:cubicBezTo>
                    <a:cubicBezTo>
                      <a:pt x="3" y="20"/>
                      <a:pt x="3" y="18"/>
                      <a:pt x="3" y="18"/>
                    </a:cubicBezTo>
                    <a:cubicBezTo>
                      <a:pt x="5" y="17"/>
                      <a:pt x="6" y="16"/>
                      <a:pt x="6" y="14"/>
                    </a:cubicBezTo>
                    <a:cubicBezTo>
                      <a:pt x="7" y="11"/>
                      <a:pt x="6" y="8"/>
                      <a:pt x="6" y="6"/>
                    </a:cubicBezTo>
                    <a:cubicBezTo>
                      <a:pt x="5" y="4"/>
                      <a:pt x="5" y="2"/>
                      <a:pt x="5" y="0"/>
                    </a:cubicBezTo>
                    <a:cubicBezTo>
                      <a:pt x="5" y="0"/>
                      <a:pt x="5" y="1"/>
                      <a:pt x="5" y="1"/>
                    </a:cubicBezTo>
                    <a:close/>
                  </a:path>
                </a:pathLst>
              </a:custGeom>
              <a:solidFill>
                <a:srgbClr val="B3680B"/>
              </a:solidFill>
              <a:ln w="9525">
                <a:noFill/>
                <a:round/>
                <a:headEnd/>
                <a:tailEnd/>
              </a:ln>
            </p:spPr>
            <p:txBody>
              <a:bodyPr/>
              <a:lstStyle/>
              <a:p>
                <a:pPr>
                  <a:defRPr/>
                </a:pPr>
                <a:endParaRPr lang="es-MX"/>
              </a:p>
            </p:txBody>
          </p:sp>
          <p:sp>
            <p:nvSpPr>
              <p:cNvPr id="1824" name="Freeform 800"/>
              <p:cNvSpPr>
                <a:spLocks/>
              </p:cNvSpPr>
              <p:nvPr/>
            </p:nvSpPr>
            <p:spPr bwMode="auto">
              <a:xfrm>
                <a:off x="4699" y="1377"/>
                <a:ext cx="73" cy="46"/>
              </a:xfrm>
              <a:custGeom>
                <a:avLst/>
                <a:gdLst/>
                <a:ahLst/>
                <a:cxnLst>
                  <a:cxn ang="0">
                    <a:pos x="0" y="11"/>
                  </a:cxn>
                  <a:cxn ang="0">
                    <a:pos x="6" y="6"/>
                  </a:cxn>
                  <a:cxn ang="0">
                    <a:pos x="9" y="4"/>
                  </a:cxn>
                  <a:cxn ang="0">
                    <a:pos x="10" y="3"/>
                  </a:cxn>
                  <a:cxn ang="0">
                    <a:pos x="15" y="0"/>
                  </a:cxn>
                  <a:cxn ang="0">
                    <a:pos x="17" y="0"/>
                  </a:cxn>
                  <a:cxn ang="0">
                    <a:pos x="21" y="0"/>
                  </a:cxn>
                  <a:cxn ang="0">
                    <a:pos x="14" y="6"/>
                  </a:cxn>
                  <a:cxn ang="0">
                    <a:pos x="13" y="8"/>
                  </a:cxn>
                  <a:cxn ang="0">
                    <a:pos x="7" y="11"/>
                  </a:cxn>
                  <a:cxn ang="0">
                    <a:pos x="6" y="11"/>
                  </a:cxn>
                  <a:cxn ang="0">
                    <a:pos x="0" y="11"/>
                  </a:cxn>
                  <a:cxn ang="0">
                    <a:pos x="0" y="11"/>
                  </a:cxn>
                </a:cxnLst>
                <a:rect l="0" t="0" r="r" b="b"/>
                <a:pathLst>
                  <a:path w="21" h="12">
                    <a:moveTo>
                      <a:pt x="0" y="11"/>
                    </a:moveTo>
                    <a:cubicBezTo>
                      <a:pt x="2" y="9"/>
                      <a:pt x="4" y="8"/>
                      <a:pt x="6" y="6"/>
                    </a:cubicBezTo>
                    <a:cubicBezTo>
                      <a:pt x="7" y="6"/>
                      <a:pt x="8" y="5"/>
                      <a:pt x="9" y="4"/>
                    </a:cubicBezTo>
                    <a:cubicBezTo>
                      <a:pt x="9" y="4"/>
                      <a:pt x="10" y="4"/>
                      <a:pt x="10" y="3"/>
                    </a:cubicBezTo>
                    <a:cubicBezTo>
                      <a:pt x="11" y="1"/>
                      <a:pt x="13" y="1"/>
                      <a:pt x="15" y="0"/>
                    </a:cubicBezTo>
                    <a:cubicBezTo>
                      <a:pt x="16" y="0"/>
                      <a:pt x="16" y="0"/>
                      <a:pt x="17" y="0"/>
                    </a:cubicBezTo>
                    <a:cubicBezTo>
                      <a:pt x="18" y="0"/>
                      <a:pt x="20" y="0"/>
                      <a:pt x="21" y="0"/>
                    </a:cubicBezTo>
                    <a:cubicBezTo>
                      <a:pt x="19" y="2"/>
                      <a:pt x="17" y="4"/>
                      <a:pt x="14" y="6"/>
                    </a:cubicBezTo>
                    <a:cubicBezTo>
                      <a:pt x="14" y="7"/>
                      <a:pt x="13" y="7"/>
                      <a:pt x="13" y="8"/>
                    </a:cubicBezTo>
                    <a:cubicBezTo>
                      <a:pt x="11" y="9"/>
                      <a:pt x="9" y="10"/>
                      <a:pt x="7" y="11"/>
                    </a:cubicBezTo>
                    <a:cubicBezTo>
                      <a:pt x="7" y="11"/>
                      <a:pt x="6" y="11"/>
                      <a:pt x="6" y="11"/>
                    </a:cubicBezTo>
                    <a:cubicBezTo>
                      <a:pt x="4" y="12"/>
                      <a:pt x="2" y="12"/>
                      <a:pt x="0" y="11"/>
                    </a:cubicBezTo>
                    <a:cubicBezTo>
                      <a:pt x="0" y="11"/>
                      <a:pt x="0" y="11"/>
                      <a:pt x="0" y="11"/>
                    </a:cubicBezTo>
                    <a:close/>
                  </a:path>
                </a:pathLst>
              </a:custGeom>
              <a:solidFill>
                <a:srgbClr val="B3680B"/>
              </a:solidFill>
              <a:ln w="9525">
                <a:noFill/>
                <a:round/>
                <a:headEnd/>
                <a:tailEnd/>
              </a:ln>
            </p:spPr>
            <p:txBody>
              <a:bodyPr/>
              <a:lstStyle/>
              <a:p>
                <a:pPr>
                  <a:defRPr/>
                </a:pPr>
                <a:endParaRPr lang="es-MX"/>
              </a:p>
            </p:txBody>
          </p:sp>
          <p:sp>
            <p:nvSpPr>
              <p:cNvPr id="1825" name="Freeform 801"/>
              <p:cNvSpPr>
                <a:spLocks/>
              </p:cNvSpPr>
              <p:nvPr/>
            </p:nvSpPr>
            <p:spPr bwMode="auto">
              <a:xfrm>
                <a:off x="4741" y="1332"/>
                <a:ext cx="32" cy="46"/>
              </a:xfrm>
              <a:custGeom>
                <a:avLst/>
                <a:gdLst/>
                <a:ahLst/>
                <a:cxnLst>
                  <a:cxn ang="0">
                    <a:pos x="5" y="0"/>
                  </a:cxn>
                  <a:cxn ang="0">
                    <a:pos x="1" y="7"/>
                  </a:cxn>
                  <a:cxn ang="0">
                    <a:pos x="0" y="14"/>
                  </a:cxn>
                  <a:cxn ang="0">
                    <a:pos x="7" y="13"/>
                  </a:cxn>
                  <a:cxn ang="0">
                    <a:pos x="7" y="10"/>
                  </a:cxn>
                  <a:cxn ang="0">
                    <a:pos x="9" y="7"/>
                  </a:cxn>
                  <a:cxn ang="0">
                    <a:pos x="9" y="6"/>
                  </a:cxn>
                  <a:cxn ang="0">
                    <a:pos x="6" y="1"/>
                  </a:cxn>
                  <a:cxn ang="0">
                    <a:pos x="5" y="0"/>
                  </a:cxn>
                  <a:cxn ang="0">
                    <a:pos x="5" y="0"/>
                  </a:cxn>
                </a:cxnLst>
                <a:rect l="0" t="0" r="r" b="b"/>
                <a:pathLst>
                  <a:path w="10" h="14">
                    <a:moveTo>
                      <a:pt x="5" y="0"/>
                    </a:moveTo>
                    <a:cubicBezTo>
                      <a:pt x="6" y="3"/>
                      <a:pt x="3" y="5"/>
                      <a:pt x="1" y="7"/>
                    </a:cubicBezTo>
                    <a:cubicBezTo>
                      <a:pt x="0" y="9"/>
                      <a:pt x="1" y="12"/>
                      <a:pt x="0" y="14"/>
                    </a:cubicBezTo>
                    <a:cubicBezTo>
                      <a:pt x="2" y="13"/>
                      <a:pt x="4" y="13"/>
                      <a:pt x="7" y="13"/>
                    </a:cubicBezTo>
                    <a:cubicBezTo>
                      <a:pt x="7" y="13"/>
                      <a:pt x="7" y="11"/>
                      <a:pt x="7" y="10"/>
                    </a:cubicBezTo>
                    <a:cubicBezTo>
                      <a:pt x="8" y="10"/>
                      <a:pt x="10" y="9"/>
                      <a:pt x="9" y="7"/>
                    </a:cubicBezTo>
                    <a:cubicBezTo>
                      <a:pt x="9" y="7"/>
                      <a:pt x="9" y="6"/>
                      <a:pt x="9" y="6"/>
                    </a:cubicBezTo>
                    <a:cubicBezTo>
                      <a:pt x="9" y="4"/>
                      <a:pt x="7" y="2"/>
                      <a:pt x="6" y="1"/>
                    </a:cubicBezTo>
                    <a:cubicBezTo>
                      <a:pt x="5" y="1"/>
                      <a:pt x="5" y="1"/>
                      <a:pt x="5" y="0"/>
                    </a:cubicBezTo>
                    <a:cubicBezTo>
                      <a:pt x="5" y="0"/>
                      <a:pt x="5" y="0"/>
                      <a:pt x="5" y="0"/>
                    </a:cubicBezTo>
                    <a:close/>
                  </a:path>
                </a:pathLst>
              </a:custGeom>
              <a:solidFill>
                <a:srgbClr val="B3680B"/>
              </a:solidFill>
              <a:ln w="9525">
                <a:noFill/>
                <a:round/>
                <a:headEnd/>
                <a:tailEnd/>
              </a:ln>
            </p:spPr>
            <p:txBody>
              <a:bodyPr/>
              <a:lstStyle/>
              <a:p>
                <a:pPr>
                  <a:defRPr/>
                </a:pPr>
                <a:endParaRPr lang="es-MX"/>
              </a:p>
            </p:txBody>
          </p:sp>
          <p:sp>
            <p:nvSpPr>
              <p:cNvPr id="1826" name="Freeform 802"/>
              <p:cNvSpPr>
                <a:spLocks/>
              </p:cNvSpPr>
              <p:nvPr/>
            </p:nvSpPr>
            <p:spPr bwMode="auto">
              <a:xfrm>
                <a:off x="4773" y="1355"/>
                <a:ext cx="83" cy="23"/>
              </a:xfrm>
              <a:custGeom>
                <a:avLst/>
                <a:gdLst/>
                <a:ahLst/>
                <a:cxnLst>
                  <a:cxn ang="0">
                    <a:pos x="1" y="5"/>
                  </a:cxn>
                  <a:cxn ang="0">
                    <a:pos x="1" y="0"/>
                  </a:cxn>
                  <a:cxn ang="0">
                    <a:pos x="8" y="3"/>
                  </a:cxn>
                  <a:cxn ang="0">
                    <a:pos x="23" y="4"/>
                  </a:cxn>
                  <a:cxn ang="0">
                    <a:pos x="1" y="5"/>
                  </a:cxn>
                </a:cxnLst>
                <a:rect l="0" t="0" r="r" b="b"/>
                <a:pathLst>
                  <a:path w="23" h="7">
                    <a:moveTo>
                      <a:pt x="1" y="5"/>
                    </a:moveTo>
                    <a:cubicBezTo>
                      <a:pt x="0" y="5"/>
                      <a:pt x="1" y="2"/>
                      <a:pt x="1" y="0"/>
                    </a:cubicBezTo>
                    <a:cubicBezTo>
                      <a:pt x="5" y="0"/>
                      <a:pt x="6" y="2"/>
                      <a:pt x="8" y="3"/>
                    </a:cubicBezTo>
                    <a:cubicBezTo>
                      <a:pt x="13" y="4"/>
                      <a:pt x="18" y="5"/>
                      <a:pt x="23" y="4"/>
                    </a:cubicBezTo>
                    <a:cubicBezTo>
                      <a:pt x="19" y="7"/>
                      <a:pt x="2" y="6"/>
                      <a:pt x="1" y="5"/>
                    </a:cubicBezTo>
                    <a:close/>
                  </a:path>
                </a:pathLst>
              </a:custGeom>
              <a:solidFill>
                <a:srgbClr val="B3680B"/>
              </a:solidFill>
              <a:ln w="9525">
                <a:noFill/>
                <a:round/>
                <a:headEnd/>
                <a:tailEnd/>
              </a:ln>
            </p:spPr>
            <p:txBody>
              <a:bodyPr/>
              <a:lstStyle/>
              <a:p>
                <a:pPr>
                  <a:defRPr/>
                </a:pPr>
                <a:endParaRPr lang="es-MX"/>
              </a:p>
            </p:txBody>
          </p:sp>
          <p:sp>
            <p:nvSpPr>
              <p:cNvPr id="1827" name="Freeform 803"/>
              <p:cNvSpPr>
                <a:spLocks/>
              </p:cNvSpPr>
              <p:nvPr/>
            </p:nvSpPr>
            <p:spPr bwMode="auto">
              <a:xfrm>
                <a:off x="4699" y="1418"/>
                <a:ext cx="73" cy="32"/>
              </a:xfrm>
              <a:custGeom>
                <a:avLst/>
                <a:gdLst/>
                <a:ahLst/>
                <a:cxnLst>
                  <a:cxn ang="0">
                    <a:pos x="1" y="1"/>
                  </a:cxn>
                  <a:cxn ang="0">
                    <a:pos x="5" y="2"/>
                  </a:cxn>
                  <a:cxn ang="0">
                    <a:pos x="5" y="3"/>
                  </a:cxn>
                  <a:cxn ang="0">
                    <a:pos x="7" y="3"/>
                  </a:cxn>
                  <a:cxn ang="0">
                    <a:pos x="20" y="6"/>
                  </a:cxn>
                  <a:cxn ang="0">
                    <a:pos x="21" y="8"/>
                  </a:cxn>
                  <a:cxn ang="0">
                    <a:pos x="21" y="9"/>
                  </a:cxn>
                  <a:cxn ang="0">
                    <a:pos x="16" y="9"/>
                  </a:cxn>
                  <a:cxn ang="0">
                    <a:pos x="12" y="8"/>
                  </a:cxn>
                  <a:cxn ang="0">
                    <a:pos x="9" y="7"/>
                  </a:cxn>
                  <a:cxn ang="0">
                    <a:pos x="0" y="0"/>
                  </a:cxn>
                  <a:cxn ang="0">
                    <a:pos x="1" y="1"/>
                  </a:cxn>
                </a:cxnLst>
                <a:rect l="0" t="0" r="r" b="b"/>
                <a:pathLst>
                  <a:path w="21" h="9">
                    <a:moveTo>
                      <a:pt x="1" y="1"/>
                    </a:moveTo>
                    <a:cubicBezTo>
                      <a:pt x="2" y="1"/>
                      <a:pt x="3" y="2"/>
                      <a:pt x="5" y="2"/>
                    </a:cubicBezTo>
                    <a:cubicBezTo>
                      <a:pt x="5" y="2"/>
                      <a:pt x="5" y="3"/>
                      <a:pt x="5" y="3"/>
                    </a:cubicBezTo>
                    <a:cubicBezTo>
                      <a:pt x="6" y="3"/>
                      <a:pt x="7" y="3"/>
                      <a:pt x="7" y="3"/>
                    </a:cubicBezTo>
                    <a:cubicBezTo>
                      <a:pt x="9" y="2"/>
                      <a:pt x="17" y="1"/>
                      <a:pt x="20" y="6"/>
                    </a:cubicBezTo>
                    <a:cubicBezTo>
                      <a:pt x="20" y="7"/>
                      <a:pt x="20" y="7"/>
                      <a:pt x="21" y="8"/>
                    </a:cubicBezTo>
                    <a:cubicBezTo>
                      <a:pt x="21" y="8"/>
                      <a:pt x="21" y="8"/>
                      <a:pt x="21" y="9"/>
                    </a:cubicBezTo>
                    <a:cubicBezTo>
                      <a:pt x="19" y="9"/>
                      <a:pt x="18" y="8"/>
                      <a:pt x="16" y="9"/>
                    </a:cubicBezTo>
                    <a:cubicBezTo>
                      <a:pt x="14" y="9"/>
                      <a:pt x="15" y="9"/>
                      <a:pt x="12" y="8"/>
                    </a:cubicBezTo>
                    <a:cubicBezTo>
                      <a:pt x="8" y="7"/>
                      <a:pt x="9" y="7"/>
                      <a:pt x="9" y="7"/>
                    </a:cubicBezTo>
                    <a:cubicBezTo>
                      <a:pt x="4" y="7"/>
                      <a:pt x="3" y="3"/>
                      <a:pt x="0" y="0"/>
                    </a:cubicBezTo>
                    <a:cubicBezTo>
                      <a:pt x="0" y="0"/>
                      <a:pt x="1" y="1"/>
                      <a:pt x="1" y="1"/>
                    </a:cubicBezTo>
                    <a:close/>
                  </a:path>
                </a:pathLst>
              </a:custGeom>
              <a:solidFill>
                <a:srgbClr val="B3680B"/>
              </a:solidFill>
              <a:ln w="9525">
                <a:noFill/>
                <a:round/>
                <a:headEnd/>
                <a:tailEnd/>
              </a:ln>
            </p:spPr>
            <p:txBody>
              <a:bodyPr/>
              <a:lstStyle/>
              <a:p>
                <a:pPr>
                  <a:defRPr/>
                </a:pPr>
                <a:endParaRPr lang="es-MX"/>
              </a:p>
            </p:txBody>
          </p:sp>
          <p:sp>
            <p:nvSpPr>
              <p:cNvPr id="1828" name="Freeform 804"/>
              <p:cNvSpPr>
                <a:spLocks/>
              </p:cNvSpPr>
              <p:nvPr/>
            </p:nvSpPr>
            <p:spPr bwMode="auto">
              <a:xfrm>
                <a:off x="4763" y="1405"/>
                <a:ext cx="46" cy="59"/>
              </a:xfrm>
              <a:custGeom>
                <a:avLst/>
                <a:gdLst/>
                <a:ahLst/>
                <a:cxnLst>
                  <a:cxn ang="0">
                    <a:pos x="0" y="7"/>
                  </a:cxn>
                  <a:cxn ang="0">
                    <a:pos x="5" y="15"/>
                  </a:cxn>
                  <a:cxn ang="0">
                    <a:pos x="10" y="15"/>
                  </a:cxn>
                  <a:cxn ang="0">
                    <a:pos x="10" y="6"/>
                  </a:cxn>
                  <a:cxn ang="0">
                    <a:pos x="0" y="6"/>
                  </a:cxn>
                  <a:cxn ang="0">
                    <a:pos x="0" y="7"/>
                  </a:cxn>
                  <a:cxn ang="0">
                    <a:pos x="0" y="7"/>
                  </a:cxn>
                </a:cxnLst>
                <a:rect l="0" t="0" r="r" b="b"/>
                <a:pathLst>
                  <a:path w="13" h="17">
                    <a:moveTo>
                      <a:pt x="0" y="7"/>
                    </a:moveTo>
                    <a:cubicBezTo>
                      <a:pt x="3" y="8"/>
                      <a:pt x="4" y="12"/>
                      <a:pt x="5" y="15"/>
                    </a:cubicBezTo>
                    <a:cubicBezTo>
                      <a:pt x="6" y="16"/>
                      <a:pt x="9" y="17"/>
                      <a:pt x="10" y="15"/>
                    </a:cubicBezTo>
                    <a:cubicBezTo>
                      <a:pt x="13" y="13"/>
                      <a:pt x="13" y="8"/>
                      <a:pt x="10" y="6"/>
                    </a:cubicBezTo>
                    <a:cubicBezTo>
                      <a:pt x="2" y="0"/>
                      <a:pt x="5" y="7"/>
                      <a:pt x="0" y="6"/>
                    </a:cubicBezTo>
                    <a:cubicBezTo>
                      <a:pt x="0" y="6"/>
                      <a:pt x="0" y="7"/>
                      <a:pt x="0" y="7"/>
                    </a:cubicBezTo>
                    <a:cubicBezTo>
                      <a:pt x="0" y="7"/>
                      <a:pt x="0" y="7"/>
                      <a:pt x="0" y="7"/>
                    </a:cubicBezTo>
                    <a:close/>
                  </a:path>
                </a:pathLst>
              </a:custGeom>
              <a:solidFill>
                <a:srgbClr val="B3680B"/>
              </a:solidFill>
              <a:ln w="9525">
                <a:noFill/>
                <a:round/>
                <a:headEnd/>
                <a:tailEnd/>
              </a:ln>
            </p:spPr>
            <p:txBody>
              <a:bodyPr/>
              <a:lstStyle/>
              <a:p>
                <a:pPr>
                  <a:defRPr/>
                </a:pPr>
                <a:endParaRPr lang="es-MX"/>
              </a:p>
            </p:txBody>
          </p:sp>
          <p:sp>
            <p:nvSpPr>
              <p:cNvPr id="1829" name="Freeform 805"/>
              <p:cNvSpPr>
                <a:spLocks/>
              </p:cNvSpPr>
              <p:nvPr/>
            </p:nvSpPr>
            <p:spPr bwMode="auto">
              <a:xfrm>
                <a:off x="4786" y="1450"/>
                <a:ext cx="41" cy="82"/>
              </a:xfrm>
              <a:custGeom>
                <a:avLst/>
                <a:gdLst/>
                <a:ahLst/>
                <a:cxnLst>
                  <a:cxn ang="0">
                    <a:pos x="7" y="0"/>
                  </a:cxn>
                  <a:cxn ang="0">
                    <a:pos x="2" y="3"/>
                  </a:cxn>
                  <a:cxn ang="0">
                    <a:pos x="2" y="3"/>
                  </a:cxn>
                  <a:cxn ang="0">
                    <a:pos x="3" y="7"/>
                  </a:cxn>
                  <a:cxn ang="0">
                    <a:pos x="2" y="15"/>
                  </a:cxn>
                  <a:cxn ang="0">
                    <a:pos x="5" y="18"/>
                  </a:cxn>
                  <a:cxn ang="0">
                    <a:pos x="5" y="19"/>
                  </a:cxn>
                  <a:cxn ang="0">
                    <a:pos x="10" y="13"/>
                  </a:cxn>
                  <a:cxn ang="0">
                    <a:pos x="11" y="10"/>
                  </a:cxn>
                  <a:cxn ang="0">
                    <a:pos x="10" y="3"/>
                  </a:cxn>
                  <a:cxn ang="0">
                    <a:pos x="9" y="3"/>
                  </a:cxn>
                  <a:cxn ang="0">
                    <a:pos x="7" y="0"/>
                  </a:cxn>
                </a:cxnLst>
                <a:rect l="0" t="0" r="r" b="b"/>
                <a:pathLst>
                  <a:path w="12" h="23">
                    <a:moveTo>
                      <a:pt x="7" y="0"/>
                    </a:moveTo>
                    <a:cubicBezTo>
                      <a:pt x="7" y="2"/>
                      <a:pt x="4" y="3"/>
                      <a:pt x="2" y="3"/>
                    </a:cubicBezTo>
                    <a:cubicBezTo>
                      <a:pt x="2" y="3"/>
                      <a:pt x="2" y="3"/>
                      <a:pt x="2" y="3"/>
                    </a:cubicBezTo>
                    <a:cubicBezTo>
                      <a:pt x="3" y="5"/>
                      <a:pt x="3" y="6"/>
                      <a:pt x="3" y="7"/>
                    </a:cubicBezTo>
                    <a:cubicBezTo>
                      <a:pt x="2" y="10"/>
                      <a:pt x="0" y="13"/>
                      <a:pt x="2" y="15"/>
                    </a:cubicBezTo>
                    <a:cubicBezTo>
                      <a:pt x="3" y="15"/>
                      <a:pt x="3" y="16"/>
                      <a:pt x="5" y="18"/>
                    </a:cubicBezTo>
                    <a:cubicBezTo>
                      <a:pt x="5" y="18"/>
                      <a:pt x="5" y="18"/>
                      <a:pt x="5" y="19"/>
                    </a:cubicBezTo>
                    <a:cubicBezTo>
                      <a:pt x="5" y="23"/>
                      <a:pt x="9" y="15"/>
                      <a:pt x="10" y="13"/>
                    </a:cubicBezTo>
                    <a:cubicBezTo>
                      <a:pt x="11" y="12"/>
                      <a:pt x="11" y="11"/>
                      <a:pt x="11" y="10"/>
                    </a:cubicBezTo>
                    <a:cubicBezTo>
                      <a:pt x="11" y="8"/>
                      <a:pt x="12" y="5"/>
                      <a:pt x="10" y="3"/>
                    </a:cubicBezTo>
                    <a:cubicBezTo>
                      <a:pt x="10" y="3"/>
                      <a:pt x="9" y="4"/>
                      <a:pt x="9" y="3"/>
                    </a:cubicBezTo>
                    <a:cubicBezTo>
                      <a:pt x="8" y="2"/>
                      <a:pt x="8" y="1"/>
                      <a:pt x="7" y="0"/>
                    </a:cubicBezTo>
                    <a:close/>
                  </a:path>
                </a:pathLst>
              </a:custGeom>
              <a:solidFill>
                <a:srgbClr val="B3680B"/>
              </a:solidFill>
              <a:ln w="9525">
                <a:noFill/>
                <a:round/>
                <a:headEnd/>
                <a:tailEnd/>
              </a:ln>
            </p:spPr>
            <p:txBody>
              <a:bodyPr/>
              <a:lstStyle/>
              <a:p>
                <a:pPr>
                  <a:defRPr/>
                </a:pPr>
                <a:endParaRPr lang="es-MX"/>
              </a:p>
            </p:txBody>
          </p:sp>
          <p:sp>
            <p:nvSpPr>
              <p:cNvPr id="1830" name="Freeform 806"/>
              <p:cNvSpPr>
                <a:spLocks/>
              </p:cNvSpPr>
              <p:nvPr/>
            </p:nvSpPr>
            <p:spPr bwMode="auto">
              <a:xfrm>
                <a:off x="4759" y="1377"/>
                <a:ext cx="78" cy="41"/>
              </a:xfrm>
              <a:custGeom>
                <a:avLst/>
                <a:gdLst/>
                <a:ahLst/>
                <a:cxnLst>
                  <a:cxn ang="0">
                    <a:pos x="5" y="1"/>
                  </a:cxn>
                  <a:cxn ang="0">
                    <a:pos x="0" y="5"/>
                  </a:cxn>
                  <a:cxn ang="0">
                    <a:pos x="2" y="5"/>
                  </a:cxn>
                  <a:cxn ang="0">
                    <a:pos x="18" y="10"/>
                  </a:cxn>
                  <a:cxn ang="0">
                    <a:pos x="22" y="9"/>
                  </a:cxn>
                  <a:cxn ang="0">
                    <a:pos x="6" y="1"/>
                  </a:cxn>
                  <a:cxn ang="0">
                    <a:pos x="5" y="0"/>
                  </a:cxn>
                  <a:cxn ang="0">
                    <a:pos x="5" y="1"/>
                  </a:cxn>
                  <a:cxn ang="0">
                    <a:pos x="5" y="1"/>
                  </a:cxn>
                </a:cxnLst>
                <a:rect l="0" t="0" r="r" b="b"/>
                <a:pathLst>
                  <a:path w="22" h="11">
                    <a:moveTo>
                      <a:pt x="5" y="1"/>
                    </a:moveTo>
                    <a:cubicBezTo>
                      <a:pt x="3" y="2"/>
                      <a:pt x="2" y="4"/>
                      <a:pt x="0" y="5"/>
                    </a:cubicBezTo>
                    <a:cubicBezTo>
                      <a:pt x="1" y="5"/>
                      <a:pt x="1" y="5"/>
                      <a:pt x="2" y="5"/>
                    </a:cubicBezTo>
                    <a:cubicBezTo>
                      <a:pt x="5" y="8"/>
                      <a:pt x="10" y="11"/>
                      <a:pt x="18" y="10"/>
                    </a:cubicBezTo>
                    <a:cubicBezTo>
                      <a:pt x="19" y="10"/>
                      <a:pt x="21" y="9"/>
                      <a:pt x="22" y="9"/>
                    </a:cubicBezTo>
                    <a:cubicBezTo>
                      <a:pt x="17" y="1"/>
                      <a:pt x="15" y="1"/>
                      <a:pt x="6" y="1"/>
                    </a:cubicBezTo>
                    <a:cubicBezTo>
                      <a:pt x="6" y="1"/>
                      <a:pt x="5" y="1"/>
                      <a:pt x="5" y="0"/>
                    </a:cubicBezTo>
                    <a:cubicBezTo>
                      <a:pt x="5" y="0"/>
                      <a:pt x="5" y="1"/>
                      <a:pt x="5" y="1"/>
                    </a:cubicBezTo>
                    <a:cubicBezTo>
                      <a:pt x="5" y="1"/>
                      <a:pt x="5" y="1"/>
                      <a:pt x="5" y="1"/>
                    </a:cubicBezTo>
                    <a:close/>
                  </a:path>
                </a:pathLst>
              </a:custGeom>
              <a:solidFill>
                <a:srgbClr val="B3680B"/>
              </a:solidFill>
              <a:ln w="9525">
                <a:noFill/>
                <a:round/>
                <a:headEnd/>
                <a:tailEnd/>
              </a:ln>
            </p:spPr>
            <p:txBody>
              <a:bodyPr/>
              <a:lstStyle/>
              <a:p>
                <a:pPr>
                  <a:defRPr/>
                </a:pPr>
                <a:endParaRPr lang="es-MX"/>
              </a:p>
            </p:txBody>
          </p:sp>
          <p:sp>
            <p:nvSpPr>
              <p:cNvPr id="1831" name="Freeform 807"/>
              <p:cNvSpPr>
                <a:spLocks/>
              </p:cNvSpPr>
              <p:nvPr/>
            </p:nvSpPr>
            <p:spPr bwMode="auto">
              <a:xfrm>
                <a:off x="4796" y="1414"/>
                <a:ext cx="69" cy="96"/>
              </a:xfrm>
              <a:custGeom>
                <a:avLst/>
                <a:gdLst/>
                <a:ahLst/>
                <a:cxnLst>
                  <a:cxn ang="0">
                    <a:pos x="0" y="1"/>
                  </a:cxn>
                  <a:cxn ang="0">
                    <a:pos x="4" y="9"/>
                  </a:cxn>
                  <a:cxn ang="0">
                    <a:pos x="5" y="10"/>
                  </a:cxn>
                  <a:cxn ang="0">
                    <a:pos x="7" y="12"/>
                  </a:cxn>
                  <a:cxn ang="0">
                    <a:pos x="8" y="13"/>
                  </a:cxn>
                  <a:cxn ang="0">
                    <a:pos x="9" y="21"/>
                  </a:cxn>
                  <a:cxn ang="0">
                    <a:pos x="10" y="24"/>
                  </a:cxn>
                  <a:cxn ang="0">
                    <a:pos x="16" y="28"/>
                  </a:cxn>
                  <a:cxn ang="0">
                    <a:pos x="15" y="11"/>
                  </a:cxn>
                  <a:cxn ang="0">
                    <a:pos x="10" y="2"/>
                  </a:cxn>
                  <a:cxn ang="0">
                    <a:pos x="0" y="0"/>
                  </a:cxn>
                  <a:cxn ang="0">
                    <a:pos x="0" y="1"/>
                  </a:cxn>
                </a:cxnLst>
                <a:rect l="0" t="0" r="r" b="b"/>
                <a:pathLst>
                  <a:path w="19" h="28">
                    <a:moveTo>
                      <a:pt x="0" y="1"/>
                    </a:moveTo>
                    <a:cubicBezTo>
                      <a:pt x="3" y="2"/>
                      <a:pt x="4" y="5"/>
                      <a:pt x="4" y="9"/>
                    </a:cubicBezTo>
                    <a:cubicBezTo>
                      <a:pt x="4" y="10"/>
                      <a:pt x="5" y="10"/>
                      <a:pt x="5" y="10"/>
                    </a:cubicBezTo>
                    <a:cubicBezTo>
                      <a:pt x="6" y="11"/>
                      <a:pt x="6" y="11"/>
                      <a:pt x="7" y="12"/>
                    </a:cubicBezTo>
                    <a:cubicBezTo>
                      <a:pt x="7" y="12"/>
                      <a:pt x="7" y="12"/>
                      <a:pt x="8" y="13"/>
                    </a:cubicBezTo>
                    <a:cubicBezTo>
                      <a:pt x="9" y="15"/>
                      <a:pt x="9" y="19"/>
                      <a:pt x="9" y="21"/>
                    </a:cubicBezTo>
                    <a:cubicBezTo>
                      <a:pt x="9" y="22"/>
                      <a:pt x="10" y="23"/>
                      <a:pt x="10" y="24"/>
                    </a:cubicBezTo>
                    <a:cubicBezTo>
                      <a:pt x="11" y="27"/>
                      <a:pt x="15" y="26"/>
                      <a:pt x="16" y="28"/>
                    </a:cubicBezTo>
                    <a:cubicBezTo>
                      <a:pt x="19" y="23"/>
                      <a:pt x="17" y="15"/>
                      <a:pt x="15" y="11"/>
                    </a:cubicBezTo>
                    <a:cubicBezTo>
                      <a:pt x="14" y="7"/>
                      <a:pt x="13" y="3"/>
                      <a:pt x="10" y="2"/>
                    </a:cubicBezTo>
                    <a:cubicBezTo>
                      <a:pt x="7" y="0"/>
                      <a:pt x="4" y="2"/>
                      <a:pt x="0" y="0"/>
                    </a:cubicBezTo>
                    <a:cubicBezTo>
                      <a:pt x="0" y="0"/>
                      <a:pt x="0" y="1"/>
                      <a:pt x="0" y="1"/>
                    </a:cubicBezTo>
                    <a:close/>
                  </a:path>
                </a:pathLst>
              </a:custGeom>
              <a:solidFill>
                <a:srgbClr val="B3680B"/>
              </a:solidFill>
              <a:ln w="9525">
                <a:noFill/>
                <a:round/>
                <a:headEnd/>
                <a:tailEnd/>
              </a:ln>
            </p:spPr>
            <p:txBody>
              <a:bodyPr/>
              <a:lstStyle/>
              <a:p>
                <a:pPr>
                  <a:defRPr/>
                </a:pPr>
                <a:endParaRPr lang="es-MX"/>
              </a:p>
            </p:txBody>
          </p:sp>
          <p:sp>
            <p:nvSpPr>
              <p:cNvPr id="1832" name="Freeform 808"/>
              <p:cNvSpPr>
                <a:spLocks/>
              </p:cNvSpPr>
              <p:nvPr/>
            </p:nvSpPr>
            <p:spPr bwMode="auto">
              <a:xfrm>
                <a:off x="4731" y="1578"/>
                <a:ext cx="55" cy="128"/>
              </a:xfrm>
              <a:custGeom>
                <a:avLst/>
                <a:gdLst/>
                <a:ahLst/>
                <a:cxnLst>
                  <a:cxn ang="0">
                    <a:pos x="14" y="37"/>
                  </a:cxn>
                  <a:cxn ang="0">
                    <a:pos x="13" y="35"/>
                  </a:cxn>
                  <a:cxn ang="0">
                    <a:pos x="3" y="26"/>
                  </a:cxn>
                  <a:cxn ang="0">
                    <a:pos x="3" y="2"/>
                  </a:cxn>
                  <a:cxn ang="0">
                    <a:pos x="4" y="1"/>
                  </a:cxn>
                  <a:cxn ang="0">
                    <a:pos x="3" y="6"/>
                  </a:cxn>
                  <a:cxn ang="0">
                    <a:pos x="9" y="4"/>
                  </a:cxn>
                  <a:cxn ang="0">
                    <a:pos x="15" y="33"/>
                  </a:cxn>
                  <a:cxn ang="0">
                    <a:pos x="15" y="36"/>
                  </a:cxn>
                  <a:cxn ang="0">
                    <a:pos x="14" y="37"/>
                  </a:cxn>
                </a:cxnLst>
                <a:rect l="0" t="0" r="r" b="b"/>
                <a:pathLst>
                  <a:path w="16" h="37">
                    <a:moveTo>
                      <a:pt x="14" y="37"/>
                    </a:moveTo>
                    <a:cubicBezTo>
                      <a:pt x="14" y="36"/>
                      <a:pt x="14" y="36"/>
                      <a:pt x="13" y="35"/>
                    </a:cubicBezTo>
                    <a:cubicBezTo>
                      <a:pt x="6" y="32"/>
                      <a:pt x="5" y="30"/>
                      <a:pt x="3" y="26"/>
                    </a:cubicBezTo>
                    <a:cubicBezTo>
                      <a:pt x="0" y="18"/>
                      <a:pt x="1" y="10"/>
                      <a:pt x="3" y="2"/>
                    </a:cubicBezTo>
                    <a:cubicBezTo>
                      <a:pt x="3" y="1"/>
                      <a:pt x="4" y="0"/>
                      <a:pt x="4" y="1"/>
                    </a:cubicBezTo>
                    <a:cubicBezTo>
                      <a:pt x="4" y="2"/>
                      <a:pt x="3" y="4"/>
                      <a:pt x="3" y="6"/>
                    </a:cubicBezTo>
                    <a:cubicBezTo>
                      <a:pt x="6" y="5"/>
                      <a:pt x="9" y="6"/>
                      <a:pt x="9" y="4"/>
                    </a:cubicBezTo>
                    <a:cubicBezTo>
                      <a:pt x="9" y="18"/>
                      <a:pt x="8" y="23"/>
                      <a:pt x="15" y="33"/>
                    </a:cubicBezTo>
                    <a:cubicBezTo>
                      <a:pt x="15" y="33"/>
                      <a:pt x="16" y="35"/>
                      <a:pt x="15" y="36"/>
                    </a:cubicBezTo>
                    <a:cubicBezTo>
                      <a:pt x="15" y="36"/>
                      <a:pt x="15" y="37"/>
                      <a:pt x="14" y="37"/>
                    </a:cubicBezTo>
                    <a:close/>
                  </a:path>
                </a:pathLst>
              </a:custGeom>
              <a:solidFill>
                <a:srgbClr val="B3680B"/>
              </a:solidFill>
              <a:ln w="9525">
                <a:noFill/>
                <a:round/>
                <a:headEnd/>
                <a:tailEnd/>
              </a:ln>
            </p:spPr>
            <p:txBody>
              <a:bodyPr/>
              <a:lstStyle/>
              <a:p>
                <a:pPr>
                  <a:defRPr/>
                </a:pPr>
                <a:endParaRPr lang="es-MX"/>
              </a:p>
            </p:txBody>
          </p:sp>
          <p:sp>
            <p:nvSpPr>
              <p:cNvPr id="1833" name="Freeform 809"/>
              <p:cNvSpPr>
                <a:spLocks/>
              </p:cNvSpPr>
              <p:nvPr/>
            </p:nvSpPr>
            <p:spPr bwMode="auto">
              <a:xfrm>
                <a:off x="4699" y="1569"/>
                <a:ext cx="37" cy="132"/>
              </a:xfrm>
              <a:custGeom>
                <a:avLst/>
                <a:gdLst/>
                <a:ahLst/>
                <a:cxnLst>
                  <a:cxn ang="0">
                    <a:pos x="7" y="35"/>
                  </a:cxn>
                  <a:cxn ang="0">
                    <a:pos x="5" y="34"/>
                  </a:cxn>
                  <a:cxn ang="0">
                    <a:pos x="4" y="24"/>
                  </a:cxn>
                  <a:cxn ang="0">
                    <a:pos x="6" y="2"/>
                  </a:cxn>
                  <a:cxn ang="0">
                    <a:pos x="7" y="1"/>
                  </a:cxn>
                  <a:cxn ang="0">
                    <a:pos x="10" y="0"/>
                  </a:cxn>
                  <a:cxn ang="0">
                    <a:pos x="7" y="35"/>
                  </a:cxn>
                </a:cxnLst>
                <a:rect l="0" t="0" r="r" b="b"/>
                <a:pathLst>
                  <a:path w="10" h="37">
                    <a:moveTo>
                      <a:pt x="7" y="35"/>
                    </a:moveTo>
                    <a:cubicBezTo>
                      <a:pt x="7" y="37"/>
                      <a:pt x="5" y="37"/>
                      <a:pt x="5" y="34"/>
                    </a:cubicBezTo>
                    <a:cubicBezTo>
                      <a:pt x="4" y="32"/>
                      <a:pt x="5" y="27"/>
                      <a:pt x="4" y="24"/>
                    </a:cubicBezTo>
                    <a:cubicBezTo>
                      <a:pt x="0" y="17"/>
                      <a:pt x="1" y="8"/>
                      <a:pt x="6" y="2"/>
                    </a:cubicBezTo>
                    <a:cubicBezTo>
                      <a:pt x="6" y="2"/>
                      <a:pt x="7" y="1"/>
                      <a:pt x="7" y="1"/>
                    </a:cubicBezTo>
                    <a:cubicBezTo>
                      <a:pt x="7" y="1"/>
                      <a:pt x="8" y="1"/>
                      <a:pt x="10" y="0"/>
                    </a:cubicBezTo>
                    <a:cubicBezTo>
                      <a:pt x="10" y="0"/>
                      <a:pt x="5" y="10"/>
                      <a:pt x="7" y="35"/>
                    </a:cubicBezTo>
                    <a:close/>
                  </a:path>
                </a:pathLst>
              </a:custGeom>
              <a:solidFill>
                <a:srgbClr val="B3680B"/>
              </a:solidFill>
              <a:ln w="9525">
                <a:noFill/>
                <a:round/>
                <a:headEnd/>
                <a:tailEnd/>
              </a:ln>
            </p:spPr>
            <p:txBody>
              <a:bodyPr/>
              <a:lstStyle/>
              <a:p>
                <a:pPr>
                  <a:defRPr/>
                </a:pPr>
                <a:endParaRPr lang="es-MX"/>
              </a:p>
            </p:txBody>
          </p:sp>
          <p:sp>
            <p:nvSpPr>
              <p:cNvPr id="1834" name="Freeform 810"/>
              <p:cNvSpPr>
                <a:spLocks/>
              </p:cNvSpPr>
              <p:nvPr/>
            </p:nvSpPr>
            <p:spPr bwMode="auto">
              <a:xfrm>
                <a:off x="4800" y="1592"/>
                <a:ext cx="64" cy="105"/>
              </a:xfrm>
              <a:custGeom>
                <a:avLst/>
                <a:gdLst/>
                <a:ahLst/>
                <a:cxnLst>
                  <a:cxn ang="0">
                    <a:pos x="16" y="0"/>
                  </a:cxn>
                  <a:cxn ang="0">
                    <a:pos x="12" y="30"/>
                  </a:cxn>
                  <a:cxn ang="0">
                    <a:pos x="4" y="22"/>
                  </a:cxn>
                  <a:cxn ang="0">
                    <a:pos x="0" y="1"/>
                  </a:cxn>
                  <a:cxn ang="0">
                    <a:pos x="4" y="17"/>
                  </a:cxn>
                  <a:cxn ang="0">
                    <a:pos x="12" y="27"/>
                  </a:cxn>
                  <a:cxn ang="0">
                    <a:pos x="14" y="17"/>
                  </a:cxn>
                  <a:cxn ang="0">
                    <a:pos x="16" y="0"/>
                  </a:cxn>
                </a:cxnLst>
                <a:rect l="0" t="0" r="r" b="b"/>
                <a:pathLst>
                  <a:path w="18" h="30">
                    <a:moveTo>
                      <a:pt x="16" y="0"/>
                    </a:moveTo>
                    <a:cubicBezTo>
                      <a:pt x="15" y="11"/>
                      <a:pt x="18" y="22"/>
                      <a:pt x="12" y="30"/>
                    </a:cubicBezTo>
                    <a:cubicBezTo>
                      <a:pt x="9" y="28"/>
                      <a:pt x="6" y="25"/>
                      <a:pt x="4" y="22"/>
                    </a:cubicBezTo>
                    <a:cubicBezTo>
                      <a:pt x="0" y="16"/>
                      <a:pt x="0" y="8"/>
                      <a:pt x="0" y="1"/>
                    </a:cubicBezTo>
                    <a:cubicBezTo>
                      <a:pt x="0" y="1"/>
                      <a:pt x="1" y="14"/>
                      <a:pt x="4" y="17"/>
                    </a:cubicBezTo>
                    <a:cubicBezTo>
                      <a:pt x="7" y="19"/>
                      <a:pt x="5" y="23"/>
                      <a:pt x="12" y="27"/>
                    </a:cubicBezTo>
                    <a:cubicBezTo>
                      <a:pt x="12" y="27"/>
                      <a:pt x="15" y="19"/>
                      <a:pt x="14" y="17"/>
                    </a:cubicBezTo>
                    <a:cubicBezTo>
                      <a:pt x="14" y="14"/>
                      <a:pt x="15" y="11"/>
                      <a:pt x="16" y="0"/>
                    </a:cubicBezTo>
                    <a:close/>
                  </a:path>
                </a:pathLst>
              </a:custGeom>
              <a:solidFill>
                <a:srgbClr val="B3680B"/>
              </a:solidFill>
              <a:ln w="9525">
                <a:noFill/>
                <a:round/>
                <a:headEnd/>
                <a:tailEnd/>
              </a:ln>
            </p:spPr>
            <p:txBody>
              <a:bodyPr/>
              <a:lstStyle/>
              <a:p>
                <a:pPr>
                  <a:defRPr/>
                </a:pPr>
                <a:endParaRPr lang="es-MX"/>
              </a:p>
            </p:txBody>
          </p:sp>
          <p:sp>
            <p:nvSpPr>
              <p:cNvPr id="1835" name="Freeform 811"/>
              <p:cNvSpPr>
                <a:spLocks/>
              </p:cNvSpPr>
              <p:nvPr/>
            </p:nvSpPr>
            <p:spPr bwMode="auto">
              <a:xfrm>
                <a:off x="4823" y="1387"/>
                <a:ext cx="64" cy="109"/>
              </a:xfrm>
              <a:custGeom>
                <a:avLst/>
                <a:gdLst/>
                <a:ahLst/>
                <a:cxnLst>
                  <a:cxn ang="0">
                    <a:pos x="18" y="29"/>
                  </a:cxn>
                  <a:cxn ang="0">
                    <a:pos x="17" y="31"/>
                  </a:cxn>
                  <a:cxn ang="0">
                    <a:pos x="15" y="29"/>
                  </a:cxn>
                  <a:cxn ang="0">
                    <a:pos x="13" y="27"/>
                  </a:cxn>
                  <a:cxn ang="0">
                    <a:pos x="8" y="18"/>
                  </a:cxn>
                  <a:cxn ang="0">
                    <a:pos x="7" y="12"/>
                  </a:cxn>
                  <a:cxn ang="0">
                    <a:pos x="5" y="10"/>
                  </a:cxn>
                  <a:cxn ang="0">
                    <a:pos x="2" y="2"/>
                  </a:cxn>
                  <a:cxn ang="0">
                    <a:pos x="0" y="0"/>
                  </a:cxn>
                  <a:cxn ang="0">
                    <a:pos x="0" y="0"/>
                  </a:cxn>
                  <a:cxn ang="0">
                    <a:pos x="0" y="0"/>
                  </a:cxn>
                  <a:cxn ang="0">
                    <a:pos x="0" y="0"/>
                  </a:cxn>
                  <a:cxn ang="0">
                    <a:pos x="14" y="16"/>
                  </a:cxn>
                  <a:cxn ang="0">
                    <a:pos x="18" y="29"/>
                  </a:cxn>
                </a:cxnLst>
                <a:rect l="0" t="0" r="r" b="b"/>
                <a:pathLst>
                  <a:path w="18" h="32">
                    <a:moveTo>
                      <a:pt x="18" y="29"/>
                    </a:moveTo>
                    <a:cubicBezTo>
                      <a:pt x="18" y="29"/>
                      <a:pt x="17" y="31"/>
                      <a:pt x="17" y="31"/>
                    </a:cubicBezTo>
                    <a:cubicBezTo>
                      <a:pt x="16" y="31"/>
                      <a:pt x="16" y="29"/>
                      <a:pt x="15" y="29"/>
                    </a:cubicBezTo>
                    <a:cubicBezTo>
                      <a:pt x="15" y="28"/>
                      <a:pt x="14" y="28"/>
                      <a:pt x="13" y="27"/>
                    </a:cubicBezTo>
                    <a:cubicBezTo>
                      <a:pt x="10" y="25"/>
                      <a:pt x="9" y="22"/>
                      <a:pt x="8" y="18"/>
                    </a:cubicBezTo>
                    <a:cubicBezTo>
                      <a:pt x="8" y="15"/>
                      <a:pt x="7" y="13"/>
                      <a:pt x="7" y="12"/>
                    </a:cubicBezTo>
                    <a:cubicBezTo>
                      <a:pt x="7" y="11"/>
                      <a:pt x="5" y="10"/>
                      <a:pt x="5" y="10"/>
                    </a:cubicBezTo>
                    <a:cubicBezTo>
                      <a:pt x="4" y="7"/>
                      <a:pt x="4" y="4"/>
                      <a:pt x="2" y="2"/>
                    </a:cubicBezTo>
                    <a:cubicBezTo>
                      <a:pt x="1" y="2"/>
                      <a:pt x="1" y="1"/>
                      <a:pt x="0" y="0"/>
                    </a:cubicBezTo>
                    <a:cubicBezTo>
                      <a:pt x="0" y="0"/>
                      <a:pt x="0" y="0"/>
                      <a:pt x="0" y="0"/>
                    </a:cubicBezTo>
                    <a:cubicBezTo>
                      <a:pt x="0" y="0"/>
                      <a:pt x="0" y="0"/>
                      <a:pt x="0" y="0"/>
                    </a:cubicBezTo>
                    <a:cubicBezTo>
                      <a:pt x="0" y="0"/>
                      <a:pt x="0" y="0"/>
                      <a:pt x="0" y="0"/>
                    </a:cubicBezTo>
                    <a:cubicBezTo>
                      <a:pt x="0" y="0"/>
                      <a:pt x="13" y="4"/>
                      <a:pt x="14" y="16"/>
                    </a:cubicBezTo>
                    <a:cubicBezTo>
                      <a:pt x="16" y="32"/>
                      <a:pt x="15" y="22"/>
                      <a:pt x="18" y="29"/>
                    </a:cubicBezTo>
                    <a:close/>
                  </a:path>
                </a:pathLst>
              </a:custGeom>
              <a:solidFill>
                <a:srgbClr val="B3680B"/>
              </a:solidFill>
              <a:ln w="9525">
                <a:noFill/>
                <a:round/>
                <a:headEnd/>
                <a:tailEnd/>
              </a:ln>
            </p:spPr>
            <p:txBody>
              <a:bodyPr/>
              <a:lstStyle/>
              <a:p>
                <a:pPr>
                  <a:defRPr/>
                </a:pPr>
                <a:endParaRPr lang="es-MX"/>
              </a:p>
            </p:txBody>
          </p:sp>
          <p:sp>
            <p:nvSpPr>
              <p:cNvPr id="1836" name="Freeform 812"/>
              <p:cNvSpPr>
                <a:spLocks/>
              </p:cNvSpPr>
              <p:nvPr/>
            </p:nvSpPr>
            <p:spPr bwMode="auto">
              <a:xfrm>
                <a:off x="4796" y="1496"/>
                <a:ext cx="37" cy="123"/>
              </a:xfrm>
              <a:custGeom>
                <a:avLst/>
                <a:gdLst/>
                <a:ahLst/>
                <a:cxnLst>
                  <a:cxn ang="0">
                    <a:pos x="9" y="31"/>
                  </a:cxn>
                  <a:cxn ang="0">
                    <a:pos x="1" y="19"/>
                  </a:cxn>
                  <a:cxn ang="0">
                    <a:pos x="3" y="10"/>
                  </a:cxn>
                  <a:cxn ang="0">
                    <a:pos x="8" y="1"/>
                  </a:cxn>
                  <a:cxn ang="0">
                    <a:pos x="9" y="0"/>
                  </a:cxn>
                  <a:cxn ang="0">
                    <a:pos x="5" y="19"/>
                  </a:cxn>
                  <a:cxn ang="0">
                    <a:pos x="8" y="20"/>
                  </a:cxn>
                  <a:cxn ang="0">
                    <a:pos x="5" y="21"/>
                  </a:cxn>
                  <a:cxn ang="0">
                    <a:pos x="9" y="31"/>
                  </a:cxn>
                </a:cxnLst>
                <a:rect l="0" t="0" r="r" b="b"/>
                <a:pathLst>
                  <a:path w="10" h="35">
                    <a:moveTo>
                      <a:pt x="9" y="31"/>
                    </a:moveTo>
                    <a:cubicBezTo>
                      <a:pt x="7" y="35"/>
                      <a:pt x="0" y="24"/>
                      <a:pt x="1" y="19"/>
                    </a:cubicBezTo>
                    <a:cubicBezTo>
                      <a:pt x="2" y="16"/>
                      <a:pt x="2" y="13"/>
                      <a:pt x="3" y="10"/>
                    </a:cubicBezTo>
                    <a:cubicBezTo>
                      <a:pt x="4" y="7"/>
                      <a:pt x="7" y="5"/>
                      <a:pt x="8" y="1"/>
                    </a:cubicBezTo>
                    <a:cubicBezTo>
                      <a:pt x="9" y="1"/>
                      <a:pt x="9" y="0"/>
                      <a:pt x="9" y="0"/>
                    </a:cubicBezTo>
                    <a:cubicBezTo>
                      <a:pt x="9" y="0"/>
                      <a:pt x="1" y="15"/>
                      <a:pt x="5" y="19"/>
                    </a:cubicBezTo>
                    <a:cubicBezTo>
                      <a:pt x="8" y="24"/>
                      <a:pt x="8" y="20"/>
                      <a:pt x="8" y="20"/>
                    </a:cubicBezTo>
                    <a:cubicBezTo>
                      <a:pt x="8" y="20"/>
                      <a:pt x="5" y="21"/>
                      <a:pt x="5" y="21"/>
                    </a:cubicBezTo>
                    <a:cubicBezTo>
                      <a:pt x="5" y="21"/>
                      <a:pt x="10" y="28"/>
                      <a:pt x="9" y="31"/>
                    </a:cubicBezTo>
                    <a:close/>
                  </a:path>
                </a:pathLst>
              </a:custGeom>
              <a:solidFill>
                <a:srgbClr val="B3680B"/>
              </a:solidFill>
              <a:ln w="9525">
                <a:noFill/>
                <a:round/>
                <a:headEnd/>
                <a:tailEnd/>
              </a:ln>
            </p:spPr>
            <p:txBody>
              <a:bodyPr/>
              <a:lstStyle/>
              <a:p>
                <a:pPr>
                  <a:defRPr/>
                </a:pPr>
                <a:endParaRPr lang="es-MX"/>
              </a:p>
            </p:txBody>
          </p:sp>
          <p:sp>
            <p:nvSpPr>
              <p:cNvPr id="1837" name="Freeform 813"/>
              <p:cNvSpPr>
                <a:spLocks/>
              </p:cNvSpPr>
              <p:nvPr/>
            </p:nvSpPr>
            <p:spPr bwMode="auto">
              <a:xfrm>
                <a:off x="4718" y="1510"/>
                <a:ext cx="46" cy="55"/>
              </a:xfrm>
              <a:custGeom>
                <a:avLst/>
                <a:gdLst/>
                <a:ahLst/>
                <a:cxnLst>
                  <a:cxn ang="0">
                    <a:pos x="11" y="2"/>
                  </a:cxn>
                  <a:cxn ang="0">
                    <a:pos x="9" y="2"/>
                  </a:cxn>
                  <a:cxn ang="0">
                    <a:pos x="0" y="15"/>
                  </a:cxn>
                  <a:cxn ang="0">
                    <a:pos x="11" y="3"/>
                  </a:cxn>
                  <a:cxn ang="0">
                    <a:pos x="11" y="2"/>
                  </a:cxn>
                </a:cxnLst>
                <a:rect l="0" t="0" r="r" b="b"/>
                <a:pathLst>
                  <a:path w="13" h="15">
                    <a:moveTo>
                      <a:pt x="11" y="2"/>
                    </a:moveTo>
                    <a:cubicBezTo>
                      <a:pt x="11" y="2"/>
                      <a:pt x="10" y="1"/>
                      <a:pt x="9" y="2"/>
                    </a:cubicBezTo>
                    <a:cubicBezTo>
                      <a:pt x="6" y="7"/>
                      <a:pt x="3" y="11"/>
                      <a:pt x="0" y="15"/>
                    </a:cubicBezTo>
                    <a:cubicBezTo>
                      <a:pt x="0" y="15"/>
                      <a:pt x="8" y="6"/>
                      <a:pt x="11" y="3"/>
                    </a:cubicBezTo>
                    <a:cubicBezTo>
                      <a:pt x="13" y="0"/>
                      <a:pt x="11" y="2"/>
                      <a:pt x="11" y="2"/>
                    </a:cubicBezTo>
                    <a:close/>
                  </a:path>
                </a:pathLst>
              </a:custGeom>
              <a:solidFill>
                <a:srgbClr val="B3680B"/>
              </a:solidFill>
              <a:ln w="9525">
                <a:noFill/>
                <a:round/>
                <a:headEnd/>
                <a:tailEnd/>
              </a:ln>
            </p:spPr>
            <p:txBody>
              <a:bodyPr/>
              <a:lstStyle/>
              <a:p>
                <a:pPr>
                  <a:defRPr/>
                </a:pPr>
                <a:endParaRPr lang="es-MX"/>
              </a:p>
            </p:txBody>
          </p:sp>
          <p:sp>
            <p:nvSpPr>
              <p:cNvPr id="1838" name="Freeform 814"/>
              <p:cNvSpPr>
                <a:spLocks/>
              </p:cNvSpPr>
              <p:nvPr/>
            </p:nvSpPr>
            <p:spPr bwMode="auto">
              <a:xfrm>
                <a:off x="4860" y="1478"/>
                <a:ext cx="46" cy="105"/>
              </a:xfrm>
              <a:custGeom>
                <a:avLst/>
                <a:gdLst/>
                <a:ahLst/>
                <a:cxnLst>
                  <a:cxn ang="0">
                    <a:pos x="13" y="29"/>
                  </a:cxn>
                  <a:cxn ang="0">
                    <a:pos x="12" y="28"/>
                  </a:cxn>
                  <a:cxn ang="0">
                    <a:pos x="4" y="23"/>
                  </a:cxn>
                  <a:cxn ang="0">
                    <a:pos x="1" y="9"/>
                  </a:cxn>
                  <a:cxn ang="0">
                    <a:pos x="0" y="0"/>
                  </a:cxn>
                  <a:cxn ang="0">
                    <a:pos x="7" y="7"/>
                  </a:cxn>
                  <a:cxn ang="0">
                    <a:pos x="13" y="26"/>
                  </a:cxn>
                  <a:cxn ang="0">
                    <a:pos x="13" y="29"/>
                  </a:cxn>
                </a:cxnLst>
                <a:rect l="0" t="0" r="r" b="b"/>
                <a:pathLst>
                  <a:path w="13" h="29">
                    <a:moveTo>
                      <a:pt x="13" y="29"/>
                    </a:moveTo>
                    <a:cubicBezTo>
                      <a:pt x="13" y="29"/>
                      <a:pt x="12" y="28"/>
                      <a:pt x="12" y="28"/>
                    </a:cubicBezTo>
                    <a:cubicBezTo>
                      <a:pt x="9" y="26"/>
                      <a:pt x="5" y="26"/>
                      <a:pt x="4" y="23"/>
                    </a:cubicBezTo>
                    <a:cubicBezTo>
                      <a:pt x="3" y="18"/>
                      <a:pt x="2" y="13"/>
                      <a:pt x="1" y="9"/>
                    </a:cubicBezTo>
                    <a:cubicBezTo>
                      <a:pt x="0" y="6"/>
                      <a:pt x="2" y="3"/>
                      <a:pt x="0" y="0"/>
                    </a:cubicBezTo>
                    <a:cubicBezTo>
                      <a:pt x="3" y="1"/>
                      <a:pt x="5" y="4"/>
                      <a:pt x="7" y="7"/>
                    </a:cubicBezTo>
                    <a:cubicBezTo>
                      <a:pt x="7" y="7"/>
                      <a:pt x="2" y="15"/>
                      <a:pt x="13" y="26"/>
                    </a:cubicBezTo>
                    <a:cubicBezTo>
                      <a:pt x="13" y="26"/>
                      <a:pt x="13" y="29"/>
                      <a:pt x="13" y="29"/>
                    </a:cubicBezTo>
                    <a:close/>
                  </a:path>
                </a:pathLst>
              </a:custGeom>
              <a:solidFill>
                <a:srgbClr val="B3680B"/>
              </a:solidFill>
              <a:ln w="9525">
                <a:noFill/>
                <a:round/>
                <a:headEnd/>
                <a:tailEnd/>
              </a:ln>
            </p:spPr>
            <p:txBody>
              <a:bodyPr/>
              <a:lstStyle/>
              <a:p>
                <a:pPr>
                  <a:defRPr/>
                </a:pPr>
                <a:endParaRPr lang="es-MX"/>
              </a:p>
            </p:txBody>
          </p:sp>
          <p:sp>
            <p:nvSpPr>
              <p:cNvPr id="1839" name="Freeform 815"/>
              <p:cNvSpPr>
                <a:spLocks/>
              </p:cNvSpPr>
              <p:nvPr/>
            </p:nvSpPr>
            <p:spPr bwMode="auto">
              <a:xfrm>
                <a:off x="4846" y="1701"/>
                <a:ext cx="73" cy="68"/>
              </a:xfrm>
              <a:custGeom>
                <a:avLst/>
                <a:gdLst/>
                <a:ahLst/>
                <a:cxnLst>
                  <a:cxn ang="0">
                    <a:pos x="1" y="0"/>
                  </a:cxn>
                  <a:cxn ang="0">
                    <a:pos x="5" y="5"/>
                  </a:cxn>
                  <a:cxn ang="0">
                    <a:pos x="6" y="8"/>
                  </a:cxn>
                  <a:cxn ang="0">
                    <a:pos x="9" y="15"/>
                  </a:cxn>
                  <a:cxn ang="0">
                    <a:pos x="19" y="20"/>
                  </a:cxn>
                  <a:cxn ang="0">
                    <a:pos x="19" y="9"/>
                  </a:cxn>
                  <a:cxn ang="0">
                    <a:pos x="18" y="18"/>
                  </a:cxn>
                  <a:cxn ang="0">
                    <a:pos x="10" y="13"/>
                  </a:cxn>
                  <a:cxn ang="0">
                    <a:pos x="4" y="1"/>
                  </a:cxn>
                  <a:cxn ang="0">
                    <a:pos x="1" y="0"/>
                  </a:cxn>
                </a:cxnLst>
                <a:rect l="0" t="0" r="r" b="b"/>
                <a:pathLst>
                  <a:path w="20" h="20">
                    <a:moveTo>
                      <a:pt x="1" y="0"/>
                    </a:moveTo>
                    <a:cubicBezTo>
                      <a:pt x="0" y="1"/>
                      <a:pt x="4" y="3"/>
                      <a:pt x="5" y="5"/>
                    </a:cubicBezTo>
                    <a:cubicBezTo>
                      <a:pt x="5" y="6"/>
                      <a:pt x="5" y="7"/>
                      <a:pt x="6" y="8"/>
                    </a:cubicBezTo>
                    <a:cubicBezTo>
                      <a:pt x="7" y="10"/>
                      <a:pt x="8" y="12"/>
                      <a:pt x="9" y="15"/>
                    </a:cubicBezTo>
                    <a:cubicBezTo>
                      <a:pt x="11" y="19"/>
                      <a:pt x="15" y="19"/>
                      <a:pt x="19" y="20"/>
                    </a:cubicBezTo>
                    <a:cubicBezTo>
                      <a:pt x="20" y="20"/>
                      <a:pt x="19" y="13"/>
                      <a:pt x="19" y="9"/>
                    </a:cubicBezTo>
                    <a:cubicBezTo>
                      <a:pt x="19" y="9"/>
                      <a:pt x="18" y="18"/>
                      <a:pt x="18" y="18"/>
                    </a:cubicBezTo>
                    <a:cubicBezTo>
                      <a:pt x="18" y="18"/>
                      <a:pt x="10" y="17"/>
                      <a:pt x="10" y="13"/>
                    </a:cubicBezTo>
                    <a:cubicBezTo>
                      <a:pt x="10" y="8"/>
                      <a:pt x="4" y="1"/>
                      <a:pt x="4" y="1"/>
                    </a:cubicBezTo>
                    <a:cubicBezTo>
                      <a:pt x="4" y="1"/>
                      <a:pt x="1" y="0"/>
                      <a:pt x="1" y="0"/>
                    </a:cubicBezTo>
                    <a:close/>
                  </a:path>
                </a:pathLst>
              </a:custGeom>
              <a:solidFill>
                <a:srgbClr val="B3680B"/>
              </a:solidFill>
              <a:ln w="9525">
                <a:noFill/>
                <a:round/>
                <a:headEnd/>
                <a:tailEnd/>
              </a:ln>
            </p:spPr>
            <p:txBody>
              <a:bodyPr/>
              <a:lstStyle/>
              <a:p>
                <a:pPr>
                  <a:defRPr/>
                </a:pPr>
                <a:endParaRPr lang="es-MX"/>
              </a:p>
            </p:txBody>
          </p:sp>
          <p:sp>
            <p:nvSpPr>
              <p:cNvPr id="1840" name="Freeform 816"/>
              <p:cNvSpPr>
                <a:spLocks/>
              </p:cNvSpPr>
              <p:nvPr/>
            </p:nvSpPr>
            <p:spPr bwMode="auto">
              <a:xfrm>
                <a:off x="4763" y="1724"/>
                <a:ext cx="73" cy="68"/>
              </a:xfrm>
              <a:custGeom>
                <a:avLst/>
                <a:gdLst/>
                <a:ahLst/>
                <a:cxnLst>
                  <a:cxn ang="0">
                    <a:pos x="17" y="8"/>
                  </a:cxn>
                  <a:cxn ang="0">
                    <a:pos x="20" y="20"/>
                  </a:cxn>
                  <a:cxn ang="0">
                    <a:pos x="15" y="18"/>
                  </a:cxn>
                  <a:cxn ang="0">
                    <a:pos x="0" y="0"/>
                  </a:cxn>
                  <a:cxn ang="0">
                    <a:pos x="14" y="15"/>
                  </a:cxn>
                  <a:cxn ang="0">
                    <a:pos x="14" y="11"/>
                  </a:cxn>
                  <a:cxn ang="0">
                    <a:pos x="15" y="16"/>
                  </a:cxn>
                  <a:cxn ang="0">
                    <a:pos x="18" y="17"/>
                  </a:cxn>
                  <a:cxn ang="0">
                    <a:pos x="19" y="18"/>
                  </a:cxn>
                  <a:cxn ang="0">
                    <a:pos x="18" y="10"/>
                  </a:cxn>
                  <a:cxn ang="0">
                    <a:pos x="17" y="8"/>
                  </a:cxn>
                </a:cxnLst>
                <a:rect l="0" t="0" r="r" b="b"/>
                <a:pathLst>
                  <a:path w="21" h="20">
                    <a:moveTo>
                      <a:pt x="17" y="8"/>
                    </a:moveTo>
                    <a:cubicBezTo>
                      <a:pt x="20" y="12"/>
                      <a:pt x="21" y="15"/>
                      <a:pt x="20" y="20"/>
                    </a:cubicBezTo>
                    <a:cubicBezTo>
                      <a:pt x="19" y="18"/>
                      <a:pt x="16" y="19"/>
                      <a:pt x="15" y="18"/>
                    </a:cubicBezTo>
                    <a:cubicBezTo>
                      <a:pt x="8" y="13"/>
                      <a:pt x="3" y="7"/>
                      <a:pt x="0" y="0"/>
                    </a:cubicBezTo>
                    <a:cubicBezTo>
                      <a:pt x="0" y="0"/>
                      <a:pt x="10" y="16"/>
                      <a:pt x="14" y="15"/>
                    </a:cubicBezTo>
                    <a:cubicBezTo>
                      <a:pt x="14" y="15"/>
                      <a:pt x="15" y="14"/>
                      <a:pt x="14" y="11"/>
                    </a:cubicBezTo>
                    <a:cubicBezTo>
                      <a:pt x="14" y="11"/>
                      <a:pt x="16" y="14"/>
                      <a:pt x="15" y="16"/>
                    </a:cubicBezTo>
                    <a:cubicBezTo>
                      <a:pt x="15" y="16"/>
                      <a:pt x="16" y="18"/>
                      <a:pt x="18" y="17"/>
                    </a:cubicBezTo>
                    <a:cubicBezTo>
                      <a:pt x="19" y="17"/>
                      <a:pt x="19" y="18"/>
                      <a:pt x="19" y="18"/>
                    </a:cubicBezTo>
                    <a:cubicBezTo>
                      <a:pt x="19" y="18"/>
                      <a:pt x="19" y="12"/>
                      <a:pt x="18" y="10"/>
                    </a:cubicBezTo>
                    <a:cubicBezTo>
                      <a:pt x="16" y="8"/>
                      <a:pt x="17" y="8"/>
                      <a:pt x="17" y="8"/>
                    </a:cubicBezTo>
                    <a:close/>
                  </a:path>
                </a:pathLst>
              </a:custGeom>
              <a:solidFill>
                <a:srgbClr val="B3680B"/>
              </a:solidFill>
              <a:ln w="9525">
                <a:noFill/>
                <a:round/>
                <a:headEnd/>
                <a:tailEnd/>
              </a:ln>
            </p:spPr>
            <p:txBody>
              <a:bodyPr/>
              <a:lstStyle/>
              <a:p>
                <a:pPr>
                  <a:defRPr/>
                </a:pPr>
                <a:endParaRPr lang="es-MX"/>
              </a:p>
            </p:txBody>
          </p:sp>
          <p:sp>
            <p:nvSpPr>
              <p:cNvPr id="1841" name="Freeform 817"/>
              <p:cNvSpPr>
                <a:spLocks/>
              </p:cNvSpPr>
              <p:nvPr/>
            </p:nvSpPr>
            <p:spPr bwMode="auto">
              <a:xfrm>
                <a:off x="4800" y="1697"/>
                <a:ext cx="78" cy="87"/>
              </a:xfrm>
              <a:custGeom>
                <a:avLst/>
                <a:gdLst/>
                <a:ahLst/>
                <a:cxnLst>
                  <a:cxn ang="0">
                    <a:pos x="9" y="0"/>
                  </a:cxn>
                  <a:cxn ang="0">
                    <a:pos x="22" y="25"/>
                  </a:cxn>
                  <a:cxn ang="0">
                    <a:pos x="0" y="2"/>
                  </a:cxn>
                  <a:cxn ang="0">
                    <a:pos x="19" y="22"/>
                  </a:cxn>
                  <a:cxn ang="0">
                    <a:pos x="18" y="14"/>
                  </a:cxn>
                  <a:cxn ang="0">
                    <a:pos x="15" y="13"/>
                  </a:cxn>
                  <a:cxn ang="0">
                    <a:pos x="18" y="13"/>
                  </a:cxn>
                  <a:cxn ang="0">
                    <a:pos x="12" y="4"/>
                  </a:cxn>
                  <a:cxn ang="0">
                    <a:pos x="8" y="1"/>
                  </a:cxn>
                  <a:cxn ang="0">
                    <a:pos x="9" y="0"/>
                  </a:cxn>
                </a:cxnLst>
                <a:rect l="0" t="0" r="r" b="b"/>
                <a:pathLst>
                  <a:path w="22" h="25">
                    <a:moveTo>
                      <a:pt x="9" y="0"/>
                    </a:moveTo>
                    <a:cubicBezTo>
                      <a:pt x="18" y="3"/>
                      <a:pt x="21" y="16"/>
                      <a:pt x="22" y="25"/>
                    </a:cubicBezTo>
                    <a:cubicBezTo>
                      <a:pt x="10" y="22"/>
                      <a:pt x="5" y="11"/>
                      <a:pt x="0" y="2"/>
                    </a:cubicBezTo>
                    <a:cubicBezTo>
                      <a:pt x="0" y="2"/>
                      <a:pt x="10" y="19"/>
                      <a:pt x="19" y="22"/>
                    </a:cubicBezTo>
                    <a:cubicBezTo>
                      <a:pt x="19" y="22"/>
                      <a:pt x="19" y="16"/>
                      <a:pt x="18" y="14"/>
                    </a:cubicBezTo>
                    <a:cubicBezTo>
                      <a:pt x="18" y="14"/>
                      <a:pt x="17" y="13"/>
                      <a:pt x="15" y="13"/>
                    </a:cubicBezTo>
                    <a:cubicBezTo>
                      <a:pt x="15" y="13"/>
                      <a:pt x="16" y="13"/>
                      <a:pt x="18" y="13"/>
                    </a:cubicBezTo>
                    <a:cubicBezTo>
                      <a:pt x="18" y="13"/>
                      <a:pt x="16" y="5"/>
                      <a:pt x="12" y="4"/>
                    </a:cubicBezTo>
                    <a:cubicBezTo>
                      <a:pt x="8" y="2"/>
                      <a:pt x="8" y="1"/>
                      <a:pt x="8" y="1"/>
                    </a:cubicBezTo>
                    <a:cubicBezTo>
                      <a:pt x="8" y="1"/>
                      <a:pt x="9" y="0"/>
                      <a:pt x="9" y="0"/>
                    </a:cubicBezTo>
                    <a:close/>
                  </a:path>
                </a:pathLst>
              </a:custGeom>
              <a:solidFill>
                <a:srgbClr val="B3680B"/>
              </a:solidFill>
              <a:ln w="9525">
                <a:noFill/>
                <a:round/>
                <a:headEnd/>
                <a:tailEnd/>
              </a:ln>
            </p:spPr>
            <p:txBody>
              <a:bodyPr/>
              <a:lstStyle/>
              <a:p>
                <a:pPr>
                  <a:defRPr/>
                </a:pPr>
                <a:endParaRPr lang="es-MX"/>
              </a:p>
            </p:txBody>
          </p:sp>
          <p:sp>
            <p:nvSpPr>
              <p:cNvPr id="1842" name="Freeform 818"/>
              <p:cNvSpPr>
                <a:spLocks/>
              </p:cNvSpPr>
              <p:nvPr/>
            </p:nvSpPr>
            <p:spPr bwMode="auto">
              <a:xfrm>
                <a:off x="4901" y="1669"/>
                <a:ext cx="46" cy="73"/>
              </a:xfrm>
              <a:custGeom>
                <a:avLst/>
                <a:gdLst/>
                <a:ahLst/>
                <a:cxnLst>
                  <a:cxn ang="0">
                    <a:pos x="13" y="11"/>
                  </a:cxn>
                  <a:cxn ang="0">
                    <a:pos x="13" y="20"/>
                  </a:cxn>
                  <a:cxn ang="0">
                    <a:pos x="0" y="0"/>
                  </a:cxn>
                  <a:cxn ang="0">
                    <a:pos x="5" y="11"/>
                  </a:cxn>
                  <a:cxn ang="0">
                    <a:pos x="12" y="19"/>
                  </a:cxn>
                  <a:cxn ang="0">
                    <a:pos x="12" y="14"/>
                  </a:cxn>
                  <a:cxn ang="0">
                    <a:pos x="9" y="14"/>
                  </a:cxn>
                  <a:cxn ang="0">
                    <a:pos x="12" y="12"/>
                  </a:cxn>
                  <a:cxn ang="0">
                    <a:pos x="12" y="11"/>
                  </a:cxn>
                  <a:cxn ang="0">
                    <a:pos x="13" y="11"/>
                  </a:cxn>
                </a:cxnLst>
                <a:rect l="0" t="0" r="r" b="b"/>
                <a:pathLst>
                  <a:path w="13" h="20">
                    <a:moveTo>
                      <a:pt x="13" y="11"/>
                    </a:moveTo>
                    <a:cubicBezTo>
                      <a:pt x="13" y="16"/>
                      <a:pt x="13" y="20"/>
                      <a:pt x="13" y="20"/>
                    </a:cubicBezTo>
                    <a:cubicBezTo>
                      <a:pt x="5" y="20"/>
                      <a:pt x="1" y="8"/>
                      <a:pt x="0" y="0"/>
                    </a:cubicBezTo>
                    <a:cubicBezTo>
                      <a:pt x="0" y="0"/>
                      <a:pt x="3" y="11"/>
                      <a:pt x="5" y="11"/>
                    </a:cubicBezTo>
                    <a:cubicBezTo>
                      <a:pt x="5" y="11"/>
                      <a:pt x="8" y="17"/>
                      <a:pt x="12" y="19"/>
                    </a:cubicBezTo>
                    <a:cubicBezTo>
                      <a:pt x="12" y="19"/>
                      <a:pt x="12" y="14"/>
                      <a:pt x="12" y="14"/>
                    </a:cubicBezTo>
                    <a:cubicBezTo>
                      <a:pt x="12" y="14"/>
                      <a:pt x="12" y="13"/>
                      <a:pt x="9" y="14"/>
                    </a:cubicBezTo>
                    <a:cubicBezTo>
                      <a:pt x="9" y="14"/>
                      <a:pt x="10" y="12"/>
                      <a:pt x="12" y="12"/>
                    </a:cubicBezTo>
                    <a:cubicBezTo>
                      <a:pt x="12" y="12"/>
                      <a:pt x="12" y="11"/>
                      <a:pt x="12" y="11"/>
                    </a:cubicBezTo>
                    <a:cubicBezTo>
                      <a:pt x="12" y="11"/>
                      <a:pt x="13" y="8"/>
                      <a:pt x="13" y="11"/>
                    </a:cubicBezTo>
                    <a:close/>
                  </a:path>
                </a:pathLst>
              </a:custGeom>
              <a:solidFill>
                <a:srgbClr val="B3680B"/>
              </a:solidFill>
              <a:ln w="9525">
                <a:noFill/>
                <a:round/>
                <a:headEnd/>
                <a:tailEnd/>
              </a:ln>
            </p:spPr>
            <p:txBody>
              <a:bodyPr/>
              <a:lstStyle/>
              <a:p>
                <a:pPr>
                  <a:defRPr/>
                </a:pPr>
                <a:endParaRPr lang="es-MX"/>
              </a:p>
            </p:txBody>
          </p:sp>
          <p:sp>
            <p:nvSpPr>
              <p:cNvPr id="1843" name="Freeform 819"/>
              <p:cNvSpPr>
                <a:spLocks/>
              </p:cNvSpPr>
              <p:nvPr/>
            </p:nvSpPr>
            <p:spPr bwMode="auto">
              <a:xfrm>
                <a:off x="4887" y="1938"/>
                <a:ext cx="37" cy="41"/>
              </a:xfrm>
              <a:custGeom>
                <a:avLst/>
                <a:gdLst/>
                <a:ahLst/>
                <a:cxnLst>
                  <a:cxn ang="0">
                    <a:pos x="2" y="11"/>
                  </a:cxn>
                  <a:cxn ang="0">
                    <a:pos x="4" y="11"/>
                  </a:cxn>
                  <a:cxn ang="0">
                    <a:pos x="8" y="8"/>
                  </a:cxn>
                  <a:cxn ang="0">
                    <a:pos x="0" y="2"/>
                  </a:cxn>
                  <a:cxn ang="0">
                    <a:pos x="2" y="11"/>
                  </a:cxn>
                  <a:cxn ang="0">
                    <a:pos x="2" y="11"/>
                  </a:cxn>
                </a:cxnLst>
                <a:rect l="0" t="0" r="r" b="b"/>
                <a:pathLst>
                  <a:path w="10" h="12">
                    <a:moveTo>
                      <a:pt x="2" y="11"/>
                    </a:moveTo>
                    <a:cubicBezTo>
                      <a:pt x="3" y="11"/>
                      <a:pt x="4" y="12"/>
                      <a:pt x="4" y="11"/>
                    </a:cubicBezTo>
                    <a:cubicBezTo>
                      <a:pt x="5" y="10"/>
                      <a:pt x="7" y="9"/>
                      <a:pt x="8" y="8"/>
                    </a:cubicBezTo>
                    <a:cubicBezTo>
                      <a:pt x="10" y="3"/>
                      <a:pt x="4" y="0"/>
                      <a:pt x="0" y="2"/>
                    </a:cubicBezTo>
                    <a:cubicBezTo>
                      <a:pt x="2" y="1"/>
                      <a:pt x="2" y="8"/>
                      <a:pt x="2" y="11"/>
                    </a:cubicBezTo>
                    <a:cubicBezTo>
                      <a:pt x="2" y="11"/>
                      <a:pt x="2" y="11"/>
                      <a:pt x="2" y="11"/>
                    </a:cubicBezTo>
                    <a:close/>
                  </a:path>
                </a:pathLst>
              </a:custGeom>
              <a:solidFill>
                <a:srgbClr val="B3680B"/>
              </a:solidFill>
              <a:ln w="9525">
                <a:noFill/>
                <a:round/>
                <a:headEnd/>
                <a:tailEnd/>
              </a:ln>
            </p:spPr>
            <p:txBody>
              <a:bodyPr/>
              <a:lstStyle/>
              <a:p>
                <a:pPr>
                  <a:defRPr/>
                </a:pPr>
                <a:endParaRPr lang="es-MX"/>
              </a:p>
            </p:txBody>
          </p:sp>
        </p:grpSp>
        <p:sp>
          <p:nvSpPr>
            <p:cNvPr id="1844" name="Freeform 820"/>
            <p:cNvSpPr>
              <a:spLocks/>
            </p:cNvSpPr>
            <p:nvPr/>
          </p:nvSpPr>
          <p:spPr bwMode="auto">
            <a:xfrm>
              <a:off x="4915" y="1943"/>
              <a:ext cx="28" cy="18"/>
            </a:xfrm>
            <a:custGeom>
              <a:avLst/>
              <a:gdLst/>
              <a:ahLst/>
              <a:cxnLst>
                <a:cxn ang="0">
                  <a:pos x="7" y="3"/>
                </a:cxn>
                <a:cxn ang="0">
                  <a:pos x="2" y="6"/>
                </a:cxn>
                <a:cxn ang="0">
                  <a:pos x="1" y="3"/>
                </a:cxn>
                <a:cxn ang="0">
                  <a:pos x="1" y="3"/>
                </a:cxn>
                <a:cxn ang="0">
                  <a:pos x="0" y="1"/>
                </a:cxn>
                <a:cxn ang="0">
                  <a:pos x="4" y="0"/>
                </a:cxn>
                <a:cxn ang="0">
                  <a:pos x="7" y="3"/>
                </a:cxn>
              </a:cxnLst>
              <a:rect l="0" t="0" r="r" b="b"/>
              <a:pathLst>
                <a:path w="7" h="6">
                  <a:moveTo>
                    <a:pt x="7" y="3"/>
                  </a:moveTo>
                  <a:cubicBezTo>
                    <a:pt x="6" y="5"/>
                    <a:pt x="4" y="5"/>
                    <a:pt x="2" y="6"/>
                  </a:cubicBezTo>
                  <a:cubicBezTo>
                    <a:pt x="2" y="5"/>
                    <a:pt x="2" y="4"/>
                    <a:pt x="1" y="3"/>
                  </a:cubicBezTo>
                  <a:cubicBezTo>
                    <a:pt x="1" y="3"/>
                    <a:pt x="1" y="3"/>
                    <a:pt x="1" y="3"/>
                  </a:cubicBezTo>
                  <a:cubicBezTo>
                    <a:pt x="1" y="2"/>
                    <a:pt x="0" y="1"/>
                    <a:pt x="0" y="1"/>
                  </a:cubicBezTo>
                  <a:cubicBezTo>
                    <a:pt x="1" y="1"/>
                    <a:pt x="3" y="1"/>
                    <a:pt x="4" y="0"/>
                  </a:cubicBezTo>
                  <a:cubicBezTo>
                    <a:pt x="4" y="0"/>
                    <a:pt x="7" y="3"/>
                    <a:pt x="7" y="3"/>
                  </a:cubicBezTo>
                  <a:close/>
                </a:path>
              </a:pathLst>
            </a:custGeom>
            <a:solidFill>
              <a:srgbClr val="B3680B"/>
            </a:solidFill>
            <a:ln w="9525">
              <a:noFill/>
              <a:round/>
              <a:headEnd/>
              <a:tailEnd/>
            </a:ln>
          </p:spPr>
          <p:txBody>
            <a:bodyPr/>
            <a:lstStyle/>
            <a:p>
              <a:pPr>
                <a:defRPr/>
              </a:pPr>
              <a:endParaRPr lang="es-MX"/>
            </a:p>
          </p:txBody>
        </p:sp>
        <p:sp>
          <p:nvSpPr>
            <p:cNvPr id="1845" name="Freeform 821"/>
            <p:cNvSpPr>
              <a:spLocks/>
            </p:cNvSpPr>
            <p:nvPr/>
          </p:nvSpPr>
          <p:spPr bwMode="auto">
            <a:xfrm>
              <a:off x="4933" y="1925"/>
              <a:ext cx="41" cy="32"/>
            </a:xfrm>
            <a:custGeom>
              <a:avLst/>
              <a:gdLst/>
              <a:ahLst/>
              <a:cxnLst>
                <a:cxn ang="0">
                  <a:pos x="2" y="8"/>
                </a:cxn>
                <a:cxn ang="0">
                  <a:pos x="0" y="4"/>
                </a:cxn>
                <a:cxn ang="0">
                  <a:pos x="2" y="0"/>
                </a:cxn>
                <a:cxn ang="0">
                  <a:pos x="5" y="3"/>
                </a:cxn>
                <a:cxn ang="0">
                  <a:pos x="2" y="8"/>
                </a:cxn>
              </a:cxnLst>
              <a:rect l="0" t="0" r="r" b="b"/>
              <a:pathLst>
                <a:path w="11" h="9">
                  <a:moveTo>
                    <a:pt x="2" y="8"/>
                  </a:moveTo>
                  <a:cubicBezTo>
                    <a:pt x="2" y="6"/>
                    <a:pt x="0" y="5"/>
                    <a:pt x="0" y="4"/>
                  </a:cubicBezTo>
                  <a:cubicBezTo>
                    <a:pt x="0" y="3"/>
                    <a:pt x="2" y="2"/>
                    <a:pt x="2" y="0"/>
                  </a:cubicBezTo>
                  <a:cubicBezTo>
                    <a:pt x="2" y="0"/>
                    <a:pt x="4" y="2"/>
                    <a:pt x="5" y="3"/>
                  </a:cubicBezTo>
                  <a:cubicBezTo>
                    <a:pt x="11" y="5"/>
                    <a:pt x="2" y="9"/>
                    <a:pt x="2" y="8"/>
                  </a:cubicBezTo>
                  <a:close/>
                </a:path>
              </a:pathLst>
            </a:custGeom>
            <a:solidFill>
              <a:srgbClr val="B3680B"/>
            </a:solidFill>
            <a:ln w="9525">
              <a:noFill/>
              <a:round/>
              <a:headEnd/>
              <a:tailEnd/>
            </a:ln>
          </p:spPr>
          <p:txBody>
            <a:bodyPr/>
            <a:lstStyle/>
            <a:p>
              <a:pPr>
                <a:defRPr/>
              </a:pPr>
              <a:endParaRPr lang="es-MX"/>
            </a:p>
          </p:txBody>
        </p:sp>
        <p:sp>
          <p:nvSpPr>
            <p:cNvPr id="1846" name="Freeform 822"/>
            <p:cNvSpPr>
              <a:spLocks/>
            </p:cNvSpPr>
            <p:nvPr/>
          </p:nvSpPr>
          <p:spPr bwMode="auto">
            <a:xfrm>
              <a:off x="4910" y="1966"/>
              <a:ext cx="32" cy="41"/>
            </a:xfrm>
            <a:custGeom>
              <a:avLst/>
              <a:gdLst/>
              <a:ahLst/>
              <a:cxnLst>
                <a:cxn ang="0">
                  <a:pos x="9" y="7"/>
                </a:cxn>
                <a:cxn ang="0">
                  <a:pos x="8" y="8"/>
                </a:cxn>
                <a:cxn ang="0">
                  <a:pos x="3" y="10"/>
                </a:cxn>
                <a:cxn ang="0">
                  <a:pos x="1" y="3"/>
                </a:cxn>
                <a:cxn ang="0">
                  <a:pos x="5" y="0"/>
                </a:cxn>
                <a:cxn ang="0">
                  <a:pos x="6" y="1"/>
                </a:cxn>
                <a:cxn ang="0">
                  <a:pos x="7" y="4"/>
                </a:cxn>
                <a:cxn ang="0">
                  <a:pos x="9" y="7"/>
                </a:cxn>
              </a:cxnLst>
              <a:rect l="0" t="0" r="r" b="b"/>
              <a:pathLst>
                <a:path w="9" h="12">
                  <a:moveTo>
                    <a:pt x="9" y="7"/>
                  </a:moveTo>
                  <a:cubicBezTo>
                    <a:pt x="9" y="7"/>
                    <a:pt x="8" y="8"/>
                    <a:pt x="8" y="8"/>
                  </a:cubicBezTo>
                  <a:cubicBezTo>
                    <a:pt x="7" y="10"/>
                    <a:pt x="5" y="12"/>
                    <a:pt x="3" y="10"/>
                  </a:cubicBezTo>
                  <a:cubicBezTo>
                    <a:pt x="0" y="9"/>
                    <a:pt x="1" y="6"/>
                    <a:pt x="1" y="3"/>
                  </a:cubicBezTo>
                  <a:cubicBezTo>
                    <a:pt x="2" y="1"/>
                    <a:pt x="4" y="0"/>
                    <a:pt x="5" y="0"/>
                  </a:cubicBezTo>
                  <a:cubicBezTo>
                    <a:pt x="6" y="0"/>
                    <a:pt x="6" y="1"/>
                    <a:pt x="6" y="1"/>
                  </a:cubicBezTo>
                  <a:cubicBezTo>
                    <a:pt x="6" y="3"/>
                    <a:pt x="5" y="3"/>
                    <a:pt x="7" y="4"/>
                  </a:cubicBezTo>
                  <a:cubicBezTo>
                    <a:pt x="8" y="4"/>
                    <a:pt x="9" y="7"/>
                    <a:pt x="9" y="7"/>
                  </a:cubicBezTo>
                  <a:close/>
                </a:path>
              </a:pathLst>
            </a:custGeom>
            <a:solidFill>
              <a:srgbClr val="B3680B"/>
            </a:solidFill>
            <a:ln w="9525">
              <a:noFill/>
              <a:round/>
              <a:headEnd/>
              <a:tailEnd/>
            </a:ln>
          </p:spPr>
          <p:txBody>
            <a:bodyPr/>
            <a:lstStyle/>
            <a:p>
              <a:pPr>
                <a:defRPr/>
              </a:pPr>
              <a:endParaRPr lang="es-MX"/>
            </a:p>
          </p:txBody>
        </p:sp>
        <p:sp>
          <p:nvSpPr>
            <p:cNvPr id="1847" name="Freeform 823"/>
            <p:cNvSpPr>
              <a:spLocks/>
            </p:cNvSpPr>
            <p:nvPr/>
          </p:nvSpPr>
          <p:spPr bwMode="auto">
            <a:xfrm>
              <a:off x="4933" y="1957"/>
              <a:ext cx="23" cy="27"/>
            </a:xfrm>
            <a:custGeom>
              <a:avLst/>
              <a:gdLst/>
              <a:ahLst/>
              <a:cxnLst>
                <a:cxn ang="0">
                  <a:pos x="6" y="6"/>
                </a:cxn>
                <a:cxn ang="0">
                  <a:pos x="4" y="7"/>
                </a:cxn>
                <a:cxn ang="0">
                  <a:pos x="0" y="2"/>
                </a:cxn>
                <a:cxn ang="0">
                  <a:pos x="3" y="0"/>
                </a:cxn>
                <a:cxn ang="0">
                  <a:pos x="6" y="6"/>
                </a:cxn>
              </a:cxnLst>
              <a:rect l="0" t="0" r="r" b="b"/>
              <a:pathLst>
                <a:path w="6" h="8">
                  <a:moveTo>
                    <a:pt x="6" y="6"/>
                  </a:moveTo>
                  <a:cubicBezTo>
                    <a:pt x="6" y="7"/>
                    <a:pt x="5" y="7"/>
                    <a:pt x="4" y="7"/>
                  </a:cubicBezTo>
                  <a:cubicBezTo>
                    <a:pt x="1" y="8"/>
                    <a:pt x="0" y="4"/>
                    <a:pt x="0" y="2"/>
                  </a:cubicBezTo>
                  <a:cubicBezTo>
                    <a:pt x="1" y="1"/>
                    <a:pt x="2" y="1"/>
                    <a:pt x="3" y="0"/>
                  </a:cubicBezTo>
                  <a:cubicBezTo>
                    <a:pt x="3" y="0"/>
                    <a:pt x="6" y="4"/>
                    <a:pt x="6" y="6"/>
                  </a:cubicBezTo>
                  <a:close/>
                </a:path>
              </a:pathLst>
            </a:custGeom>
            <a:solidFill>
              <a:srgbClr val="B3680B"/>
            </a:solidFill>
            <a:ln w="9525">
              <a:noFill/>
              <a:round/>
              <a:headEnd/>
              <a:tailEnd/>
            </a:ln>
          </p:spPr>
          <p:txBody>
            <a:bodyPr/>
            <a:lstStyle/>
            <a:p>
              <a:pPr>
                <a:defRPr/>
              </a:pPr>
              <a:endParaRPr lang="es-MX"/>
            </a:p>
          </p:txBody>
        </p:sp>
        <p:sp>
          <p:nvSpPr>
            <p:cNvPr id="1848" name="Freeform 824"/>
            <p:cNvSpPr>
              <a:spLocks/>
            </p:cNvSpPr>
            <p:nvPr/>
          </p:nvSpPr>
          <p:spPr bwMode="auto">
            <a:xfrm>
              <a:off x="4961" y="1925"/>
              <a:ext cx="46" cy="36"/>
            </a:xfrm>
            <a:custGeom>
              <a:avLst/>
              <a:gdLst/>
              <a:ahLst/>
              <a:cxnLst>
                <a:cxn ang="0">
                  <a:pos x="4" y="0"/>
                </a:cxn>
                <a:cxn ang="0">
                  <a:pos x="0" y="6"/>
                </a:cxn>
                <a:cxn ang="0">
                  <a:pos x="5" y="10"/>
                </a:cxn>
                <a:cxn ang="0">
                  <a:pos x="9" y="10"/>
                </a:cxn>
                <a:cxn ang="0">
                  <a:pos x="10" y="10"/>
                </a:cxn>
                <a:cxn ang="0">
                  <a:pos x="13" y="7"/>
                </a:cxn>
                <a:cxn ang="0">
                  <a:pos x="8" y="2"/>
                </a:cxn>
                <a:cxn ang="0">
                  <a:pos x="4" y="0"/>
                </a:cxn>
              </a:cxnLst>
              <a:rect l="0" t="0" r="r" b="b"/>
              <a:pathLst>
                <a:path w="13" h="11">
                  <a:moveTo>
                    <a:pt x="4" y="0"/>
                  </a:moveTo>
                  <a:cubicBezTo>
                    <a:pt x="4" y="1"/>
                    <a:pt x="2" y="5"/>
                    <a:pt x="0" y="6"/>
                  </a:cubicBezTo>
                  <a:cubicBezTo>
                    <a:pt x="1" y="8"/>
                    <a:pt x="3" y="9"/>
                    <a:pt x="5" y="10"/>
                  </a:cubicBezTo>
                  <a:cubicBezTo>
                    <a:pt x="6" y="11"/>
                    <a:pt x="7" y="9"/>
                    <a:pt x="9" y="10"/>
                  </a:cubicBezTo>
                  <a:cubicBezTo>
                    <a:pt x="9" y="10"/>
                    <a:pt x="10" y="10"/>
                    <a:pt x="10" y="10"/>
                  </a:cubicBezTo>
                  <a:cubicBezTo>
                    <a:pt x="11" y="9"/>
                    <a:pt x="13" y="8"/>
                    <a:pt x="13" y="7"/>
                  </a:cubicBezTo>
                  <a:cubicBezTo>
                    <a:pt x="11" y="5"/>
                    <a:pt x="10" y="3"/>
                    <a:pt x="8" y="2"/>
                  </a:cubicBezTo>
                  <a:cubicBezTo>
                    <a:pt x="7" y="2"/>
                    <a:pt x="5" y="2"/>
                    <a:pt x="4" y="0"/>
                  </a:cubicBezTo>
                  <a:close/>
                </a:path>
              </a:pathLst>
            </a:custGeom>
            <a:solidFill>
              <a:srgbClr val="B3680B"/>
            </a:solidFill>
            <a:ln w="9525">
              <a:noFill/>
              <a:round/>
              <a:headEnd/>
              <a:tailEnd/>
            </a:ln>
          </p:spPr>
          <p:txBody>
            <a:bodyPr/>
            <a:lstStyle/>
            <a:p>
              <a:pPr>
                <a:defRPr/>
              </a:pPr>
              <a:endParaRPr lang="es-MX"/>
            </a:p>
          </p:txBody>
        </p:sp>
        <p:sp>
          <p:nvSpPr>
            <p:cNvPr id="1849" name="Freeform 825"/>
            <p:cNvSpPr>
              <a:spLocks/>
            </p:cNvSpPr>
            <p:nvPr/>
          </p:nvSpPr>
          <p:spPr bwMode="auto">
            <a:xfrm>
              <a:off x="4961" y="1957"/>
              <a:ext cx="46" cy="18"/>
            </a:xfrm>
            <a:custGeom>
              <a:avLst/>
              <a:gdLst/>
              <a:ahLst/>
              <a:cxnLst>
                <a:cxn ang="0">
                  <a:pos x="12" y="1"/>
                </a:cxn>
                <a:cxn ang="0">
                  <a:pos x="6" y="1"/>
                </a:cxn>
                <a:cxn ang="0">
                  <a:pos x="1" y="5"/>
                </a:cxn>
                <a:cxn ang="0">
                  <a:pos x="1" y="5"/>
                </a:cxn>
                <a:cxn ang="0">
                  <a:pos x="2" y="5"/>
                </a:cxn>
                <a:cxn ang="0">
                  <a:pos x="13" y="5"/>
                </a:cxn>
                <a:cxn ang="0">
                  <a:pos x="12" y="1"/>
                </a:cxn>
              </a:cxnLst>
              <a:rect l="0" t="0" r="r" b="b"/>
              <a:pathLst>
                <a:path w="13" h="5">
                  <a:moveTo>
                    <a:pt x="12" y="1"/>
                  </a:moveTo>
                  <a:cubicBezTo>
                    <a:pt x="10" y="1"/>
                    <a:pt x="8" y="0"/>
                    <a:pt x="6" y="1"/>
                  </a:cubicBezTo>
                  <a:cubicBezTo>
                    <a:pt x="4" y="2"/>
                    <a:pt x="3" y="5"/>
                    <a:pt x="1" y="5"/>
                  </a:cubicBezTo>
                  <a:cubicBezTo>
                    <a:pt x="0" y="5"/>
                    <a:pt x="0" y="5"/>
                    <a:pt x="1" y="5"/>
                  </a:cubicBezTo>
                  <a:cubicBezTo>
                    <a:pt x="1" y="5"/>
                    <a:pt x="2" y="5"/>
                    <a:pt x="2" y="5"/>
                  </a:cubicBezTo>
                  <a:cubicBezTo>
                    <a:pt x="6" y="4"/>
                    <a:pt x="11" y="4"/>
                    <a:pt x="13" y="5"/>
                  </a:cubicBezTo>
                  <a:cubicBezTo>
                    <a:pt x="13" y="4"/>
                    <a:pt x="13" y="2"/>
                    <a:pt x="12" y="1"/>
                  </a:cubicBezTo>
                  <a:close/>
                </a:path>
              </a:pathLst>
            </a:custGeom>
            <a:solidFill>
              <a:srgbClr val="B3680B"/>
            </a:solidFill>
            <a:ln w="9525">
              <a:noFill/>
              <a:round/>
              <a:headEnd/>
              <a:tailEnd/>
            </a:ln>
          </p:spPr>
          <p:txBody>
            <a:bodyPr/>
            <a:lstStyle/>
            <a:p>
              <a:pPr>
                <a:defRPr/>
              </a:pPr>
              <a:endParaRPr lang="es-MX"/>
            </a:p>
          </p:txBody>
        </p:sp>
        <p:sp>
          <p:nvSpPr>
            <p:cNvPr id="1850" name="Freeform 826"/>
            <p:cNvSpPr>
              <a:spLocks/>
            </p:cNvSpPr>
            <p:nvPr/>
          </p:nvSpPr>
          <p:spPr bwMode="auto">
            <a:xfrm>
              <a:off x="5016" y="1957"/>
              <a:ext cx="41" cy="41"/>
            </a:xfrm>
            <a:custGeom>
              <a:avLst/>
              <a:gdLst/>
              <a:ahLst/>
              <a:cxnLst>
                <a:cxn ang="0">
                  <a:pos x="11" y="5"/>
                </a:cxn>
                <a:cxn ang="0">
                  <a:pos x="9" y="1"/>
                </a:cxn>
                <a:cxn ang="0">
                  <a:pos x="5" y="1"/>
                </a:cxn>
                <a:cxn ang="0">
                  <a:pos x="0" y="7"/>
                </a:cxn>
                <a:cxn ang="0">
                  <a:pos x="6" y="11"/>
                </a:cxn>
                <a:cxn ang="0">
                  <a:pos x="6" y="10"/>
                </a:cxn>
                <a:cxn ang="0">
                  <a:pos x="7" y="9"/>
                </a:cxn>
                <a:cxn ang="0">
                  <a:pos x="11" y="5"/>
                </a:cxn>
              </a:cxnLst>
              <a:rect l="0" t="0" r="r" b="b"/>
              <a:pathLst>
                <a:path w="12" h="12">
                  <a:moveTo>
                    <a:pt x="11" y="5"/>
                  </a:moveTo>
                  <a:cubicBezTo>
                    <a:pt x="12" y="3"/>
                    <a:pt x="11" y="1"/>
                    <a:pt x="9" y="1"/>
                  </a:cubicBezTo>
                  <a:cubicBezTo>
                    <a:pt x="8" y="0"/>
                    <a:pt x="6" y="0"/>
                    <a:pt x="5" y="1"/>
                  </a:cubicBezTo>
                  <a:cubicBezTo>
                    <a:pt x="2" y="2"/>
                    <a:pt x="0" y="4"/>
                    <a:pt x="0" y="7"/>
                  </a:cubicBezTo>
                  <a:cubicBezTo>
                    <a:pt x="0" y="8"/>
                    <a:pt x="4" y="12"/>
                    <a:pt x="6" y="11"/>
                  </a:cubicBezTo>
                  <a:cubicBezTo>
                    <a:pt x="6" y="11"/>
                    <a:pt x="6" y="10"/>
                    <a:pt x="6" y="10"/>
                  </a:cubicBezTo>
                  <a:cubicBezTo>
                    <a:pt x="6" y="9"/>
                    <a:pt x="7" y="9"/>
                    <a:pt x="7" y="9"/>
                  </a:cubicBezTo>
                  <a:cubicBezTo>
                    <a:pt x="8" y="6"/>
                    <a:pt x="11" y="6"/>
                    <a:pt x="11" y="5"/>
                  </a:cubicBezTo>
                  <a:close/>
                </a:path>
              </a:pathLst>
            </a:custGeom>
            <a:solidFill>
              <a:srgbClr val="B3680B"/>
            </a:solidFill>
            <a:ln w="9525">
              <a:noFill/>
              <a:round/>
              <a:headEnd/>
              <a:tailEnd/>
            </a:ln>
          </p:spPr>
          <p:txBody>
            <a:bodyPr/>
            <a:lstStyle/>
            <a:p>
              <a:pPr>
                <a:defRPr/>
              </a:pPr>
              <a:endParaRPr lang="es-MX"/>
            </a:p>
          </p:txBody>
        </p:sp>
        <p:sp>
          <p:nvSpPr>
            <p:cNvPr id="1851" name="Freeform 827"/>
            <p:cNvSpPr>
              <a:spLocks/>
            </p:cNvSpPr>
            <p:nvPr/>
          </p:nvSpPr>
          <p:spPr bwMode="auto">
            <a:xfrm>
              <a:off x="5007" y="1947"/>
              <a:ext cx="18" cy="27"/>
            </a:xfrm>
            <a:custGeom>
              <a:avLst/>
              <a:gdLst/>
              <a:ahLst/>
              <a:cxnLst>
                <a:cxn ang="0">
                  <a:pos x="2" y="0"/>
                </a:cxn>
                <a:cxn ang="0">
                  <a:pos x="5" y="2"/>
                </a:cxn>
                <a:cxn ang="0">
                  <a:pos x="2" y="8"/>
                </a:cxn>
                <a:cxn ang="0">
                  <a:pos x="2" y="7"/>
                </a:cxn>
                <a:cxn ang="0">
                  <a:pos x="1" y="5"/>
                </a:cxn>
                <a:cxn ang="0">
                  <a:pos x="0" y="3"/>
                </a:cxn>
                <a:cxn ang="0">
                  <a:pos x="2" y="0"/>
                </a:cxn>
              </a:cxnLst>
              <a:rect l="0" t="0" r="r" b="b"/>
              <a:pathLst>
                <a:path w="5" h="8">
                  <a:moveTo>
                    <a:pt x="2" y="0"/>
                  </a:moveTo>
                  <a:cubicBezTo>
                    <a:pt x="3" y="2"/>
                    <a:pt x="5" y="2"/>
                    <a:pt x="5" y="2"/>
                  </a:cubicBezTo>
                  <a:cubicBezTo>
                    <a:pt x="5" y="4"/>
                    <a:pt x="3" y="6"/>
                    <a:pt x="2" y="8"/>
                  </a:cubicBezTo>
                  <a:cubicBezTo>
                    <a:pt x="2" y="7"/>
                    <a:pt x="2" y="7"/>
                    <a:pt x="2" y="7"/>
                  </a:cubicBezTo>
                  <a:cubicBezTo>
                    <a:pt x="1" y="6"/>
                    <a:pt x="1" y="6"/>
                    <a:pt x="1" y="5"/>
                  </a:cubicBezTo>
                  <a:cubicBezTo>
                    <a:pt x="1" y="4"/>
                    <a:pt x="0" y="4"/>
                    <a:pt x="0" y="3"/>
                  </a:cubicBezTo>
                  <a:cubicBezTo>
                    <a:pt x="1" y="2"/>
                    <a:pt x="2" y="2"/>
                    <a:pt x="2" y="0"/>
                  </a:cubicBezTo>
                  <a:close/>
                </a:path>
              </a:pathLst>
            </a:custGeom>
            <a:solidFill>
              <a:srgbClr val="B3680B"/>
            </a:solidFill>
            <a:ln w="9525">
              <a:noFill/>
              <a:round/>
              <a:headEnd/>
              <a:tailEnd/>
            </a:ln>
          </p:spPr>
          <p:txBody>
            <a:bodyPr/>
            <a:lstStyle/>
            <a:p>
              <a:pPr>
                <a:defRPr/>
              </a:pPr>
              <a:endParaRPr lang="es-MX"/>
            </a:p>
          </p:txBody>
        </p:sp>
        <p:sp>
          <p:nvSpPr>
            <p:cNvPr id="1852" name="Freeform 828"/>
            <p:cNvSpPr>
              <a:spLocks/>
            </p:cNvSpPr>
            <p:nvPr/>
          </p:nvSpPr>
          <p:spPr bwMode="auto">
            <a:xfrm>
              <a:off x="4741" y="1715"/>
              <a:ext cx="37" cy="59"/>
            </a:xfrm>
            <a:custGeom>
              <a:avLst/>
              <a:gdLst/>
              <a:ahLst/>
              <a:cxnLst>
                <a:cxn ang="0">
                  <a:pos x="10" y="17"/>
                </a:cxn>
                <a:cxn ang="0">
                  <a:pos x="8" y="16"/>
                </a:cxn>
                <a:cxn ang="0">
                  <a:pos x="4" y="12"/>
                </a:cxn>
                <a:cxn ang="0">
                  <a:pos x="1" y="6"/>
                </a:cxn>
                <a:cxn ang="0">
                  <a:pos x="1" y="0"/>
                </a:cxn>
                <a:cxn ang="0">
                  <a:pos x="1" y="0"/>
                </a:cxn>
                <a:cxn ang="0">
                  <a:pos x="10" y="17"/>
                </a:cxn>
              </a:cxnLst>
              <a:rect l="0" t="0" r="r" b="b"/>
              <a:pathLst>
                <a:path w="10" h="17">
                  <a:moveTo>
                    <a:pt x="10" y="17"/>
                  </a:moveTo>
                  <a:cubicBezTo>
                    <a:pt x="9" y="16"/>
                    <a:pt x="8" y="16"/>
                    <a:pt x="8" y="16"/>
                  </a:cubicBezTo>
                  <a:cubicBezTo>
                    <a:pt x="6" y="15"/>
                    <a:pt x="4" y="14"/>
                    <a:pt x="4" y="12"/>
                  </a:cubicBezTo>
                  <a:cubicBezTo>
                    <a:pt x="3" y="10"/>
                    <a:pt x="2" y="8"/>
                    <a:pt x="1" y="6"/>
                  </a:cubicBezTo>
                  <a:cubicBezTo>
                    <a:pt x="0" y="4"/>
                    <a:pt x="0" y="2"/>
                    <a:pt x="1" y="0"/>
                  </a:cubicBezTo>
                  <a:cubicBezTo>
                    <a:pt x="1" y="0"/>
                    <a:pt x="1" y="0"/>
                    <a:pt x="1" y="0"/>
                  </a:cubicBezTo>
                  <a:cubicBezTo>
                    <a:pt x="1" y="0"/>
                    <a:pt x="3" y="11"/>
                    <a:pt x="10" y="17"/>
                  </a:cubicBezTo>
                  <a:close/>
                </a:path>
              </a:pathLst>
            </a:custGeom>
            <a:solidFill>
              <a:srgbClr val="B3680B"/>
            </a:solidFill>
            <a:ln w="9525">
              <a:noFill/>
              <a:round/>
              <a:headEnd/>
              <a:tailEnd/>
            </a:ln>
          </p:spPr>
          <p:txBody>
            <a:bodyPr/>
            <a:lstStyle/>
            <a:p>
              <a:pPr>
                <a:defRPr/>
              </a:pPr>
              <a:endParaRPr lang="es-MX"/>
            </a:p>
          </p:txBody>
        </p:sp>
        <p:sp>
          <p:nvSpPr>
            <p:cNvPr id="1853" name="Freeform 829"/>
            <p:cNvSpPr>
              <a:spLocks/>
            </p:cNvSpPr>
            <p:nvPr/>
          </p:nvSpPr>
          <p:spPr bwMode="auto">
            <a:xfrm>
              <a:off x="4796" y="1660"/>
              <a:ext cx="51" cy="87"/>
            </a:xfrm>
            <a:custGeom>
              <a:avLst/>
              <a:gdLst/>
              <a:ahLst/>
              <a:cxnLst>
                <a:cxn ang="0">
                  <a:pos x="2" y="0"/>
                </a:cxn>
                <a:cxn ang="0">
                  <a:pos x="2" y="9"/>
                </a:cxn>
                <a:cxn ang="0">
                  <a:pos x="9" y="18"/>
                </a:cxn>
                <a:cxn ang="0">
                  <a:pos x="15" y="24"/>
                </a:cxn>
                <a:cxn ang="0">
                  <a:pos x="3" y="3"/>
                </a:cxn>
                <a:cxn ang="0">
                  <a:pos x="2" y="0"/>
                </a:cxn>
              </a:cxnLst>
              <a:rect l="0" t="0" r="r" b="b"/>
              <a:pathLst>
                <a:path w="15" h="24">
                  <a:moveTo>
                    <a:pt x="2" y="0"/>
                  </a:moveTo>
                  <a:cubicBezTo>
                    <a:pt x="2" y="4"/>
                    <a:pt x="0" y="7"/>
                    <a:pt x="2" y="9"/>
                  </a:cubicBezTo>
                  <a:cubicBezTo>
                    <a:pt x="4" y="13"/>
                    <a:pt x="7" y="15"/>
                    <a:pt x="9" y="18"/>
                  </a:cubicBezTo>
                  <a:cubicBezTo>
                    <a:pt x="13" y="24"/>
                    <a:pt x="8" y="21"/>
                    <a:pt x="15" y="24"/>
                  </a:cubicBezTo>
                  <a:cubicBezTo>
                    <a:pt x="10" y="17"/>
                    <a:pt x="8" y="9"/>
                    <a:pt x="3" y="3"/>
                  </a:cubicBezTo>
                  <a:cubicBezTo>
                    <a:pt x="2" y="2"/>
                    <a:pt x="2" y="1"/>
                    <a:pt x="2" y="0"/>
                  </a:cubicBezTo>
                  <a:close/>
                </a:path>
              </a:pathLst>
            </a:custGeom>
            <a:solidFill>
              <a:srgbClr val="553C20"/>
            </a:solidFill>
            <a:ln w="9525">
              <a:noFill/>
              <a:round/>
              <a:headEnd/>
              <a:tailEnd/>
            </a:ln>
          </p:spPr>
          <p:txBody>
            <a:bodyPr/>
            <a:lstStyle/>
            <a:p>
              <a:pPr>
                <a:defRPr/>
              </a:pPr>
              <a:endParaRPr lang="es-MX"/>
            </a:p>
          </p:txBody>
        </p:sp>
        <p:sp>
          <p:nvSpPr>
            <p:cNvPr id="1854" name="Freeform 830"/>
            <p:cNvSpPr>
              <a:spLocks/>
            </p:cNvSpPr>
            <p:nvPr/>
          </p:nvSpPr>
          <p:spPr bwMode="auto">
            <a:xfrm>
              <a:off x="4855" y="1660"/>
              <a:ext cx="51" cy="82"/>
            </a:xfrm>
            <a:custGeom>
              <a:avLst/>
              <a:gdLst/>
              <a:ahLst/>
              <a:cxnLst>
                <a:cxn ang="0">
                  <a:pos x="1" y="0"/>
                </a:cxn>
                <a:cxn ang="0">
                  <a:pos x="2" y="9"/>
                </a:cxn>
                <a:cxn ang="0">
                  <a:pos x="9" y="18"/>
                </a:cxn>
                <a:cxn ang="0">
                  <a:pos x="14" y="23"/>
                </a:cxn>
                <a:cxn ang="0">
                  <a:pos x="2" y="2"/>
                </a:cxn>
                <a:cxn ang="0">
                  <a:pos x="1" y="0"/>
                </a:cxn>
              </a:cxnLst>
              <a:rect l="0" t="0" r="r" b="b"/>
              <a:pathLst>
                <a:path w="14" h="23">
                  <a:moveTo>
                    <a:pt x="1" y="0"/>
                  </a:moveTo>
                  <a:cubicBezTo>
                    <a:pt x="2" y="3"/>
                    <a:pt x="0" y="6"/>
                    <a:pt x="2" y="9"/>
                  </a:cubicBezTo>
                  <a:cubicBezTo>
                    <a:pt x="4" y="12"/>
                    <a:pt x="7" y="15"/>
                    <a:pt x="9" y="18"/>
                  </a:cubicBezTo>
                  <a:cubicBezTo>
                    <a:pt x="11" y="20"/>
                    <a:pt x="12" y="22"/>
                    <a:pt x="14" y="23"/>
                  </a:cubicBezTo>
                  <a:cubicBezTo>
                    <a:pt x="10" y="17"/>
                    <a:pt x="8" y="8"/>
                    <a:pt x="2" y="2"/>
                  </a:cubicBezTo>
                  <a:cubicBezTo>
                    <a:pt x="2" y="1"/>
                    <a:pt x="1" y="0"/>
                    <a:pt x="1" y="0"/>
                  </a:cubicBezTo>
                  <a:close/>
                </a:path>
              </a:pathLst>
            </a:custGeom>
            <a:solidFill>
              <a:srgbClr val="553C20"/>
            </a:solidFill>
            <a:ln w="9525">
              <a:noFill/>
              <a:round/>
              <a:headEnd/>
              <a:tailEnd/>
            </a:ln>
          </p:spPr>
          <p:txBody>
            <a:bodyPr/>
            <a:lstStyle/>
            <a:p>
              <a:pPr>
                <a:defRPr/>
              </a:pPr>
              <a:endParaRPr lang="es-MX"/>
            </a:p>
          </p:txBody>
        </p:sp>
        <p:sp>
          <p:nvSpPr>
            <p:cNvPr id="1855" name="Freeform 831"/>
            <p:cNvSpPr>
              <a:spLocks/>
            </p:cNvSpPr>
            <p:nvPr/>
          </p:nvSpPr>
          <p:spPr bwMode="auto">
            <a:xfrm>
              <a:off x="4897" y="1637"/>
              <a:ext cx="41" cy="91"/>
            </a:xfrm>
            <a:custGeom>
              <a:avLst/>
              <a:gdLst/>
              <a:ahLst/>
              <a:cxnLst>
                <a:cxn ang="0">
                  <a:pos x="3" y="0"/>
                </a:cxn>
                <a:cxn ang="0">
                  <a:pos x="2" y="9"/>
                </a:cxn>
                <a:cxn ang="0">
                  <a:pos x="8" y="19"/>
                </a:cxn>
                <a:cxn ang="0">
                  <a:pos x="12" y="26"/>
                </a:cxn>
                <a:cxn ang="0">
                  <a:pos x="4" y="3"/>
                </a:cxn>
                <a:cxn ang="0">
                  <a:pos x="3" y="0"/>
                </a:cxn>
              </a:cxnLst>
              <a:rect l="0" t="0" r="r" b="b"/>
              <a:pathLst>
                <a:path w="12" h="26">
                  <a:moveTo>
                    <a:pt x="3" y="0"/>
                  </a:moveTo>
                  <a:cubicBezTo>
                    <a:pt x="3" y="3"/>
                    <a:pt x="0" y="6"/>
                    <a:pt x="2" y="9"/>
                  </a:cubicBezTo>
                  <a:cubicBezTo>
                    <a:pt x="4" y="13"/>
                    <a:pt x="6" y="16"/>
                    <a:pt x="8" y="19"/>
                  </a:cubicBezTo>
                  <a:cubicBezTo>
                    <a:pt x="9" y="22"/>
                    <a:pt x="10" y="24"/>
                    <a:pt x="12" y="26"/>
                  </a:cubicBezTo>
                  <a:cubicBezTo>
                    <a:pt x="8" y="19"/>
                    <a:pt x="8" y="10"/>
                    <a:pt x="4" y="3"/>
                  </a:cubicBezTo>
                  <a:cubicBezTo>
                    <a:pt x="4" y="2"/>
                    <a:pt x="3" y="1"/>
                    <a:pt x="3" y="0"/>
                  </a:cubicBezTo>
                  <a:close/>
                </a:path>
              </a:pathLst>
            </a:custGeom>
            <a:solidFill>
              <a:srgbClr val="553C20"/>
            </a:solidFill>
            <a:ln w="9525">
              <a:noFill/>
              <a:round/>
              <a:headEnd/>
              <a:tailEnd/>
            </a:ln>
          </p:spPr>
          <p:txBody>
            <a:bodyPr/>
            <a:lstStyle/>
            <a:p>
              <a:pPr>
                <a:defRPr/>
              </a:pPr>
              <a:endParaRPr lang="es-MX"/>
            </a:p>
          </p:txBody>
        </p:sp>
        <p:sp>
          <p:nvSpPr>
            <p:cNvPr id="1856" name="Freeform 832"/>
            <p:cNvSpPr>
              <a:spLocks/>
            </p:cNvSpPr>
            <p:nvPr/>
          </p:nvSpPr>
          <p:spPr bwMode="auto">
            <a:xfrm>
              <a:off x="4851" y="1569"/>
              <a:ext cx="32" cy="87"/>
            </a:xfrm>
            <a:custGeom>
              <a:avLst/>
              <a:gdLst/>
              <a:ahLst/>
              <a:cxnLst>
                <a:cxn ang="0">
                  <a:pos x="7" y="1"/>
                </a:cxn>
                <a:cxn ang="0">
                  <a:pos x="2" y="7"/>
                </a:cxn>
                <a:cxn ang="0">
                  <a:pos x="6" y="18"/>
                </a:cxn>
                <a:cxn ang="0">
                  <a:pos x="9" y="25"/>
                </a:cxn>
                <a:cxn ang="0">
                  <a:pos x="6" y="1"/>
                </a:cxn>
                <a:cxn ang="0">
                  <a:pos x="7" y="1"/>
                </a:cxn>
              </a:cxnLst>
              <a:rect l="0" t="0" r="r" b="b"/>
              <a:pathLst>
                <a:path w="9" h="25">
                  <a:moveTo>
                    <a:pt x="7" y="1"/>
                  </a:moveTo>
                  <a:cubicBezTo>
                    <a:pt x="0" y="1"/>
                    <a:pt x="2" y="7"/>
                    <a:pt x="2" y="7"/>
                  </a:cubicBezTo>
                  <a:cubicBezTo>
                    <a:pt x="3" y="11"/>
                    <a:pt x="5" y="14"/>
                    <a:pt x="6" y="18"/>
                  </a:cubicBezTo>
                  <a:cubicBezTo>
                    <a:pt x="7" y="20"/>
                    <a:pt x="7" y="23"/>
                    <a:pt x="9" y="25"/>
                  </a:cubicBezTo>
                  <a:cubicBezTo>
                    <a:pt x="7" y="17"/>
                    <a:pt x="8" y="9"/>
                    <a:pt x="6" y="1"/>
                  </a:cubicBezTo>
                  <a:cubicBezTo>
                    <a:pt x="5" y="0"/>
                    <a:pt x="6" y="1"/>
                    <a:pt x="7" y="1"/>
                  </a:cubicBezTo>
                  <a:close/>
                </a:path>
              </a:pathLst>
            </a:custGeom>
            <a:solidFill>
              <a:srgbClr val="B3680B"/>
            </a:solidFill>
            <a:ln w="9525">
              <a:noFill/>
              <a:round/>
              <a:headEnd/>
              <a:tailEnd/>
            </a:ln>
          </p:spPr>
          <p:txBody>
            <a:bodyPr/>
            <a:lstStyle/>
            <a:p>
              <a:pPr>
                <a:defRPr/>
              </a:pPr>
              <a:endParaRPr lang="es-MX"/>
            </a:p>
          </p:txBody>
        </p:sp>
        <p:sp>
          <p:nvSpPr>
            <p:cNvPr id="1857" name="Freeform 833"/>
            <p:cNvSpPr>
              <a:spLocks/>
            </p:cNvSpPr>
            <p:nvPr/>
          </p:nvSpPr>
          <p:spPr bwMode="auto">
            <a:xfrm>
              <a:off x="4754" y="1583"/>
              <a:ext cx="28" cy="87"/>
            </a:xfrm>
            <a:custGeom>
              <a:avLst/>
              <a:gdLst/>
              <a:ahLst/>
              <a:cxnLst>
                <a:cxn ang="0">
                  <a:pos x="6" y="0"/>
                </a:cxn>
                <a:cxn ang="0">
                  <a:pos x="1" y="6"/>
                </a:cxn>
                <a:cxn ang="0">
                  <a:pos x="3" y="17"/>
                </a:cxn>
                <a:cxn ang="0">
                  <a:pos x="5" y="25"/>
                </a:cxn>
                <a:cxn ang="0">
                  <a:pos x="5" y="0"/>
                </a:cxn>
                <a:cxn ang="0">
                  <a:pos x="6" y="0"/>
                </a:cxn>
              </a:cxnLst>
              <a:rect l="0" t="0" r="r" b="b"/>
              <a:pathLst>
                <a:path w="7" h="25">
                  <a:moveTo>
                    <a:pt x="6" y="0"/>
                  </a:moveTo>
                  <a:cubicBezTo>
                    <a:pt x="0" y="0"/>
                    <a:pt x="1" y="6"/>
                    <a:pt x="1" y="6"/>
                  </a:cubicBezTo>
                  <a:cubicBezTo>
                    <a:pt x="2" y="10"/>
                    <a:pt x="2" y="14"/>
                    <a:pt x="3" y="17"/>
                  </a:cubicBezTo>
                  <a:cubicBezTo>
                    <a:pt x="3" y="20"/>
                    <a:pt x="3" y="23"/>
                    <a:pt x="5" y="25"/>
                  </a:cubicBezTo>
                  <a:cubicBezTo>
                    <a:pt x="4" y="17"/>
                    <a:pt x="7" y="9"/>
                    <a:pt x="5" y="0"/>
                  </a:cubicBezTo>
                  <a:cubicBezTo>
                    <a:pt x="5" y="0"/>
                    <a:pt x="6" y="1"/>
                    <a:pt x="6" y="0"/>
                  </a:cubicBezTo>
                  <a:close/>
                </a:path>
              </a:pathLst>
            </a:custGeom>
            <a:solidFill>
              <a:srgbClr val="553C20"/>
            </a:solidFill>
            <a:ln w="9525">
              <a:noFill/>
              <a:round/>
              <a:headEnd/>
              <a:tailEnd/>
            </a:ln>
          </p:spPr>
          <p:txBody>
            <a:bodyPr/>
            <a:lstStyle/>
            <a:p>
              <a:pPr>
                <a:defRPr/>
              </a:pPr>
              <a:endParaRPr lang="es-MX"/>
            </a:p>
          </p:txBody>
        </p:sp>
        <p:sp>
          <p:nvSpPr>
            <p:cNvPr id="1858" name="Freeform 834"/>
            <p:cNvSpPr>
              <a:spLocks/>
            </p:cNvSpPr>
            <p:nvPr/>
          </p:nvSpPr>
          <p:spPr bwMode="auto">
            <a:xfrm>
              <a:off x="4722" y="1669"/>
              <a:ext cx="87" cy="96"/>
            </a:xfrm>
            <a:custGeom>
              <a:avLst/>
              <a:gdLst/>
              <a:ahLst/>
              <a:cxnLst>
                <a:cxn ang="0">
                  <a:pos x="6" y="1"/>
                </a:cxn>
                <a:cxn ang="0">
                  <a:pos x="5" y="8"/>
                </a:cxn>
                <a:cxn ang="0">
                  <a:pos x="13" y="16"/>
                </a:cxn>
                <a:cxn ang="0">
                  <a:pos x="24" y="27"/>
                </a:cxn>
                <a:cxn ang="0">
                  <a:pos x="6" y="1"/>
                </a:cxn>
                <a:cxn ang="0">
                  <a:pos x="6" y="1"/>
                </a:cxn>
              </a:cxnLst>
              <a:rect l="0" t="0" r="r" b="b"/>
              <a:pathLst>
                <a:path w="24" h="27">
                  <a:moveTo>
                    <a:pt x="6" y="1"/>
                  </a:moveTo>
                  <a:cubicBezTo>
                    <a:pt x="0" y="4"/>
                    <a:pt x="6" y="8"/>
                    <a:pt x="5" y="8"/>
                  </a:cubicBezTo>
                  <a:cubicBezTo>
                    <a:pt x="8" y="11"/>
                    <a:pt x="11" y="13"/>
                    <a:pt x="13" y="16"/>
                  </a:cubicBezTo>
                  <a:cubicBezTo>
                    <a:pt x="15" y="18"/>
                    <a:pt x="22" y="26"/>
                    <a:pt x="24" y="27"/>
                  </a:cubicBezTo>
                  <a:cubicBezTo>
                    <a:pt x="16" y="17"/>
                    <a:pt x="9" y="12"/>
                    <a:pt x="6" y="1"/>
                  </a:cubicBezTo>
                  <a:cubicBezTo>
                    <a:pt x="5" y="0"/>
                    <a:pt x="6" y="2"/>
                    <a:pt x="6" y="1"/>
                  </a:cubicBezTo>
                  <a:close/>
                </a:path>
              </a:pathLst>
            </a:custGeom>
            <a:solidFill>
              <a:srgbClr val="553C20"/>
            </a:solidFill>
            <a:ln w="9525">
              <a:noFill/>
              <a:round/>
              <a:headEnd/>
              <a:tailEnd/>
            </a:ln>
          </p:spPr>
          <p:txBody>
            <a:bodyPr/>
            <a:lstStyle/>
            <a:p>
              <a:pPr>
                <a:defRPr/>
              </a:pPr>
              <a:endParaRPr lang="es-MX"/>
            </a:p>
          </p:txBody>
        </p:sp>
        <p:sp>
          <p:nvSpPr>
            <p:cNvPr id="1859" name="Freeform 835"/>
            <p:cNvSpPr>
              <a:spLocks/>
            </p:cNvSpPr>
            <p:nvPr/>
          </p:nvSpPr>
          <p:spPr bwMode="auto">
            <a:xfrm>
              <a:off x="4842" y="1770"/>
              <a:ext cx="73" cy="96"/>
            </a:xfrm>
            <a:custGeom>
              <a:avLst/>
              <a:gdLst/>
              <a:ahLst/>
              <a:cxnLst>
                <a:cxn ang="0">
                  <a:pos x="1" y="0"/>
                </a:cxn>
                <a:cxn ang="0">
                  <a:pos x="2" y="9"/>
                </a:cxn>
                <a:cxn ang="0">
                  <a:pos x="10" y="17"/>
                </a:cxn>
                <a:cxn ang="0">
                  <a:pos x="20" y="27"/>
                </a:cxn>
                <a:cxn ang="0">
                  <a:pos x="2" y="2"/>
                </a:cxn>
                <a:cxn ang="0">
                  <a:pos x="1" y="0"/>
                </a:cxn>
              </a:cxnLst>
              <a:rect l="0" t="0" r="r" b="b"/>
              <a:pathLst>
                <a:path w="20" h="27">
                  <a:moveTo>
                    <a:pt x="1" y="0"/>
                  </a:moveTo>
                  <a:cubicBezTo>
                    <a:pt x="1" y="3"/>
                    <a:pt x="0" y="7"/>
                    <a:pt x="2" y="9"/>
                  </a:cubicBezTo>
                  <a:cubicBezTo>
                    <a:pt x="5" y="12"/>
                    <a:pt x="7" y="15"/>
                    <a:pt x="10" y="17"/>
                  </a:cubicBezTo>
                  <a:cubicBezTo>
                    <a:pt x="8" y="15"/>
                    <a:pt x="16" y="26"/>
                    <a:pt x="20" y="27"/>
                  </a:cubicBezTo>
                  <a:cubicBezTo>
                    <a:pt x="14" y="21"/>
                    <a:pt x="8" y="8"/>
                    <a:pt x="2" y="2"/>
                  </a:cubicBezTo>
                  <a:cubicBezTo>
                    <a:pt x="2" y="2"/>
                    <a:pt x="1" y="1"/>
                    <a:pt x="1" y="0"/>
                  </a:cubicBezTo>
                  <a:close/>
                </a:path>
              </a:pathLst>
            </a:custGeom>
            <a:solidFill>
              <a:srgbClr val="553C20"/>
            </a:solidFill>
            <a:ln w="9525">
              <a:noFill/>
              <a:round/>
              <a:headEnd/>
              <a:tailEnd/>
            </a:ln>
          </p:spPr>
          <p:txBody>
            <a:bodyPr/>
            <a:lstStyle/>
            <a:p>
              <a:pPr>
                <a:defRPr/>
              </a:pPr>
              <a:endParaRPr lang="es-MX"/>
            </a:p>
          </p:txBody>
        </p:sp>
        <p:sp>
          <p:nvSpPr>
            <p:cNvPr id="1860" name="Freeform 836"/>
            <p:cNvSpPr>
              <a:spLocks/>
            </p:cNvSpPr>
            <p:nvPr/>
          </p:nvSpPr>
          <p:spPr bwMode="auto">
            <a:xfrm>
              <a:off x="4874" y="1751"/>
              <a:ext cx="69" cy="100"/>
            </a:xfrm>
            <a:custGeom>
              <a:avLst/>
              <a:gdLst/>
              <a:ahLst/>
              <a:cxnLst>
                <a:cxn ang="0">
                  <a:pos x="1" y="0"/>
                </a:cxn>
                <a:cxn ang="0">
                  <a:pos x="2" y="9"/>
                </a:cxn>
                <a:cxn ang="0">
                  <a:pos x="11" y="18"/>
                </a:cxn>
                <a:cxn ang="0">
                  <a:pos x="19" y="29"/>
                </a:cxn>
                <a:cxn ang="0">
                  <a:pos x="2" y="2"/>
                </a:cxn>
                <a:cxn ang="0">
                  <a:pos x="1" y="0"/>
                </a:cxn>
              </a:cxnLst>
              <a:rect l="0" t="0" r="r" b="b"/>
              <a:pathLst>
                <a:path w="19" h="29">
                  <a:moveTo>
                    <a:pt x="1" y="0"/>
                  </a:moveTo>
                  <a:cubicBezTo>
                    <a:pt x="2" y="3"/>
                    <a:pt x="0" y="7"/>
                    <a:pt x="2" y="9"/>
                  </a:cubicBezTo>
                  <a:cubicBezTo>
                    <a:pt x="5" y="12"/>
                    <a:pt x="8" y="15"/>
                    <a:pt x="11" y="18"/>
                  </a:cubicBezTo>
                  <a:cubicBezTo>
                    <a:pt x="8" y="15"/>
                    <a:pt x="15" y="28"/>
                    <a:pt x="19" y="29"/>
                  </a:cubicBezTo>
                  <a:cubicBezTo>
                    <a:pt x="14" y="23"/>
                    <a:pt x="9" y="8"/>
                    <a:pt x="2" y="2"/>
                  </a:cubicBezTo>
                  <a:cubicBezTo>
                    <a:pt x="2" y="2"/>
                    <a:pt x="1" y="1"/>
                    <a:pt x="1" y="0"/>
                  </a:cubicBezTo>
                  <a:close/>
                </a:path>
              </a:pathLst>
            </a:custGeom>
            <a:solidFill>
              <a:srgbClr val="553C20"/>
            </a:solidFill>
            <a:ln w="9525">
              <a:noFill/>
              <a:round/>
              <a:headEnd/>
              <a:tailEnd/>
            </a:ln>
          </p:spPr>
          <p:txBody>
            <a:bodyPr/>
            <a:lstStyle/>
            <a:p>
              <a:pPr>
                <a:defRPr/>
              </a:pPr>
              <a:endParaRPr lang="es-MX"/>
            </a:p>
          </p:txBody>
        </p:sp>
        <p:sp>
          <p:nvSpPr>
            <p:cNvPr id="1861" name="Freeform 837"/>
            <p:cNvSpPr>
              <a:spLocks/>
            </p:cNvSpPr>
            <p:nvPr/>
          </p:nvSpPr>
          <p:spPr bwMode="auto">
            <a:xfrm>
              <a:off x="4915" y="1729"/>
              <a:ext cx="55" cy="123"/>
            </a:xfrm>
            <a:custGeom>
              <a:avLst/>
              <a:gdLst/>
              <a:ahLst/>
              <a:cxnLst>
                <a:cxn ang="0">
                  <a:pos x="1" y="0"/>
                </a:cxn>
                <a:cxn ang="0">
                  <a:pos x="2" y="9"/>
                </a:cxn>
                <a:cxn ang="0">
                  <a:pos x="7" y="20"/>
                </a:cxn>
                <a:cxn ang="0">
                  <a:pos x="15" y="36"/>
                </a:cxn>
                <a:cxn ang="0">
                  <a:pos x="2" y="2"/>
                </a:cxn>
                <a:cxn ang="0">
                  <a:pos x="1" y="0"/>
                </a:cxn>
              </a:cxnLst>
              <a:rect l="0" t="0" r="r" b="b"/>
              <a:pathLst>
                <a:path w="15" h="36">
                  <a:moveTo>
                    <a:pt x="1" y="0"/>
                  </a:moveTo>
                  <a:cubicBezTo>
                    <a:pt x="1" y="3"/>
                    <a:pt x="0" y="6"/>
                    <a:pt x="2" y="9"/>
                  </a:cubicBezTo>
                  <a:cubicBezTo>
                    <a:pt x="5" y="11"/>
                    <a:pt x="4" y="15"/>
                    <a:pt x="7" y="20"/>
                  </a:cubicBezTo>
                  <a:cubicBezTo>
                    <a:pt x="5" y="16"/>
                    <a:pt x="12" y="33"/>
                    <a:pt x="15" y="36"/>
                  </a:cubicBezTo>
                  <a:cubicBezTo>
                    <a:pt x="10" y="29"/>
                    <a:pt x="8" y="8"/>
                    <a:pt x="2" y="2"/>
                  </a:cubicBezTo>
                  <a:cubicBezTo>
                    <a:pt x="2" y="1"/>
                    <a:pt x="1" y="1"/>
                    <a:pt x="1" y="0"/>
                  </a:cubicBezTo>
                  <a:close/>
                </a:path>
              </a:pathLst>
            </a:custGeom>
            <a:solidFill>
              <a:srgbClr val="553C20"/>
            </a:solidFill>
            <a:ln w="9525">
              <a:noFill/>
              <a:round/>
              <a:headEnd/>
              <a:tailEnd/>
            </a:ln>
          </p:spPr>
          <p:txBody>
            <a:bodyPr/>
            <a:lstStyle/>
            <a:p>
              <a:pPr>
                <a:defRPr/>
              </a:pPr>
              <a:endParaRPr lang="es-MX"/>
            </a:p>
          </p:txBody>
        </p:sp>
        <p:sp>
          <p:nvSpPr>
            <p:cNvPr id="1862" name="Freeform 838"/>
            <p:cNvSpPr>
              <a:spLocks/>
            </p:cNvSpPr>
            <p:nvPr/>
          </p:nvSpPr>
          <p:spPr bwMode="auto">
            <a:xfrm>
              <a:off x="4947" y="1710"/>
              <a:ext cx="46" cy="128"/>
            </a:xfrm>
            <a:custGeom>
              <a:avLst/>
              <a:gdLst/>
              <a:ahLst/>
              <a:cxnLst>
                <a:cxn ang="0">
                  <a:pos x="1" y="0"/>
                </a:cxn>
                <a:cxn ang="0">
                  <a:pos x="2" y="9"/>
                </a:cxn>
                <a:cxn ang="0">
                  <a:pos x="8" y="20"/>
                </a:cxn>
                <a:cxn ang="0">
                  <a:pos x="12" y="37"/>
                </a:cxn>
                <a:cxn ang="0">
                  <a:pos x="3" y="2"/>
                </a:cxn>
                <a:cxn ang="0">
                  <a:pos x="1" y="0"/>
                </a:cxn>
              </a:cxnLst>
              <a:rect l="0" t="0" r="r" b="b"/>
              <a:pathLst>
                <a:path w="12" h="37">
                  <a:moveTo>
                    <a:pt x="1" y="0"/>
                  </a:moveTo>
                  <a:cubicBezTo>
                    <a:pt x="2" y="4"/>
                    <a:pt x="0" y="7"/>
                    <a:pt x="2" y="9"/>
                  </a:cubicBezTo>
                  <a:cubicBezTo>
                    <a:pt x="5" y="12"/>
                    <a:pt x="4" y="15"/>
                    <a:pt x="8" y="20"/>
                  </a:cubicBezTo>
                  <a:cubicBezTo>
                    <a:pt x="6" y="17"/>
                    <a:pt x="9" y="34"/>
                    <a:pt x="12" y="37"/>
                  </a:cubicBezTo>
                  <a:cubicBezTo>
                    <a:pt x="7" y="30"/>
                    <a:pt x="9" y="8"/>
                    <a:pt x="3" y="2"/>
                  </a:cubicBezTo>
                  <a:cubicBezTo>
                    <a:pt x="2" y="2"/>
                    <a:pt x="1" y="1"/>
                    <a:pt x="1" y="0"/>
                  </a:cubicBezTo>
                  <a:close/>
                </a:path>
              </a:pathLst>
            </a:custGeom>
            <a:solidFill>
              <a:srgbClr val="553C20"/>
            </a:solidFill>
            <a:ln w="9525">
              <a:noFill/>
              <a:round/>
              <a:headEnd/>
              <a:tailEnd/>
            </a:ln>
          </p:spPr>
          <p:txBody>
            <a:bodyPr/>
            <a:lstStyle/>
            <a:p>
              <a:pPr>
                <a:defRPr/>
              </a:pPr>
              <a:endParaRPr lang="es-MX"/>
            </a:p>
          </p:txBody>
        </p:sp>
        <p:sp>
          <p:nvSpPr>
            <p:cNvPr id="1863" name="Freeform 839"/>
            <p:cNvSpPr>
              <a:spLocks/>
            </p:cNvSpPr>
            <p:nvPr/>
          </p:nvSpPr>
          <p:spPr bwMode="auto">
            <a:xfrm>
              <a:off x="4993" y="1674"/>
              <a:ext cx="18" cy="146"/>
            </a:xfrm>
            <a:custGeom>
              <a:avLst/>
              <a:gdLst/>
              <a:ahLst/>
              <a:cxnLst>
                <a:cxn ang="0">
                  <a:pos x="1" y="0"/>
                </a:cxn>
                <a:cxn ang="0">
                  <a:pos x="2" y="9"/>
                </a:cxn>
                <a:cxn ang="0">
                  <a:pos x="3" y="22"/>
                </a:cxn>
                <a:cxn ang="0">
                  <a:pos x="5" y="42"/>
                </a:cxn>
                <a:cxn ang="0">
                  <a:pos x="2" y="2"/>
                </a:cxn>
                <a:cxn ang="0">
                  <a:pos x="1" y="0"/>
                </a:cxn>
              </a:cxnLst>
              <a:rect l="0" t="0" r="r" b="b"/>
              <a:pathLst>
                <a:path w="6" h="42">
                  <a:moveTo>
                    <a:pt x="1" y="0"/>
                  </a:moveTo>
                  <a:cubicBezTo>
                    <a:pt x="1" y="4"/>
                    <a:pt x="0" y="7"/>
                    <a:pt x="2" y="9"/>
                  </a:cubicBezTo>
                  <a:cubicBezTo>
                    <a:pt x="0" y="8"/>
                    <a:pt x="0" y="14"/>
                    <a:pt x="3" y="22"/>
                  </a:cubicBezTo>
                  <a:cubicBezTo>
                    <a:pt x="2" y="18"/>
                    <a:pt x="3" y="38"/>
                    <a:pt x="5" y="42"/>
                  </a:cubicBezTo>
                  <a:cubicBezTo>
                    <a:pt x="3" y="34"/>
                    <a:pt x="6" y="9"/>
                    <a:pt x="2" y="2"/>
                  </a:cubicBezTo>
                  <a:cubicBezTo>
                    <a:pt x="2" y="2"/>
                    <a:pt x="1" y="1"/>
                    <a:pt x="1" y="0"/>
                  </a:cubicBezTo>
                  <a:close/>
                </a:path>
              </a:pathLst>
            </a:custGeom>
            <a:solidFill>
              <a:srgbClr val="553C20"/>
            </a:solidFill>
            <a:ln w="9525">
              <a:noFill/>
              <a:round/>
              <a:headEnd/>
              <a:tailEnd/>
            </a:ln>
          </p:spPr>
          <p:txBody>
            <a:bodyPr/>
            <a:lstStyle/>
            <a:p>
              <a:pPr>
                <a:defRPr/>
              </a:pPr>
              <a:endParaRPr lang="es-MX"/>
            </a:p>
          </p:txBody>
        </p:sp>
        <p:sp>
          <p:nvSpPr>
            <p:cNvPr id="1864" name="Freeform 840"/>
            <p:cNvSpPr>
              <a:spLocks/>
            </p:cNvSpPr>
            <p:nvPr/>
          </p:nvSpPr>
          <p:spPr bwMode="auto">
            <a:xfrm>
              <a:off x="4929" y="1583"/>
              <a:ext cx="41" cy="119"/>
            </a:xfrm>
            <a:custGeom>
              <a:avLst/>
              <a:gdLst/>
              <a:ahLst/>
              <a:cxnLst>
                <a:cxn ang="0">
                  <a:pos x="0" y="0"/>
                </a:cxn>
                <a:cxn ang="0">
                  <a:pos x="7" y="6"/>
                </a:cxn>
                <a:cxn ang="0">
                  <a:pos x="10" y="14"/>
                </a:cxn>
                <a:cxn ang="0">
                  <a:pos x="11" y="33"/>
                </a:cxn>
                <a:cxn ang="0">
                  <a:pos x="1" y="2"/>
                </a:cxn>
                <a:cxn ang="0">
                  <a:pos x="0" y="0"/>
                </a:cxn>
              </a:cxnLst>
              <a:rect l="0" t="0" r="r" b="b"/>
              <a:pathLst>
                <a:path w="11" h="34">
                  <a:moveTo>
                    <a:pt x="0" y="0"/>
                  </a:moveTo>
                  <a:cubicBezTo>
                    <a:pt x="2" y="2"/>
                    <a:pt x="6" y="3"/>
                    <a:pt x="7" y="6"/>
                  </a:cubicBezTo>
                  <a:cubicBezTo>
                    <a:pt x="7" y="10"/>
                    <a:pt x="10" y="10"/>
                    <a:pt x="10" y="14"/>
                  </a:cubicBezTo>
                  <a:cubicBezTo>
                    <a:pt x="10" y="14"/>
                    <a:pt x="10" y="34"/>
                    <a:pt x="11" y="33"/>
                  </a:cubicBezTo>
                  <a:cubicBezTo>
                    <a:pt x="9" y="25"/>
                    <a:pt x="1" y="16"/>
                    <a:pt x="1" y="2"/>
                  </a:cubicBezTo>
                  <a:cubicBezTo>
                    <a:pt x="1" y="1"/>
                    <a:pt x="1" y="0"/>
                    <a:pt x="0" y="0"/>
                  </a:cubicBezTo>
                  <a:close/>
                </a:path>
              </a:pathLst>
            </a:custGeom>
            <a:solidFill>
              <a:srgbClr val="553C20"/>
            </a:solidFill>
            <a:ln w="9525">
              <a:noFill/>
              <a:round/>
              <a:headEnd/>
              <a:tailEnd/>
            </a:ln>
          </p:spPr>
          <p:txBody>
            <a:bodyPr/>
            <a:lstStyle/>
            <a:p>
              <a:pPr>
                <a:defRPr/>
              </a:pPr>
              <a:endParaRPr lang="es-MX"/>
            </a:p>
          </p:txBody>
        </p:sp>
        <p:sp>
          <p:nvSpPr>
            <p:cNvPr id="1865" name="Freeform 841"/>
            <p:cNvSpPr>
              <a:spLocks/>
            </p:cNvSpPr>
            <p:nvPr/>
          </p:nvSpPr>
          <p:spPr bwMode="auto">
            <a:xfrm>
              <a:off x="4869" y="1615"/>
              <a:ext cx="28" cy="14"/>
            </a:xfrm>
            <a:custGeom>
              <a:avLst/>
              <a:gdLst/>
              <a:ahLst/>
              <a:cxnLst>
                <a:cxn ang="0">
                  <a:pos x="0" y="1"/>
                </a:cxn>
                <a:cxn ang="0">
                  <a:pos x="5" y="2"/>
                </a:cxn>
                <a:cxn ang="0">
                  <a:pos x="8" y="2"/>
                </a:cxn>
                <a:cxn ang="0">
                  <a:pos x="0" y="0"/>
                </a:cxn>
                <a:cxn ang="0">
                  <a:pos x="0" y="1"/>
                </a:cxn>
              </a:cxnLst>
              <a:rect l="0" t="0" r="r" b="b"/>
              <a:pathLst>
                <a:path w="8" h="3">
                  <a:moveTo>
                    <a:pt x="0" y="1"/>
                  </a:moveTo>
                  <a:cubicBezTo>
                    <a:pt x="1" y="1"/>
                    <a:pt x="3" y="2"/>
                    <a:pt x="5" y="2"/>
                  </a:cubicBezTo>
                  <a:cubicBezTo>
                    <a:pt x="7" y="3"/>
                    <a:pt x="6" y="2"/>
                    <a:pt x="8" y="2"/>
                  </a:cubicBezTo>
                  <a:cubicBezTo>
                    <a:pt x="3" y="1"/>
                    <a:pt x="3" y="1"/>
                    <a:pt x="0" y="0"/>
                  </a:cubicBezTo>
                  <a:cubicBezTo>
                    <a:pt x="0" y="0"/>
                    <a:pt x="0" y="1"/>
                    <a:pt x="0" y="1"/>
                  </a:cubicBezTo>
                  <a:close/>
                </a:path>
              </a:pathLst>
            </a:custGeom>
            <a:solidFill>
              <a:srgbClr val="553C20"/>
            </a:solidFill>
            <a:ln w="9525">
              <a:noFill/>
              <a:round/>
              <a:headEnd/>
              <a:tailEnd/>
            </a:ln>
          </p:spPr>
          <p:txBody>
            <a:bodyPr/>
            <a:lstStyle/>
            <a:p>
              <a:pPr>
                <a:defRPr/>
              </a:pPr>
              <a:endParaRPr lang="es-MX"/>
            </a:p>
          </p:txBody>
        </p:sp>
        <p:sp>
          <p:nvSpPr>
            <p:cNvPr id="1866" name="Freeform 842"/>
            <p:cNvSpPr>
              <a:spLocks/>
            </p:cNvSpPr>
            <p:nvPr/>
          </p:nvSpPr>
          <p:spPr bwMode="auto">
            <a:xfrm>
              <a:off x="4864" y="1587"/>
              <a:ext cx="32" cy="9"/>
            </a:xfrm>
            <a:custGeom>
              <a:avLst/>
              <a:gdLst/>
              <a:ahLst/>
              <a:cxnLst>
                <a:cxn ang="0">
                  <a:pos x="0" y="2"/>
                </a:cxn>
                <a:cxn ang="0">
                  <a:pos x="5" y="3"/>
                </a:cxn>
                <a:cxn ang="0">
                  <a:pos x="8" y="3"/>
                </a:cxn>
                <a:cxn ang="0">
                  <a:pos x="1" y="0"/>
                </a:cxn>
                <a:cxn ang="0">
                  <a:pos x="0" y="2"/>
                </a:cxn>
              </a:cxnLst>
              <a:rect l="0" t="0" r="r" b="b"/>
              <a:pathLst>
                <a:path w="8" h="3">
                  <a:moveTo>
                    <a:pt x="0" y="2"/>
                  </a:moveTo>
                  <a:cubicBezTo>
                    <a:pt x="1" y="2"/>
                    <a:pt x="3" y="2"/>
                    <a:pt x="5" y="3"/>
                  </a:cubicBezTo>
                  <a:cubicBezTo>
                    <a:pt x="7" y="3"/>
                    <a:pt x="6" y="3"/>
                    <a:pt x="8" y="3"/>
                  </a:cubicBezTo>
                  <a:cubicBezTo>
                    <a:pt x="3" y="2"/>
                    <a:pt x="3" y="2"/>
                    <a:pt x="1" y="0"/>
                  </a:cubicBezTo>
                  <a:cubicBezTo>
                    <a:pt x="1" y="0"/>
                    <a:pt x="0" y="2"/>
                    <a:pt x="0" y="2"/>
                  </a:cubicBezTo>
                  <a:close/>
                </a:path>
              </a:pathLst>
            </a:custGeom>
            <a:solidFill>
              <a:srgbClr val="553C20"/>
            </a:solidFill>
            <a:ln w="9525">
              <a:noFill/>
              <a:round/>
              <a:headEnd/>
              <a:tailEnd/>
            </a:ln>
          </p:spPr>
          <p:txBody>
            <a:bodyPr/>
            <a:lstStyle/>
            <a:p>
              <a:pPr>
                <a:defRPr/>
              </a:pPr>
              <a:endParaRPr lang="es-MX"/>
            </a:p>
          </p:txBody>
        </p:sp>
        <p:sp>
          <p:nvSpPr>
            <p:cNvPr id="1867" name="Freeform 843"/>
            <p:cNvSpPr>
              <a:spLocks/>
            </p:cNvSpPr>
            <p:nvPr/>
          </p:nvSpPr>
          <p:spPr bwMode="auto">
            <a:xfrm>
              <a:off x="4952" y="1646"/>
              <a:ext cx="28" cy="9"/>
            </a:xfrm>
            <a:custGeom>
              <a:avLst/>
              <a:gdLst/>
              <a:ahLst/>
              <a:cxnLst>
                <a:cxn ang="0">
                  <a:pos x="0" y="1"/>
                </a:cxn>
                <a:cxn ang="0">
                  <a:pos x="4" y="3"/>
                </a:cxn>
                <a:cxn ang="0">
                  <a:pos x="8" y="2"/>
                </a:cxn>
                <a:cxn ang="0">
                  <a:pos x="1" y="0"/>
                </a:cxn>
                <a:cxn ang="0">
                  <a:pos x="0" y="1"/>
                </a:cxn>
              </a:cxnLst>
              <a:rect l="0" t="0" r="r" b="b"/>
              <a:pathLst>
                <a:path w="8" h="3">
                  <a:moveTo>
                    <a:pt x="0" y="1"/>
                  </a:moveTo>
                  <a:cubicBezTo>
                    <a:pt x="2" y="2"/>
                    <a:pt x="3" y="2"/>
                    <a:pt x="4" y="3"/>
                  </a:cubicBezTo>
                  <a:cubicBezTo>
                    <a:pt x="6" y="3"/>
                    <a:pt x="6" y="3"/>
                    <a:pt x="8" y="2"/>
                  </a:cubicBezTo>
                  <a:cubicBezTo>
                    <a:pt x="3" y="2"/>
                    <a:pt x="4" y="1"/>
                    <a:pt x="1" y="0"/>
                  </a:cubicBezTo>
                  <a:cubicBezTo>
                    <a:pt x="1" y="0"/>
                    <a:pt x="0" y="1"/>
                    <a:pt x="0" y="1"/>
                  </a:cubicBezTo>
                  <a:close/>
                </a:path>
              </a:pathLst>
            </a:custGeom>
            <a:solidFill>
              <a:srgbClr val="553C20"/>
            </a:solidFill>
            <a:ln w="9525">
              <a:noFill/>
              <a:round/>
              <a:headEnd/>
              <a:tailEnd/>
            </a:ln>
          </p:spPr>
          <p:txBody>
            <a:bodyPr/>
            <a:lstStyle/>
            <a:p>
              <a:pPr>
                <a:defRPr/>
              </a:pPr>
              <a:endParaRPr lang="es-MX"/>
            </a:p>
          </p:txBody>
        </p:sp>
        <p:sp>
          <p:nvSpPr>
            <p:cNvPr id="1868" name="Freeform 844"/>
            <p:cNvSpPr>
              <a:spLocks/>
            </p:cNvSpPr>
            <p:nvPr/>
          </p:nvSpPr>
          <p:spPr bwMode="auto">
            <a:xfrm>
              <a:off x="4961" y="1669"/>
              <a:ext cx="23" cy="18"/>
            </a:xfrm>
            <a:custGeom>
              <a:avLst/>
              <a:gdLst/>
              <a:ahLst/>
              <a:cxnLst>
                <a:cxn ang="0">
                  <a:pos x="0" y="1"/>
                </a:cxn>
                <a:cxn ang="0">
                  <a:pos x="4" y="4"/>
                </a:cxn>
                <a:cxn ang="0">
                  <a:pos x="7" y="5"/>
                </a:cxn>
                <a:cxn ang="0">
                  <a:pos x="1" y="0"/>
                </a:cxn>
                <a:cxn ang="0">
                  <a:pos x="0" y="1"/>
                </a:cxn>
              </a:cxnLst>
              <a:rect l="0" t="0" r="r" b="b"/>
              <a:pathLst>
                <a:path w="7" h="5">
                  <a:moveTo>
                    <a:pt x="0" y="1"/>
                  </a:moveTo>
                  <a:cubicBezTo>
                    <a:pt x="2" y="2"/>
                    <a:pt x="3" y="3"/>
                    <a:pt x="4" y="4"/>
                  </a:cubicBezTo>
                  <a:cubicBezTo>
                    <a:pt x="6" y="5"/>
                    <a:pt x="5" y="4"/>
                    <a:pt x="7" y="5"/>
                  </a:cubicBezTo>
                  <a:cubicBezTo>
                    <a:pt x="3" y="2"/>
                    <a:pt x="3" y="3"/>
                    <a:pt x="1" y="0"/>
                  </a:cubicBezTo>
                  <a:cubicBezTo>
                    <a:pt x="1" y="0"/>
                    <a:pt x="0" y="1"/>
                    <a:pt x="0" y="1"/>
                  </a:cubicBezTo>
                  <a:close/>
                </a:path>
              </a:pathLst>
            </a:custGeom>
            <a:solidFill>
              <a:srgbClr val="553C20"/>
            </a:solidFill>
            <a:ln w="9525">
              <a:noFill/>
              <a:round/>
              <a:headEnd/>
              <a:tailEnd/>
            </a:ln>
          </p:spPr>
          <p:txBody>
            <a:bodyPr/>
            <a:lstStyle/>
            <a:p>
              <a:pPr>
                <a:defRPr/>
              </a:pPr>
              <a:endParaRPr lang="es-MX"/>
            </a:p>
          </p:txBody>
        </p:sp>
        <p:sp>
          <p:nvSpPr>
            <p:cNvPr id="1869" name="Freeform 845"/>
            <p:cNvSpPr>
              <a:spLocks/>
            </p:cNvSpPr>
            <p:nvPr/>
          </p:nvSpPr>
          <p:spPr bwMode="auto">
            <a:xfrm>
              <a:off x="4910" y="1669"/>
              <a:ext cx="28" cy="9"/>
            </a:xfrm>
            <a:custGeom>
              <a:avLst/>
              <a:gdLst/>
              <a:ahLst/>
              <a:cxnLst>
                <a:cxn ang="0">
                  <a:pos x="0" y="1"/>
                </a:cxn>
                <a:cxn ang="0">
                  <a:pos x="5" y="3"/>
                </a:cxn>
                <a:cxn ang="0">
                  <a:pos x="8" y="2"/>
                </a:cxn>
                <a:cxn ang="0">
                  <a:pos x="1" y="0"/>
                </a:cxn>
                <a:cxn ang="0">
                  <a:pos x="0" y="1"/>
                </a:cxn>
              </a:cxnLst>
              <a:rect l="0" t="0" r="r" b="b"/>
              <a:pathLst>
                <a:path w="8" h="3">
                  <a:moveTo>
                    <a:pt x="0" y="1"/>
                  </a:moveTo>
                  <a:cubicBezTo>
                    <a:pt x="2" y="2"/>
                    <a:pt x="3" y="2"/>
                    <a:pt x="5" y="3"/>
                  </a:cubicBezTo>
                  <a:cubicBezTo>
                    <a:pt x="7" y="3"/>
                    <a:pt x="6" y="2"/>
                    <a:pt x="8" y="2"/>
                  </a:cubicBezTo>
                  <a:cubicBezTo>
                    <a:pt x="3" y="2"/>
                    <a:pt x="4" y="1"/>
                    <a:pt x="1" y="0"/>
                  </a:cubicBezTo>
                  <a:cubicBezTo>
                    <a:pt x="1" y="0"/>
                    <a:pt x="0" y="1"/>
                    <a:pt x="0" y="1"/>
                  </a:cubicBezTo>
                  <a:close/>
                </a:path>
              </a:pathLst>
            </a:custGeom>
            <a:solidFill>
              <a:srgbClr val="553C20"/>
            </a:solidFill>
            <a:ln w="9525">
              <a:noFill/>
              <a:round/>
              <a:headEnd/>
              <a:tailEnd/>
            </a:ln>
          </p:spPr>
          <p:txBody>
            <a:bodyPr/>
            <a:lstStyle/>
            <a:p>
              <a:pPr>
                <a:defRPr/>
              </a:pPr>
              <a:endParaRPr lang="es-MX"/>
            </a:p>
          </p:txBody>
        </p:sp>
        <p:sp>
          <p:nvSpPr>
            <p:cNvPr id="1870" name="Freeform 846"/>
            <p:cNvSpPr>
              <a:spLocks/>
            </p:cNvSpPr>
            <p:nvPr/>
          </p:nvSpPr>
          <p:spPr bwMode="auto">
            <a:xfrm>
              <a:off x="4915" y="1687"/>
              <a:ext cx="32" cy="14"/>
            </a:xfrm>
            <a:custGeom>
              <a:avLst/>
              <a:gdLst/>
              <a:ahLst/>
              <a:cxnLst>
                <a:cxn ang="0">
                  <a:pos x="0" y="1"/>
                </a:cxn>
                <a:cxn ang="0">
                  <a:pos x="5" y="3"/>
                </a:cxn>
                <a:cxn ang="0">
                  <a:pos x="8" y="4"/>
                </a:cxn>
                <a:cxn ang="0">
                  <a:pos x="1" y="0"/>
                </a:cxn>
                <a:cxn ang="0">
                  <a:pos x="0" y="1"/>
                </a:cxn>
              </a:cxnLst>
              <a:rect l="0" t="0" r="r" b="b"/>
              <a:pathLst>
                <a:path w="8" h="4">
                  <a:moveTo>
                    <a:pt x="0" y="1"/>
                  </a:moveTo>
                  <a:cubicBezTo>
                    <a:pt x="2" y="1"/>
                    <a:pt x="3" y="2"/>
                    <a:pt x="5" y="3"/>
                  </a:cubicBezTo>
                  <a:cubicBezTo>
                    <a:pt x="6" y="4"/>
                    <a:pt x="5" y="4"/>
                    <a:pt x="8" y="4"/>
                  </a:cubicBezTo>
                  <a:cubicBezTo>
                    <a:pt x="3" y="2"/>
                    <a:pt x="4" y="2"/>
                    <a:pt x="1" y="0"/>
                  </a:cubicBezTo>
                  <a:cubicBezTo>
                    <a:pt x="1" y="0"/>
                    <a:pt x="0" y="1"/>
                    <a:pt x="0" y="1"/>
                  </a:cubicBezTo>
                  <a:close/>
                </a:path>
              </a:pathLst>
            </a:custGeom>
            <a:solidFill>
              <a:srgbClr val="553C20"/>
            </a:solidFill>
            <a:ln w="9525">
              <a:noFill/>
              <a:round/>
              <a:headEnd/>
              <a:tailEnd/>
            </a:ln>
          </p:spPr>
          <p:txBody>
            <a:bodyPr/>
            <a:lstStyle/>
            <a:p>
              <a:pPr>
                <a:defRPr/>
              </a:pPr>
              <a:endParaRPr lang="es-MX"/>
            </a:p>
          </p:txBody>
        </p:sp>
        <p:sp>
          <p:nvSpPr>
            <p:cNvPr id="1871" name="Freeform 847"/>
            <p:cNvSpPr>
              <a:spLocks/>
            </p:cNvSpPr>
            <p:nvPr/>
          </p:nvSpPr>
          <p:spPr bwMode="auto">
            <a:xfrm>
              <a:off x="4864" y="1678"/>
              <a:ext cx="32" cy="9"/>
            </a:xfrm>
            <a:custGeom>
              <a:avLst/>
              <a:gdLst/>
              <a:ahLst/>
              <a:cxnLst>
                <a:cxn ang="0">
                  <a:pos x="0" y="1"/>
                </a:cxn>
                <a:cxn ang="0">
                  <a:pos x="5" y="3"/>
                </a:cxn>
                <a:cxn ang="0">
                  <a:pos x="8" y="2"/>
                </a:cxn>
                <a:cxn ang="0">
                  <a:pos x="1" y="0"/>
                </a:cxn>
                <a:cxn ang="0">
                  <a:pos x="0" y="1"/>
                </a:cxn>
              </a:cxnLst>
              <a:rect l="0" t="0" r="r" b="b"/>
              <a:pathLst>
                <a:path w="8" h="3">
                  <a:moveTo>
                    <a:pt x="0" y="1"/>
                  </a:moveTo>
                  <a:cubicBezTo>
                    <a:pt x="2" y="2"/>
                    <a:pt x="3" y="3"/>
                    <a:pt x="5" y="3"/>
                  </a:cubicBezTo>
                  <a:cubicBezTo>
                    <a:pt x="7" y="3"/>
                    <a:pt x="6" y="3"/>
                    <a:pt x="8" y="2"/>
                  </a:cubicBezTo>
                  <a:cubicBezTo>
                    <a:pt x="3" y="2"/>
                    <a:pt x="4" y="1"/>
                    <a:pt x="1" y="0"/>
                  </a:cubicBezTo>
                  <a:cubicBezTo>
                    <a:pt x="1" y="0"/>
                    <a:pt x="0" y="1"/>
                    <a:pt x="0" y="1"/>
                  </a:cubicBezTo>
                  <a:close/>
                </a:path>
              </a:pathLst>
            </a:custGeom>
            <a:solidFill>
              <a:srgbClr val="553C20"/>
            </a:solidFill>
            <a:ln w="9525">
              <a:noFill/>
              <a:round/>
              <a:headEnd/>
              <a:tailEnd/>
            </a:ln>
          </p:spPr>
          <p:txBody>
            <a:bodyPr/>
            <a:lstStyle/>
            <a:p>
              <a:pPr>
                <a:defRPr/>
              </a:pPr>
              <a:endParaRPr lang="es-MX"/>
            </a:p>
          </p:txBody>
        </p:sp>
        <p:sp>
          <p:nvSpPr>
            <p:cNvPr id="1872" name="Freeform 848"/>
            <p:cNvSpPr>
              <a:spLocks/>
            </p:cNvSpPr>
            <p:nvPr/>
          </p:nvSpPr>
          <p:spPr bwMode="auto">
            <a:xfrm>
              <a:off x="4878" y="1701"/>
              <a:ext cx="28" cy="9"/>
            </a:xfrm>
            <a:custGeom>
              <a:avLst/>
              <a:gdLst/>
              <a:ahLst/>
              <a:cxnLst>
                <a:cxn ang="0">
                  <a:pos x="0" y="1"/>
                </a:cxn>
                <a:cxn ang="0">
                  <a:pos x="5" y="2"/>
                </a:cxn>
                <a:cxn ang="0">
                  <a:pos x="8" y="2"/>
                </a:cxn>
                <a:cxn ang="0">
                  <a:pos x="1" y="0"/>
                </a:cxn>
                <a:cxn ang="0">
                  <a:pos x="0" y="1"/>
                </a:cxn>
              </a:cxnLst>
              <a:rect l="0" t="0" r="r" b="b"/>
              <a:pathLst>
                <a:path w="8" h="3">
                  <a:moveTo>
                    <a:pt x="0" y="1"/>
                  </a:moveTo>
                  <a:cubicBezTo>
                    <a:pt x="1" y="1"/>
                    <a:pt x="3" y="2"/>
                    <a:pt x="5" y="2"/>
                  </a:cubicBezTo>
                  <a:cubicBezTo>
                    <a:pt x="7" y="3"/>
                    <a:pt x="6" y="2"/>
                    <a:pt x="8" y="2"/>
                  </a:cubicBezTo>
                  <a:cubicBezTo>
                    <a:pt x="3" y="1"/>
                    <a:pt x="3" y="1"/>
                    <a:pt x="1" y="0"/>
                  </a:cubicBezTo>
                  <a:cubicBezTo>
                    <a:pt x="1" y="0"/>
                    <a:pt x="0" y="1"/>
                    <a:pt x="0" y="1"/>
                  </a:cubicBezTo>
                  <a:close/>
                </a:path>
              </a:pathLst>
            </a:custGeom>
            <a:solidFill>
              <a:srgbClr val="553C20"/>
            </a:solidFill>
            <a:ln w="9525">
              <a:noFill/>
              <a:round/>
              <a:headEnd/>
              <a:tailEnd/>
            </a:ln>
          </p:spPr>
          <p:txBody>
            <a:bodyPr/>
            <a:lstStyle/>
            <a:p>
              <a:pPr>
                <a:defRPr/>
              </a:pPr>
              <a:endParaRPr lang="es-MX"/>
            </a:p>
          </p:txBody>
        </p:sp>
        <p:sp>
          <p:nvSpPr>
            <p:cNvPr id="1873" name="Freeform 849"/>
            <p:cNvSpPr>
              <a:spLocks/>
            </p:cNvSpPr>
            <p:nvPr/>
          </p:nvSpPr>
          <p:spPr bwMode="auto">
            <a:xfrm>
              <a:off x="4763" y="1601"/>
              <a:ext cx="23" cy="14"/>
            </a:xfrm>
            <a:custGeom>
              <a:avLst/>
              <a:gdLst/>
              <a:ahLst/>
              <a:cxnLst>
                <a:cxn ang="0">
                  <a:pos x="0" y="1"/>
                </a:cxn>
                <a:cxn ang="0">
                  <a:pos x="4" y="4"/>
                </a:cxn>
                <a:cxn ang="0">
                  <a:pos x="7" y="4"/>
                </a:cxn>
                <a:cxn ang="0">
                  <a:pos x="1" y="0"/>
                </a:cxn>
                <a:cxn ang="0">
                  <a:pos x="0" y="1"/>
                </a:cxn>
              </a:cxnLst>
              <a:rect l="0" t="0" r="r" b="b"/>
              <a:pathLst>
                <a:path w="7" h="4">
                  <a:moveTo>
                    <a:pt x="0" y="1"/>
                  </a:moveTo>
                  <a:cubicBezTo>
                    <a:pt x="1" y="2"/>
                    <a:pt x="2" y="3"/>
                    <a:pt x="4" y="4"/>
                  </a:cubicBezTo>
                  <a:cubicBezTo>
                    <a:pt x="6" y="4"/>
                    <a:pt x="5" y="4"/>
                    <a:pt x="7" y="4"/>
                  </a:cubicBezTo>
                  <a:cubicBezTo>
                    <a:pt x="2" y="2"/>
                    <a:pt x="3" y="2"/>
                    <a:pt x="1" y="0"/>
                  </a:cubicBezTo>
                  <a:cubicBezTo>
                    <a:pt x="1" y="0"/>
                    <a:pt x="0" y="1"/>
                    <a:pt x="0" y="1"/>
                  </a:cubicBezTo>
                  <a:close/>
                </a:path>
              </a:pathLst>
            </a:custGeom>
            <a:solidFill>
              <a:srgbClr val="553C20"/>
            </a:solidFill>
            <a:ln w="9525">
              <a:noFill/>
              <a:round/>
              <a:headEnd/>
              <a:tailEnd/>
            </a:ln>
          </p:spPr>
          <p:txBody>
            <a:bodyPr/>
            <a:lstStyle/>
            <a:p>
              <a:pPr>
                <a:defRPr/>
              </a:pPr>
              <a:endParaRPr lang="es-MX"/>
            </a:p>
          </p:txBody>
        </p:sp>
        <p:sp>
          <p:nvSpPr>
            <p:cNvPr id="1874" name="Freeform 850"/>
            <p:cNvSpPr>
              <a:spLocks/>
            </p:cNvSpPr>
            <p:nvPr/>
          </p:nvSpPr>
          <p:spPr bwMode="auto">
            <a:xfrm>
              <a:off x="4759" y="1701"/>
              <a:ext cx="28" cy="14"/>
            </a:xfrm>
            <a:custGeom>
              <a:avLst/>
              <a:gdLst/>
              <a:ahLst/>
              <a:cxnLst>
                <a:cxn ang="0">
                  <a:pos x="0" y="2"/>
                </a:cxn>
                <a:cxn ang="0">
                  <a:pos x="5" y="2"/>
                </a:cxn>
                <a:cxn ang="0">
                  <a:pos x="8" y="2"/>
                </a:cxn>
                <a:cxn ang="0">
                  <a:pos x="0" y="0"/>
                </a:cxn>
                <a:cxn ang="0">
                  <a:pos x="0" y="2"/>
                </a:cxn>
              </a:cxnLst>
              <a:rect l="0" t="0" r="r" b="b"/>
              <a:pathLst>
                <a:path w="8" h="3">
                  <a:moveTo>
                    <a:pt x="0" y="2"/>
                  </a:moveTo>
                  <a:cubicBezTo>
                    <a:pt x="1" y="2"/>
                    <a:pt x="3" y="2"/>
                    <a:pt x="5" y="2"/>
                  </a:cubicBezTo>
                  <a:cubicBezTo>
                    <a:pt x="8" y="3"/>
                    <a:pt x="2" y="3"/>
                    <a:pt x="8" y="2"/>
                  </a:cubicBezTo>
                  <a:cubicBezTo>
                    <a:pt x="3" y="2"/>
                    <a:pt x="3" y="2"/>
                    <a:pt x="0" y="0"/>
                  </a:cubicBezTo>
                  <a:cubicBezTo>
                    <a:pt x="0" y="0"/>
                    <a:pt x="0" y="2"/>
                    <a:pt x="0" y="2"/>
                  </a:cubicBezTo>
                  <a:close/>
                </a:path>
              </a:pathLst>
            </a:custGeom>
            <a:solidFill>
              <a:srgbClr val="553C20"/>
            </a:solidFill>
            <a:ln w="9525">
              <a:noFill/>
              <a:round/>
              <a:headEnd/>
              <a:tailEnd/>
            </a:ln>
          </p:spPr>
          <p:txBody>
            <a:bodyPr/>
            <a:lstStyle/>
            <a:p>
              <a:pPr>
                <a:defRPr/>
              </a:pPr>
              <a:endParaRPr lang="es-MX"/>
            </a:p>
          </p:txBody>
        </p:sp>
        <p:sp>
          <p:nvSpPr>
            <p:cNvPr id="1875" name="Freeform 851"/>
            <p:cNvSpPr>
              <a:spLocks/>
            </p:cNvSpPr>
            <p:nvPr/>
          </p:nvSpPr>
          <p:spPr bwMode="auto">
            <a:xfrm>
              <a:off x="4782" y="1733"/>
              <a:ext cx="32" cy="14"/>
            </a:xfrm>
            <a:custGeom>
              <a:avLst/>
              <a:gdLst/>
              <a:ahLst/>
              <a:cxnLst>
                <a:cxn ang="0">
                  <a:pos x="0" y="1"/>
                </a:cxn>
                <a:cxn ang="0">
                  <a:pos x="5" y="2"/>
                </a:cxn>
                <a:cxn ang="0">
                  <a:pos x="8" y="2"/>
                </a:cxn>
                <a:cxn ang="0">
                  <a:pos x="1" y="0"/>
                </a:cxn>
                <a:cxn ang="0">
                  <a:pos x="0" y="1"/>
                </a:cxn>
              </a:cxnLst>
              <a:rect l="0" t="0" r="r" b="b"/>
              <a:pathLst>
                <a:path w="8" h="3">
                  <a:moveTo>
                    <a:pt x="0" y="1"/>
                  </a:moveTo>
                  <a:cubicBezTo>
                    <a:pt x="2" y="2"/>
                    <a:pt x="3" y="2"/>
                    <a:pt x="5" y="2"/>
                  </a:cubicBezTo>
                  <a:cubicBezTo>
                    <a:pt x="7" y="3"/>
                    <a:pt x="6" y="2"/>
                    <a:pt x="8" y="2"/>
                  </a:cubicBezTo>
                  <a:cubicBezTo>
                    <a:pt x="3" y="1"/>
                    <a:pt x="4" y="1"/>
                    <a:pt x="1" y="0"/>
                  </a:cubicBezTo>
                  <a:cubicBezTo>
                    <a:pt x="1" y="0"/>
                    <a:pt x="0" y="1"/>
                    <a:pt x="0" y="1"/>
                  </a:cubicBezTo>
                  <a:close/>
                </a:path>
              </a:pathLst>
            </a:custGeom>
            <a:solidFill>
              <a:srgbClr val="553C20"/>
            </a:solidFill>
            <a:ln w="9525">
              <a:noFill/>
              <a:round/>
              <a:headEnd/>
              <a:tailEnd/>
            </a:ln>
          </p:spPr>
          <p:txBody>
            <a:bodyPr/>
            <a:lstStyle/>
            <a:p>
              <a:pPr>
                <a:defRPr/>
              </a:pPr>
              <a:endParaRPr lang="es-MX"/>
            </a:p>
          </p:txBody>
        </p:sp>
        <p:sp>
          <p:nvSpPr>
            <p:cNvPr id="1876" name="Freeform 852"/>
            <p:cNvSpPr>
              <a:spLocks/>
            </p:cNvSpPr>
            <p:nvPr/>
          </p:nvSpPr>
          <p:spPr bwMode="auto">
            <a:xfrm>
              <a:off x="4878" y="1833"/>
              <a:ext cx="32" cy="5"/>
            </a:xfrm>
            <a:custGeom>
              <a:avLst/>
              <a:gdLst/>
              <a:ahLst/>
              <a:cxnLst>
                <a:cxn ang="0">
                  <a:pos x="0" y="1"/>
                </a:cxn>
                <a:cxn ang="0">
                  <a:pos x="5" y="2"/>
                </a:cxn>
                <a:cxn ang="0">
                  <a:pos x="8" y="2"/>
                </a:cxn>
                <a:cxn ang="0">
                  <a:pos x="1" y="0"/>
                </a:cxn>
                <a:cxn ang="0">
                  <a:pos x="0" y="1"/>
                </a:cxn>
              </a:cxnLst>
              <a:rect l="0" t="0" r="r" b="b"/>
              <a:pathLst>
                <a:path w="8" h="2">
                  <a:moveTo>
                    <a:pt x="0" y="1"/>
                  </a:moveTo>
                  <a:cubicBezTo>
                    <a:pt x="2" y="1"/>
                    <a:pt x="3" y="2"/>
                    <a:pt x="5" y="2"/>
                  </a:cubicBezTo>
                  <a:cubicBezTo>
                    <a:pt x="7" y="2"/>
                    <a:pt x="6" y="2"/>
                    <a:pt x="8" y="2"/>
                  </a:cubicBezTo>
                  <a:cubicBezTo>
                    <a:pt x="4" y="1"/>
                    <a:pt x="4" y="1"/>
                    <a:pt x="1" y="0"/>
                  </a:cubicBezTo>
                  <a:cubicBezTo>
                    <a:pt x="1" y="0"/>
                    <a:pt x="0" y="1"/>
                    <a:pt x="0" y="1"/>
                  </a:cubicBezTo>
                  <a:close/>
                </a:path>
              </a:pathLst>
            </a:custGeom>
            <a:solidFill>
              <a:srgbClr val="553C20"/>
            </a:solidFill>
            <a:ln w="9525">
              <a:noFill/>
              <a:round/>
              <a:headEnd/>
              <a:tailEnd/>
            </a:ln>
          </p:spPr>
          <p:txBody>
            <a:bodyPr/>
            <a:lstStyle/>
            <a:p>
              <a:pPr>
                <a:defRPr/>
              </a:pPr>
              <a:endParaRPr lang="es-MX"/>
            </a:p>
          </p:txBody>
        </p:sp>
        <p:sp>
          <p:nvSpPr>
            <p:cNvPr id="1877" name="Freeform 853"/>
            <p:cNvSpPr>
              <a:spLocks/>
            </p:cNvSpPr>
            <p:nvPr/>
          </p:nvSpPr>
          <p:spPr bwMode="auto">
            <a:xfrm>
              <a:off x="4887" y="1774"/>
              <a:ext cx="28" cy="14"/>
            </a:xfrm>
            <a:custGeom>
              <a:avLst/>
              <a:gdLst/>
              <a:ahLst/>
              <a:cxnLst>
                <a:cxn ang="0">
                  <a:pos x="0" y="2"/>
                </a:cxn>
                <a:cxn ang="0">
                  <a:pos x="5" y="3"/>
                </a:cxn>
                <a:cxn ang="0">
                  <a:pos x="8" y="2"/>
                </a:cxn>
                <a:cxn ang="0">
                  <a:pos x="1" y="0"/>
                </a:cxn>
                <a:cxn ang="0">
                  <a:pos x="0" y="2"/>
                </a:cxn>
              </a:cxnLst>
              <a:rect l="0" t="0" r="r" b="b"/>
              <a:pathLst>
                <a:path w="8" h="3">
                  <a:moveTo>
                    <a:pt x="0" y="2"/>
                  </a:moveTo>
                  <a:cubicBezTo>
                    <a:pt x="2" y="2"/>
                    <a:pt x="3" y="3"/>
                    <a:pt x="5" y="3"/>
                  </a:cubicBezTo>
                  <a:cubicBezTo>
                    <a:pt x="7" y="3"/>
                    <a:pt x="6" y="3"/>
                    <a:pt x="8" y="2"/>
                  </a:cubicBezTo>
                  <a:cubicBezTo>
                    <a:pt x="3" y="2"/>
                    <a:pt x="4" y="2"/>
                    <a:pt x="1" y="0"/>
                  </a:cubicBezTo>
                  <a:cubicBezTo>
                    <a:pt x="1" y="0"/>
                    <a:pt x="0" y="2"/>
                    <a:pt x="0" y="2"/>
                  </a:cubicBezTo>
                  <a:close/>
                </a:path>
              </a:pathLst>
            </a:custGeom>
            <a:solidFill>
              <a:srgbClr val="553C20"/>
            </a:solidFill>
            <a:ln w="9525">
              <a:noFill/>
              <a:round/>
              <a:headEnd/>
              <a:tailEnd/>
            </a:ln>
          </p:spPr>
          <p:txBody>
            <a:bodyPr/>
            <a:lstStyle/>
            <a:p>
              <a:pPr>
                <a:defRPr/>
              </a:pPr>
              <a:endParaRPr lang="es-MX"/>
            </a:p>
          </p:txBody>
        </p:sp>
        <p:sp>
          <p:nvSpPr>
            <p:cNvPr id="1878" name="Freeform 854"/>
            <p:cNvSpPr>
              <a:spLocks/>
            </p:cNvSpPr>
            <p:nvPr/>
          </p:nvSpPr>
          <p:spPr bwMode="auto">
            <a:xfrm>
              <a:off x="4768" y="1637"/>
              <a:ext cx="23" cy="14"/>
            </a:xfrm>
            <a:custGeom>
              <a:avLst/>
              <a:gdLst/>
              <a:ahLst/>
              <a:cxnLst>
                <a:cxn ang="0">
                  <a:pos x="0" y="1"/>
                </a:cxn>
                <a:cxn ang="0">
                  <a:pos x="5" y="3"/>
                </a:cxn>
                <a:cxn ang="0">
                  <a:pos x="7" y="4"/>
                </a:cxn>
                <a:cxn ang="0">
                  <a:pos x="1" y="0"/>
                </a:cxn>
                <a:cxn ang="0">
                  <a:pos x="0" y="1"/>
                </a:cxn>
              </a:cxnLst>
              <a:rect l="0" t="0" r="r" b="b"/>
              <a:pathLst>
                <a:path w="7" h="4">
                  <a:moveTo>
                    <a:pt x="0" y="1"/>
                  </a:moveTo>
                  <a:cubicBezTo>
                    <a:pt x="1" y="2"/>
                    <a:pt x="3" y="3"/>
                    <a:pt x="5" y="3"/>
                  </a:cubicBezTo>
                  <a:cubicBezTo>
                    <a:pt x="6" y="4"/>
                    <a:pt x="5" y="4"/>
                    <a:pt x="7" y="4"/>
                  </a:cubicBezTo>
                  <a:cubicBezTo>
                    <a:pt x="3" y="2"/>
                    <a:pt x="3" y="2"/>
                    <a:pt x="1" y="0"/>
                  </a:cubicBezTo>
                  <a:cubicBezTo>
                    <a:pt x="1" y="0"/>
                    <a:pt x="0" y="1"/>
                    <a:pt x="0" y="1"/>
                  </a:cubicBezTo>
                  <a:close/>
                </a:path>
              </a:pathLst>
            </a:custGeom>
            <a:solidFill>
              <a:srgbClr val="553C20"/>
            </a:solidFill>
            <a:ln w="9525">
              <a:noFill/>
              <a:round/>
              <a:headEnd/>
              <a:tailEnd/>
            </a:ln>
          </p:spPr>
          <p:txBody>
            <a:bodyPr/>
            <a:lstStyle/>
            <a:p>
              <a:pPr>
                <a:defRPr/>
              </a:pPr>
              <a:endParaRPr lang="es-MX"/>
            </a:p>
          </p:txBody>
        </p:sp>
        <p:sp>
          <p:nvSpPr>
            <p:cNvPr id="1879" name="Freeform 855"/>
            <p:cNvSpPr>
              <a:spLocks/>
            </p:cNvSpPr>
            <p:nvPr/>
          </p:nvSpPr>
          <p:spPr bwMode="auto">
            <a:xfrm>
              <a:off x="4828" y="1656"/>
              <a:ext cx="28" cy="9"/>
            </a:xfrm>
            <a:custGeom>
              <a:avLst/>
              <a:gdLst/>
              <a:ahLst/>
              <a:cxnLst>
                <a:cxn ang="0">
                  <a:pos x="0" y="0"/>
                </a:cxn>
                <a:cxn ang="0">
                  <a:pos x="5" y="2"/>
                </a:cxn>
                <a:cxn ang="0">
                  <a:pos x="8" y="3"/>
                </a:cxn>
                <a:cxn ang="0">
                  <a:pos x="0" y="0"/>
                </a:cxn>
                <a:cxn ang="0">
                  <a:pos x="0" y="0"/>
                </a:cxn>
              </a:cxnLst>
              <a:rect l="0" t="0" r="r" b="b"/>
              <a:pathLst>
                <a:path w="8" h="3">
                  <a:moveTo>
                    <a:pt x="0" y="0"/>
                  </a:moveTo>
                  <a:cubicBezTo>
                    <a:pt x="2" y="1"/>
                    <a:pt x="3" y="2"/>
                    <a:pt x="5" y="2"/>
                  </a:cubicBezTo>
                  <a:cubicBezTo>
                    <a:pt x="7" y="3"/>
                    <a:pt x="6" y="3"/>
                    <a:pt x="8" y="3"/>
                  </a:cubicBezTo>
                  <a:cubicBezTo>
                    <a:pt x="3" y="1"/>
                    <a:pt x="3" y="2"/>
                    <a:pt x="0" y="0"/>
                  </a:cubicBezTo>
                  <a:cubicBezTo>
                    <a:pt x="0" y="0"/>
                    <a:pt x="0" y="0"/>
                    <a:pt x="0" y="0"/>
                  </a:cubicBezTo>
                  <a:close/>
                </a:path>
              </a:pathLst>
            </a:custGeom>
            <a:solidFill>
              <a:srgbClr val="553C20"/>
            </a:solidFill>
            <a:ln w="9525">
              <a:noFill/>
              <a:round/>
              <a:headEnd/>
              <a:tailEnd/>
            </a:ln>
          </p:spPr>
          <p:txBody>
            <a:bodyPr/>
            <a:lstStyle/>
            <a:p>
              <a:pPr>
                <a:defRPr/>
              </a:pPr>
              <a:endParaRPr lang="es-MX"/>
            </a:p>
          </p:txBody>
        </p:sp>
        <p:sp>
          <p:nvSpPr>
            <p:cNvPr id="1880" name="Freeform 856"/>
            <p:cNvSpPr>
              <a:spLocks/>
            </p:cNvSpPr>
            <p:nvPr/>
          </p:nvSpPr>
          <p:spPr bwMode="auto">
            <a:xfrm>
              <a:off x="4819" y="1701"/>
              <a:ext cx="32" cy="23"/>
            </a:xfrm>
            <a:custGeom>
              <a:avLst/>
              <a:gdLst/>
              <a:ahLst/>
              <a:cxnLst>
                <a:cxn ang="0">
                  <a:pos x="0" y="2"/>
                </a:cxn>
                <a:cxn ang="0">
                  <a:pos x="5" y="4"/>
                </a:cxn>
                <a:cxn ang="0">
                  <a:pos x="8" y="4"/>
                </a:cxn>
                <a:cxn ang="0">
                  <a:pos x="1" y="0"/>
                </a:cxn>
                <a:cxn ang="0">
                  <a:pos x="0" y="2"/>
                </a:cxn>
              </a:cxnLst>
              <a:rect l="0" t="0" r="r" b="b"/>
              <a:pathLst>
                <a:path w="9" h="6">
                  <a:moveTo>
                    <a:pt x="0" y="2"/>
                  </a:moveTo>
                  <a:cubicBezTo>
                    <a:pt x="2" y="2"/>
                    <a:pt x="3" y="3"/>
                    <a:pt x="5" y="4"/>
                  </a:cubicBezTo>
                  <a:cubicBezTo>
                    <a:pt x="9" y="6"/>
                    <a:pt x="2" y="4"/>
                    <a:pt x="8" y="4"/>
                  </a:cubicBezTo>
                  <a:cubicBezTo>
                    <a:pt x="3" y="3"/>
                    <a:pt x="4" y="2"/>
                    <a:pt x="1" y="0"/>
                  </a:cubicBezTo>
                  <a:cubicBezTo>
                    <a:pt x="1" y="0"/>
                    <a:pt x="0" y="2"/>
                    <a:pt x="0" y="2"/>
                  </a:cubicBezTo>
                  <a:close/>
                </a:path>
              </a:pathLst>
            </a:custGeom>
            <a:solidFill>
              <a:srgbClr val="553C20"/>
            </a:solidFill>
            <a:ln w="9525">
              <a:noFill/>
              <a:round/>
              <a:headEnd/>
              <a:tailEnd/>
            </a:ln>
          </p:spPr>
          <p:txBody>
            <a:bodyPr/>
            <a:lstStyle/>
            <a:p>
              <a:pPr>
                <a:defRPr/>
              </a:pPr>
              <a:endParaRPr lang="es-MX"/>
            </a:p>
          </p:txBody>
        </p:sp>
        <p:sp>
          <p:nvSpPr>
            <p:cNvPr id="1881" name="Freeform 857"/>
            <p:cNvSpPr>
              <a:spLocks/>
            </p:cNvSpPr>
            <p:nvPr/>
          </p:nvSpPr>
          <p:spPr bwMode="auto">
            <a:xfrm>
              <a:off x="4832" y="1729"/>
              <a:ext cx="28" cy="14"/>
            </a:xfrm>
            <a:custGeom>
              <a:avLst/>
              <a:gdLst/>
              <a:ahLst/>
              <a:cxnLst>
                <a:cxn ang="0">
                  <a:pos x="0" y="1"/>
                </a:cxn>
                <a:cxn ang="0">
                  <a:pos x="5" y="3"/>
                </a:cxn>
                <a:cxn ang="0">
                  <a:pos x="8" y="4"/>
                </a:cxn>
                <a:cxn ang="0">
                  <a:pos x="1" y="0"/>
                </a:cxn>
                <a:cxn ang="0">
                  <a:pos x="0" y="1"/>
                </a:cxn>
              </a:cxnLst>
              <a:rect l="0" t="0" r="r" b="b"/>
              <a:pathLst>
                <a:path w="8" h="4">
                  <a:moveTo>
                    <a:pt x="0" y="1"/>
                  </a:moveTo>
                  <a:cubicBezTo>
                    <a:pt x="2" y="2"/>
                    <a:pt x="3" y="2"/>
                    <a:pt x="5" y="3"/>
                  </a:cubicBezTo>
                  <a:cubicBezTo>
                    <a:pt x="7" y="4"/>
                    <a:pt x="6" y="4"/>
                    <a:pt x="8" y="4"/>
                  </a:cubicBezTo>
                  <a:cubicBezTo>
                    <a:pt x="3" y="2"/>
                    <a:pt x="4" y="2"/>
                    <a:pt x="1" y="0"/>
                  </a:cubicBezTo>
                  <a:cubicBezTo>
                    <a:pt x="1" y="0"/>
                    <a:pt x="0" y="1"/>
                    <a:pt x="0" y="1"/>
                  </a:cubicBezTo>
                  <a:close/>
                </a:path>
              </a:pathLst>
            </a:custGeom>
            <a:solidFill>
              <a:srgbClr val="553C20"/>
            </a:solidFill>
            <a:ln w="9525">
              <a:noFill/>
              <a:round/>
              <a:headEnd/>
              <a:tailEnd/>
            </a:ln>
          </p:spPr>
          <p:txBody>
            <a:bodyPr/>
            <a:lstStyle/>
            <a:p>
              <a:pPr>
                <a:defRPr/>
              </a:pPr>
              <a:endParaRPr lang="es-MX"/>
            </a:p>
          </p:txBody>
        </p:sp>
        <p:sp>
          <p:nvSpPr>
            <p:cNvPr id="1882" name="Freeform 858"/>
            <p:cNvSpPr>
              <a:spLocks/>
            </p:cNvSpPr>
            <p:nvPr/>
          </p:nvSpPr>
          <p:spPr bwMode="auto">
            <a:xfrm>
              <a:off x="4961" y="1733"/>
              <a:ext cx="32" cy="23"/>
            </a:xfrm>
            <a:custGeom>
              <a:avLst/>
              <a:gdLst/>
              <a:ahLst/>
              <a:cxnLst>
                <a:cxn ang="0">
                  <a:pos x="0" y="1"/>
                </a:cxn>
                <a:cxn ang="0">
                  <a:pos x="5" y="4"/>
                </a:cxn>
                <a:cxn ang="0">
                  <a:pos x="8" y="4"/>
                </a:cxn>
                <a:cxn ang="0">
                  <a:pos x="1" y="0"/>
                </a:cxn>
                <a:cxn ang="0">
                  <a:pos x="0" y="1"/>
                </a:cxn>
              </a:cxnLst>
              <a:rect l="0" t="0" r="r" b="b"/>
              <a:pathLst>
                <a:path w="9" h="6">
                  <a:moveTo>
                    <a:pt x="0" y="1"/>
                  </a:moveTo>
                  <a:cubicBezTo>
                    <a:pt x="2" y="2"/>
                    <a:pt x="3" y="3"/>
                    <a:pt x="5" y="4"/>
                  </a:cubicBezTo>
                  <a:cubicBezTo>
                    <a:pt x="9" y="6"/>
                    <a:pt x="1" y="4"/>
                    <a:pt x="8" y="4"/>
                  </a:cubicBezTo>
                  <a:cubicBezTo>
                    <a:pt x="3" y="2"/>
                    <a:pt x="4" y="2"/>
                    <a:pt x="1" y="0"/>
                  </a:cubicBezTo>
                  <a:cubicBezTo>
                    <a:pt x="1" y="0"/>
                    <a:pt x="0" y="1"/>
                    <a:pt x="0" y="1"/>
                  </a:cubicBezTo>
                  <a:close/>
                </a:path>
              </a:pathLst>
            </a:custGeom>
            <a:solidFill>
              <a:srgbClr val="553C20"/>
            </a:solidFill>
            <a:ln w="9525">
              <a:noFill/>
              <a:round/>
              <a:headEnd/>
              <a:tailEnd/>
            </a:ln>
          </p:spPr>
          <p:txBody>
            <a:bodyPr/>
            <a:lstStyle/>
            <a:p>
              <a:pPr>
                <a:defRPr/>
              </a:pPr>
              <a:endParaRPr lang="es-MX"/>
            </a:p>
          </p:txBody>
        </p:sp>
        <p:sp>
          <p:nvSpPr>
            <p:cNvPr id="1883" name="Freeform 859"/>
            <p:cNvSpPr>
              <a:spLocks/>
            </p:cNvSpPr>
            <p:nvPr/>
          </p:nvSpPr>
          <p:spPr bwMode="auto">
            <a:xfrm>
              <a:off x="4975" y="1783"/>
              <a:ext cx="23" cy="14"/>
            </a:xfrm>
            <a:custGeom>
              <a:avLst/>
              <a:gdLst/>
              <a:ahLst/>
              <a:cxnLst>
                <a:cxn ang="0">
                  <a:pos x="0" y="1"/>
                </a:cxn>
                <a:cxn ang="0">
                  <a:pos x="4" y="3"/>
                </a:cxn>
                <a:cxn ang="0">
                  <a:pos x="7" y="4"/>
                </a:cxn>
                <a:cxn ang="0">
                  <a:pos x="1" y="0"/>
                </a:cxn>
                <a:cxn ang="0">
                  <a:pos x="0" y="1"/>
                </a:cxn>
              </a:cxnLst>
              <a:rect l="0" t="0" r="r" b="b"/>
              <a:pathLst>
                <a:path w="7" h="4">
                  <a:moveTo>
                    <a:pt x="0" y="1"/>
                  </a:moveTo>
                  <a:cubicBezTo>
                    <a:pt x="1" y="2"/>
                    <a:pt x="3" y="2"/>
                    <a:pt x="4" y="3"/>
                  </a:cubicBezTo>
                  <a:cubicBezTo>
                    <a:pt x="6" y="4"/>
                    <a:pt x="5" y="4"/>
                    <a:pt x="7" y="4"/>
                  </a:cubicBezTo>
                  <a:cubicBezTo>
                    <a:pt x="2" y="2"/>
                    <a:pt x="3" y="2"/>
                    <a:pt x="1" y="0"/>
                  </a:cubicBezTo>
                  <a:cubicBezTo>
                    <a:pt x="1" y="0"/>
                    <a:pt x="0" y="1"/>
                    <a:pt x="0" y="1"/>
                  </a:cubicBezTo>
                  <a:close/>
                </a:path>
              </a:pathLst>
            </a:custGeom>
            <a:solidFill>
              <a:srgbClr val="553C20"/>
            </a:solidFill>
            <a:ln w="9525">
              <a:noFill/>
              <a:round/>
              <a:headEnd/>
              <a:tailEnd/>
            </a:ln>
          </p:spPr>
          <p:txBody>
            <a:bodyPr/>
            <a:lstStyle/>
            <a:p>
              <a:pPr>
                <a:defRPr/>
              </a:pPr>
              <a:endParaRPr lang="es-MX"/>
            </a:p>
          </p:txBody>
        </p:sp>
        <p:sp>
          <p:nvSpPr>
            <p:cNvPr id="1884" name="Freeform 860"/>
            <p:cNvSpPr>
              <a:spLocks/>
            </p:cNvSpPr>
            <p:nvPr/>
          </p:nvSpPr>
          <p:spPr bwMode="auto">
            <a:xfrm>
              <a:off x="4929" y="1756"/>
              <a:ext cx="28" cy="18"/>
            </a:xfrm>
            <a:custGeom>
              <a:avLst/>
              <a:gdLst/>
              <a:ahLst/>
              <a:cxnLst>
                <a:cxn ang="0">
                  <a:pos x="0" y="2"/>
                </a:cxn>
                <a:cxn ang="0">
                  <a:pos x="5" y="4"/>
                </a:cxn>
                <a:cxn ang="0">
                  <a:pos x="8" y="4"/>
                </a:cxn>
                <a:cxn ang="0">
                  <a:pos x="1" y="0"/>
                </a:cxn>
                <a:cxn ang="0">
                  <a:pos x="0" y="2"/>
                </a:cxn>
              </a:cxnLst>
              <a:rect l="0" t="0" r="r" b="b"/>
              <a:pathLst>
                <a:path w="8" h="5">
                  <a:moveTo>
                    <a:pt x="0" y="2"/>
                  </a:moveTo>
                  <a:cubicBezTo>
                    <a:pt x="2" y="2"/>
                    <a:pt x="3" y="3"/>
                    <a:pt x="5" y="4"/>
                  </a:cubicBezTo>
                  <a:cubicBezTo>
                    <a:pt x="7" y="5"/>
                    <a:pt x="6" y="4"/>
                    <a:pt x="8" y="4"/>
                  </a:cubicBezTo>
                  <a:cubicBezTo>
                    <a:pt x="3" y="3"/>
                    <a:pt x="4" y="2"/>
                    <a:pt x="1" y="0"/>
                  </a:cubicBezTo>
                  <a:cubicBezTo>
                    <a:pt x="1" y="0"/>
                    <a:pt x="0" y="2"/>
                    <a:pt x="0" y="2"/>
                  </a:cubicBezTo>
                  <a:close/>
                </a:path>
              </a:pathLst>
            </a:custGeom>
            <a:solidFill>
              <a:srgbClr val="553C20"/>
            </a:solidFill>
            <a:ln w="9525">
              <a:noFill/>
              <a:round/>
              <a:headEnd/>
              <a:tailEnd/>
            </a:ln>
          </p:spPr>
          <p:txBody>
            <a:bodyPr/>
            <a:lstStyle/>
            <a:p>
              <a:pPr>
                <a:defRPr/>
              </a:pPr>
              <a:endParaRPr lang="es-MX"/>
            </a:p>
          </p:txBody>
        </p:sp>
        <p:sp>
          <p:nvSpPr>
            <p:cNvPr id="1885" name="Freeform 861"/>
            <p:cNvSpPr>
              <a:spLocks/>
            </p:cNvSpPr>
            <p:nvPr/>
          </p:nvSpPr>
          <p:spPr bwMode="auto">
            <a:xfrm>
              <a:off x="4947" y="1811"/>
              <a:ext cx="28" cy="14"/>
            </a:xfrm>
            <a:custGeom>
              <a:avLst/>
              <a:gdLst/>
              <a:ahLst/>
              <a:cxnLst>
                <a:cxn ang="0">
                  <a:pos x="0" y="1"/>
                </a:cxn>
                <a:cxn ang="0">
                  <a:pos x="5" y="3"/>
                </a:cxn>
                <a:cxn ang="0">
                  <a:pos x="8" y="3"/>
                </a:cxn>
                <a:cxn ang="0">
                  <a:pos x="1" y="0"/>
                </a:cxn>
                <a:cxn ang="0">
                  <a:pos x="0" y="1"/>
                </a:cxn>
              </a:cxnLst>
              <a:rect l="0" t="0" r="r" b="b"/>
              <a:pathLst>
                <a:path w="8" h="4">
                  <a:moveTo>
                    <a:pt x="0" y="1"/>
                  </a:moveTo>
                  <a:cubicBezTo>
                    <a:pt x="2" y="1"/>
                    <a:pt x="3" y="2"/>
                    <a:pt x="5" y="3"/>
                  </a:cubicBezTo>
                  <a:cubicBezTo>
                    <a:pt x="7" y="4"/>
                    <a:pt x="6" y="3"/>
                    <a:pt x="8" y="3"/>
                  </a:cubicBezTo>
                  <a:cubicBezTo>
                    <a:pt x="3" y="2"/>
                    <a:pt x="4" y="2"/>
                    <a:pt x="1" y="0"/>
                  </a:cubicBezTo>
                  <a:cubicBezTo>
                    <a:pt x="1" y="0"/>
                    <a:pt x="0" y="1"/>
                    <a:pt x="0" y="1"/>
                  </a:cubicBezTo>
                  <a:close/>
                </a:path>
              </a:pathLst>
            </a:custGeom>
            <a:solidFill>
              <a:srgbClr val="553C20"/>
            </a:solidFill>
            <a:ln w="9525">
              <a:noFill/>
              <a:round/>
              <a:headEnd/>
              <a:tailEnd/>
            </a:ln>
          </p:spPr>
          <p:txBody>
            <a:bodyPr/>
            <a:lstStyle/>
            <a:p>
              <a:pPr>
                <a:defRPr/>
              </a:pPr>
              <a:endParaRPr lang="es-MX"/>
            </a:p>
          </p:txBody>
        </p:sp>
        <p:sp>
          <p:nvSpPr>
            <p:cNvPr id="1886" name="Freeform 862"/>
            <p:cNvSpPr>
              <a:spLocks/>
            </p:cNvSpPr>
            <p:nvPr/>
          </p:nvSpPr>
          <p:spPr bwMode="auto">
            <a:xfrm>
              <a:off x="4998" y="1733"/>
              <a:ext cx="14" cy="23"/>
            </a:xfrm>
            <a:custGeom>
              <a:avLst/>
              <a:gdLst/>
              <a:ahLst/>
              <a:cxnLst>
                <a:cxn ang="0">
                  <a:pos x="0" y="1"/>
                </a:cxn>
                <a:cxn ang="0">
                  <a:pos x="2" y="5"/>
                </a:cxn>
                <a:cxn ang="0">
                  <a:pos x="4" y="7"/>
                </a:cxn>
                <a:cxn ang="0">
                  <a:pos x="1" y="0"/>
                </a:cxn>
                <a:cxn ang="0">
                  <a:pos x="0" y="1"/>
                </a:cxn>
              </a:cxnLst>
              <a:rect l="0" t="0" r="r" b="b"/>
              <a:pathLst>
                <a:path w="4" h="7">
                  <a:moveTo>
                    <a:pt x="0" y="1"/>
                  </a:moveTo>
                  <a:cubicBezTo>
                    <a:pt x="1" y="2"/>
                    <a:pt x="1" y="4"/>
                    <a:pt x="2" y="5"/>
                  </a:cubicBezTo>
                  <a:cubicBezTo>
                    <a:pt x="3" y="7"/>
                    <a:pt x="2" y="6"/>
                    <a:pt x="4" y="7"/>
                  </a:cubicBezTo>
                  <a:cubicBezTo>
                    <a:pt x="1" y="3"/>
                    <a:pt x="2" y="3"/>
                    <a:pt x="1" y="0"/>
                  </a:cubicBezTo>
                  <a:cubicBezTo>
                    <a:pt x="1" y="0"/>
                    <a:pt x="0" y="1"/>
                    <a:pt x="0" y="1"/>
                  </a:cubicBezTo>
                  <a:close/>
                </a:path>
              </a:pathLst>
            </a:custGeom>
            <a:solidFill>
              <a:srgbClr val="553C20"/>
            </a:solidFill>
            <a:ln w="9525">
              <a:noFill/>
              <a:round/>
              <a:headEnd/>
              <a:tailEnd/>
            </a:ln>
          </p:spPr>
          <p:txBody>
            <a:bodyPr/>
            <a:lstStyle/>
            <a:p>
              <a:pPr>
                <a:defRPr/>
              </a:pPr>
              <a:endParaRPr lang="es-MX"/>
            </a:p>
          </p:txBody>
        </p:sp>
        <p:sp>
          <p:nvSpPr>
            <p:cNvPr id="1887" name="Freeform 863"/>
            <p:cNvSpPr>
              <a:spLocks/>
            </p:cNvSpPr>
            <p:nvPr/>
          </p:nvSpPr>
          <p:spPr bwMode="auto">
            <a:xfrm>
              <a:off x="5002" y="1760"/>
              <a:ext cx="14" cy="27"/>
            </a:xfrm>
            <a:custGeom>
              <a:avLst/>
              <a:gdLst/>
              <a:ahLst/>
              <a:cxnLst>
                <a:cxn ang="0">
                  <a:pos x="0" y="1"/>
                </a:cxn>
                <a:cxn ang="0">
                  <a:pos x="2" y="5"/>
                </a:cxn>
                <a:cxn ang="0">
                  <a:pos x="4" y="7"/>
                </a:cxn>
                <a:cxn ang="0">
                  <a:pos x="1" y="0"/>
                </a:cxn>
                <a:cxn ang="0">
                  <a:pos x="0" y="1"/>
                </a:cxn>
              </a:cxnLst>
              <a:rect l="0" t="0" r="r" b="b"/>
              <a:pathLst>
                <a:path w="4" h="7">
                  <a:moveTo>
                    <a:pt x="0" y="1"/>
                  </a:moveTo>
                  <a:cubicBezTo>
                    <a:pt x="1" y="2"/>
                    <a:pt x="1" y="4"/>
                    <a:pt x="2" y="5"/>
                  </a:cubicBezTo>
                  <a:cubicBezTo>
                    <a:pt x="3" y="7"/>
                    <a:pt x="3" y="6"/>
                    <a:pt x="4" y="7"/>
                  </a:cubicBezTo>
                  <a:cubicBezTo>
                    <a:pt x="2" y="4"/>
                    <a:pt x="2" y="4"/>
                    <a:pt x="1" y="0"/>
                  </a:cubicBezTo>
                  <a:cubicBezTo>
                    <a:pt x="1" y="0"/>
                    <a:pt x="0" y="1"/>
                    <a:pt x="0" y="1"/>
                  </a:cubicBezTo>
                  <a:close/>
                </a:path>
              </a:pathLst>
            </a:custGeom>
            <a:solidFill>
              <a:srgbClr val="553C20"/>
            </a:solidFill>
            <a:ln w="9525">
              <a:noFill/>
              <a:round/>
              <a:headEnd/>
              <a:tailEnd/>
            </a:ln>
          </p:spPr>
          <p:txBody>
            <a:bodyPr/>
            <a:lstStyle/>
            <a:p>
              <a:pPr>
                <a:defRPr/>
              </a:pPr>
              <a:endParaRPr lang="es-MX"/>
            </a:p>
          </p:txBody>
        </p:sp>
        <p:sp>
          <p:nvSpPr>
            <p:cNvPr id="1888" name="Freeform 864"/>
            <p:cNvSpPr>
              <a:spLocks/>
            </p:cNvSpPr>
            <p:nvPr/>
          </p:nvSpPr>
          <p:spPr bwMode="auto">
            <a:xfrm>
              <a:off x="4814" y="1605"/>
              <a:ext cx="28" cy="96"/>
            </a:xfrm>
            <a:custGeom>
              <a:avLst/>
              <a:gdLst/>
              <a:ahLst/>
              <a:cxnLst>
                <a:cxn ang="0">
                  <a:pos x="2" y="0"/>
                </a:cxn>
                <a:cxn ang="0">
                  <a:pos x="2" y="9"/>
                </a:cxn>
                <a:cxn ang="0">
                  <a:pos x="4" y="19"/>
                </a:cxn>
                <a:cxn ang="0">
                  <a:pos x="7" y="27"/>
                </a:cxn>
                <a:cxn ang="0">
                  <a:pos x="2" y="3"/>
                </a:cxn>
                <a:cxn ang="0">
                  <a:pos x="2" y="0"/>
                </a:cxn>
              </a:cxnLst>
              <a:rect l="0" t="0" r="r" b="b"/>
              <a:pathLst>
                <a:path w="7" h="27">
                  <a:moveTo>
                    <a:pt x="2" y="0"/>
                  </a:moveTo>
                  <a:cubicBezTo>
                    <a:pt x="1" y="3"/>
                    <a:pt x="0" y="6"/>
                    <a:pt x="2" y="9"/>
                  </a:cubicBezTo>
                  <a:cubicBezTo>
                    <a:pt x="3" y="13"/>
                    <a:pt x="3" y="15"/>
                    <a:pt x="4" y="19"/>
                  </a:cubicBezTo>
                  <a:cubicBezTo>
                    <a:pt x="5" y="21"/>
                    <a:pt x="5" y="25"/>
                    <a:pt x="7" y="27"/>
                  </a:cubicBezTo>
                  <a:cubicBezTo>
                    <a:pt x="5" y="19"/>
                    <a:pt x="5" y="10"/>
                    <a:pt x="2" y="3"/>
                  </a:cubicBezTo>
                  <a:cubicBezTo>
                    <a:pt x="2" y="2"/>
                    <a:pt x="1" y="1"/>
                    <a:pt x="2" y="0"/>
                  </a:cubicBezTo>
                  <a:close/>
                </a:path>
              </a:pathLst>
            </a:custGeom>
            <a:solidFill>
              <a:srgbClr val="553C20"/>
            </a:solidFill>
            <a:ln w="9525">
              <a:noFill/>
              <a:round/>
              <a:headEnd/>
              <a:tailEnd/>
            </a:ln>
          </p:spPr>
          <p:txBody>
            <a:bodyPr/>
            <a:lstStyle/>
            <a:p>
              <a:pPr>
                <a:defRPr/>
              </a:pPr>
              <a:endParaRPr lang="es-MX"/>
            </a:p>
          </p:txBody>
        </p:sp>
        <p:sp>
          <p:nvSpPr>
            <p:cNvPr id="1889" name="Freeform 865"/>
            <p:cNvSpPr>
              <a:spLocks/>
            </p:cNvSpPr>
            <p:nvPr/>
          </p:nvSpPr>
          <p:spPr bwMode="auto">
            <a:xfrm>
              <a:off x="4819" y="1610"/>
              <a:ext cx="28" cy="18"/>
            </a:xfrm>
            <a:custGeom>
              <a:avLst/>
              <a:gdLst/>
              <a:ahLst/>
              <a:cxnLst>
                <a:cxn ang="0">
                  <a:pos x="0" y="2"/>
                </a:cxn>
                <a:cxn ang="0">
                  <a:pos x="4" y="4"/>
                </a:cxn>
                <a:cxn ang="0">
                  <a:pos x="8" y="4"/>
                </a:cxn>
                <a:cxn ang="0">
                  <a:pos x="1" y="0"/>
                </a:cxn>
                <a:cxn ang="0">
                  <a:pos x="0" y="2"/>
                </a:cxn>
              </a:cxnLst>
              <a:rect l="0" t="0" r="r" b="b"/>
              <a:pathLst>
                <a:path w="8" h="5">
                  <a:moveTo>
                    <a:pt x="0" y="2"/>
                  </a:moveTo>
                  <a:cubicBezTo>
                    <a:pt x="2" y="2"/>
                    <a:pt x="3" y="3"/>
                    <a:pt x="4" y="4"/>
                  </a:cubicBezTo>
                  <a:cubicBezTo>
                    <a:pt x="6" y="5"/>
                    <a:pt x="6" y="4"/>
                    <a:pt x="8" y="4"/>
                  </a:cubicBezTo>
                  <a:cubicBezTo>
                    <a:pt x="3" y="2"/>
                    <a:pt x="4" y="2"/>
                    <a:pt x="1" y="0"/>
                  </a:cubicBezTo>
                  <a:cubicBezTo>
                    <a:pt x="1" y="0"/>
                    <a:pt x="0" y="2"/>
                    <a:pt x="0" y="2"/>
                  </a:cubicBezTo>
                  <a:close/>
                </a:path>
              </a:pathLst>
            </a:custGeom>
            <a:solidFill>
              <a:srgbClr val="553C20"/>
            </a:solidFill>
            <a:ln w="9525">
              <a:noFill/>
              <a:round/>
              <a:headEnd/>
              <a:tailEnd/>
            </a:ln>
          </p:spPr>
          <p:txBody>
            <a:bodyPr/>
            <a:lstStyle/>
            <a:p>
              <a:pPr>
                <a:defRPr/>
              </a:pPr>
              <a:endParaRPr lang="es-MX"/>
            </a:p>
          </p:txBody>
        </p:sp>
        <p:sp>
          <p:nvSpPr>
            <p:cNvPr id="1890" name="Freeform 866"/>
            <p:cNvSpPr>
              <a:spLocks/>
            </p:cNvSpPr>
            <p:nvPr/>
          </p:nvSpPr>
          <p:spPr bwMode="auto">
            <a:xfrm>
              <a:off x="4754" y="1505"/>
              <a:ext cx="32" cy="73"/>
            </a:xfrm>
            <a:custGeom>
              <a:avLst/>
              <a:gdLst/>
              <a:ahLst/>
              <a:cxnLst>
                <a:cxn ang="0">
                  <a:pos x="3" y="8"/>
                </a:cxn>
                <a:cxn ang="0">
                  <a:pos x="1" y="13"/>
                </a:cxn>
                <a:cxn ang="0">
                  <a:pos x="1" y="21"/>
                </a:cxn>
                <a:cxn ang="0">
                  <a:pos x="9" y="0"/>
                </a:cxn>
                <a:cxn ang="0">
                  <a:pos x="3" y="8"/>
                </a:cxn>
              </a:cxnLst>
              <a:rect l="0" t="0" r="r" b="b"/>
              <a:pathLst>
                <a:path w="9" h="21">
                  <a:moveTo>
                    <a:pt x="3" y="8"/>
                  </a:moveTo>
                  <a:cubicBezTo>
                    <a:pt x="2" y="12"/>
                    <a:pt x="2" y="9"/>
                    <a:pt x="1" y="13"/>
                  </a:cubicBezTo>
                  <a:cubicBezTo>
                    <a:pt x="1" y="16"/>
                    <a:pt x="0" y="18"/>
                    <a:pt x="1" y="21"/>
                  </a:cubicBezTo>
                  <a:cubicBezTo>
                    <a:pt x="3" y="13"/>
                    <a:pt x="6" y="7"/>
                    <a:pt x="9" y="0"/>
                  </a:cubicBezTo>
                  <a:cubicBezTo>
                    <a:pt x="9" y="0"/>
                    <a:pt x="3" y="2"/>
                    <a:pt x="3" y="8"/>
                  </a:cubicBezTo>
                  <a:close/>
                </a:path>
              </a:pathLst>
            </a:custGeom>
            <a:solidFill>
              <a:srgbClr val="553C20"/>
            </a:solidFill>
            <a:ln w="9525">
              <a:noFill/>
              <a:round/>
              <a:headEnd/>
              <a:tailEnd/>
            </a:ln>
          </p:spPr>
          <p:txBody>
            <a:bodyPr/>
            <a:lstStyle/>
            <a:p>
              <a:pPr>
                <a:defRPr/>
              </a:pPr>
              <a:endParaRPr lang="es-MX"/>
            </a:p>
          </p:txBody>
        </p:sp>
        <p:sp>
          <p:nvSpPr>
            <p:cNvPr id="1891" name="Freeform 867"/>
            <p:cNvSpPr>
              <a:spLocks/>
            </p:cNvSpPr>
            <p:nvPr/>
          </p:nvSpPr>
          <p:spPr bwMode="auto">
            <a:xfrm>
              <a:off x="4814" y="1501"/>
              <a:ext cx="28" cy="78"/>
            </a:xfrm>
            <a:custGeom>
              <a:avLst/>
              <a:gdLst/>
              <a:ahLst/>
              <a:cxnLst>
                <a:cxn ang="0">
                  <a:pos x="3" y="10"/>
                </a:cxn>
                <a:cxn ang="0">
                  <a:pos x="4" y="15"/>
                </a:cxn>
                <a:cxn ang="0">
                  <a:pos x="8" y="22"/>
                </a:cxn>
                <a:cxn ang="0">
                  <a:pos x="4" y="0"/>
                </a:cxn>
                <a:cxn ang="0">
                  <a:pos x="3" y="10"/>
                </a:cxn>
              </a:cxnLst>
              <a:rect l="0" t="0" r="r" b="b"/>
              <a:pathLst>
                <a:path w="8" h="22">
                  <a:moveTo>
                    <a:pt x="3" y="10"/>
                  </a:moveTo>
                  <a:cubicBezTo>
                    <a:pt x="4" y="13"/>
                    <a:pt x="3" y="11"/>
                    <a:pt x="4" y="15"/>
                  </a:cubicBezTo>
                  <a:cubicBezTo>
                    <a:pt x="7" y="21"/>
                    <a:pt x="3" y="17"/>
                    <a:pt x="8" y="22"/>
                  </a:cubicBezTo>
                  <a:cubicBezTo>
                    <a:pt x="5" y="14"/>
                    <a:pt x="5" y="7"/>
                    <a:pt x="4" y="0"/>
                  </a:cubicBezTo>
                  <a:cubicBezTo>
                    <a:pt x="4" y="0"/>
                    <a:pt x="0" y="5"/>
                    <a:pt x="3" y="10"/>
                  </a:cubicBezTo>
                  <a:close/>
                </a:path>
              </a:pathLst>
            </a:custGeom>
            <a:solidFill>
              <a:srgbClr val="553C20"/>
            </a:solidFill>
            <a:ln w="9525">
              <a:noFill/>
              <a:round/>
              <a:headEnd/>
              <a:tailEnd/>
            </a:ln>
          </p:spPr>
          <p:txBody>
            <a:bodyPr/>
            <a:lstStyle/>
            <a:p>
              <a:pPr>
                <a:defRPr/>
              </a:pPr>
              <a:endParaRPr lang="es-MX"/>
            </a:p>
          </p:txBody>
        </p:sp>
        <p:sp>
          <p:nvSpPr>
            <p:cNvPr id="1892" name="Freeform 868"/>
            <p:cNvSpPr>
              <a:spLocks/>
            </p:cNvSpPr>
            <p:nvPr/>
          </p:nvSpPr>
          <p:spPr bwMode="auto">
            <a:xfrm>
              <a:off x="4773" y="1519"/>
              <a:ext cx="28" cy="14"/>
            </a:xfrm>
            <a:custGeom>
              <a:avLst/>
              <a:gdLst/>
              <a:ahLst/>
              <a:cxnLst>
                <a:cxn ang="0">
                  <a:pos x="0" y="1"/>
                </a:cxn>
                <a:cxn ang="0">
                  <a:pos x="4" y="3"/>
                </a:cxn>
                <a:cxn ang="0">
                  <a:pos x="7" y="4"/>
                </a:cxn>
                <a:cxn ang="0">
                  <a:pos x="1" y="0"/>
                </a:cxn>
                <a:cxn ang="0">
                  <a:pos x="0" y="1"/>
                </a:cxn>
              </a:cxnLst>
              <a:rect l="0" t="0" r="r" b="b"/>
              <a:pathLst>
                <a:path w="7" h="4">
                  <a:moveTo>
                    <a:pt x="0" y="1"/>
                  </a:moveTo>
                  <a:cubicBezTo>
                    <a:pt x="1" y="2"/>
                    <a:pt x="2" y="2"/>
                    <a:pt x="4" y="3"/>
                  </a:cubicBezTo>
                  <a:cubicBezTo>
                    <a:pt x="6" y="4"/>
                    <a:pt x="5" y="4"/>
                    <a:pt x="7" y="4"/>
                  </a:cubicBezTo>
                  <a:cubicBezTo>
                    <a:pt x="3" y="2"/>
                    <a:pt x="3" y="2"/>
                    <a:pt x="1" y="0"/>
                  </a:cubicBezTo>
                  <a:cubicBezTo>
                    <a:pt x="1" y="0"/>
                    <a:pt x="0" y="1"/>
                    <a:pt x="0" y="1"/>
                  </a:cubicBezTo>
                  <a:close/>
                </a:path>
              </a:pathLst>
            </a:custGeom>
            <a:solidFill>
              <a:srgbClr val="553C20"/>
            </a:solidFill>
            <a:ln w="9525">
              <a:noFill/>
              <a:round/>
              <a:headEnd/>
              <a:tailEnd/>
            </a:ln>
          </p:spPr>
          <p:txBody>
            <a:bodyPr/>
            <a:lstStyle/>
            <a:p>
              <a:pPr>
                <a:defRPr/>
              </a:pPr>
              <a:endParaRPr lang="es-MX"/>
            </a:p>
          </p:txBody>
        </p:sp>
        <p:sp>
          <p:nvSpPr>
            <p:cNvPr id="1893" name="Freeform 869"/>
            <p:cNvSpPr>
              <a:spLocks/>
            </p:cNvSpPr>
            <p:nvPr/>
          </p:nvSpPr>
          <p:spPr bwMode="auto">
            <a:xfrm>
              <a:off x="4759" y="1546"/>
              <a:ext cx="23" cy="23"/>
            </a:xfrm>
            <a:custGeom>
              <a:avLst/>
              <a:gdLst/>
              <a:ahLst/>
              <a:cxnLst>
                <a:cxn ang="0">
                  <a:pos x="0" y="1"/>
                </a:cxn>
                <a:cxn ang="0">
                  <a:pos x="4" y="4"/>
                </a:cxn>
                <a:cxn ang="0">
                  <a:pos x="7" y="6"/>
                </a:cxn>
                <a:cxn ang="0">
                  <a:pos x="1" y="0"/>
                </a:cxn>
                <a:cxn ang="0">
                  <a:pos x="0" y="1"/>
                </a:cxn>
              </a:cxnLst>
              <a:rect l="0" t="0" r="r" b="b"/>
              <a:pathLst>
                <a:path w="7" h="6">
                  <a:moveTo>
                    <a:pt x="0" y="1"/>
                  </a:moveTo>
                  <a:cubicBezTo>
                    <a:pt x="1" y="2"/>
                    <a:pt x="3" y="3"/>
                    <a:pt x="4" y="4"/>
                  </a:cubicBezTo>
                  <a:cubicBezTo>
                    <a:pt x="5" y="6"/>
                    <a:pt x="5" y="5"/>
                    <a:pt x="7" y="6"/>
                  </a:cubicBezTo>
                  <a:cubicBezTo>
                    <a:pt x="3" y="3"/>
                    <a:pt x="3" y="3"/>
                    <a:pt x="1" y="0"/>
                  </a:cubicBezTo>
                  <a:cubicBezTo>
                    <a:pt x="1" y="0"/>
                    <a:pt x="0" y="1"/>
                    <a:pt x="0" y="1"/>
                  </a:cubicBezTo>
                  <a:close/>
                </a:path>
              </a:pathLst>
            </a:custGeom>
            <a:solidFill>
              <a:srgbClr val="553C20"/>
            </a:solidFill>
            <a:ln w="9525">
              <a:noFill/>
              <a:round/>
              <a:headEnd/>
              <a:tailEnd/>
            </a:ln>
          </p:spPr>
          <p:txBody>
            <a:bodyPr/>
            <a:lstStyle/>
            <a:p>
              <a:pPr>
                <a:defRPr/>
              </a:pPr>
              <a:endParaRPr lang="es-MX"/>
            </a:p>
          </p:txBody>
        </p:sp>
        <p:sp>
          <p:nvSpPr>
            <p:cNvPr id="1894" name="Freeform 870"/>
            <p:cNvSpPr>
              <a:spLocks/>
            </p:cNvSpPr>
            <p:nvPr/>
          </p:nvSpPr>
          <p:spPr bwMode="auto">
            <a:xfrm>
              <a:off x="4823" y="1510"/>
              <a:ext cx="32" cy="23"/>
            </a:xfrm>
            <a:custGeom>
              <a:avLst/>
              <a:gdLst/>
              <a:ahLst/>
              <a:cxnLst>
                <a:cxn ang="0">
                  <a:pos x="0" y="2"/>
                </a:cxn>
                <a:cxn ang="0">
                  <a:pos x="4" y="4"/>
                </a:cxn>
                <a:cxn ang="0">
                  <a:pos x="7" y="4"/>
                </a:cxn>
                <a:cxn ang="0">
                  <a:pos x="1" y="0"/>
                </a:cxn>
                <a:cxn ang="0">
                  <a:pos x="0" y="2"/>
                </a:cxn>
              </a:cxnLst>
              <a:rect l="0" t="0" r="r" b="b"/>
              <a:pathLst>
                <a:path w="9" h="6">
                  <a:moveTo>
                    <a:pt x="0" y="2"/>
                  </a:moveTo>
                  <a:cubicBezTo>
                    <a:pt x="1" y="2"/>
                    <a:pt x="3" y="3"/>
                    <a:pt x="4" y="4"/>
                  </a:cubicBezTo>
                  <a:cubicBezTo>
                    <a:pt x="9" y="6"/>
                    <a:pt x="1" y="4"/>
                    <a:pt x="7" y="4"/>
                  </a:cubicBezTo>
                  <a:cubicBezTo>
                    <a:pt x="3" y="3"/>
                    <a:pt x="3" y="3"/>
                    <a:pt x="1" y="0"/>
                  </a:cubicBezTo>
                  <a:cubicBezTo>
                    <a:pt x="1" y="0"/>
                    <a:pt x="0" y="2"/>
                    <a:pt x="0" y="2"/>
                  </a:cubicBezTo>
                  <a:close/>
                </a:path>
              </a:pathLst>
            </a:custGeom>
            <a:solidFill>
              <a:srgbClr val="553C20"/>
            </a:solidFill>
            <a:ln w="9525">
              <a:noFill/>
              <a:round/>
              <a:headEnd/>
              <a:tailEnd/>
            </a:ln>
          </p:spPr>
          <p:txBody>
            <a:bodyPr/>
            <a:lstStyle/>
            <a:p>
              <a:pPr>
                <a:defRPr/>
              </a:pPr>
              <a:endParaRPr lang="es-MX"/>
            </a:p>
          </p:txBody>
        </p:sp>
        <p:sp>
          <p:nvSpPr>
            <p:cNvPr id="1895" name="Freeform 871"/>
            <p:cNvSpPr>
              <a:spLocks/>
            </p:cNvSpPr>
            <p:nvPr/>
          </p:nvSpPr>
          <p:spPr bwMode="auto">
            <a:xfrm>
              <a:off x="4828" y="1532"/>
              <a:ext cx="23" cy="18"/>
            </a:xfrm>
            <a:custGeom>
              <a:avLst/>
              <a:gdLst/>
              <a:ahLst/>
              <a:cxnLst>
                <a:cxn ang="0">
                  <a:pos x="0" y="2"/>
                </a:cxn>
                <a:cxn ang="0">
                  <a:pos x="4" y="4"/>
                </a:cxn>
                <a:cxn ang="0">
                  <a:pos x="7" y="4"/>
                </a:cxn>
                <a:cxn ang="0">
                  <a:pos x="0" y="0"/>
                </a:cxn>
                <a:cxn ang="0">
                  <a:pos x="0" y="2"/>
                </a:cxn>
              </a:cxnLst>
              <a:rect l="0" t="0" r="r" b="b"/>
              <a:pathLst>
                <a:path w="7" h="5">
                  <a:moveTo>
                    <a:pt x="0" y="2"/>
                  </a:moveTo>
                  <a:cubicBezTo>
                    <a:pt x="1" y="2"/>
                    <a:pt x="2" y="3"/>
                    <a:pt x="4" y="4"/>
                  </a:cubicBezTo>
                  <a:cubicBezTo>
                    <a:pt x="5" y="5"/>
                    <a:pt x="5" y="4"/>
                    <a:pt x="7" y="4"/>
                  </a:cubicBezTo>
                  <a:cubicBezTo>
                    <a:pt x="2" y="3"/>
                    <a:pt x="3" y="3"/>
                    <a:pt x="0" y="0"/>
                  </a:cubicBezTo>
                  <a:cubicBezTo>
                    <a:pt x="0" y="0"/>
                    <a:pt x="0" y="2"/>
                    <a:pt x="0" y="2"/>
                  </a:cubicBezTo>
                  <a:close/>
                </a:path>
              </a:pathLst>
            </a:custGeom>
            <a:solidFill>
              <a:srgbClr val="553C20"/>
            </a:solidFill>
            <a:ln w="9525">
              <a:noFill/>
              <a:round/>
              <a:headEnd/>
              <a:tailEnd/>
            </a:ln>
          </p:spPr>
          <p:txBody>
            <a:bodyPr/>
            <a:lstStyle/>
            <a:p>
              <a:pPr>
                <a:defRPr/>
              </a:pPr>
              <a:endParaRPr lang="es-MX"/>
            </a:p>
          </p:txBody>
        </p:sp>
        <p:sp>
          <p:nvSpPr>
            <p:cNvPr id="1896" name="Freeform 872"/>
            <p:cNvSpPr>
              <a:spLocks/>
            </p:cNvSpPr>
            <p:nvPr/>
          </p:nvSpPr>
          <p:spPr bwMode="auto">
            <a:xfrm>
              <a:off x="4864" y="1806"/>
              <a:ext cx="28" cy="5"/>
            </a:xfrm>
            <a:custGeom>
              <a:avLst/>
              <a:gdLst/>
              <a:ahLst/>
              <a:cxnLst>
                <a:cxn ang="0">
                  <a:pos x="0" y="1"/>
                </a:cxn>
                <a:cxn ang="0">
                  <a:pos x="5" y="2"/>
                </a:cxn>
                <a:cxn ang="0">
                  <a:pos x="8" y="2"/>
                </a:cxn>
                <a:cxn ang="0">
                  <a:pos x="1" y="0"/>
                </a:cxn>
                <a:cxn ang="0">
                  <a:pos x="0" y="1"/>
                </a:cxn>
              </a:cxnLst>
              <a:rect l="0" t="0" r="r" b="b"/>
              <a:pathLst>
                <a:path w="8" h="2">
                  <a:moveTo>
                    <a:pt x="0" y="1"/>
                  </a:moveTo>
                  <a:cubicBezTo>
                    <a:pt x="2" y="1"/>
                    <a:pt x="4" y="2"/>
                    <a:pt x="5" y="2"/>
                  </a:cubicBezTo>
                  <a:cubicBezTo>
                    <a:pt x="7" y="2"/>
                    <a:pt x="6" y="2"/>
                    <a:pt x="8" y="2"/>
                  </a:cubicBezTo>
                  <a:cubicBezTo>
                    <a:pt x="3" y="1"/>
                    <a:pt x="4" y="1"/>
                    <a:pt x="1" y="0"/>
                  </a:cubicBezTo>
                  <a:cubicBezTo>
                    <a:pt x="1" y="0"/>
                    <a:pt x="0" y="1"/>
                    <a:pt x="0" y="1"/>
                  </a:cubicBezTo>
                  <a:close/>
                </a:path>
              </a:pathLst>
            </a:custGeom>
            <a:solidFill>
              <a:srgbClr val="553C20"/>
            </a:solidFill>
            <a:ln w="9525">
              <a:noFill/>
              <a:round/>
              <a:headEnd/>
              <a:tailEnd/>
            </a:ln>
          </p:spPr>
          <p:txBody>
            <a:bodyPr/>
            <a:lstStyle/>
            <a:p>
              <a:pPr>
                <a:defRPr/>
              </a:pPr>
              <a:endParaRPr lang="es-MX"/>
            </a:p>
          </p:txBody>
        </p:sp>
        <p:sp>
          <p:nvSpPr>
            <p:cNvPr id="1897" name="Freeform 873"/>
            <p:cNvSpPr>
              <a:spLocks/>
            </p:cNvSpPr>
            <p:nvPr/>
          </p:nvSpPr>
          <p:spPr bwMode="auto">
            <a:xfrm>
              <a:off x="4933" y="1391"/>
              <a:ext cx="78" cy="178"/>
            </a:xfrm>
            <a:custGeom>
              <a:avLst/>
              <a:gdLst/>
              <a:ahLst/>
              <a:cxnLst>
                <a:cxn ang="0">
                  <a:pos x="6" y="51"/>
                </a:cxn>
                <a:cxn ang="0">
                  <a:pos x="0" y="41"/>
                </a:cxn>
                <a:cxn ang="0">
                  <a:pos x="7" y="49"/>
                </a:cxn>
                <a:cxn ang="0">
                  <a:pos x="12" y="44"/>
                </a:cxn>
                <a:cxn ang="0">
                  <a:pos x="6" y="34"/>
                </a:cxn>
                <a:cxn ang="0">
                  <a:pos x="17" y="37"/>
                </a:cxn>
                <a:cxn ang="0">
                  <a:pos x="10" y="25"/>
                </a:cxn>
                <a:cxn ang="0">
                  <a:pos x="19" y="27"/>
                </a:cxn>
                <a:cxn ang="0">
                  <a:pos x="19" y="17"/>
                </a:cxn>
                <a:cxn ang="0">
                  <a:pos x="10" y="13"/>
                </a:cxn>
                <a:cxn ang="0">
                  <a:pos x="19" y="12"/>
                </a:cxn>
                <a:cxn ang="0">
                  <a:pos x="19" y="5"/>
                </a:cxn>
                <a:cxn ang="0">
                  <a:pos x="9" y="1"/>
                </a:cxn>
              </a:cxnLst>
              <a:rect l="0" t="0" r="r" b="b"/>
              <a:pathLst>
                <a:path w="22" h="51">
                  <a:moveTo>
                    <a:pt x="6" y="51"/>
                  </a:moveTo>
                  <a:cubicBezTo>
                    <a:pt x="7" y="47"/>
                    <a:pt x="2" y="45"/>
                    <a:pt x="0" y="41"/>
                  </a:cubicBezTo>
                  <a:cubicBezTo>
                    <a:pt x="1" y="45"/>
                    <a:pt x="3" y="49"/>
                    <a:pt x="7" y="49"/>
                  </a:cubicBezTo>
                  <a:cubicBezTo>
                    <a:pt x="9" y="49"/>
                    <a:pt x="11" y="46"/>
                    <a:pt x="12" y="44"/>
                  </a:cubicBezTo>
                  <a:cubicBezTo>
                    <a:pt x="13" y="40"/>
                    <a:pt x="9" y="37"/>
                    <a:pt x="6" y="34"/>
                  </a:cubicBezTo>
                  <a:cubicBezTo>
                    <a:pt x="9" y="38"/>
                    <a:pt x="14" y="42"/>
                    <a:pt x="17" y="37"/>
                  </a:cubicBezTo>
                  <a:cubicBezTo>
                    <a:pt x="21" y="30"/>
                    <a:pt x="17" y="29"/>
                    <a:pt x="10" y="25"/>
                  </a:cubicBezTo>
                  <a:cubicBezTo>
                    <a:pt x="14" y="27"/>
                    <a:pt x="16" y="30"/>
                    <a:pt x="19" y="27"/>
                  </a:cubicBezTo>
                  <a:cubicBezTo>
                    <a:pt x="22" y="25"/>
                    <a:pt x="20" y="20"/>
                    <a:pt x="19" y="17"/>
                  </a:cubicBezTo>
                  <a:cubicBezTo>
                    <a:pt x="17" y="14"/>
                    <a:pt x="13" y="14"/>
                    <a:pt x="10" y="13"/>
                  </a:cubicBezTo>
                  <a:cubicBezTo>
                    <a:pt x="13" y="14"/>
                    <a:pt x="17" y="15"/>
                    <a:pt x="19" y="12"/>
                  </a:cubicBezTo>
                  <a:cubicBezTo>
                    <a:pt x="21" y="10"/>
                    <a:pt x="20" y="7"/>
                    <a:pt x="19" y="5"/>
                  </a:cubicBezTo>
                  <a:cubicBezTo>
                    <a:pt x="17" y="1"/>
                    <a:pt x="13" y="0"/>
                    <a:pt x="9" y="1"/>
                  </a:cubicBezTo>
                </a:path>
              </a:pathLst>
            </a:custGeom>
            <a:noFill/>
            <a:ln w="0">
              <a:solidFill>
                <a:srgbClr val="24211D"/>
              </a:solidFill>
              <a:prstDash val="solid"/>
              <a:round/>
              <a:headEnd/>
              <a:tailEnd/>
            </a:ln>
          </p:spPr>
          <p:txBody>
            <a:bodyPr/>
            <a:lstStyle/>
            <a:p>
              <a:pPr>
                <a:defRPr/>
              </a:pPr>
              <a:endParaRPr lang="es-MX"/>
            </a:p>
          </p:txBody>
        </p:sp>
        <p:sp>
          <p:nvSpPr>
            <p:cNvPr id="1898" name="Freeform 874"/>
            <p:cNvSpPr>
              <a:spLocks/>
            </p:cNvSpPr>
            <p:nvPr/>
          </p:nvSpPr>
          <p:spPr bwMode="auto">
            <a:xfrm>
              <a:off x="4887" y="1943"/>
              <a:ext cx="37" cy="27"/>
            </a:xfrm>
            <a:custGeom>
              <a:avLst/>
              <a:gdLst/>
              <a:ahLst/>
              <a:cxnLst>
                <a:cxn ang="0">
                  <a:pos x="8" y="7"/>
                </a:cxn>
                <a:cxn ang="0">
                  <a:pos x="0" y="1"/>
                </a:cxn>
                <a:cxn ang="0">
                  <a:pos x="5" y="3"/>
                </a:cxn>
                <a:cxn ang="0">
                  <a:pos x="8" y="7"/>
                </a:cxn>
              </a:cxnLst>
              <a:rect l="0" t="0" r="r" b="b"/>
              <a:pathLst>
                <a:path w="10" h="8">
                  <a:moveTo>
                    <a:pt x="8" y="7"/>
                  </a:moveTo>
                  <a:cubicBezTo>
                    <a:pt x="10" y="3"/>
                    <a:pt x="4" y="0"/>
                    <a:pt x="0" y="1"/>
                  </a:cubicBezTo>
                  <a:cubicBezTo>
                    <a:pt x="0" y="1"/>
                    <a:pt x="4" y="1"/>
                    <a:pt x="5" y="3"/>
                  </a:cubicBezTo>
                  <a:cubicBezTo>
                    <a:pt x="6" y="5"/>
                    <a:pt x="7" y="8"/>
                    <a:pt x="8" y="7"/>
                  </a:cubicBezTo>
                  <a:close/>
                </a:path>
              </a:pathLst>
            </a:custGeom>
            <a:solidFill>
              <a:srgbClr val="E99A00"/>
            </a:solidFill>
            <a:ln w="9525">
              <a:noFill/>
              <a:round/>
              <a:headEnd/>
              <a:tailEnd/>
            </a:ln>
          </p:spPr>
          <p:txBody>
            <a:bodyPr/>
            <a:lstStyle/>
            <a:p>
              <a:pPr>
                <a:defRPr/>
              </a:pPr>
              <a:endParaRPr lang="es-MX"/>
            </a:p>
          </p:txBody>
        </p:sp>
        <p:sp>
          <p:nvSpPr>
            <p:cNvPr id="1899" name="Freeform 875"/>
            <p:cNvSpPr>
              <a:spLocks/>
            </p:cNvSpPr>
            <p:nvPr/>
          </p:nvSpPr>
          <p:spPr bwMode="auto">
            <a:xfrm>
              <a:off x="4915" y="1943"/>
              <a:ext cx="14" cy="18"/>
            </a:xfrm>
            <a:custGeom>
              <a:avLst/>
              <a:gdLst/>
              <a:ahLst/>
              <a:cxnLst>
                <a:cxn ang="0">
                  <a:pos x="2" y="6"/>
                </a:cxn>
                <a:cxn ang="0">
                  <a:pos x="4" y="4"/>
                </a:cxn>
                <a:cxn ang="0">
                  <a:pos x="1" y="2"/>
                </a:cxn>
                <a:cxn ang="0">
                  <a:pos x="4" y="0"/>
                </a:cxn>
                <a:cxn ang="0">
                  <a:pos x="4" y="0"/>
                </a:cxn>
                <a:cxn ang="0">
                  <a:pos x="0" y="1"/>
                </a:cxn>
                <a:cxn ang="0">
                  <a:pos x="1" y="3"/>
                </a:cxn>
                <a:cxn ang="0">
                  <a:pos x="1" y="3"/>
                </a:cxn>
                <a:cxn ang="0">
                  <a:pos x="2" y="6"/>
                </a:cxn>
                <a:cxn ang="0">
                  <a:pos x="2" y="6"/>
                </a:cxn>
              </a:cxnLst>
              <a:rect l="0" t="0" r="r" b="b"/>
              <a:pathLst>
                <a:path w="4" h="6">
                  <a:moveTo>
                    <a:pt x="2" y="6"/>
                  </a:moveTo>
                  <a:cubicBezTo>
                    <a:pt x="2" y="6"/>
                    <a:pt x="4" y="6"/>
                    <a:pt x="4" y="4"/>
                  </a:cubicBezTo>
                  <a:cubicBezTo>
                    <a:pt x="4" y="3"/>
                    <a:pt x="0" y="2"/>
                    <a:pt x="1" y="2"/>
                  </a:cubicBezTo>
                  <a:cubicBezTo>
                    <a:pt x="3" y="2"/>
                    <a:pt x="4" y="0"/>
                    <a:pt x="4" y="0"/>
                  </a:cubicBezTo>
                  <a:cubicBezTo>
                    <a:pt x="4" y="0"/>
                    <a:pt x="4" y="0"/>
                    <a:pt x="4" y="0"/>
                  </a:cubicBezTo>
                  <a:cubicBezTo>
                    <a:pt x="3" y="1"/>
                    <a:pt x="1" y="1"/>
                    <a:pt x="0" y="1"/>
                  </a:cubicBezTo>
                  <a:cubicBezTo>
                    <a:pt x="0" y="1"/>
                    <a:pt x="1" y="3"/>
                    <a:pt x="1" y="3"/>
                  </a:cubicBezTo>
                  <a:cubicBezTo>
                    <a:pt x="1" y="3"/>
                    <a:pt x="1" y="3"/>
                    <a:pt x="1" y="3"/>
                  </a:cubicBezTo>
                  <a:cubicBezTo>
                    <a:pt x="2" y="4"/>
                    <a:pt x="2" y="5"/>
                    <a:pt x="2" y="6"/>
                  </a:cubicBezTo>
                  <a:cubicBezTo>
                    <a:pt x="2" y="6"/>
                    <a:pt x="2" y="6"/>
                    <a:pt x="2" y="6"/>
                  </a:cubicBezTo>
                  <a:close/>
                </a:path>
              </a:pathLst>
            </a:custGeom>
            <a:solidFill>
              <a:srgbClr val="E99A00"/>
            </a:solidFill>
            <a:ln w="9525">
              <a:noFill/>
              <a:round/>
              <a:headEnd/>
              <a:tailEnd/>
            </a:ln>
          </p:spPr>
          <p:txBody>
            <a:bodyPr/>
            <a:lstStyle/>
            <a:p>
              <a:pPr>
                <a:defRPr/>
              </a:pPr>
              <a:endParaRPr lang="es-MX"/>
            </a:p>
          </p:txBody>
        </p:sp>
        <p:sp>
          <p:nvSpPr>
            <p:cNvPr id="1900" name="Freeform 876"/>
            <p:cNvSpPr>
              <a:spLocks/>
            </p:cNvSpPr>
            <p:nvPr/>
          </p:nvSpPr>
          <p:spPr bwMode="auto">
            <a:xfrm>
              <a:off x="4933" y="1925"/>
              <a:ext cx="14" cy="32"/>
            </a:xfrm>
            <a:custGeom>
              <a:avLst/>
              <a:gdLst/>
              <a:ahLst/>
              <a:cxnLst>
                <a:cxn ang="0">
                  <a:pos x="2" y="8"/>
                </a:cxn>
                <a:cxn ang="0">
                  <a:pos x="0" y="5"/>
                </a:cxn>
                <a:cxn ang="0">
                  <a:pos x="2" y="0"/>
                </a:cxn>
                <a:cxn ang="0">
                  <a:pos x="1" y="4"/>
                </a:cxn>
                <a:cxn ang="0">
                  <a:pos x="2" y="8"/>
                </a:cxn>
              </a:cxnLst>
              <a:rect l="0" t="0" r="r" b="b"/>
              <a:pathLst>
                <a:path w="3" h="9">
                  <a:moveTo>
                    <a:pt x="2" y="8"/>
                  </a:moveTo>
                  <a:cubicBezTo>
                    <a:pt x="2" y="7"/>
                    <a:pt x="0" y="6"/>
                    <a:pt x="0" y="5"/>
                  </a:cubicBezTo>
                  <a:cubicBezTo>
                    <a:pt x="0" y="3"/>
                    <a:pt x="2" y="2"/>
                    <a:pt x="2" y="0"/>
                  </a:cubicBezTo>
                  <a:cubicBezTo>
                    <a:pt x="2" y="0"/>
                    <a:pt x="2" y="3"/>
                    <a:pt x="1" y="4"/>
                  </a:cubicBezTo>
                  <a:cubicBezTo>
                    <a:pt x="1" y="4"/>
                    <a:pt x="3" y="9"/>
                    <a:pt x="2" y="8"/>
                  </a:cubicBezTo>
                  <a:close/>
                </a:path>
              </a:pathLst>
            </a:custGeom>
            <a:solidFill>
              <a:srgbClr val="E99A00"/>
            </a:solidFill>
            <a:ln w="9525">
              <a:noFill/>
              <a:round/>
              <a:headEnd/>
              <a:tailEnd/>
            </a:ln>
          </p:spPr>
          <p:txBody>
            <a:bodyPr/>
            <a:lstStyle/>
            <a:p>
              <a:pPr>
                <a:defRPr/>
              </a:pPr>
              <a:endParaRPr lang="es-MX"/>
            </a:p>
          </p:txBody>
        </p:sp>
      </p:grpSp>
      <p:sp>
        <p:nvSpPr>
          <p:cNvPr id="1901" name="Freeform 877"/>
          <p:cNvSpPr>
            <a:spLocks/>
          </p:cNvSpPr>
          <p:nvPr userDrawn="1"/>
        </p:nvSpPr>
        <p:spPr bwMode="auto">
          <a:xfrm>
            <a:off x="0" y="0"/>
            <a:ext cx="684213" cy="336550"/>
          </a:xfrm>
          <a:custGeom>
            <a:avLst/>
            <a:gdLst/>
            <a:ahLst/>
            <a:cxnLst>
              <a:cxn ang="0">
                <a:pos x="0" y="0"/>
              </a:cxn>
              <a:cxn ang="0">
                <a:pos x="0" y="98"/>
              </a:cxn>
              <a:cxn ang="0">
                <a:pos x="368" y="98"/>
              </a:cxn>
              <a:cxn ang="0">
                <a:pos x="368" y="0"/>
              </a:cxn>
              <a:cxn ang="0">
                <a:pos x="0" y="0"/>
              </a:cxn>
            </a:cxnLst>
            <a:rect l="0" t="0" r="r" b="b"/>
            <a:pathLst>
              <a:path w="368" h="98">
                <a:moveTo>
                  <a:pt x="0" y="0"/>
                </a:moveTo>
                <a:cubicBezTo>
                  <a:pt x="0" y="0"/>
                  <a:pt x="0" y="98"/>
                  <a:pt x="0" y="98"/>
                </a:cubicBezTo>
                <a:cubicBezTo>
                  <a:pt x="0" y="98"/>
                  <a:pt x="368" y="98"/>
                  <a:pt x="368" y="98"/>
                </a:cubicBezTo>
                <a:cubicBezTo>
                  <a:pt x="368" y="98"/>
                  <a:pt x="368" y="0"/>
                  <a:pt x="368" y="0"/>
                </a:cubicBezTo>
                <a:cubicBezTo>
                  <a:pt x="368" y="0"/>
                  <a:pt x="0" y="0"/>
                  <a:pt x="0" y="0"/>
                </a:cubicBezTo>
                <a:close/>
              </a:path>
            </a:pathLst>
          </a:custGeom>
          <a:solidFill>
            <a:srgbClr val="0075CE"/>
          </a:solidFill>
          <a:ln w="9525">
            <a:noFill/>
            <a:round/>
            <a:headEnd/>
            <a:tailEnd/>
          </a:ln>
        </p:spPr>
        <p:txBody>
          <a:bodyPr/>
          <a:lstStyle/>
          <a:p>
            <a:pPr>
              <a:defRPr/>
            </a:pPr>
            <a:endParaRPr lang="es-MX"/>
          </a:p>
        </p:txBody>
      </p:sp>
      <p:graphicFrame>
        <p:nvGraphicFramePr>
          <p:cNvPr id="1026" name="Object 878"/>
          <p:cNvGraphicFramePr>
            <a:graphicFrameLocks noChangeAspect="1"/>
          </p:cNvGraphicFramePr>
          <p:nvPr/>
        </p:nvGraphicFramePr>
        <p:xfrm>
          <a:off x="46038" y="115888"/>
          <a:ext cx="576262" cy="144462"/>
        </p:xfrm>
        <a:graphic>
          <a:graphicData uri="http://schemas.openxmlformats.org/presentationml/2006/ole">
            <mc:AlternateContent xmlns:mc="http://schemas.openxmlformats.org/markup-compatibility/2006">
              <mc:Choice xmlns:v="urn:schemas-microsoft-com:vml" Requires="v">
                <p:oleObj spid="_x0000_s1027" name="CorelDRAW" r:id="rId15" imgW="857520" imgH="224640" progId="">
                  <p:embed/>
                </p:oleObj>
              </mc:Choice>
              <mc:Fallback>
                <p:oleObj name="CorelDRAW" r:id="rId15" imgW="857520" imgH="224640" progId="">
                  <p:embed/>
                  <p:pic>
                    <p:nvPicPr>
                      <p:cNvPr id="0" name="Object 87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038" y="115888"/>
                        <a:ext cx="576262" cy="14446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903" name="Text Box 879"/>
          <p:cNvSpPr txBox="1">
            <a:spLocks noChangeArrowheads="1"/>
          </p:cNvSpPr>
          <p:nvPr userDrawn="1"/>
        </p:nvSpPr>
        <p:spPr bwMode="auto">
          <a:xfrm rot="16200000">
            <a:off x="-1167606" y="4996656"/>
            <a:ext cx="3024188" cy="473075"/>
          </a:xfrm>
          <a:prstGeom prst="rect">
            <a:avLst/>
          </a:prstGeom>
          <a:noFill/>
          <a:ln w="9525">
            <a:noFill/>
            <a:miter lim="800000"/>
            <a:headEnd/>
            <a:tailEnd/>
          </a:ln>
          <a:effectLst/>
        </p:spPr>
        <p:txBody>
          <a:bodyPr>
            <a:spAutoFit/>
          </a:bodyPr>
          <a:lstStyle/>
          <a:p>
            <a:pPr>
              <a:spcBef>
                <a:spcPct val="50000"/>
              </a:spcBef>
              <a:defRPr/>
            </a:pPr>
            <a:r>
              <a:rPr lang="es-MX" sz="1000">
                <a:solidFill>
                  <a:schemeClr val="bg1"/>
                </a:solidFill>
                <a:effectLst>
                  <a:outerShdw blurRad="38100" dist="38100" dir="2700000" algn="tl">
                    <a:srgbClr val="C0C0C0"/>
                  </a:outerShdw>
                </a:effectLst>
              </a:rPr>
              <a:t>INSTITUTO NACIONAL DE MIGRACIÓN</a:t>
            </a:r>
          </a:p>
          <a:p>
            <a:pPr>
              <a:spcBef>
                <a:spcPct val="50000"/>
              </a:spcBef>
              <a:defRPr/>
            </a:pPr>
            <a:r>
              <a:rPr lang="es-MX" sz="1000">
                <a:solidFill>
                  <a:schemeClr val="bg1"/>
                </a:solidFill>
                <a:effectLst>
                  <a:outerShdw blurRad="38100" dist="38100" dir="2700000" algn="tl">
                    <a:srgbClr val="C0C0C0"/>
                  </a:outerShdw>
                </a:effectLst>
              </a:rPr>
              <a:t>CENTRO DE ESTUDIOS MIGRATORIOS</a:t>
            </a:r>
            <a:endParaRPr lang="es-ES" sz="1000">
              <a:solidFill>
                <a:schemeClr val="bg1"/>
              </a:solidFill>
              <a:effectLst>
                <a:outerShdw blurRad="38100" dist="38100" dir="2700000" algn="tl">
                  <a:srgbClr val="C0C0C0"/>
                </a:outerShdw>
              </a:effectLst>
            </a:endParaRPr>
          </a:p>
        </p:txBody>
      </p:sp>
      <p:sp>
        <p:nvSpPr>
          <p:cNvPr id="1904" name="Freeform 880"/>
          <p:cNvSpPr>
            <a:spLocks/>
          </p:cNvSpPr>
          <p:nvPr userDrawn="1"/>
        </p:nvSpPr>
        <p:spPr bwMode="auto">
          <a:xfrm>
            <a:off x="8748713" y="6521450"/>
            <a:ext cx="395287" cy="336550"/>
          </a:xfrm>
          <a:custGeom>
            <a:avLst/>
            <a:gdLst/>
            <a:ahLst/>
            <a:cxnLst>
              <a:cxn ang="0">
                <a:pos x="0" y="0"/>
              </a:cxn>
              <a:cxn ang="0">
                <a:pos x="0" y="98"/>
              </a:cxn>
              <a:cxn ang="0">
                <a:pos x="368" y="98"/>
              </a:cxn>
              <a:cxn ang="0">
                <a:pos x="368" y="0"/>
              </a:cxn>
              <a:cxn ang="0">
                <a:pos x="0" y="0"/>
              </a:cxn>
            </a:cxnLst>
            <a:rect l="0" t="0" r="r" b="b"/>
            <a:pathLst>
              <a:path w="368" h="98">
                <a:moveTo>
                  <a:pt x="0" y="0"/>
                </a:moveTo>
                <a:cubicBezTo>
                  <a:pt x="0" y="0"/>
                  <a:pt x="0" y="98"/>
                  <a:pt x="0" y="98"/>
                </a:cubicBezTo>
                <a:cubicBezTo>
                  <a:pt x="0" y="98"/>
                  <a:pt x="368" y="98"/>
                  <a:pt x="368" y="98"/>
                </a:cubicBezTo>
                <a:cubicBezTo>
                  <a:pt x="368" y="98"/>
                  <a:pt x="368" y="0"/>
                  <a:pt x="368" y="0"/>
                </a:cubicBezTo>
                <a:cubicBezTo>
                  <a:pt x="368" y="0"/>
                  <a:pt x="0" y="0"/>
                  <a:pt x="0" y="0"/>
                </a:cubicBezTo>
                <a:close/>
              </a:path>
            </a:pathLst>
          </a:custGeom>
          <a:solidFill>
            <a:srgbClr val="71B9E7"/>
          </a:solidFill>
          <a:ln w="9525" cap="flat" cmpd="sng">
            <a:noFill/>
            <a:prstDash val="solid"/>
            <a:round/>
            <a:headEnd type="none" w="med" len="med"/>
            <a:tailEnd type="none" w="med" len="med"/>
          </a:ln>
          <a:effectLst/>
        </p:spPr>
        <p:txBody>
          <a:bodyPr/>
          <a:lstStyle/>
          <a:p>
            <a:pPr>
              <a:defRPr/>
            </a:pPr>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2"/>
          <p:cNvSpPr txBox="1">
            <a:spLocks noChangeArrowheads="1"/>
          </p:cNvSpPr>
          <p:nvPr/>
        </p:nvSpPr>
        <p:spPr bwMode="auto">
          <a:xfrm>
            <a:off x="857250" y="1357313"/>
            <a:ext cx="7929563" cy="1754326"/>
          </a:xfrm>
          <a:prstGeom prst="rect">
            <a:avLst/>
          </a:prstGeom>
          <a:noFill/>
          <a:ln w="9525">
            <a:noFill/>
            <a:miter lim="800000"/>
            <a:headEnd/>
            <a:tailEnd/>
          </a:ln>
          <a:effectLst/>
        </p:spPr>
        <p:txBody>
          <a:bodyPr>
            <a:spAutoFit/>
          </a:bodyPr>
          <a:lstStyle/>
          <a:p>
            <a:pPr algn="ctr">
              <a:spcBef>
                <a:spcPct val="50000"/>
              </a:spcBef>
              <a:defRPr/>
            </a:pPr>
            <a:r>
              <a:rPr lang="es-MX" sz="3600" b="1" dirty="0" smtClean="0">
                <a:solidFill>
                  <a:srgbClr val="C00000"/>
                </a:solidFill>
                <a:latin typeface="Arial Black" pitchFamily="34" charset="0"/>
              </a:rPr>
              <a:t>Tendencias de la migración irregular de africanos y asiáticos en México</a:t>
            </a:r>
          </a:p>
        </p:txBody>
      </p:sp>
      <p:sp>
        <p:nvSpPr>
          <p:cNvPr id="98307" name="Text Box 3"/>
          <p:cNvSpPr txBox="1">
            <a:spLocks noChangeArrowheads="1"/>
          </p:cNvSpPr>
          <p:nvPr/>
        </p:nvSpPr>
        <p:spPr bwMode="auto">
          <a:xfrm>
            <a:off x="3571868" y="5572140"/>
            <a:ext cx="4889506" cy="954107"/>
          </a:xfrm>
          <a:prstGeom prst="rect">
            <a:avLst/>
          </a:prstGeom>
          <a:noFill/>
          <a:ln w="9525">
            <a:noFill/>
            <a:miter lim="800000"/>
            <a:headEnd/>
            <a:tailEnd/>
          </a:ln>
          <a:effectLst/>
        </p:spPr>
        <p:txBody>
          <a:bodyPr wrap="square">
            <a:spAutoFit/>
          </a:bodyPr>
          <a:lstStyle/>
          <a:p>
            <a:pPr algn="r">
              <a:spcBef>
                <a:spcPct val="50000"/>
              </a:spcBef>
              <a:defRPr/>
            </a:pPr>
            <a:r>
              <a:rPr lang="es-MX" sz="1600" b="1" dirty="0"/>
              <a:t>Mtro. Ernesto Rodríguez </a:t>
            </a:r>
            <a:r>
              <a:rPr lang="es-MX" sz="1600" b="1" dirty="0" smtClean="0"/>
              <a:t>Chávez</a:t>
            </a:r>
          </a:p>
          <a:p>
            <a:pPr algn="r">
              <a:spcBef>
                <a:spcPct val="50000"/>
              </a:spcBef>
              <a:defRPr/>
            </a:pPr>
            <a:r>
              <a:rPr lang="es-MX" sz="1600" b="1" dirty="0" smtClean="0"/>
              <a:t>Director, Centro de Estudios Migratorios, Instituto Nacional de Migración, México</a:t>
            </a:r>
            <a:endParaRPr lang="es-MX" sz="1600" b="1" dirty="0"/>
          </a:p>
        </p:txBody>
      </p:sp>
      <p:cxnSp>
        <p:nvCxnSpPr>
          <p:cNvPr id="2052" name="17 Conector recto"/>
          <p:cNvCxnSpPr>
            <a:cxnSpLocks noChangeShapeType="1"/>
          </p:cNvCxnSpPr>
          <p:nvPr/>
        </p:nvCxnSpPr>
        <p:spPr bwMode="auto">
          <a:xfrm rot="10800000">
            <a:off x="4786313" y="5429264"/>
            <a:ext cx="3786187" cy="1587"/>
          </a:xfrm>
          <a:prstGeom prst="line">
            <a:avLst/>
          </a:prstGeom>
          <a:noFill/>
          <a:ln w="25400" algn="ctr">
            <a:solidFill>
              <a:schemeClr val="tx1"/>
            </a:solidFill>
            <a:round/>
            <a:headEnd/>
            <a:tailEnd/>
          </a:ln>
        </p:spPr>
      </p:cxnSp>
      <p:sp>
        <p:nvSpPr>
          <p:cNvPr id="5" name="4 Rectángulo"/>
          <p:cNvSpPr/>
          <p:nvPr/>
        </p:nvSpPr>
        <p:spPr>
          <a:xfrm>
            <a:off x="1000100" y="4071942"/>
            <a:ext cx="6215106" cy="1200329"/>
          </a:xfrm>
          <a:prstGeom prst="rect">
            <a:avLst/>
          </a:prstGeom>
        </p:spPr>
        <p:txBody>
          <a:bodyPr wrap="square">
            <a:spAutoFit/>
          </a:bodyPr>
          <a:lstStyle/>
          <a:p>
            <a:pPr marL="268288" indent="-268288">
              <a:defRPr/>
            </a:pPr>
            <a:r>
              <a:rPr lang="es-MX" b="1" dirty="0" smtClean="0">
                <a:solidFill>
                  <a:srgbClr val="002060"/>
                </a:solidFill>
                <a:effectLst>
                  <a:outerShdw blurRad="38100" dist="38100" dir="2700000" algn="tl">
                    <a:srgbClr val="C0C0C0"/>
                  </a:outerShdw>
                </a:effectLst>
              </a:rPr>
              <a:t>1ra Reunión del grupo ad-hoc sobre flujos migratorios irregulares </a:t>
            </a:r>
            <a:r>
              <a:rPr lang="es-MX" b="1" dirty="0" err="1" smtClean="0">
                <a:solidFill>
                  <a:srgbClr val="002060"/>
                </a:solidFill>
                <a:effectLst>
                  <a:outerShdw blurRad="38100" dist="38100" dir="2700000" algn="tl">
                    <a:srgbClr val="C0C0C0"/>
                  </a:outerShdw>
                </a:effectLst>
              </a:rPr>
              <a:t>extracontinentales</a:t>
            </a:r>
            <a:endParaRPr lang="es-MX" b="1" dirty="0" smtClean="0">
              <a:solidFill>
                <a:srgbClr val="002060"/>
              </a:solidFill>
              <a:effectLst>
                <a:outerShdw blurRad="38100" dist="38100" dir="2700000" algn="tl">
                  <a:srgbClr val="C0C0C0"/>
                </a:outerShdw>
              </a:effectLst>
            </a:endParaRPr>
          </a:p>
          <a:p>
            <a:pPr marL="268288" indent="-268288">
              <a:defRPr/>
            </a:pPr>
            <a:r>
              <a:rPr lang="es-MX" b="1" dirty="0" smtClean="0">
                <a:solidFill>
                  <a:srgbClr val="002060"/>
                </a:solidFill>
                <a:effectLst>
                  <a:outerShdw blurRad="38100" dist="38100" dir="2700000" algn="tl">
                    <a:srgbClr val="C0C0C0"/>
                  </a:outerShdw>
                </a:effectLst>
              </a:rPr>
              <a:t>Conferencia Regional de Migración (CRM)</a:t>
            </a:r>
          </a:p>
          <a:p>
            <a:pPr marL="268288" indent="-268288">
              <a:defRPr/>
            </a:pPr>
            <a:r>
              <a:rPr lang="es-MX" b="1" dirty="0" smtClean="0">
                <a:solidFill>
                  <a:srgbClr val="002060"/>
                </a:solidFill>
                <a:effectLst>
                  <a:outerShdw blurRad="38100" dist="38100" dir="2700000" algn="tl">
                    <a:srgbClr val="C0C0C0"/>
                  </a:outerShdw>
                </a:effectLst>
              </a:rPr>
              <a:t> Panamá, 15-16 de marzo de 2012</a:t>
            </a:r>
            <a:endParaRPr lang="es-ES" b="1" dirty="0">
              <a:solidFill>
                <a:srgbClr val="002060"/>
              </a:solidFill>
              <a:effectLst>
                <a:outerShdw blurRad="38100" dist="38100" dir="2700000" algn="tl">
                  <a:srgbClr val="C0C0C0"/>
                </a:outerShdw>
              </a:effectLst>
            </a:endParaRP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8"/>
          <p:cNvSpPr txBox="1">
            <a:spLocks noChangeArrowheads="1"/>
          </p:cNvSpPr>
          <p:nvPr/>
        </p:nvSpPr>
        <p:spPr bwMode="auto">
          <a:xfrm>
            <a:off x="8788400" y="6515100"/>
            <a:ext cx="288925" cy="369332"/>
          </a:xfrm>
          <a:prstGeom prst="rect">
            <a:avLst/>
          </a:prstGeom>
          <a:noFill/>
          <a:ln w="9525">
            <a:noFill/>
            <a:miter lim="800000"/>
            <a:headEnd/>
            <a:tailEnd/>
          </a:ln>
        </p:spPr>
        <p:txBody>
          <a:bodyPr>
            <a:spAutoFit/>
          </a:bodyPr>
          <a:lstStyle/>
          <a:p>
            <a:pPr>
              <a:spcBef>
                <a:spcPct val="50000"/>
              </a:spcBef>
            </a:pPr>
            <a:r>
              <a:rPr lang="es-MX" b="1" dirty="0" smtClean="0">
                <a:effectLst/>
              </a:rPr>
              <a:t>9</a:t>
            </a:r>
            <a:endParaRPr lang="es-ES" b="1" dirty="0">
              <a:effectLst/>
            </a:endParaRPr>
          </a:p>
        </p:txBody>
      </p:sp>
      <p:sp>
        <p:nvSpPr>
          <p:cNvPr id="5123" name="Text Box 57"/>
          <p:cNvSpPr txBox="1">
            <a:spLocks noChangeArrowheads="1"/>
          </p:cNvSpPr>
          <p:nvPr/>
        </p:nvSpPr>
        <p:spPr bwMode="auto">
          <a:xfrm>
            <a:off x="833438" y="701675"/>
            <a:ext cx="7680325" cy="400110"/>
          </a:xfrm>
          <a:prstGeom prst="rect">
            <a:avLst/>
          </a:prstGeom>
          <a:noFill/>
          <a:ln w="9525">
            <a:noFill/>
            <a:miter lim="800000"/>
            <a:headEnd/>
            <a:tailEnd/>
          </a:ln>
        </p:spPr>
        <p:txBody>
          <a:bodyPr>
            <a:spAutoFit/>
          </a:bodyPr>
          <a:lstStyle/>
          <a:p>
            <a:pPr algn="r"/>
            <a:r>
              <a:rPr lang="es-MX" sz="2000" b="1" dirty="0" smtClean="0">
                <a:solidFill>
                  <a:srgbClr val="B6160A"/>
                </a:solidFill>
                <a:effectLst/>
              </a:rPr>
              <a:t>Rutas de la migración irregular de africanos hacia México</a:t>
            </a:r>
            <a:endParaRPr lang="es-MX" sz="2000" b="1" dirty="0">
              <a:solidFill>
                <a:srgbClr val="B6160A"/>
              </a:solidFill>
              <a:effectLst/>
            </a:endParaRPr>
          </a:p>
        </p:txBody>
      </p:sp>
      <p:cxnSp>
        <p:nvCxnSpPr>
          <p:cNvPr id="5124" name="19 Conector recto"/>
          <p:cNvCxnSpPr>
            <a:cxnSpLocks noChangeShapeType="1"/>
          </p:cNvCxnSpPr>
          <p:nvPr/>
        </p:nvCxnSpPr>
        <p:spPr bwMode="auto">
          <a:xfrm rot="10800000">
            <a:off x="4429125" y="1058863"/>
            <a:ext cx="3929063" cy="1587"/>
          </a:xfrm>
          <a:prstGeom prst="line">
            <a:avLst/>
          </a:prstGeom>
          <a:noFill/>
          <a:ln w="9525" algn="ctr">
            <a:solidFill>
              <a:srgbClr val="A50021"/>
            </a:solidFill>
            <a:round/>
            <a:headEnd/>
            <a:tailEnd/>
          </a:ln>
        </p:spPr>
      </p:cxnSp>
      <p:pic>
        <p:nvPicPr>
          <p:cNvPr id="5125" name="Picture 82"/>
          <p:cNvPicPr>
            <a:picLocks noChangeAspect="1" noChangeArrowheads="1"/>
          </p:cNvPicPr>
          <p:nvPr/>
        </p:nvPicPr>
        <p:blipFill>
          <a:blip r:embed="rId3" cstate="print"/>
          <a:srcRect l="22203" t="13237" r="11526" b="20016"/>
          <a:stretch>
            <a:fillRect/>
          </a:stretch>
        </p:blipFill>
        <p:spPr bwMode="auto">
          <a:xfrm>
            <a:off x="1214414" y="2643168"/>
            <a:ext cx="6643734" cy="4214832"/>
          </a:xfrm>
          <a:prstGeom prst="rect">
            <a:avLst/>
          </a:prstGeom>
          <a:noFill/>
          <a:ln w="9525">
            <a:noFill/>
            <a:miter lim="800000"/>
            <a:headEnd/>
            <a:tailEnd/>
          </a:ln>
        </p:spPr>
      </p:pic>
      <p:sp>
        <p:nvSpPr>
          <p:cNvPr id="5126" name="25 CuadroTexto"/>
          <p:cNvSpPr txBox="1">
            <a:spLocks noChangeArrowheads="1"/>
          </p:cNvSpPr>
          <p:nvPr/>
        </p:nvSpPr>
        <p:spPr bwMode="auto">
          <a:xfrm>
            <a:off x="785786" y="1214438"/>
            <a:ext cx="8001056" cy="1323439"/>
          </a:xfrm>
          <a:prstGeom prst="rect">
            <a:avLst/>
          </a:prstGeom>
          <a:noFill/>
          <a:ln w="9525">
            <a:noFill/>
            <a:miter lim="800000"/>
            <a:headEnd/>
            <a:tailEnd/>
          </a:ln>
        </p:spPr>
        <p:txBody>
          <a:bodyPr wrap="square">
            <a:spAutoFit/>
          </a:bodyPr>
          <a:lstStyle/>
          <a:p>
            <a:pPr algn="just"/>
            <a:r>
              <a:rPr lang="es-MX" sz="1600" dirty="0" smtClean="0">
                <a:effectLst/>
              </a:rPr>
              <a:t>Salen vía terrestre de África, llegan a Europa, toman </a:t>
            </a:r>
            <a:r>
              <a:rPr lang="es-MX" sz="1600" dirty="0">
                <a:effectLst/>
              </a:rPr>
              <a:t>vuelos comerciales hacia </a:t>
            </a:r>
            <a:r>
              <a:rPr lang="es-MX" sz="1600" dirty="0" smtClean="0">
                <a:effectLst/>
              </a:rPr>
              <a:t>el Caribe, Centro </a:t>
            </a:r>
            <a:r>
              <a:rPr lang="es-MX" sz="1600" dirty="0">
                <a:effectLst/>
              </a:rPr>
              <a:t>o </a:t>
            </a:r>
            <a:r>
              <a:rPr lang="es-MX" sz="1600" dirty="0" smtClean="0">
                <a:effectLst/>
              </a:rPr>
              <a:t>Sudamérica. Según no exigencia de visa en los algunos países buscan puertas de entrada al continente. Luego viajan </a:t>
            </a:r>
            <a:r>
              <a:rPr lang="es-MX" sz="1600" dirty="0">
                <a:effectLst/>
              </a:rPr>
              <a:t>vía terrestre con la contratación de traficantes de migrantes o por su </a:t>
            </a:r>
            <a:r>
              <a:rPr lang="es-MX" sz="1600" dirty="0" smtClean="0">
                <a:effectLst/>
              </a:rPr>
              <a:t>cuenta, para llegar a Guatemala o Belice, desde donde </a:t>
            </a:r>
            <a:r>
              <a:rPr lang="es-MX" sz="1600" dirty="0">
                <a:effectLst/>
              </a:rPr>
              <a:t>cruzan </a:t>
            </a:r>
            <a:r>
              <a:rPr lang="es-MX" sz="1600" dirty="0" smtClean="0">
                <a:effectLst/>
              </a:rPr>
              <a:t>a México </a:t>
            </a:r>
            <a:r>
              <a:rPr lang="es-MX" sz="1600" dirty="0">
                <a:effectLst/>
              </a:rPr>
              <a:t>caminando o en </a:t>
            </a:r>
            <a:r>
              <a:rPr lang="es-MX" sz="1600" dirty="0" smtClean="0">
                <a:effectLst/>
              </a:rPr>
              <a:t>lanchas.</a:t>
            </a:r>
            <a:endParaRPr lang="es-MX" sz="1600" dirty="0">
              <a:effectLst/>
            </a:endParaRPr>
          </a:p>
        </p:txBody>
      </p:sp>
      <p:pic>
        <p:nvPicPr>
          <p:cNvPr id="5127" name="Picture 1204"/>
          <p:cNvPicPr>
            <a:picLocks noChangeAspect="1" noChangeArrowheads="1"/>
          </p:cNvPicPr>
          <p:nvPr/>
        </p:nvPicPr>
        <p:blipFill>
          <a:blip r:embed="rId4" cstate="print"/>
          <a:srcRect/>
          <a:stretch>
            <a:fillRect/>
          </a:stretch>
        </p:blipFill>
        <p:spPr bwMode="auto">
          <a:xfrm rot="190465" flipH="1">
            <a:off x="4872038" y="3089275"/>
            <a:ext cx="665162" cy="525463"/>
          </a:xfrm>
          <a:prstGeom prst="rect">
            <a:avLst/>
          </a:prstGeom>
          <a:noFill/>
          <a:ln w="9525">
            <a:noFill/>
            <a:miter lim="800000"/>
            <a:headEnd/>
            <a:tailEnd/>
          </a:ln>
        </p:spPr>
      </p:pic>
      <p:cxnSp>
        <p:nvCxnSpPr>
          <p:cNvPr id="5128" name="42 Conector curvado"/>
          <p:cNvCxnSpPr>
            <a:cxnSpLocks noChangeShapeType="1"/>
          </p:cNvCxnSpPr>
          <p:nvPr/>
        </p:nvCxnSpPr>
        <p:spPr bwMode="auto">
          <a:xfrm rot="16200000" flipV="1">
            <a:off x="6465107" y="3893347"/>
            <a:ext cx="1571636" cy="357190"/>
          </a:xfrm>
          <a:prstGeom prst="curvedConnector3">
            <a:avLst>
              <a:gd name="adj1" fmla="val 50000"/>
            </a:avLst>
          </a:prstGeom>
          <a:noFill/>
          <a:ln w="25400" algn="ctr">
            <a:solidFill>
              <a:srgbClr val="A50021"/>
            </a:solidFill>
            <a:round/>
            <a:headEnd/>
            <a:tailEnd type="arrow" w="med" len="med"/>
          </a:ln>
        </p:spPr>
      </p:cxnSp>
      <p:cxnSp>
        <p:nvCxnSpPr>
          <p:cNvPr id="5129" name="47 Conector recto de flecha"/>
          <p:cNvCxnSpPr>
            <a:cxnSpLocks noChangeShapeType="1"/>
          </p:cNvCxnSpPr>
          <p:nvPr/>
        </p:nvCxnSpPr>
        <p:spPr bwMode="auto">
          <a:xfrm rot="10800000" flipV="1">
            <a:off x="3500430" y="3429000"/>
            <a:ext cx="3143272" cy="2714628"/>
          </a:xfrm>
          <a:prstGeom prst="straightConnector1">
            <a:avLst/>
          </a:prstGeom>
          <a:noFill/>
          <a:ln w="25400" algn="ctr">
            <a:solidFill>
              <a:srgbClr val="A50021"/>
            </a:solidFill>
            <a:round/>
            <a:headEnd/>
            <a:tailEnd type="arrow" w="med" len="med"/>
          </a:ln>
        </p:spPr>
      </p:cxnSp>
      <p:cxnSp>
        <p:nvCxnSpPr>
          <p:cNvPr id="5130" name="49 Conector recto de flecha"/>
          <p:cNvCxnSpPr>
            <a:cxnSpLocks noChangeShapeType="1"/>
          </p:cNvCxnSpPr>
          <p:nvPr/>
        </p:nvCxnSpPr>
        <p:spPr bwMode="auto">
          <a:xfrm rot="10800000" flipV="1">
            <a:off x="2857488" y="3286124"/>
            <a:ext cx="4214842" cy="1000132"/>
          </a:xfrm>
          <a:prstGeom prst="straightConnector1">
            <a:avLst/>
          </a:prstGeom>
          <a:noFill/>
          <a:ln w="25400" algn="ctr">
            <a:solidFill>
              <a:srgbClr val="A50021"/>
            </a:solidFill>
            <a:round/>
            <a:headEnd/>
            <a:tailEnd type="arrow" w="med" len="med"/>
          </a:ln>
        </p:spPr>
      </p:cxnSp>
      <p:cxnSp>
        <p:nvCxnSpPr>
          <p:cNvPr id="5131" name="51 Conector recto de flecha"/>
          <p:cNvCxnSpPr>
            <a:cxnSpLocks noChangeShapeType="1"/>
          </p:cNvCxnSpPr>
          <p:nvPr/>
        </p:nvCxnSpPr>
        <p:spPr bwMode="auto">
          <a:xfrm rot="10800000" flipV="1">
            <a:off x="2928926" y="3357560"/>
            <a:ext cx="4000528" cy="1500199"/>
          </a:xfrm>
          <a:prstGeom prst="straightConnector1">
            <a:avLst/>
          </a:prstGeom>
          <a:noFill/>
          <a:ln w="25400" algn="ctr">
            <a:solidFill>
              <a:srgbClr val="A50021"/>
            </a:solidFill>
            <a:round/>
            <a:headEnd/>
            <a:tailEnd type="arrow" w="med" len="med"/>
          </a:ln>
        </p:spPr>
      </p:cxnSp>
      <p:cxnSp>
        <p:nvCxnSpPr>
          <p:cNvPr id="5132" name="55 Conector curvado"/>
          <p:cNvCxnSpPr>
            <a:cxnSpLocks noChangeShapeType="1"/>
          </p:cNvCxnSpPr>
          <p:nvPr/>
        </p:nvCxnSpPr>
        <p:spPr bwMode="auto">
          <a:xfrm rot="10800000">
            <a:off x="2214546" y="4429140"/>
            <a:ext cx="1571636" cy="1214438"/>
          </a:xfrm>
          <a:prstGeom prst="curvedConnector3">
            <a:avLst>
              <a:gd name="adj1" fmla="val 50000"/>
            </a:avLst>
          </a:prstGeom>
          <a:noFill/>
          <a:ln w="25400" algn="ctr">
            <a:solidFill>
              <a:srgbClr val="A50021"/>
            </a:solidFill>
            <a:round/>
            <a:headEnd/>
            <a:tailEnd type="arrow" w="med" len="med"/>
          </a:ln>
        </p:spPr>
      </p:cxnSp>
      <p:cxnSp>
        <p:nvCxnSpPr>
          <p:cNvPr id="5133" name="65 Conector recto de flecha"/>
          <p:cNvCxnSpPr>
            <a:cxnSpLocks noChangeShapeType="1"/>
          </p:cNvCxnSpPr>
          <p:nvPr/>
        </p:nvCxnSpPr>
        <p:spPr bwMode="auto">
          <a:xfrm rot="10800000" flipV="1">
            <a:off x="4000496" y="3357560"/>
            <a:ext cx="2786084" cy="2071703"/>
          </a:xfrm>
          <a:prstGeom prst="straightConnector1">
            <a:avLst/>
          </a:prstGeom>
          <a:noFill/>
          <a:ln w="25400" algn="ctr">
            <a:solidFill>
              <a:srgbClr val="A50021"/>
            </a:solidFill>
            <a:round/>
            <a:headEnd/>
            <a:tailEnd type="arrow" w="med" len="med"/>
          </a:ln>
        </p:spPr>
      </p:cxnSp>
      <p:cxnSp>
        <p:nvCxnSpPr>
          <p:cNvPr id="5134" name="68 Conector recto de flecha"/>
          <p:cNvCxnSpPr>
            <a:cxnSpLocks noChangeShapeType="1"/>
          </p:cNvCxnSpPr>
          <p:nvPr/>
        </p:nvCxnSpPr>
        <p:spPr bwMode="auto">
          <a:xfrm rot="10800000" flipV="1">
            <a:off x="2500298" y="4214814"/>
            <a:ext cx="633428" cy="285756"/>
          </a:xfrm>
          <a:prstGeom prst="straightConnector1">
            <a:avLst/>
          </a:prstGeom>
          <a:noFill/>
          <a:ln w="25400" algn="ctr">
            <a:solidFill>
              <a:srgbClr val="A50021"/>
            </a:solidFill>
            <a:round/>
            <a:headEnd/>
            <a:tailEnd type="arrow" w="med" len="med"/>
          </a:ln>
        </p:spPr>
      </p:cxnSp>
      <p:cxnSp>
        <p:nvCxnSpPr>
          <p:cNvPr id="21" name="42 Conector curvado"/>
          <p:cNvCxnSpPr>
            <a:cxnSpLocks noChangeShapeType="1"/>
          </p:cNvCxnSpPr>
          <p:nvPr/>
        </p:nvCxnSpPr>
        <p:spPr bwMode="auto">
          <a:xfrm rot="16200000" flipV="1">
            <a:off x="6393669" y="3750471"/>
            <a:ext cx="1000132" cy="785818"/>
          </a:xfrm>
          <a:prstGeom prst="curvedConnector3">
            <a:avLst>
              <a:gd name="adj1" fmla="val 50000"/>
            </a:avLst>
          </a:prstGeom>
          <a:noFill/>
          <a:ln w="25400" algn="ctr">
            <a:solidFill>
              <a:srgbClr val="A50021"/>
            </a:solidFill>
            <a:round/>
            <a:headEnd/>
            <a:tailEnd type="arrow" w="med" len="med"/>
          </a:ln>
        </p:spPr>
      </p:cxnSp>
      <p:sp>
        <p:nvSpPr>
          <p:cNvPr id="32" name="31 Rectángulo"/>
          <p:cNvSpPr/>
          <p:nvPr/>
        </p:nvSpPr>
        <p:spPr>
          <a:xfrm>
            <a:off x="4143404" y="5857892"/>
            <a:ext cx="4572000" cy="923330"/>
          </a:xfrm>
          <a:prstGeom prst="rect">
            <a:avLst/>
          </a:prstGeom>
          <a:solidFill>
            <a:srgbClr val="FFFF00"/>
          </a:solidFill>
        </p:spPr>
        <p:txBody>
          <a:bodyPr>
            <a:spAutoFit/>
          </a:bodyPr>
          <a:lstStyle/>
          <a:p>
            <a:pPr algn="just"/>
            <a:r>
              <a:rPr lang="es-MX" b="1" dirty="0" smtClean="0">
                <a:effectLst/>
              </a:rPr>
              <a:t>Muchos llegan en busca de refugio, pero su real destino es Estados Unidos o Canadá</a:t>
            </a:r>
            <a:endParaRPr lang="es-MX" b="1" dirty="0">
              <a:effectLst/>
            </a:endParaRPr>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8"/>
          <p:cNvSpPr txBox="1">
            <a:spLocks noChangeArrowheads="1"/>
          </p:cNvSpPr>
          <p:nvPr/>
        </p:nvSpPr>
        <p:spPr bwMode="auto">
          <a:xfrm>
            <a:off x="8715404" y="6515100"/>
            <a:ext cx="571504" cy="369332"/>
          </a:xfrm>
          <a:prstGeom prst="rect">
            <a:avLst/>
          </a:prstGeom>
          <a:noFill/>
          <a:ln w="9525">
            <a:noFill/>
            <a:miter lim="800000"/>
            <a:headEnd/>
            <a:tailEnd/>
          </a:ln>
        </p:spPr>
        <p:txBody>
          <a:bodyPr wrap="square">
            <a:spAutoFit/>
          </a:bodyPr>
          <a:lstStyle/>
          <a:p>
            <a:pPr>
              <a:spcBef>
                <a:spcPct val="50000"/>
              </a:spcBef>
            </a:pPr>
            <a:r>
              <a:rPr lang="es-MX" b="1" dirty="0" smtClean="0">
                <a:effectLst/>
              </a:rPr>
              <a:t>10</a:t>
            </a:r>
            <a:endParaRPr lang="es-ES" b="1" dirty="0">
              <a:effectLst/>
            </a:endParaRPr>
          </a:p>
        </p:txBody>
      </p:sp>
      <p:sp>
        <p:nvSpPr>
          <p:cNvPr id="8195" name="Text Box 57"/>
          <p:cNvSpPr txBox="1">
            <a:spLocks noChangeArrowheads="1"/>
          </p:cNvSpPr>
          <p:nvPr/>
        </p:nvSpPr>
        <p:spPr bwMode="auto">
          <a:xfrm>
            <a:off x="285720" y="701675"/>
            <a:ext cx="8929750" cy="400110"/>
          </a:xfrm>
          <a:prstGeom prst="rect">
            <a:avLst/>
          </a:prstGeom>
          <a:noFill/>
          <a:ln w="9525">
            <a:noFill/>
            <a:miter lim="800000"/>
            <a:headEnd/>
            <a:tailEnd/>
          </a:ln>
        </p:spPr>
        <p:txBody>
          <a:bodyPr wrap="square">
            <a:spAutoFit/>
          </a:bodyPr>
          <a:lstStyle/>
          <a:p>
            <a:pPr algn="r"/>
            <a:r>
              <a:rPr lang="es-MX" sz="2000" b="1" dirty="0" smtClean="0">
                <a:solidFill>
                  <a:srgbClr val="B6160A"/>
                </a:solidFill>
                <a:effectLst/>
              </a:rPr>
              <a:t>Procedencia de los flujos migratorios irregulares asiáticos en México</a:t>
            </a:r>
            <a:endParaRPr lang="es-MX" sz="2000" b="1" dirty="0">
              <a:solidFill>
                <a:srgbClr val="B6160A"/>
              </a:solidFill>
              <a:effectLst/>
            </a:endParaRPr>
          </a:p>
        </p:txBody>
      </p:sp>
      <p:cxnSp>
        <p:nvCxnSpPr>
          <p:cNvPr id="8196" name="19 Conector recto"/>
          <p:cNvCxnSpPr>
            <a:cxnSpLocks noChangeShapeType="1"/>
          </p:cNvCxnSpPr>
          <p:nvPr/>
        </p:nvCxnSpPr>
        <p:spPr bwMode="auto">
          <a:xfrm rot="10800000">
            <a:off x="5072093" y="1071547"/>
            <a:ext cx="3929063" cy="1587"/>
          </a:xfrm>
          <a:prstGeom prst="line">
            <a:avLst/>
          </a:prstGeom>
          <a:noFill/>
          <a:ln w="9525" algn="ctr">
            <a:solidFill>
              <a:srgbClr val="A50021"/>
            </a:solidFill>
            <a:round/>
            <a:headEnd/>
            <a:tailEnd/>
          </a:ln>
        </p:spPr>
      </p:cxnSp>
      <p:sp>
        <p:nvSpPr>
          <p:cNvPr id="7" name="6 CuadroTexto"/>
          <p:cNvSpPr txBox="1"/>
          <p:nvPr/>
        </p:nvSpPr>
        <p:spPr>
          <a:xfrm>
            <a:off x="642910" y="1345156"/>
            <a:ext cx="8501090" cy="646331"/>
          </a:xfrm>
          <a:prstGeom prst="rect">
            <a:avLst/>
          </a:prstGeom>
          <a:noFill/>
        </p:spPr>
        <p:txBody>
          <a:bodyPr wrap="square">
            <a:spAutoFit/>
          </a:bodyPr>
          <a:lstStyle/>
          <a:p>
            <a:pPr algn="ctr">
              <a:defRPr/>
            </a:pPr>
            <a:r>
              <a:rPr lang="es-MX" b="1" dirty="0">
                <a:effectLst/>
              </a:rPr>
              <a:t>Eventos de asiáticos alojados en estaciones </a:t>
            </a:r>
            <a:r>
              <a:rPr lang="es-MX" b="1" dirty="0" smtClean="0">
                <a:effectLst/>
              </a:rPr>
              <a:t>migratorias en México, </a:t>
            </a:r>
          </a:p>
          <a:p>
            <a:pPr algn="ctr">
              <a:defRPr/>
            </a:pPr>
            <a:r>
              <a:rPr lang="es-MX" b="1" dirty="0" smtClean="0">
                <a:effectLst/>
              </a:rPr>
              <a:t>según país, 2011</a:t>
            </a:r>
            <a:endParaRPr lang="es-MX" b="1" dirty="0">
              <a:effectLst/>
            </a:endParaRPr>
          </a:p>
        </p:txBody>
      </p:sp>
      <p:sp>
        <p:nvSpPr>
          <p:cNvPr id="8200" name="8 CuadroTexto"/>
          <p:cNvSpPr txBox="1">
            <a:spLocks noChangeArrowheads="1"/>
          </p:cNvSpPr>
          <p:nvPr/>
        </p:nvSpPr>
        <p:spPr bwMode="auto">
          <a:xfrm>
            <a:off x="1071538" y="6464369"/>
            <a:ext cx="6072206" cy="276999"/>
          </a:xfrm>
          <a:prstGeom prst="rect">
            <a:avLst/>
          </a:prstGeom>
          <a:noFill/>
          <a:ln w="9525">
            <a:noFill/>
            <a:miter lim="800000"/>
            <a:headEnd/>
            <a:tailEnd/>
          </a:ln>
        </p:spPr>
        <p:txBody>
          <a:bodyPr wrap="square">
            <a:spAutoFit/>
          </a:bodyPr>
          <a:lstStyle/>
          <a:p>
            <a:pPr algn="just"/>
            <a:r>
              <a:rPr lang="es-ES" sz="1200" b="1" dirty="0">
                <a:effectLst/>
              </a:rPr>
              <a:t>Fuente: Centro de Estudios Migratorios del Instituto Nacional de Migración.</a:t>
            </a:r>
            <a:endParaRPr lang="es-MX" sz="1200" b="1" dirty="0">
              <a:effectLst/>
            </a:endParaRPr>
          </a:p>
        </p:txBody>
      </p:sp>
      <p:pic>
        <p:nvPicPr>
          <p:cNvPr id="2" name="Picture 2"/>
          <p:cNvPicPr>
            <a:picLocks noChangeAspect="1" noChangeArrowheads="1"/>
          </p:cNvPicPr>
          <p:nvPr/>
        </p:nvPicPr>
        <p:blipFill>
          <a:blip r:embed="rId3" cstate="print"/>
          <a:srcRect l="6722" t="2030"/>
          <a:stretch>
            <a:fillRect/>
          </a:stretch>
        </p:blipFill>
        <p:spPr bwMode="auto">
          <a:xfrm>
            <a:off x="1403648" y="2040997"/>
            <a:ext cx="6912768" cy="4340331"/>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8"/>
          <p:cNvSpPr txBox="1">
            <a:spLocks noChangeArrowheads="1"/>
          </p:cNvSpPr>
          <p:nvPr/>
        </p:nvSpPr>
        <p:spPr bwMode="auto">
          <a:xfrm>
            <a:off x="8643966" y="6515100"/>
            <a:ext cx="500034" cy="369332"/>
          </a:xfrm>
          <a:prstGeom prst="rect">
            <a:avLst/>
          </a:prstGeom>
          <a:noFill/>
          <a:ln w="9525">
            <a:noFill/>
            <a:miter lim="800000"/>
            <a:headEnd/>
            <a:tailEnd/>
          </a:ln>
        </p:spPr>
        <p:txBody>
          <a:bodyPr wrap="square">
            <a:spAutoFit/>
          </a:bodyPr>
          <a:lstStyle/>
          <a:p>
            <a:pPr>
              <a:spcBef>
                <a:spcPct val="50000"/>
              </a:spcBef>
            </a:pPr>
            <a:r>
              <a:rPr lang="es-MX" b="1" dirty="0" smtClean="0">
                <a:effectLst/>
              </a:rPr>
              <a:t>11</a:t>
            </a:r>
            <a:endParaRPr lang="es-ES" b="1" dirty="0">
              <a:effectLst/>
            </a:endParaRPr>
          </a:p>
        </p:txBody>
      </p:sp>
      <p:sp>
        <p:nvSpPr>
          <p:cNvPr id="9219" name="Text Box 57"/>
          <p:cNvSpPr txBox="1">
            <a:spLocks noChangeArrowheads="1"/>
          </p:cNvSpPr>
          <p:nvPr/>
        </p:nvSpPr>
        <p:spPr bwMode="auto">
          <a:xfrm>
            <a:off x="714348" y="701675"/>
            <a:ext cx="8286808" cy="369332"/>
          </a:xfrm>
          <a:prstGeom prst="rect">
            <a:avLst/>
          </a:prstGeom>
          <a:noFill/>
          <a:ln w="9525">
            <a:noFill/>
            <a:miter lim="800000"/>
            <a:headEnd/>
            <a:tailEnd/>
          </a:ln>
        </p:spPr>
        <p:txBody>
          <a:bodyPr wrap="square">
            <a:spAutoFit/>
          </a:bodyPr>
          <a:lstStyle/>
          <a:p>
            <a:pPr algn="r"/>
            <a:r>
              <a:rPr lang="es-MX" b="1" dirty="0" smtClean="0">
                <a:solidFill>
                  <a:srgbClr val="B6160A"/>
                </a:solidFill>
                <a:effectLst/>
              </a:rPr>
              <a:t>Principales países de migración irregular en México proveniente de Asia </a:t>
            </a:r>
          </a:p>
        </p:txBody>
      </p:sp>
      <p:cxnSp>
        <p:nvCxnSpPr>
          <p:cNvPr id="9220" name="19 Conector recto"/>
          <p:cNvCxnSpPr>
            <a:cxnSpLocks noChangeShapeType="1"/>
          </p:cNvCxnSpPr>
          <p:nvPr/>
        </p:nvCxnSpPr>
        <p:spPr bwMode="auto">
          <a:xfrm rot="10800000">
            <a:off x="5000628" y="1142984"/>
            <a:ext cx="3929063" cy="1587"/>
          </a:xfrm>
          <a:prstGeom prst="line">
            <a:avLst/>
          </a:prstGeom>
          <a:noFill/>
          <a:ln w="9525" algn="ctr">
            <a:solidFill>
              <a:srgbClr val="A50021"/>
            </a:solidFill>
            <a:round/>
            <a:headEnd/>
            <a:tailEnd/>
          </a:ln>
        </p:spPr>
      </p:cxnSp>
      <p:sp>
        <p:nvSpPr>
          <p:cNvPr id="9221" name="6 CuadroTexto"/>
          <p:cNvSpPr txBox="1">
            <a:spLocks noChangeArrowheads="1"/>
          </p:cNvSpPr>
          <p:nvPr/>
        </p:nvSpPr>
        <p:spPr bwMode="auto">
          <a:xfrm>
            <a:off x="1000100" y="1285860"/>
            <a:ext cx="7786742" cy="830997"/>
          </a:xfrm>
          <a:prstGeom prst="rect">
            <a:avLst/>
          </a:prstGeom>
          <a:solidFill>
            <a:srgbClr val="FFFF00"/>
          </a:solidFill>
          <a:ln w="9525">
            <a:noFill/>
            <a:miter lim="800000"/>
            <a:headEnd/>
            <a:tailEnd/>
          </a:ln>
        </p:spPr>
        <p:txBody>
          <a:bodyPr wrap="square">
            <a:spAutoFit/>
          </a:bodyPr>
          <a:lstStyle/>
          <a:p>
            <a:pPr algn="just"/>
            <a:r>
              <a:rPr lang="es-ES" sz="1600" b="1" dirty="0" smtClean="0">
                <a:effectLst/>
              </a:rPr>
              <a:t>Destaca el fuerte incremento en los nacionales de China entre 2001 y 2005 y de India en 2009 y 2010. La llegada irregular de asiáticos en general disminuyó 21% en 2011 respecto a 2010 </a:t>
            </a:r>
            <a:endParaRPr lang="es-MX" sz="1600" dirty="0">
              <a:effectLst/>
            </a:endParaRPr>
          </a:p>
        </p:txBody>
      </p:sp>
      <p:sp>
        <p:nvSpPr>
          <p:cNvPr id="8" name="7 CuadroTexto"/>
          <p:cNvSpPr txBox="1"/>
          <p:nvPr/>
        </p:nvSpPr>
        <p:spPr>
          <a:xfrm>
            <a:off x="714348" y="2143116"/>
            <a:ext cx="8143931" cy="646331"/>
          </a:xfrm>
          <a:prstGeom prst="rect">
            <a:avLst/>
          </a:prstGeom>
          <a:noFill/>
        </p:spPr>
        <p:txBody>
          <a:bodyPr wrap="square">
            <a:spAutoFit/>
          </a:bodyPr>
          <a:lstStyle/>
          <a:p>
            <a:pPr algn="ctr">
              <a:defRPr/>
            </a:pPr>
            <a:r>
              <a:rPr lang="es-MX" b="1" dirty="0">
                <a:effectLst/>
              </a:rPr>
              <a:t>Eventos de </a:t>
            </a:r>
            <a:r>
              <a:rPr lang="es-MX" b="1" dirty="0" smtClean="0">
                <a:effectLst/>
              </a:rPr>
              <a:t>asiáticos en condición migratoria irregular, alojados </a:t>
            </a:r>
            <a:r>
              <a:rPr lang="es-MX" b="1" dirty="0">
                <a:effectLst/>
              </a:rPr>
              <a:t>en estaciones </a:t>
            </a:r>
            <a:r>
              <a:rPr lang="es-MX" b="1" dirty="0" smtClean="0">
                <a:effectLst/>
              </a:rPr>
              <a:t>migratorias en México, según país y año</a:t>
            </a:r>
            <a:endParaRPr lang="es-MX" b="1" dirty="0">
              <a:effectLst/>
            </a:endParaRPr>
          </a:p>
        </p:txBody>
      </p:sp>
      <p:sp>
        <p:nvSpPr>
          <p:cNvPr id="9224" name="9 CuadroTexto"/>
          <p:cNvSpPr txBox="1">
            <a:spLocks noChangeArrowheads="1"/>
          </p:cNvSpPr>
          <p:nvPr/>
        </p:nvSpPr>
        <p:spPr bwMode="auto">
          <a:xfrm>
            <a:off x="785786" y="6509587"/>
            <a:ext cx="5786454" cy="276999"/>
          </a:xfrm>
          <a:prstGeom prst="rect">
            <a:avLst/>
          </a:prstGeom>
          <a:noFill/>
          <a:ln w="9525">
            <a:noFill/>
            <a:miter lim="800000"/>
            <a:headEnd/>
            <a:tailEnd/>
          </a:ln>
        </p:spPr>
        <p:txBody>
          <a:bodyPr wrap="square">
            <a:spAutoFit/>
          </a:bodyPr>
          <a:lstStyle/>
          <a:p>
            <a:pPr algn="just"/>
            <a:r>
              <a:rPr lang="es-ES" sz="1200" b="1" dirty="0">
                <a:effectLst/>
              </a:rPr>
              <a:t>Fuente: Centro de Estudios Migratorios del Instituto Nacional de Migración.</a:t>
            </a:r>
            <a:endParaRPr lang="es-MX" sz="1200" b="1" dirty="0">
              <a:effectLst/>
            </a:endParaRPr>
          </a:p>
        </p:txBody>
      </p:sp>
      <p:pic>
        <p:nvPicPr>
          <p:cNvPr id="3075" name="Picture 3"/>
          <p:cNvPicPr>
            <a:picLocks noChangeAspect="1" noChangeArrowheads="1"/>
          </p:cNvPicPr>
          <p:nvPr/>
        </p:nvPicPr>
        <p:blipFill>
          <a:blip r:embed="rId3"/>
          <a:srcRect/>
          <a:stretch>
            <a:fillRect/>
          </a:stretch>
        </p:blipFill>
        <p:spPr bwMode="auto">
          <a:xfrm>
            <a:off x="857224" y="2928934"/>
            <a:ext cx="7786742" cy="3651654"/>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57"/>
          <p:cNvSpPr txBox="1">
            <a:spLocks noChangeArrowheads="1"/>
          </p:cNvSpPr>
          <p:nvPr/>
        </p:nvSpPr>
        <p:spPr bwMode="auto">
          <a:xfrm>
            <a:off x="833438" y="642918"/>
            <a:ext cx="7680325" cy="400110"/>
          </a:xfrm>
          <a:prstGeom prst="rect">
            <a:avLst/>
          </a:prstGeom>
          <a:noFill/>
          <a:ln w="9525">
            <a:noFill/>
            <a:miter lim="800000"/>
            <a:headEnd/>
            <a:tailEnd/>
          </a:ln>
        </p:spPr>
        <p:txBody>
          <a:bodyPr>
            <a:spAutoFit/>
          </a:bodyPr>
          <a:lstStyle/>
          <a:p>
            <a:pPr algn="r"/>
            <a:r>
              <a:rPr lang="es-MX" sz="2000" b="1" dirty="0" smtClean="0">
                <a:solidFill>
                  <a:srgbClr val="B6160A"/>
                </a:solidFill>
                <a:effectLst/>
              </a:rPr>
              <a:t>Rutas de la migración irregular asiática hacia México</a:t>
            </a:r>
            <a:endParaRPr lang="es-MX" sz="2000" b="1" dirty="0">
              <a:solidFill>
                <a:srgbClr val="B6160A"/>
              </a:solidFill>
              <a:effectLst/>
            </a:endParaRPr>
          </a:p>
        </p:txBody>
      </p:sp>
      <p:cxnSp>
        <p:nvCxnSpPr>
          <p:cNvPr id="7172" name="19 Conector recto"/>
          <p:cNvCxnSpPr>
            <a:cxnSpLocks noChangeShapeType="1"/>
          </p:cNvCxnSpPr>
          <p:nvPr/>
        </p:nvCxnSpPr>
        <p:spPr bwMode="auto">
          <a:xfrm rot="10800000">
            <a:off x="4429125" y="1058863"/>
            <a:ext cx="3929063" cy="1587"/>
          </a:xfrm>
          <a:prstGeom prst="line">
            <a:avLst/>
          </a:prstGeom>
          <a:noFill/>
          <a:ln w="9525" algn="ctr">
            <a:solidFill>
              <a:srgbClr val="A50021"/>
            </a:solidFill>
            <a:round/>
            <a:headEnd/>
            <a:tailEnd/>
          </a:ln>
        </p:spPr>
      </p:cxnSp>
      <p:pic>
        <p:nvPicPr>
          <p:cNvPr id="7173" name="Picture 80"/>
          <p:cNvPicPr>
            <a:picLocks noChangeAspect="1" noChangeArrowheads="1"/>
          </p:cNvPicPr>
          <p:nvPr/>
        </p:nvPicPr>
        <p:blipFill>
          <a:blip r:embed="rId3" cstate="print"/>
          <a:srcRect l="3192" t="14423" r="1064" b="27884"/>
          <a:stretch>
            <a:fillRect/>
          </a:stretch>
        </p:blipFill>
        <p:spPr bwMode="auto">
          <a:xfrm>
            <a:off x="714375" y="2571744"/>
            <a:ext cx="8286750" cy="3867150"/>
          </a:xfrm>
          <a:prstGeom prst="rect">
            <a:avLst/>
          </a:prstGeom>
          <a:noFill/>
          <a:ln w="9525">
            <a:noFill/>
            <a:miter lim="800000"/>
            <a:headEnd/>
            <a:tailEnd/>
          </a:ln>
        </p:spPr>
      </p:pic>
      <p:sp>
        <p:nvSpPr>
          <p:cNvPr id="7174" name="5 CuadroTexto"/>
          <p:cNvSpPr txBox="1">
            <a:spLocks noChangeArrowheads="1"/>
          </p:cNvSpPr>
          <p:nvPr/>
        </p:nvSpPr>
        <p:spPr bwMode="auto">
          <a:xfrm>
            <a:off x="928662" y="1071546"/>
            <a:ext cx="7929618" cy="1569660"/>
          </a:xfrm>
          <a:prstGeom prst="rect">
            <a:avLst/>
          </a:prstGeom>
          <a:noFill/>
          <a:ln w="9525">
            <a:noFill/>
            <a:miter lim="800000"/>
            <a:headEnd/>
            <a:tailEnd/>
          </a:ln>
        </p:spPr>
        <p:txBody>
          <a:bodyPr wrap="square">
            <a:spAutoFit/>
          </a:bodyPr>
          <a:lstStyle/>
          <a:p>
            <a:pPr algn="just"/>
            <a:r>
              <a:rPr lang="es-MX" sz="1600" dirty="0">
                <a:effectLst/>
              </a:rPr>
              <a:t>Los chinos salen </a:t>
            </a:r>
            <a:r>
              <a:rPr lang="es-MX" sz="1600" dirty="0" smtClean="0">
                <a:effectLst/>
              </a:rPr>
              <a:t>vía aérea hasta Moscú o </a:t>
            </a:r>
            <a:r>
              <a:rPr lang="es-MX" sz="1600" dirty="0">
                <a:effectLst/>
              </a:rPr>
              <a:t>algún país </a:t>
            </a:r>
            <a:r>
              <a:rPr lang="es-MX" sz="1600" dirty="0" smtClean="0">
                <a:effectLst/>
              </a:rPr>
              <a:t>europeo, de </a:t>
            </a:r>
            <a:r>
              <a:rPr lang="es-MX" sz="1600" dirty="0">
                <a:effectLst/>
              </a:rPr>
              <a:t>ahí viajan por lo general </a:t>
            </a:r>
            <a:r>
              <a:rPr lang="es-MX" sz="1600" dirty="0" smtClean="0">
                <a:effectLst/>
              </a:rPr>
              <a:t>al Caribe, </a:t>
            </a:r>
            <a:r>
              <a:rPr lang="es-MX" sz="1600" dirty="0">
                <a:effectLst/>
              </a:rPr>
              <a:t>donde toman </a:t>
            </a:r>
            <a:r>
              <a:rPr lang="es-MX" sz="1600" dirty="0" smtClean="0">
                <a:effectLst/>
              </a:rPr>
              <a:t>vuelos a Cancún, Guatemala </a:t>
            </a:r>
            <a:r>
              <a:rPr lang="es-MX" sz="1600" dirty="0">
                <a:effectLst/>
              </a:rPr>
              <a:t>o </a:t>
            </a:r>
            <a:r>
              <a:rPr lang="es-MX" sz="1600" dirty="0" smtClean="0">
                <a:effectLst/>
              </a:rPr>
              <a:t>Belice, desde donde </a:t>
            </a:r>
            <a:r>
              <a:rPr lang="es-MX" sz="1600" dirty="0">
                <a:effectLst/>
              </a:rPr>
              <a:t>cruzan caminando o en </a:t>
            </a:r>
            <a:r>
              <a:rPr lang="es-MX" sz="1600" dirty="0" smtClean="0">
                <a:effectLst/>
              </a:rPr>
              <a:t>lancha hacia México. Los hindúes han llegado en rutas comerciales a Ecuador o Centroamérica en los últimos años, aprovechando la no exigencia de visa por algunos países, para luego continuar hasta de manera irregular hasta llegar al sur de México.  </a:t>
            </a:r>
            <a:endParaRPr lang="es-MX" sz="1600" dirty="0">
              <a:effectLst/>
            </a:endParaRPr>
          </a:p>
        </p:txBody>
      </p:sp>
      <p:cxnSp>
        <p:nvCxnSpPr>
          <p:cNvPr id="7175" name="6 Conector curvado"/>
          <p:cNvCxnSpPr>
            <a:cxnSpLocks noChangeShapeType="1"/>
          </p:cNvCxnSpPr>
          <p:nvPr/>
        </p:nvCxnSpPr>
        <p:spPr bwMode="auto">
          <a:xfrm rot="10800000">
            <a:off x="6286500" y="3333777"/>
            <a:ext cx="1785938" cy="714375"/>
          </a:xfrm>
          <a:prstGeom prst="curvedConnector3">
            <a:avLst>
              <a:gd name="adj1" fmla="val 50000"/>
            </a:avLst>
          </a:prstGeom>
          <a:noFill/>
          <a:ln w="25400" algn="ctr">
            <a:solidFill>
              <a:srgbClr val="A50021"/>
            </a:solidFill>
            <a:round/>
            <a:headEnd/>
            <a:tailEnd type="arrow" w="med" len="med"/>
          </a:ln>
        </p:spPr>
      </p:cxnSp>
      <p:cxnSp>
        <p:nvCxnSpPr>
          <p:cNvPr id="7176" name="9 Conector recto de flecha"/>
          <p:cNvCxnSpPr>
            <a:cxnSpLocks noChangeShapeType="1"/>
          </p:cNvCxnSpPr>
          <p:nvPr/>
        </p:nvCxnSpPr>
        <p:spPr bwMode="auto">
          <a:xfrm rot="10800000" flipV="1">
            <a:off x="3286125" y="3405215"/>
            <a:ext cx="2857500" cy="928687"/>
          </a:xfrm>
          <a:prstGeom prst="straightConnector1">
            <a:avLst/>
          </a:prstGeom>
          <a:noFill/>
          <a:ln w="25400" algn="ctr">
            <a:solidFill>
              <a:srgbClr val="A50021"/>
            </a:solidFill>
            <a:round/>
            <a:headEnd/>
            <a:tailEnd type="arrow" w="med" len="med"/>
          </a:ln>
        </p:spPr>
      </p:cxnSp>
      <p:cxnSp>
        <p:nvCxnSpPr>
          <p:cNvPr id="7177" name="11 Conector recto de flecha"/>
          <p:cNvCxnSpPr>
            <a:cxnSpLocks noChangeShapeType="1"/>
          </p:cNvCxnSpPr>
          <p:nvPr/>
        </p:nvCxnSpPr>
        <p:spPr bwMode="auto">
          <a:xfrm rot="10800000">
            <a:off x="2857500" y="4333902"/>
            <a:ext cx="428625" cy="1588"/>
          </a:xfrm>
          <a:prstGeom prst="straightConnector1">
            <a:avLst/>
          </a:prstGeom>
          <a:noFill/>
          <a:ln w="25400" algn="ctr">
            <a:solidFill>
              <a:srgbClr val="A50021"/>
            </a:solidFill>
            <a:round/>
            <a:headEnd/>
            <a:tailEnd type="arrow" w="med" len="med"/>
          </a:ln>
        </p:spPr>
      </p:cxnSp>
      <p:cxnSp>
        <p:nvCxnSpPr>
          <p:cNvPr id="7178" name="14 Conector recto de flecha"/>
          <p:cNvCxnSpPr>
            <a:cxnSpLocks noChangeShapeType="1"/>
          </p:cNvCxnSpPr>
          <p:nvPr/>
        </p:nvCxnSpPr>
        <p:spPr bwMode="auto">
          <a:xfrm rot="10800000" flipV="1">
            <a:off x="2928938" y="4333902"/>
            <a:ext cx="428625" cy="141288"/>
          </a:xfrm>
          <a:prstGeom prst="straightConnector1">
            <a:avLst/>
          </a:prstGeom>
          <a:noFill/>
          <a:ln w="25400" algn="ctr">
            <a:solidFill>
              <a:srgbClr val="A50021"/>
            </a:solidFill>
            <a:round/>
            <a:headEnd/>
            <a:tailEnd type="arrow" w="med" len="med"/>
          </a:ln>
        </p:spPr>
      </p:cxnSp>
      <p:pic>
        <p:nvPicPr>
          <p:cNvPr id="7179" name="Picture 1204"/>
          <p:cNvPicPr>
            <a:picLocks noChangeAspect="1" noChangeArrowheads="1"/>
          </p:cNvPicPr>
          <p:nvPr/>
        </p:nvPicPr>
        <p:blipFill>
          <a:blip r:embed="rId4" cstate="print"/>
          <a:srcRect/>
          <a:stretch>
            <a:fillRect/>
          </a:stretch>
        </p:blipFill>
        <p:spPr bwMode="auto">
          <a:xfrm rot="190465" flipH="1">
            <a:off x="3892798" y="3599904"/>
            <a:ext cx="665163" cy="525462"/>
          </a:xfrm>
          <a:prstGeom prst="rect">
            <a:avLst/>
          </a:prstGeom>
          <a:noFill/>
          <a:ln w="9525">
            <a:noFill/>
            <a:miter lim="800000"/>
            <a:headEnd/>
            <a:tailEnd/>
          </a:ln>
        </p:spPr>
      </p:pic>
      <p:cxnSp>
        <p:nvCxnSpPr>
          <p:cNvPr id="7180" name="17 Conector recto de flecha"/>
          <p:cNvCxnSpPr>
            <a:cxnSpLocks noChangeShapeType="1"/>
          </p:cNvCxnSpPr>
          <p:nvPr/>
        </p:nvCxnSpPr>
        <p:spPr bwMode="auto">
          <a:xfrm rot="16200000" flipV="1">
            <a:off x="2780507" y="4339458"/>
            <a:ext cx="153988" cy="142875"/>
          </a:xfrm>
          <a:prstGeom prst="straightConnector1">
            <a:avLst/>
          </a:prstGeom>
          <a:noFill/>
          <a:ln w="25400" algn="ctr">
            <a:solidFill>
              <a:srgbClr val="A50021"/>
            </a:solidFill>
            <a:round/>
            <a:headEnd/>
            <a:tailEnd type="arrow" w="med" len="med"/>
          </a:ln>
        </p:spPr>
      </p:cxnSp>
      <p:sp>
        <p:nvSpPr>
          <p:cNvPr id="13" name="12 Rectángulo"/>
          <p:cNvSpPr/>
          <p:nvPr/>
        </p:nvSpPr>
        <p:spPr>
          <a:xfrm>
            <a:off x="785786" y="6000768"/>
            <a:ext cx="7572428" cy="646331"/>
          </a:xfrm>
          <a:prstGeom prst="rect">
            <a:avLst/>
          </a:prstGeom>
          <a:solidFill>
            <a:srgbClr val="FFFF00"/>
          </a:solidFill>
        </p:spPr>
        <p:txBody>
          <a:bodyPr wrap="square">
            <a:spAutoFit/>
          </a:bodyPr>
          <a:lstStyle/>
          <a:p>
            <a:pPr algn="just"/>
            <a:r>
              <a:rPr lang="es-MX" b="1" dirty="0" smtClean="0">
                <a:effectLst/>
              </a:rPr>
              <a:t>Mayor uso por los chinos, de las redes internacionales de tráfico de migrantes, vía aérea con conexiones en varios países y alto costo.</a:t>
            </a:r>
            <a:endParaRPr lang="es-MX" b="1" dirty="0">
              <a:effectLst/>
            </a:endParaRPr>
          </a:p>
        </p:txBody>
      </p:sp>
      <p:sp>
        <p:nvSpPr>
          <p:cNvPr id="14" name="13 Rectángulo"/>
          <p:cNvSpPr/>
          <p:nvPr/>
        </p:nvSpPr>
        <p:spPr>
          <a:xfrm>
            <a:off x="8702886" y="6488668"/>
            <a:ext cx="441146" cy="369332"/>
          </a:xfrm>
          <a:prstGeom prst="rect">
            <a:avLst/>
          </a:prstGeom>
        </p:spPr>
        <p:txBody>
          <a:bodyPr wrap="none">
            <a:spAutoFit/>
          </a:bodyPr>
          <a:lstStyle/>
          <a:p>
            <a:pPr>
              <a:spcBef>
                <a:spcPct val="50000"/>
              </a:spcBef>
            </a:pPr>
            <a:r>
              <a:rPr lang="es-MX" b="1" dirty="0" smtClean="0">
                <a:effectLst/>
              </a:rPr>
              <a:t>12</a:t>
            </a:r>
            <a:endParaRPr lang="es-ES" b="1" dirty="0">
              <a:effectLst/>
            </a:endParaRPr>
          </a:p>
        </p:txBody>
      </p:sp>
      <p:cxnSp>
        <p:nvCxnSpPr>
          <p:cNvPr id="15" name="17 Conector recto de flecha"/>
          <p:cNvCxnSpPr>
            <a:cxnSpLocks noChangeShapeType="1"/>
          </p:cNvCxnSpPr>
          <p:nvPr/>
        </p:nvCxnSpPr>
        <p:spPr bwMode="auto">
          <a:xfrm rot="16200000" flipV="1">
            <a:off x="2845585" y="4583911"/>
            <a:ext cx="442896" cy="276214"/>
          </a:xfrm>
          <a:prstGeom prst="straightConnector1">
            <a:avLst/>
          </a:prstGeom>
          <a:noFill/>
          <a:ln w="25400" algn="ctr">
            <a:solidFill>
              <a:srgbClr val="A50021"/>
            </a:solidFill>
            <a:round/>
            <a:headEnd/>
            <a:tailEnd type="arrow" w="med" len="med"/>
          </a:ln>
        </p:spPr>
      </p:cxnSp>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8"/>
          <p:cNvSpPr txBox="1">
            <a:spLocks noChangeArrowheads="1"/>
          </p:cNvSpPr>
          <p:nvPr/>
        </p:nvSpPr>
        <p:spPr bwMode="auto">
          <a:xfrm>
            <a:off x="8715404" y="6515100"/>
            <a:ext cx="571504" cy="369332"/>
          </a:xfrm>
          <a:prstGeom prst="rect">
            <a:avLst/>
          </a:prstGeom>
          <a:noFill/>
          <a:ln w="9525">
            <a:noFill/>
            <a:miter lim="800000"/>
            <a:headEnd/>
            <a:tailEnd/>
          </a:ln>
        </p:spPr>
        <p:txBody>
          <a:bodyPr wrap="square">
            <a:spAutoFit/>
          </a:bodyPr>
          <a:lstStyle/>
          <a:p>
            <a:pPr>
              <a:spcBef>
                <a:spcPct val="50000"/>
              </a:spcBef>
            </a:pPr>
            <a:r>
              <a:rPr lang="es-MX" b="1" dirty="0" smtClean="0">
                <a:effectLst/>
              </a:rPr>
              <a:t>13</a:t>
            </a:r>
            <a:endParaRPr lang="es-ES" b="1" dirty="0">
              <a:effectLst/>
            </a:endParaRPr>
          </a:p>
        </p:txBody>
      </p:sp>
      <p:sp>
        <p:nvSpPr>
          <p:cNvPr id="10243" name="Text Box 57"/>
          <p:cNvSpPr txBox="1">
            <a:spLocks noChangeArrowheads="1"/>
          </p:cNvSpPr>
          <p:nvPr/>
        </p:nvSpPr>
        <p:spPr bwMode="auto">
          <a:xfrm>
            <a:off x="833438" y="571480"/>
            <a:ext cx="7680325" cy="707886"/>
          </a:xfrm>
          <a:prstGeom prst="rect">
            <a:avLst/>
          </a:prstGeom>
          <a:noFill/>
          <a:ln w="9525">
            <a:noFill/>
            <a:miter lim="800000"/>
            <a:headEnd/>
            <a:tailEnd/>
          </a:ln>
        </p:spPr>
        <p:txBody>
          <a:bodyPr>
            <a:spAutoFit/>
          </a:bodyPr>
          <a:lstStyle/>
          <a:p>
            <a:pPr algn="r"/>
            <a:r>
              <a:rPr lang="es-MX" sz="2000" b="1" dirty="0">
                <a:solidFill>
                  <a:srgbClr val="B6160A"/>
                </a:solidFill>
                <a:effectLst/>
              </a:rPr>
              <a:t>Política migratoria </a:t>
            </a:r>
            <a:r>
              <a:rPr lang="es-MX" sz="2000" b="1" dirty="0" smtClean="0">
                <a:solidFill>
                  <a:srgbClr val="B6160A"/>
                </a:solidFill>
                <a:effectLst/>
              </a:rPr>
              <a:t>aplicada por México </a:t>
            </a:r>
            <a:r>
              <a:rPr lang="es-MX" sz="2000" b="1" dirty="0">
                <a:solidFill>
                  <a:srgbClr val="B6160A"/>
                </a:solidFill>
                <a:effectLst/>
              </a:rPr>
              <a:t>para </a:t>
            </a:r>
            <a:r>
              <a:rPr lang="es-MX" sz="2000" b="1" dirty="0" smtClean="0">
                <a:solidFill>
                  <a:srgbClr val="B6160A"/>
                </a:solidFill>
                <a:effectLst/>
              </a:rPr>
              <a:t>atender los </a:t>
            </a:r>
            <a:r>
              <a:rPr lang="es-MX" sz="2000" b="1" dirty="0">
                <a:solidFill>
                  <a:srgbClr val="B6160A"/>
                </a:solidFill>
                <a:effectLst/>
              </a:rPr>
              <a:t>flujos </a:t>
            </a:r>
            <a:r>
              <a:rPr lang="es-MX" sz="2000" b="1" dirty="0" smtClean="0">
                <a:solidFill>
                  <a:srgbClr val="B6160A"/>
                </a:solidFill>
                <a:effectLst/>
              </a:rPr>
              <a:t>migratorios irregulares procedentes de </a:t>
            </a:r>
            <a:r>
              <a:rPr lang="es-MX" sz="2000" b="1" dirty="0">
                <a:solidFill>
                  <a:srgbClr val="B6160A"/>
                </a:solidFill>
                <a:effectLst/>
              </a:rPr>
              <a:t>África y Asia</a:t>
            </a:r>
          </a:p>
        </p:txBody>
      </p:sp>
      <p:cxnSp>
        <p:nvCxnSpPr>
          <p:cNvPr id="10244" name="19 Conector recto"/>
          <p:cNvCxnSpPr>
            <a:cxnSpLocks noChangeShapeType="1"/>
          </p:cNvCxnSpPr>
          <p:nvPr/>
        </p:nvCxnSpPr>
        <p:spPr bwMode="auto">
          <a:xfrm rot="10800000">
            <a:off x="4429125" y="1355725"/>
            <a:ext cx="3929063" cy="1588"/>
          </a:xfrm>
          <a:prstGeom prst="line">
            <a:avLst/>
          </a:prstGeom>
          <a:noFill/>
          <a:ln w="9525" algn="ctr">
            <a:solidFill>
              <a:srgbClr val="A50021"/>
            </a:solidFill>
            <a:round/>
            <a:headEnd/>
            <a:tailEnd/>
          </a:ln>
        </p:spPr>
      </p:cxnSp>
      <p:sp>
        <p:nvSpPr>
          <p:cNvPr id="10245" name="5 CuadroTexto"/>
          <p:cNvSpPr txBox="1">
            <a:spLocks noChangeArrowheads="1"/>
          </p:cNvSpPr>
          <p:nvPr/>
        </p:nvSpPr>
        <p:spPr bwMode="auto">
          <a:xfrm>
            <a:off x="928662" y="1348800"/>
            <a:ext cx="7429526" cy="5509200"/>
          </a:xfrm>
          <a:prstGeom prst="rect">
            <a:avLst/>
          </a:prstGeom>
          <a:noFill/>
          <a:ln w="9525">
            <a:noFill/>
            <a:miter lim="800000"/>
            <a:headEnd/>
            <a:tailEnd/>
          </a:ln>
        </p:spPr>
        <p:txBody>
          <a:bodyPr wrap="square">
            <a:spAutoFit/>
          </a:bodyPr>
          <a:lstStyle/>
          <a:p>
            <a:pPr marL="180975" indent="-180975" algn="just">
              <a:buFont typeface="Arial" charset="0"/>
              <a:buChar char="•"/>
            </a:pPr>
            <a:r>
              <a:rPr lang="es-MX" sz="1600" dirty="0" smtClean="0">
                <a:effectLst/>
              </a:rPr>
              <a:t>Se </a:t>
            </a:r>
            <a:r>
              <a:rPr lang="es-MX" sz="1600" dirty="0">
                <a:effectLst/>
              </a:rPr>
              <a:t>sigue el procedimiento general </a:t>
            </a:r>
            <a:r>
              <a:rPr lang="es-MX" sz="1600" dirty="0" smtClean="0">
                <a:effectLst/>
              </a:rPr>
              <a:t>para extranjeros retenidos en territorio nacional sin los documentos migratorios requeridos, </a:t>
            </a:r>
            <a:r>
              <a:rPr lang="es-MX" sz="1600" dirty="0">
                <a:effectLst/>
              </a:rPr>
              <a:t>que es alojarlo en una estación migratoria, ofrecerle las garantías de </a:t>
            </a:r>
            <a:r>
              <a:rPr lang="es-MX" sz="1600" dirty="0" smtClean="0">
                <a:effectLst/>
              </a:rPr>
              <a:t>ley y comenzar </a:t>
            </a:r>
            <a:r>
              <a:rPr lang="es-MX" sz="1600" dirty="0">
                <a:effectLst/>
              </a:rPr>
              <a:t>el proceso de </a:t>
            </a:r>
            <a:r>
              <a:rPr lang="es-MX" sz="1600" dirty="0" smtClean="0">
                <a:effectLst/>
              </a:rPr>
              <a:t>devolución a </a:t>
            </a:r>
            <a:r>
              <a:rPr lang="es-MX" sz="1600" dirty="0">
                <a:effectLst/>
              </a:rPr>
              <a:t>su país de origen. </a:t>
            </a:r>
          </a:p>
          <a:p>
            <a:pPr marL="180975" indent="-180975" algn="just">
              <a:buFont typeface="Arial" charset="0"/>
              <a:buChar char="•"/>
            </a:pPr>
            <a:endParaRPr lang="es-MX" sz="1600" dirty="0" smtClean="0">
              <a:effectLst/>
            </a:endParaRPr>
          </a:p>
          <a:p>
            <a:pPr marL="180975" indent="-180975" algn="just">
              <a:buFont typeface="Arial" charset="0"/>
              <a:buChar char="•"/>
            </a:pPr>
            <a:r>
              <a:rPr lang="es-MX" sz="1600" dirty="0" smtClean="0">
                <a:effectLst/>
              </a:rPr>
              <a:t>Aquellos </a:t>
            </a:r>
            <a:r>
              <a:rPr lang="es-MX" sz="1600" dirty="0">
                <a:effectLst/>
              </a:rPr>
              <a:t>que provienen de países en </a:t>
            </a:r>
            <a:r>
              <a:rPr lang="es-MX" sz="1600" dirty="0" smtClean="0">
                <a:effectLst/>
              </a:rPr>
              <a:t>conflictos o de otros países con causa fundada, </a:t>
            </a:r>
            <a:r>
              <a:rPr lang="es-MX" sz="1600" dirty="0">
                <a:effectLst/>
              </a:rPr>
              <a:t>se les ofrece la posibilidad de iniciar el procedimiento de </a:t>
            </a:r>
            <a:r>
              <a:rPr lang="es-MX" sz="1600" dirty="0" smtClean="0">
                <a:effectLst/>
              </a:rPr>
              <a:t>refugio, protección complementaria o regularización humanitaria. De </a:t>
            </a:r>
            <a:r>
              <a:rPr lang="es-MX" sz="1600" dirty="0">
                <a:effectLst/>
              </a:rPr>
              <a:t>igual manera se hace para </a:t>
            </a:r>
            <a:r>
              <a:rPr lang="es-MX" sz="1600" dirty="0" smtClean="0">
                <a:effectLst/>
              </a:rPr>
              <a:t>aquellos </a:t>
            </a:r>
            <a:r>
              <a:rPr lang="es-MX" sz="1600" dirty="0">
                <a:effectLst/>
              </a:rPr>
              <a:t>que </a:t>
            </a:r>
            <a:r>
              <a:rPr lang="es-MX" sz="1600" dirty="0" smtClean="0">
                <a:effectLst/>
              </a:rPr>
              <a:t>directamente lo solicitan.</a:t>
            </a:r>
          </a:p>
          <a:p>
            <a:pPr marL="180975" indent="-180975" algn="just">
              <a:buFont typeface="Arial" charset="0"/>
              <a:buChar char="•"/>
            </a:pPr>
            <a:endParaRPr lang="es-MX" sz="1600" dirty="0">
              <a:effectLst/>
            </a:endParaRPr>
          </a:p>
          <a:p>
            <a:pPr marL="180975" indent="-180975" algn="just">
              <a:buFont typeface="Arial" charset="0"/>
              <a:buChar char="•"/>
            </a:pPr>
            <a:r>
              <a:rPr lang="es-MX" sz="1600" dirty="0">
                <a:effectLst/>
              </a:rPr>
              <a:t>En el caso de los nacionales de </a:t>
            </a:r>
            <a:r>
              <a:rPr lang="es-MX" sz="1600" dirty="0" smtClean="0">
                <a:effectLst/>
              </a:rPr>
              <a:t>Angola, Eritrea, Irak, Liberia, Somalia </a:t>
            </a:r>
            <a:r>
              <a:rPr lang="es-MX" sz="1600" dirty="0">
                <a:effectLst/>
              </a:rPr>
              <a:t>y </a:t>
            </a:r>
            <a:r>
              <a:rPr lang="es-MX" sz="1600" dirty="0" smtClean="0">
                <a:effectLst/>
              </a:rPr>
              <a:t>Sudán, </a:t>
            </a:r>
            <a:r>
              <a:rPr lang="es-MX" sz="1600" dirty="0">
                <a:effectLst/>
              </a:rPr>
              <a:t>al ser nacionalidades protegidas por el ACNUR, si no se le reconoce la condición de refugiado, se les otorga un oficio para que regularicen su situación migratoria en </a:t>
            </a:r>
            <a:r>
              <a:rPr lang="es-MX" sz="1600" dirty="0" smtClean="0">
                <a:effectLst/>
              </a:rPr>
              <a:t>México, mediante protección complementaria u otra razón humanitaria.</a:t>
            </a:r>
          </a:p>
          <a:p>
            <a:pPr marL="180975" indent="-180975" algn="just">
              <a:buFont typeface="Arial" charset="0"/>
              <a:buChar char="•"/>
            </a:pPr>
            <a:endParaRPr lang="es-MX" sz="1600" dirty="0" smtClean="0">
              <a:effectLst/>
            </a:endParaRPr>
          </a:p>
          <a:p>
            <a:pPr marL="180975" indent="-180975" algn="just">
              <a:buFont typeface="Arial" charset="0"/>
              <a:buChar char="•"/>
            </a:pPr>
            <a:r>
              <a:rPr lang="es-MX" sz="1600" dirty="0" smtClean="0">
                <a:effectLst/>
              </a:rPr>
              <a:t>Respecto a los nacionales de países que no se les pudo tramitar un documento de identidad y/o viaje para su devolución, porque su consulado en México u otro país no lo emitió; se les otorga un acuerdo de salida de la estación migratoria para regularización de su situación, toda vez que ningún extranjero puede permanecer más de 60 días hábiles en las estaciones migratorias de acuerdo con la ley vigente. </a:t>
            </a:r>
            <a:endParaRPr lang="es-MX" dirty="0">
              <a:effectLst/>
            </a:endParaRPr>
          </a:p>
        </p:txBody>
      </p:sp>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8"/>
          <p:cNvSpPr txBox="1">
            <a:spLocks noChangeArrowheads="1"/>
          </p:cNvSpPr>
          <p:nvPr/>
        </p:nvSpPr>
        <p:spPr bwMode="auto">
          <a:xfrm>
            <a:off x="8715436" y="6515100"/>
            <a:ext cx="500034" cy="369332"/>
          </a:xfrm>
          <a:prstGeom prst="rect">
            <a:avLst/>
          </a:prstGeom>
          <a:noFill/>
          <a:ln w="9525">
            <a:noFill/>
            <a:miter lim="800000"/>
            <a:headEnd/>
            <a:tailEnd/>
          </a:ln>
        </p:spPr>
        <p:txBody>
          <a:bodyPr wrap="square">
            <a:spAutoFit/>
          </a:bodyPr>
          <a:lstStyle/>
          <a:p>
            <a:pPr>
              <a:spcBef>
                <a:spcPct val="50000"/>
              </a:spcBef>
            </a:pPr>
            <a:r>
              <a:rPr lang="es-MX" b="1" dirty="0" smtClean="0">
                <a:effectLst/>
              </a:rPr>
              <a:t>14</a:t>
            </a:r>
            <a:endParaRPr lang="es-ES" b="1" dirty="0">
              <a:effectLst/>
            </a:endParaRPr>
          </a:p>
        </p:txBody>
      </p:sp>
      <p:sp>
        <p:nvSpPr>
          <p:cNvPr id="3075" name="Text Box 57"/>
          <p:cNvSpPr txBox="1">
            <a:spLocks noChangeArrowheads="1"/>
          </p:cNvSpPr>
          <p:nvPr/>
        </p:nvSpPr>
        <p:spPr bwMode="auto">
          <a:xfrm>
            <a:off x="357158" y="642918"/>
            <a:ext cx="8786842" cy="769441"/>
          </a:xfrm>
          <a:prstGeom prst="rect">
            <a:avLst/>
          </a:prstGeom>
          <a:noFill/>
          <a:ln w="9525">
            <a:noFill/>
            <a:miter lim="800000"/>
            <a:headEnd/>
            <a:tailEnd/>
          </a:ln>
        </p:spPr>
        <p:txBody>
          <a:bodyPr wrap="square">
            <a:spAutoFit/>
          </a:bodyPr>
          <a:lstStyle/>
          <a:p>
            <a:pPr algn="r"/>
            <a:r>
              <a:rPr lang="es-MX" sz="2200" b="1" dirty="0" smtClean="0">
                <a:solidFill>
                  <a:srgbClr val="B6160A"/>
                </a:solidFill>
                <a:effectLst/>
              </a:rPr>
              <a:t>Problemáticas fundamentales en la atención a la migración irregular proveniente de África y Asia  </a:t>
            </a:r>
            <a:endParaRPr lang="es-MX" sz="2200" b="1" dirty="0">
              <a:solidFill>
                <a:srgbClr val="B6160A"/>
              </a:solidFill>
              <a:effectLst/>
            </a:endParaRPr>
          </a:p>
        </p:txBody>
      </p:sp>
      <p:cxnSp>
        <p:nvCxnSpPr>
          <p:cNvPr id="3076" name="19 Conector recto"/>
          <p:cNvCxnSpPr>
            <a:cxnSpLocks noChangeShapeType="1"/>
          </p:cNvCxnSpPr>
          <p:nvPr/>
        </p:nvCxnSpPr>
        <p:spPr bwMode="auto">
          <a:xfrm rot="10800000">
            <a:off x="5072093" y="1355710"/>
            <a:ext cx="3929063" cy="1587"/>
          </a:xfrm>
          <a:prstGeom prst="line">
            <a:avLst/>
          </a:prstGeom>
          <a:noFill/>
          <a:ln w="9525" algn="ctr">
            <a:solidFill>
              <a:srgbClr val="A50021"/>
            </a:solidFill>
            <a:round/>
            <a:headEnd/>
            <a:tailEnd/>
          </a:ln>
        </p:spPr>
      </p:cxnSp>
      <p:sp>
        <p:nvSpPr>
          <p:cNvPr id="3077" name="4 CuadroTexto"/>
          <p:cNvSpPr txBox="1">
            <a:spLocks noChangeArrowheads="1"/>
          </p:cNvSpPr>
          <p:nvPr/>
        </p:nvSpPr>
        <p:spPr bwMode="auto">
          <a:xfrm>
            <a:off x="928662" y="1071546"/>
            <a:ext cx="7715304" cy="5622052"/>
          </a:xfrm>
          <a:prstGeom prst="rect">
            <a:avLst/>
          </a:prstGeom>
          <a:noFill/>
          <a:ln w="9525">
            <a:noFill/>
            <a:miter lim="800000"/>
            <a:headEnd/>
            <a:tailEnd/>
          </a:ln>
        </p:spPr>
        <p:txBody>
          <a:bodyPr wrap="square">
            <a:spAutoFit/>
          </a:bodyPr>
          <a:lstStyle/>
          <a:p>
            <a:pPr algn="just"/>
            <a:endParaRPr lang="es-ES" b="1" dirty="0">
              <a:effectLst/>
            </a:endParaRPr>
          </a:p>
          <a:p>
            <a:pPr algn="just">
              <a:spcBef>
                <a:spcPts val="1000"/>
              </a:spcBef>
              <a:buFont typeface="Wingdings" pitchFamily="2" charset="2"/>
              <a:buChar char="Ø"/>
            </a:pPr>
            <a:r>
              <a:rPr lang="es-ES" b="1" dirty="0" smtClean="0">
                <a:effectLst/>
              </a:rPr>
              <a:t> </a:t>
            </a:r>
            <a:r>
              <a:rPr lang="es-ES" sz="1600" dirty="0" smtClean="0">
                <a:effectLst/>
              </a:rPr>
              <a:t>Imposibilidad para devolver a sus países a la mayoría de estos migrantes, por:</a:t>
            </a:r>
          </a:p>
          <a:p>
            <a:pPr lvl="1" algn="just">
              <a:spcBef>
                <a:spcPts val="1000"/>
              </a:spcBef>
              <a:buFont typeface="Wingdings" pitchFamily="2" charset="2"/>
              <a:buChar char="q"/>
            </a:pPr>
            <a:r>
              <a:rPr lang="es-ES" sz="1600" dirty="0" smtClean="0">
                <a:effectLst/>
              </a:rPr>
              <a:t>  No existencia de consulados de muchos de estos países en México, para obtener los salvoconductos necesarios.</a:t>
            </a:r>
          </a:p>
          <a:p>
            <a:pPr lvl="1" algn="just">
              <a:spcBef>
                <a:spcPts val="1000"/>
              </a:spcBef>
              <a:buFont typeface="Wingdings" pitchFamily="2" charset="2"/>
              <a:buChar char="q"/>
            </a:pPr>
            <a:r>
              <a:rPr lang="es-ES" sz="1600" dirty="0" smtClean="0">
                <a:effectLst/>
              </a:rPr>
              <a:t>  No ser reconocidos por sus consulados</a:t>
            </a:r>
          </a:p>
          <a:p>
            <a:pPr lvl="1" algn="just">
              <a:spcBef>
                <a:spcPts val="1000"/>
              </a:spcBef>
              <a:buFont typeface="Wingdings" pitchFamily="2" charset="2"/>
              <a:buChar char="q"/>
            </a:pPr>
            <a:r>
              <a:rPr lang="es-ES" sz="1600" dirty="0" smtClean="0">
                <a:effectLst/>
              </a:rPr>
              <a:t>  Ser de nacionalidades protegidas por ACNUR o por las condiciones existentes en sus países de origen.</a:t>
            </a:r>
          </a:p>
          <a:p>
            <a:pPr algn="just">
              <a:spcBef>
                <a:spcPts val="1000"/>
              </a:spcBef>
              <a:buFont typeface="Wingdings" pitchFamily="2" charset="2"/>
              <a:buChar char="Ø"/>
            </a:pPr>
            <a:r>
              <a:rPr lang="es-ES" sz="1600" dirty="0" smtClean="0">
                <a:effectLst/>
              </a:rPr>
              <a:t>  Elevado costo para su atención y devolución a sus países de origen, en los casos que se logre el salvoconducto de viaje.</a:t>
            </a:r>
          </a:p>
          <a:p>
            <a:pPr algn="just">
              <a:spcBef>
                <a:spcPts val="1000"/>
              </a:spcBef>
              <a:buFont typeface="Wingdings" pitchFamily="2" charset="2"/>
              <a:buChar char="Ø"/>
            </a:pPr>
            <a:r>
              <a:rPr lang="es-ES" sz="1600" dirty="0" smtClean="0">
                <a:effectLst/>
              </a:rPr>
              <a:t>   La inmensa mayoría busca llegar a EUA o Canadá pasando por Centroamérica y/o México, incluyendo a los buscadores de refugio o protección humanitaria. </a:t>
            </a:r>
          </a:p>
          <a:p>
            <a:pPr algn="just">
              <a:spcBef>
                <a:spcPts val="1000"/>
              </a:spcBef>
              <a:buFont typeface="Wingdings" pitchFamily="2" charset="2"/>
              <a:buChar char="Ø"/>
            </a:pPr>
            <a:r>
              <a:rPr lang="es-ES" sz="1600" dirty="0" smtClean="0">
                <a:effectLst/>
              </a:rPr>
              <a:t>  Incremento del tráfico y trata de migrantes. </a:t>
            </a:r>
          </a:p>
          <a:p>
            <a:pPr algn="just">
              <a:spcBef>
                <a:spcPts val="1000"/>
              </a:spcBef>
              <a:buFont typeface="Wingdings" pitchFamily="2" charset="2"/>
              <a:buChar char="Ø"/>
            </a:pPr>
            <a:r>
              <a:rPr lang="es-ES" sz="1600" dirty="0" smtClean="0">
                <a:effectLst/>
              </a:rPr>
              <a:t>  Uso inadecuado de la excepción de visa por algunos países y de la figura de solicitante de refugio o protección humanitaria. </a:t>
            </a:r>
          </a:p>
          <a:p>
            <a:pPr algn="just">
              <a:spcBef>
                <a:spcPts val="1000"/>
              </a:spcBef>
              <a:buFont typeface="Wingdings" pitchFamily="2" charset="2"/>
              <a:buChar char="Ø"/>
            </a:pPr>
            <a:r>
              <a:rPr lang="es-ES" sz="1600" dirty="0" smtClean="0">
                <a:effectLst/>
              </a:rPr>
              <a:t>  Mayor complejidad general para la gestión migratoria de estos migrantes.</a:t>
            </a:r>
          </a:p>
          <a:p>
            <a:pPr algn="just">
              <a:spcBef>
                <a:spcPts val="1000"/>
              </a:spcBef>
              <a:buFont typeface="Wingdings" pitchFamily="2" charset="2"/>
              <a:buChar char="Ø"/>
            </a:pPr>
            <a:r>
              <a:rPr lang="es-ES" sz="1600" dirty="0" smtClean="0">
                <a:effectLst/>
              </a:rPr>
              <a:t>  Necesidad de buscar mecanismos de cooperación regional para atender las particularidades de estos migrantes irregulares. </a:t>
            </a:r>
            <a:endParaRPr lang="es-MX" sz="1600" dirty="0">
              <a:effectLst/>
            </a:endParaRPr>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8"/>
          <p:cNvSpPr txBox="1">
            <a:spLocks noChangeArrowheads="1"/>
          </p:cNvSpPr>
          <p:nvPr/>
        </p:nvSpPr>
        <p:spPr bwMode="auto">
          <a:xfrm>
            <a:off x="8788400" y="6515100"/>
            <a:ext cx="288925" cy="366713"/>
          </a:xfrm>
          <a:prstGeom prst="rect">
            <a:avLst/>
          </a:prstGeom>
          <a:noFill/>
          <a:ln w="9525">
            <a:noFill/>
            <a:miter lim="800000"/>
            <a:headEnd/>
            <a:tailEnd/>
          </a:ln>
        </p:spPr>
        <p:txBody>
          <a:bodyPr>
            <a:spAutoFit/>
          </a:bodyPr>
          <a:lstStyle/>
          <a:p>
            <a:pPr>
              <a:spcBef>
                <a:spcPct val="50000"/>
              </a:spcBef>
            </a:pPr>
            <a:r>
              <a:rPr lang="es-MX" b="1">
                <a:effectLst/>
              </a:rPr>
              <a:t>1</a:t>
            </a:r>
            <a:endParaRPr lang="es-ES" b="1">
              <a:effectLst/>
            </a:endParaRPr>
          </a:p>
        </p:txBody>
      </p:sp>
      <p:sp>
        <p:nvSpPr>
          <p:cNvPr id="3075" name="Text Box 57"/>
          <p:cNvSpPr txBox="1">
            <a:spLocks noChangeArrowheads="1"/>
          </p:cNvSpPr>
          <p:nvPr/>
        </p:nvSpPr>
        <p:spPr bwMode="auto">
          <a:xfrm>
            <a:off x="785786" y="1142984"/>
            <a:ext cx="7680325" cy="584775"/>
          </a:xfrm>
          <a:prstGeom prst="rect">
            <a:avLst/>
          </a:prstGeom>
          <a:noFill/>
          <a:ln w="9525">
            <a:noFill/>
            <a:miter lim="800000"/>
            <a:headEnd/>
            <a:tailEnd/>
          </a:ln>
        </p:spPr>
        <p:txBody>
          <a:bodyPr>
            <a:spAutoFit/>
          </a:bodyPr>
          <a:lstStyle/>
          <a:p>
            <a:r>
              <a:rPr lang="es-MX" sz="3200" b="1" dirty="0" smtClean="0">
                <a:solidFill>
                  <a:srgbClr val="B6160A"/>
                </a:solidFill>
                <a:effectLst/>
              </a:rPr>
              <a:t>Objetivos:</a:t>
            </a:r>
            <a:endParaRPr lang="es-MX" sz="3200" b="1" dirty="0">
              <a:solidFill>
                <a:srgbClr val="B6160A"/>
              </a:solidFill>
              <a:effectLst/>
            </a:endParaRPr>
          </a:p>
        </p:txBody>
      </p:sp>
      <p:sp>
        <p:nvSpPr>
          <p:cNvPr id="3077" name="4 CuadroTexto"/>
          <p:cNvSpPr txBox="1">
            <a:spLocks noChangeArrowheads="1"/>
          </p:cNvSpPr>
          <p:nvPr/>
        </p:nvSpPr>
        <p:spPr bwMode="auto">
          <a:xfrm>
            <a:off x="928662" y="1928802"/>
            <a:ext cx="7500966" cy="3631763"/>
          </a:xfrm>
          <a:prstGeom prst="rect">
            <a:avLst/>
          </a:prstGeom>
          <a:noFill/>
          <a:ln w="9525">
            <a:noFill/>
            <a:miter lim="800000"/>
            <a:headEnd/>
            <a:tailEnd/>
          </a:ln>
        </p:spPr>
        <p:txBody>
          <a:bodyPr wrap="square">
            <a:spAutoFit/>
          </a:bodyPr>
          <a:lstStyle/>
          <a:p>
            <a:pPr algn="just">
              <a:buFont typeface="Wingdings" pitchFamily="2" charset="2"/>
              <a:buChar char="Ø"/>
            </a:pPr>
            <a:r>
              <a:rPr lang="es-ES" b="1" dirty="0" smtClean="0">
                <a:effectLst/>
              </a:rPr>
              <a:t>  </a:t>
            </a:r>
            <a:r>
              <a:rPr lang="es-ES" sz="2400" b="1" dirty="0" smtClean="0">
                <a:effectLst/>
              </a:rPr>
              <a:t>Exponer las tendencias actuales de la migración irregular proveniente de África y Asia que llega de manera irregular a México, con el fin de cruzar la frontera con Estados Unidos.</a:t>
            </a:r>
          </a:p>
          <a:p>
            <a:pPr algn="just">
              <a:buFont typeface="Wingdings" pitchFamily="2" charset="2"/>
              <a:buChar char="Ø"/>
            </a:pPr>
            <a:endParaRPr lang="es-ES" sz="2400" b="1" dirty="0" smtClean="0">
              <a:effectLst/>
            </a:endParaRPr>
          </a:p>
          <a:p>
            <a:pPr algn="just">
              <a:buFont typeface="Wingdings" pitchFamily="2" charset="2"/>
              <a:buChar char="Ø"/>
            </a:pPr>
            <a:r>
              <a:rPr lang="es-ES" sz="2400" b="1" dirty="0" smtClean="0">
                <a:effectLst/>
              </a:rPr>
              <a:t>  Analizar en un contexto regional, las dificultades actuales que afronta el gobierno de México para la adecuada atención de estos flujos de migración irregular extra continental.</a:t>
            </a:r>
            <a:endParaRPr lang="es-ES" sz="2400" dirty="0">
              <a:effectLst/>
            </a:endParaRPr>
          </a:p>
          <a:p>
            <a:pPr algn="just"/>
            <a:endParaRPr lang="es-MX" sz="1400" dirty="0">
              <a:effectLst/>
            </a:endParaRPr>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8"/>
          <p:cNvSpPr txBox="1">
            <a:spLocks noChangeArrowheads="1"/>
          </p:cNvSpPr>
          <p:nvPr/>
        </p:nvSpPr>
        <p:spPr bwMode="auto">
          <a:xfrm>
            <a:off x="8788400" y="6515100"/>
            <a:ext cx="288925" cy="369332"/>
          </a:xfrm>
          <a:prstGeom prst="rect">
            <a:avLst/>
          </a:prstGeom>
          <a:noFill/>
          <a:ln w="9525">
            <a:noFill/>
            <a:miter lim="800000"/>
            <a:headEnd/>
            <a:tailEnd/>
          </a:ln>
        </p:spPr>
        <p:txBody>
          <a:bodyPr>
            <a:spAutoFit/>
          </a:bodyPr>
          <a:lstStyle/>
          <a:p>
            <a:pPr>
              <a:spcBef>
                <a:spcPct val="50000"/>
              </a:spcBef>
            </a:pPr>
            <a:r>
              <a:rPr lang="es-MX" b="1" dirty="0" smtClean="0">
                <a:effectLst/>
              </a:rPr>
              <a:t>2</a:t>
            </a:r>
            <a:endParaRPr lang="es-ES" b="1" dirty="0">
              <a:effectLst/>
            </a:endParaRPr>
          </a:p>
        </p:txBody>
      </p:sp>
      <p:sp>
        <p:nvSpPr>
          <p:cNvPr id="3075" name="Text Box 57"/>
          <p:cNvSpPr txBox="1">
            <a:spLocks noChangeArrowheads="1"/>
          </p:cNvSpPr>
          <p:nvPr/>
        </p:nvSpPr>
        <p:spPr bwMode="auto">
          <a:xfrm>
            <a:off x="785786" y="752757"/>
            <a:ext cx="7929618" cy="430887"/>
          </a:xfrm>
          <a:prstGeom prst="rect">
            <a:avLst/>
          </a:prstGeom>
          <a:noFill/>
          <a:ln w="9525">
            <a:noFill/>
            <a:miter lim="800000"/>
            <a:headEnd/>
            <a:tailEnd/>
          </a:ln>
        </p:spPr>
        <p:txBody>
          <a:bodyPr wrap="square">
            <a:spAutoFit/>
          </a:bodyPr>
          <a:lstStyle/>
          <a:p>
            <a:pPr algn="r"/>
            <a:r>
              <a:rPr lang="es-MX" sz="2200" b="1" dirty="0" smtClean="0">
                <a:solidFill>
                  <a:srgbClr val="B6160A"/>
                </a:solidFill>
                <a:effectLst/>
              </a:rPr>
              <a:t>Contexto: México </a:t>
            </a:r>
            <a:r>
              <a:rPr lang="es-MX" sz="2200" b="1" dirty="0">
                <a:solidFill>
                  <a:srgbClr val="B6160A"/>
                </a:solidFill>
                <a:effectLst/>
              </a:rPr>
              <a:t>país de </a:t>
            </a:r>
            <a:r>
              <a:rPr lang="es-MX" sz="2200" b="1" dirty="0" smtClean="0">
                <a:solidFill>
                  <a:srgbClr val="B6160A"/>
                </a:solidFill>
                <a:effectLst/>
              </a:rPr>
              <a:t>tránsito irregular de </a:t>
            </a:r>
            <a:r>
              <a:rPr lang="es-MX" sz="2200" b="1" dirty="0">
                <a:solidFill>
                  <a:srgbClr val="B6160A"/>
                </a:solidFill>
                <a:effectLst/>
              </a:rPr>
              <a:t>migrantes</a:t>
            </a:r>
          </a:p>
        </p:txBody>
      </p:sp>
      <p:cxnSp>
        <p:nvCxnSpPr>
          <p:cNvPr id="3076" name="19 Conector recto"/>
          <p:cNvCxnSpPr>
            <a:cxnSpLocks noChangeShapeType="1"/>
          </p:cNvCxnSpPr>
          <p:nvPr/>
        </p:nvCxnSpPr>
        <p:spPr bwMode="auto">
          <a:xfrm rot="10800000">
            <a:off x="4429125" y="1284273"/>
            <a:ext cx="3929063" cy="1587"/>
          </a:xfrm>
          <a:prstGeom prst="line">
            <a:avLst/>
          </a:prstGeom>
          <a:noFill/>
          <a:ln w="9525" algn="ctr">
            <a:solidFill>
              <a:srgbClr val="A50021"/>
            </a:solidFill>
            <a:round/>
            <a:headEnd/>
            <a:tailEnd/>
          </a:ln>
        </p:spPr>
      </p:cxnSp>
      <p:sp>
        <p:nvSpPr>
          <p:cNvPr id="3077" name="4 CuadroTexto"/>
          <p:cNvSpPr txBox="1">
            <a:spLocks noChangeArrowheads="1"/>
          </p:cNvSpPr>
          <p:nvPr/>
        </p:nvSpPr>
        <p:spPr bwMode="auto">
          <a:xfrm>
            <a:off x="928662" y="1576409"/>
            <a:ext cx="7500966" cy="4308872"/>
          </a:xfrm>
          <a:prstGeom prst="rect">
            <a:avLst/>
          </a:prstGeom>
          <a:noFill/>
          <a:ln w="9525">
            <a:noFill/>
            <a:miter lim="800000"/>
            <a:headEnd/>
            <a:tailEnd/>
          </a:ln>
        </p:spPr>
        <p:txBody>
          <a:bodyPr wrap="square">
            <a:spAutoFit/>
          </a:bodyPr>
          <a:lstStyle/>
          <a:p>
            <a:pPr algn="just">
              <a:buFont typeface="Wingdings" pitchFamily="2" charset="2"/>
              <a:buChar char="Ø"/>
            </a:pPr>
            <a:r>
              <a:rPr lang="es-ES" b="1" dirty="0" smtClean="0">
                <a:effectLst/>
              </a:rPr>
              <a:t>  </a:t>
            </a:r>
            <a:r>
              <a:rPr lang="es-ES" sz="2000" b="1" dirty="0" smtClean="0">
                <a:effectLst/>
              </a:rPr>
              <a:t>México </a:t>
            </a:r>
            <a:r>
              <a:rPr lang="es-ES" sz="2000" b="1" dirty="0">
                <a:effectLst/>
              </a:rPr>
              <a:t>es </a:t>
            </a:r>
            <a:r>
              <a:rPr lang="es-ES" sz="2000" b="1" dirty="0" smtClean="0">
                <a:effectLst/>
              </a:rPr>
              <a:t>uno de los países </a:t>
            </a:r>
            <a:r>
              <a:rPr lang="es-ES" sz="2000" b="1" dirty="0">
                <a:effectLst/>
              </a:rPr>
              <a:t>de </a:t>
            </a:r>
            <a:r>
              <a:rPr lang="es-ES" sz="2000" b="1" dirty="0" smtClean="0">
                <a:effectLst/>
              </a:rPr>
              <a:t>más tránsito </a:t>
            </a:r>
            <a:r>
              <a:rPr lang="es-ES" sz="2000" b="1" dirty="0">
                <a:effectLst/>
              </a:rPr>
              <a:t>de migrantes </a:t>
            </a:r>
            <a:r>
              <a:rPr lang="es-ES" sz="2000" b="1" dirty="0" smtClean="0">
                <a:effectLst/>
              </a:rPr>
              <a:t>irregulares del mundo. </a:t>
            </a:r>
          </a:p>
          <a:p>
            <a:pPr algn="just">
              <a:buFont typeface="Wingdings" pitchFamily="2" charset="2"/>
              <a:buChar char="Ø"/>
            </a:pPr>
            <a:endParaRPr lang="es-ES" sz="2000" b="1" dirty="0" smtClean="0">
              <a:effectLst/>
            </a:endParaRPr>
          </a:p>
          <a:p>
            <a:pPr algn="just">
              <a:buFont typeface="Wingdings" pitchFamily="2" charset="2"/>
              <a:buChar char="Ø"/>
            </a:pPr>
            <a:r>
              <a:rPr lang="es-ES" sz="2000" b="1" dirty="0" smtClean="0">
                <a:effectLst/>
              </a:rPr>
              <a:t>  Su colindancia geográfica con EUA, a través de más de 3000 </a:t>
            </a:r>
            <a:r>
              <a:rPr lang="es-ES" sz="2000" b="1" dirty="0" err="1" smtClean="0">
                <a:effectLst/>
              </a:rPr>
              <a:t>kms</a:t>
            </a:r>
            <a:r>
              <a:rPr lang="es-ES" sz="2000" b="1" dirty="0" smtClean="0">
                <a:effectLst/>
              </a:rPr>
              <a:t> de frontera común y dado los estrictos controles aéreos actuales, hacen del territorio mexicano la principal puerta de llegada de migración irregular hacia el país.</a:t>
            </a:r>
          </a:p>
          <a:p>
            <a:pPr algn="just">
              <a:buFont typeface="Wingdings" pitchFamily="2" charset="2"/>
              <a:buChar char="Ø"/>
            </a:pPr>
            <a:endParaRPr lang="es-ES" sz="2000" b="1" dirty="0">
              <a:effectLst/>
            </a:endParaRPr>
          </a:p>
          <a:p>
            <a:pPr algn="just">
              <a:buFont typeface="Wingdings" pitchFamily="2" charset="2"/>
              <a:buChar char="Ø"/>
            </a:pPr>
            <a:r>
              <a:rPr lang="es-ES" sz="2000" b="1" dirty="0" smtClean="0">
                <a:effectLst/>
              </a:rPr>
              <a:t>  Los principales flujos de migración irregular que llegan a EUA vía terrestre desde México, tienen un componente esencialmente regional y proceden del propio México, Centroamérica y en menor medida de Sudamérica y el Caribe. </a:t>
            </a:r>
            <a:endParaRPr lang="es-ES" sz="2000" dirty="0">
              <a:effectLst/>
            </a:endParaRPr>
          </a:p>
          <a:p>
            <a:pPr algn="just"/>
            <a:endParaRPr lang="es-MX" sz="1400" dirty="0">
              <a:effectLst/>
            </a:endParaRPr>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8"/>
          <p:cNvSpPr txBox="1">
            <a:spLocks noChangeArrowheads="1"/>
          </p:cNvSpPr>
          <p:nvPr/>
        </p:nvSpPr>
        <p:spPr bwMode="auto">
          <a:xfrm>
            <a:off x="8788400" y="6515100"/>
            <a:ext cx="288925" cy="369332"/>
          </a:xfrm>
          <a:prstGeom prst="rect">
            <a:avLst/>
          </a:prstGeom>
          <a:noFill/>
          <a:ln w="9525">
            <a:noFill/>
            <a:miter lim="800000"/>
            <a:headEnd/>
            <a:tailEnd/>
          </a:ln>
        </p:spPr>
        <p:txBody>
          <a:bodyPr>
            <a:spAutoFit/>
          </a:bodyPr>
          <a:lstStyle/>
          <a:p>
            <a:pPr>
              <a:spcBef>
                <a:spcPct val="50000"/>
              </a:spcBef>
            </a:pPr>
            <a:r>
              <a:rPr lang="es-MX" b="1" dirty="0" smtClean="0">
                <a:effectLst/>
              </a:rPr>
              <a:t>3</a:t>
            </a:r>
            <a:endParaRPr lang="es-ES" b="1" dirty="0">
              <a:effectLst/>
            </a:endParaRPr>
          </a:p>
        </p:txBody>
      </p:sp>
      <p:sp>
        <p:nvSpPr>
          <p:cNvPr id="3075" name="Text Box 57"/>
          <p:cNvSpPr txBox="1">
            <a:spLocks noChangeArrowheads="1"/>
          </p:cNvSpPr>
          <p:nvPr/>
        </p:nvSpPr>
        <p:spPr bwMode="auto">
          <a:xfrm>
            <a:off x="833438" y="681319"/>
            <a:ext cx="7953404" cy="430887"/>
          </a:xfrm>
          <a:prstGeom prst="rect">
            <a:avLst/>
          </a:prstGeom>
          <a:noFill/>
          <a:ln w="9525">
            <a:noFill/>
            <a:miter lim="800000"/>
            <a:headEnd/>
            <a:tailEnd/>
          </a:ln>
        </p:spPr>
        <p:txBody>
          <a:bodyPr wrap="square">
            <a:spAutoFit/>
          </a:bodyPr>
          <a:lstStyle/>
          <a:p>
            <a:pPr algn="r"/>
            <a:r>
              <a:rPr lang="es-MX" sz="2200" b="1" dirty="0" smtClean="0">
                <a:solidFill>
                  <a:srgbClr val="B6160A"/>
                </a:solidFill>
                <a:effectLst/>
              </a:rPr>
              <a:t>Contexto: México </a:t>
            </a:r>
            <a:r>
              <a:rPr lang="es-MX" sz="2200" b="1" dirty="0">
                <a:solidFill>
                  <a:srgbClr val="B6160A"/>
                </a:solidFill>
                <a:effectLst/>
              </a:rPr>
              <a:t>país de </a:t>
            </a:r>
            <a:r>
              <a:rPr lang="es-MX" sz="2200" b="1" dirty="0" smtClean="0">
                <a:solidFill>
                  <a:srgbClr val="B6160A"/>
                </a:solidFill>
                <a:effectLst/>
              </a:rPr>
              <a:t>tránsito irregular de </a:t>
            </a:r>
            <a:r>
              <a:rPr lang="es-MX" sz="2200" b="1" dirty="0">
                <a:solidFill>
                  <a:srgbClr val="B6160A"/>
                </a:solidFill>
                <a:effectLst/>
              </a:rPr>
              <a:t>migrantes</a:t>
            </a:r>
          </a:p>
        </p:txBody>
      </p:sp>
      <p:cxnSp>
        <p:nvCxnSpPr>
          <p:cNvPr id="3076" name="19 Conector recto"/>
          <p:cNvCxnSpPr>
            <a:cxnSpLocks noChangeShapeType="1"/>
          </p:cNvCxnSpPr>
          <p:nvPr/>
        </p:nvCxnSpPr>
        <p:spPr bwMode="auto">
          <a:xfrm rot="10800000">
            <a:off x="4429125" y="1212835"/>
            <a:ext cx="3929063" cy="1587"/>
          </a:xfrm>
          <a:prstGeom prst="line">
            <a:avLst/>
          </a:prstGeom>
          <a:noFill/>
          <a:ln w="9525" algn="ctr">
            <a:solidFill>
              <a:srgbClr val="A50021"/>
            </a:solidFill>
            <a:round/>
            <a:headEnd/>
            <a:tailEnd/>
          </a:ln>
        </p:spPr>
      </p:cxnSp>
      <p:sp>
        <p:nvSpPr>
          <p:cNvPr id="3077" name="4 CuadroTexto"/>
          <p:cNvSpPr txBox="1">
            <a:spLocks noChangeArrowheads="1"/>
          </p:cNvSpPr>
          <p:nvPr/>
        </p:nvSpPr>
        <p:spPr bwMode="auto">
          <a:xfrm>
            <a:off x="928662" y="1160911"/>
            <a:ext cx="7786742" cy="5339923"/>
          </a:xfrm>
          <a:prstGeom prst="rect">
            <a:avLst/>
          </a:prstGeom>
          <a:noFill/>
          <a:ln w="9525">
            <a:noFill/>
            <a:miter lim="800000"/>
            <a:headEnd/>
            <a:tailEnd/>
          </a:ln>
        </p:spPr>
        <p:txBody>
          <a:bodyPr wrap="square">
            <a:spAutoFit/>
          </a:bodyPr>
          <a:lstStyle/>
          <a:p>
            <a:pPr algn="just"/>
            <a:endParaRPr lang="es-ES" b="1" dirty="0">
              <a:effectLst/>
            </a:endParaRPr>
          </a:p>
          <a:p>
            <a:pPr algn="just">
              <a:buFont typeface="Wingdings" pitchFamily="2" charset="2"/>
              <a:buChar char="Ø"/>
            </a:pPr>
            <a:r>
              <a:rPr lang="es-ES" b="1" dirty="0" smtClean="0">
                <a:effectLst/>
              </a:rPr>
              <a:t>  </a:t>
            </a:r>
            <a:r>
              <a:rPr lang="es-ES" sz="1900" b="1" dirty="0" smtClean="0">
                <a:effectLst/>
              </a:rPr>
              <a:t>Esos flujos están relacionados con la dinámica de los mercados laborales en la región y las condiciones económicas, sociales y políticas en los países de origen de la migración, así como con la consolidación de las redes sociales que conectan en forma permanente lugares de origen y destino de migrantes.</a:t>
            </a:r>
          </a:p>
          <a:p>
            <a:pPr algn="just">
              <a:buFont typeface="Wingdings" pitchFamily="2" charset="2"/>
              <a:buChar char="Ø"/>
            </a:pPr>
            <a:endParaRPr lang="es-ES" sz="1900" b="1" dirty="0" smtClean="0">
              <a:effectLst/>
            </a:endParaRPr>
          </a:p>
          <a:p>
            <a:pPr algn="just">
              <a:buFont typeface="Wingdings" pitchFamily="2" charset="2"/>
              <a:buChar char="Ø"/>
            </a:pPr>
            <a:r>
              <a:rPr lang="es-ES" sz="1900" b="1" dirty="0" smtClean="0">
                <a:effectLst/>
              </a:rPr>
              <a:t>Los flujos de migración irregular en la región, funcionan más allá de las políticas migratorias, mismas que hasta ahora sólo han moldeado sus rutas y características del traslado de los migrantes.</a:t>
            </a:r>
            <a:endParaRPr lang="es-ES" sz="1900" b="1" dirty="0">
              <a:effectLst/>
            </a:endParaRPr>
          </a:p>
          <a:p>
            <a:pPr algn="just">
              <a:buFont typeface="Wingdings" pitchFamily="2" charset="2"/>
              <a:buChar char="Ø"/>
            </a:pPr>
            <a:endParaRPr lang="es-ES" sz="1900" b="1" dirty="0">
              <a:effectLst/>
            </a:endParaRPr>
          </a:p>
          <a:p>
            <a:pPr algn="just">
              <a:buFont typeface="Wingdings" pitchFamily="2" charset="2"/>
              <a:buChar char="Ø"/>
            </a:pPr>
            <a:r>
              <a:rPr lang="es-ES" sz="1900" b="1" dirty="0" smtClean="0">
                <a:effectLst/>
              </a:rPr>
              <a:t>  Los principales logros en las políticas encaminadas a atender la migración irregular, han estado basados en la cooperación y acuerdos entre los países involucrados, y se evidencian en una mejor gestión para la repatriación digna, ordena y segura; la atención adecuada de los grupos más vulnerables, así como en la lucha contra el tráfico y la trata de migrantes. </a:t>
            </a:r>
            <a:endParaRPr lang="es-MX" sz="1400" dirty="0">
              <a:effectLst/>
            </a:endParaRPr>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8"/>
          <p:cNvSpPr txBox="1">
            <a:spLocks noChangeArrowheads="1"/>
          </p:cNvSpPr>
          <p:nvPr/>
        </p:nvSpPr>
        <p:spPr bwMode="auto">
          <a:xfrm>
            <a:off x="8788400" y="6515100"/>
            <a:ext cx="288925" cy="369332"/>
          </a:xfrm>
          <a:prstGeom prst="rect">
            <a:avLst/>
          </a:prstGeom>
          <a:noFill/>
          <a:ln w="9525">
            <a:noFill/>
            <a:miter lim="800000"/>
            <a:headEnd/>
            <a:tailEnd/>
          </a:ln>
        </p:spPr>
        <p:txBody>
          <a:bodyPr>
            <a:spAutoFit/>
          </a:bodyPr>
          <a:lstStyle/>
          <a:p>
            <a:pPr>
              <a:spcBef>
                <a:spcPct val="50000"/>
              </a:spcBef>
            </a:pPr>
            <a:r>
              <a:rPr lang="es-MX" b="1" dirty="0" smtClean="0">
                <a:effectLst/>
              </a:rPr>
              <a:t>4</a:t>
            </a:r>
            <a:endParaRPr lang="es-ES" b="1" dirty="0">
              <a:effectLst/>
            </a:endParaRPr>
          </a:p>
        </p:txBody>
      </p:sp>
      <p:sp>
        <p:nvSpPr>
          <p:cNvPr id="4099" name="Text Box 57"/>
          <p:cNvSpPr txBox="1">
            <a:spLocks noChangeArrowheads="1"/>
          </p:cNvSpPr>
          <p:nvPr/>
        </p:nvSpPr>
        <p:spPr bwMode="auto">
          <a:xfrm>
            <a:off x="785786" y="642918"/>
            <a:ext cx="7680325" cy="461665"/>
          </a:xfrm>
          <a:prstGeom prst="rect">
            <a:avLst/>
          </a:prstGeom>
          <a:noFill/>
          <a:ln w="9525">
            <a:noFill/>
            <a:miter lim="800000"/>
            <a:headEnd/>
            <a:tailEnd/>
          </a:ln>
        </p:spPr>
        <p:txBody>
          <a:bodyPr>
            <a:spAutoFit/>
          </a:bodyPr>
          <a:lstStyle/>
          <a:p>
            <a:pPr algn="r"/>
            <a:r>
              <a:rPr lang="es-MX" sz="2400" b="1" dirty="0" smtClean="0">
                <a:solidFill>
                  <a:srgbClr val="B6160A"/>
                </a:solidFill>
                <a:effectLst/>
              </a:rPr>
              <a:t>Migración irregular en México  </a:t>
            </a:r>
          </a:p>
        </p:txBody>
      </p:sp>
      <p:cxnSp>
        <p:nvCxnSpPr>
          <p:cNvPr id="4100" name="19 Conector recto"/>
          <p:cNvCxnSpPr>
            <a:cxnSpLocks noChangeShapeType="1"/>
          </p:cNvCxnSpPr>
          <p:nvPr/>
        </p:nvCxnSpPr>
        <p:spPr bwMode="auto">
          <a:xfrm rot="10800000">
            <a:off x="4572000" y="1214422"/>
            <a:ext cx="3929063" cy="1587"/>
          </a:xfrm>
          <a:prstGeom prst="line">
            <a:avLst/>
          </a:prstGeom>
          <a:noFill/>
          <a:ln w="9525" algn="ctr">
            <a:solidFill>
              <a:srgbClr val="A50021"/>
            </a:solidFill>
            <a:round/>
            <a:headEnd/>
            <a:tailEnd/>
          </a:ln>
        </p:spPr>
      </p:cxnSp>
      <p:sp>
        <p:nvSpPr>
          <p:cNvPr id="10" name="9 CuadroTexto"/>
          <p:cNvSpPr txBox="1"/>
          <p:nvPr/>
        </p:nvSpPr>
        <p:spPr>
          <a:xfrm>
            <a:off x="1428728" y="1428736"/>
            <a:ext cx="6929486" cy="923330"/>
          </a:xfrm>
          <a:prstGeom prst="rect">
            <a:avLst/>
          </a:prstGeom>
          <a:noFill/>
        </p:spPr>
        <p:txBody>
          <a:bodyPr wrap="square">
            <a:spAutoFit/>
          </a:bodyPr>
          <a:lstStyle/>
          <a:p>
            <a:pPr algn="ctr">
              <a:defRPr/>
            </a:pPr>
            <a:r>
              <a:rPr lang="es-MX" b="1" dirty="0">
                <a:effectLst/>
              </a:rPr>
              <a:t>Eventos de extranjeros </a:t>
            </a:r>
            <a:r>
              <a:rPr lang="es-MX" b="1" dirty="0" smtClean="0">
                <a:effectLst/>
              </a:rPr>
              <a:t>en condición migratoria irregular, alojados </a:t>
            </a:r>
            <a:r>
              <a:rPr lang="es-MX" b="1" dirty="0">
                <a:effectLst/>
              </a:rPr>
              <a:t>en estaciones </a:t>
            </a:r>
            <a:r>
              <a:rPr lang="es-MX" b="1" dirty="0" smtClean="0">
                <a:effectLst/>
              </a:rPr>
              <a:t>migratorias en México, </a:t>
            </a:r>
          </a:p>
          <a:p>
            <a:pPr algn="ctr">
              <a:defRPr/>
            </a:pPr>
            <a:r>
              <a:rPr lang="es-MX" b="1" dirty="0" smtClean="0">
                <a:effectLst/>
              </a:rPr>
              <a:t>según regiones</a:t>
            </a:r>
            <a:r>
              <a:rPr lang="es-MX" b="1" dirty="0">
                <a:effectLst/>
              </a:rPr>
              <a:t>, </a:t>
            </a:r>
            <a:r>
              <a:rPr lang="es-ES" b="1" dirty="0" smtClean="0">
                <a:effectLst/>
              </a:rPr>
              <a:t>2011</a:t>
            </a:r>
            <a:endParaRPr lang="es-MX" b="1" dirty="0">
              <a:effectLst/>
            </a:endParaRPr>
          </a:p>
        </p:txBody>
      </p:sp>
      <p:sp>
        <p:nvSpPr>
          <p:cNvPr id="4104" name="13 CuadroTexto"/>
          <p:cNvSpPr txBox="1">
            <a:spLocks noChangeArrowheads="1"/>
          </p:cNvSpPr>
          <p:nvPr/>
        </p:nvSpPr>
        <p:spPr bwMode="auto">
          <a:xfrm>
            <a:off x="1214438" y="6500834"/>
            <a:ext cx="6000768" cy="276999"/>
          </a:xfrm>
          <a:prstGeom prst="rect">
            <a:avLst/>
          </a:prstGeom>
          <a:noFill/>
          <a:ln w="9525">
            <a:noFill/>
            <a:miter lim="800000"/>
            <a:headEnd/>
            <a:tailEnd/>
          </a:ln>
        </p:spPr>
        <p:txBody>
          <a:bodyPr wrap="square">
            <a:spAutoFit/>
          </a:bodyPr>
          <a:lstStyle/>
          <a:p>
            <a:pPr algn="just"/>
            <a:r>
              <a:rPr lang="es-ES" sz="1200" b="1" dirty="0">
                <a:effectLst/>
              </a:rPr>
              <a:t>Fuente: Centro de Estudios Migratorios del Instituto Nacional de Migración.</a:t>
            </a:r>
            <a:endParaRPr lang="es-MX" sz="1200" b="1" dirty="0">
              <a:effectLst/>
            </a:endParaRPr>
          </a:p>
        </p:txBody>
      </p:sp>
      <p:pic>
        <p:nvPicPr>
          <p:cNvPr id="2050" name="Picture 2"/>
          <p:cNvPicPr>
            <a:picLocks noChangeAspect="1" noChangeArrowheads="1"/>
          </p:cNvPicPr>
          <p:nvPr/>
        </p:nvPicPr>
        <p:blipFill>
          <a:blip r:embed="rId3"/>
          <a:srcRect/>
          <a:stretch>
            <a:fillRect/>
          </a:stretch>
        </p:blipFill>
        <p:spPr bwMode="auto">
          <a:xfrm>
            <a:off x="714348" y="2285992"/>
            <a:ext cx="6286544" cy="3874827"/>
          </a:xfrm>
          <a:prstGeom prst="rect">
            <a:avLst/>
          </a:prstGeom>
          <a:noFill/>
          <a:ln w="9525">
            <a:noFill/>
            <a:miter lim="800000"/>
            <a:headEnd/>
            <a:tailEnd/>
          </a:ln>
          <a:effectLst/>
        </p:spPr>
      </p:pic>
      <p:sp>
        <p:nvSpPr>
          <p:cNvPr id="8" name="7 Rectángulo"/>
          <p:cNvSpPr/>
          <p:nvPr/>
        </p:nvSpPr>
        <p:spPr>
          <a:xfrm>
            <a:off x="6500826" y="2571744"/>
            <a:ext cx="2357454" cy="1117229"/>
          </a:xfrm>
          <a:prstGeom prst="rect">
            <a:avLst/>
          </a:prstGeom>
          <a:solidFill>
            <a:srgbClr val="FFC000"/>
          </a:solidFill>
        </p:spPr>
        <p:txBody>
          <a:bodyPr wrap="square">
            <a:spAutoFit/>
          </a:bodyPr>
          <a:lstStyle/>
          <a:p>
            <a:pPr algn="ctr">
              <a:lnSpc>
                <a:spcPct val="90000"/>
              </a:lnSpc>
              <a:spcBef>
                <a:spcPct val="50000"/>
              </a:spcBef>
            </a:pPr>
            <a:r>
              <a:rPr lang="es-MX" sz="1400" dirty="0" smtClean="0">
                <a:effectLst/>
              </a:rPr>
              <a:t>Centroamérica históricamente representa entre el 92-95% del total de migrantes irregulares en tránsito por México</a:t>
            </a:r>
            <a:r>
              <a:rPr lang="es-MX" b="1" dirty="0" smtClean="0"/>
              <a:t>             </a:t>
            </a:r>
            <a:endParaRPr lang="es-ES" b="1" dirty="0">
              <a:solidFill>
                <a:srgbClr val="C00000"/>
              </a:solidFill>
            </a:endParaRPr>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8"/>
          <p:cNvSpPr txBox="1">
            <a:spLocks noChangeArrowheads="1"/>
          </p:cNvSpPr>
          <p:nvPr/>
        </p:nvSpPr>
        <p:spPr bwMode="auto">
          <a:xfrm>
            <a:off x="8788400" y="6515100"/>
            <a:ext cx="288925" cy="369332"/>
          </a:xfrm>
          <a:prstGeom prst="rect">
            <a:avLst/>
          </a:prstGeom>
          <a:noFill/>
          <a:ln w="9525">
            <a:noFill/>
            <a:miter lim="800000"/>
            <a:headEnd/>
            <a:tailEnd/>
          </a:ln>
        </p:spPr>
        <p:txBody>
          <a:bodyPr>
            <a:spAutoFit/>
          </a:bodyPr>
          <a:lstStyle/>
          <a:p>
            <a:pPr>
              <a:spcBef>
                <a:spcPct val="50000"/>
              </a:spcBef>
            </a:pPr>
            <a:r>
              <a:rPr lang="es-MX" b="1" dirty="0" smtClean="0">
                <a:effectLst/>
              </a:rPr>
              <a:t>5</a:t>
            </a:r>
            <a:endParaRPr lang="es-ES" b="1" dirty="0">
              <a:effectLst/>
            </a:endParaRPr>
          </a:p>
        </p:txBody>
      </p:sp>
      <p:sp>
        <p:nvSpPr>
          <p:cNvPr id="3075" name="Text Box 57"/>
          <p:cNvSpPr txBox="1">
            <a:spLocks noChangeArrowheads="1"/>
          </p:cNvSpPr>
          <p:nvPr/>
        </p:nvSpPr>
        <p:spPr bwMode="auto">
          <a:xfrm>
            <a:off x="833438" y="609881"/>
            <a:ext cx="7680325" cy="461665"/>
          </a:xfrm>
          <a:prstGeom prst="rect">
            <a:avLst/>
          </a:prstGeom>
          <a:noFill/>
          <a:ln w="9525">
            <a:noFill/>
            <a:miter lim="800000"/>
            <a:headEnd/>
            <a:tailEnd/>
          </a:ln>
        </p:spPr>
        <p:txBody>
          <a:bodyPr>
            <a:spAutoFit/>
          </a:bodyPr>
          <a:lstStyle/>
          <a:p>
            <a:pPr algn="r"/>
            <a:r>
              <a:rPr lang="es-MX" sz="2400" b="1" dirty="0" smtClean="0">
                <a:solidFill>
                  <a:srgbClr val="B6160A"/>
                </a:solidFill>
                <a:effectLst/>
              </a:rPr>
              <a:t>Migración irregular en México</a:t>
            </a:r>
            <a:endParaRPr lang="es-MX" sz="2400" b="1" dirty="0">
              <a:solidFill>
                <a:srgbClr val="B6160A"/>
              </a:solidFill>
              <a:effectLst/>
            </a:endParaRPr>
          </a:p>
        </p:txBody>
      </p:sp>
      <p:cxnSp>
        <p:nvCxnSpPr>
          <p:cNvPr id="3076" name="19 Conector recto"/>
          <p:cNvCxnSpPr>
            <a:cxnSpLocks noChangeShapeType="1"/>
          </p:cNvCxnSpPr>
          <p:nvPr/>
        </p:nvCxnSpPr>
        <p:spPr bwMode="auto">
          <a:xfrm rot="10800000">
            <a:off x="4429125" y="1058863"/>
            <a:ext cx="3929063" cy="1587"/>
          </a:xfrm>
          <a:prstGeom prst="line">
            <a:avLst/>
          </a:prstGeom>
          <a:noFill/>
          <a:ln w="9525" algn="ctr">
            <a:solidFill>
              <a:srgbClr val="A50021"/>
            </a:solidFill>
            <a:round/>
            <a:headEnd/>
            <a:tailEnd/>
          </a:ln>
        </p:spPr>
      </p:cxnSp>
      <p:sp>
        <p:nvSpPr>
          <p:cNvPr id="3077" name="4 CuadroTexto"/>
          <p:cNvSpPr txBox="1">
            <a:spLocks noChangeArrowheads="1"/>
          </p:cNvSpPr>
          <p:nvPr/>
        </p:nvSpPr>
        <p:spPr bwMode="auto">
          <a:xfrm>
            <a:off x="1142976" y="5770923"/>
            <a:ext cx="7143750" cy="1015663"/>
          </a:xfrm>
          <a:prstGeom prst="rect">
            <a:avLst/>
          </a:prstGeom>
          <a:solidFill>
            <a:srgbClr val="FFFF00"/>
          </a:solidFill>
          <a:ln w="9525">
            <a:noFill/>
            <a:miter lim="800000"/>
            <a:headEnd/>
            <a:tailEnd/>
          </a:ln>
        </p:spPr>
        <p:txBody>
          <a:bodyPr>
            <a:spAutoFit/>
          </a:bodyPr>
          <a:lstStyle/>
          <a:p>
            <a:pPr algn="just"/>
            <a:r>
              <a:rPr lang="es-ES" sz="2000" b="1" dirty="0" smtClean="0">
                <a:effectLst/>
              </a:rPr>
              <a:t>Indicativo de la reducción del flujo de migración irregular centroamericana en tránsito por México hacia EUA, que constituyen el 92-95% del total. </a:t>
            </a:r>
            <a:endParaRPr lang="es-MX" sz="2000" b="1" dirty="0">
              <a:effectLst/>
            </a:endParaRPr>
          </a:p>
        </p:txBody>
      </p:sp>
      <p:sp>
        <p:nvSpPr>
          <p:cNvPr id="10" name="9 CuadroTexto"/>
          <p:cNvSpPr txBox="1"/>
          <p:nvPr/>
        </p:nvSpPr>
        <p:spPr>
          <a:xfrm>
            <a:off x="1071538" y="1142984"/>
            <a:ext cx="7286676" cy="646331"/>
          </a:xfrm>
          <a:prstGeom prst="rect">
            <a:avLst/>
          </a:prstGeom>
          <a:noFill/>
        </p:spPr>
        <p:txBody>
          <a:bodyPr wrap="square">
            <a:spAutoFit/>
          </a:bodyPr>
          <a:lstStyle/>
          <a:p>
            <a:pPr algn="ctr">
              <a:defRPr/>
            </a:pPr>
            <a:r>
              <a:rPr lang="es-MX" b="1" dirty="0">
                <a:effectLst/>
              </a:rPr>
              <a:t>Eventos de extranjeros </a:t>
            </a:r>
            <a:r>
              <a:rPr lang="es-MX" b="1" dirty="0" smtClean="0">
                <a:effectLst/>
              </a:rPr>
              <a:t>en condición migratoria irregular, alojados en estaciones migratorias en México, 2</a:t>
            </a:r>
            <a:r>
              <a:rPr lang="es-ES" b="1" dirty="0" smtClean="0">
                <a:effectLst/>
              </a:rPr>
              <a:t>000 </a:t>
            </a:r>
            <a:r>
              <a:rPr lang="es-ES" b="1" dirty="0">
                <a:effectLst/>
              </a:rPr>
              <a:t>- </a:t>
            </a:r>
            <a:r>
              <a:rPr lang="es-ES" b="1" dirty="0" smtClean="0">
                <a:effectLst/>
              </a:rPr>
              <a:t>2011</a:t>
            </a:r>
            <a:endParaRPr lang="es-MX" b="1" dirty="0">
              <a:effectLst/>
            </a:endParaRPr>
          </a:p>
        </p:txBody>
      </p:sp>
      <p:sp>
        <p:nvSpPr>
          <p:cNvPr id="3080" name="12 CuadroTexto"/>
          <p:cNvSpPr txBox="1">
            <a:spLocks noChangeArrowheads="1"/>
          </p:cNvSpPr>
          <p:nvPr/>
        </p:nvSpPr>
        <p:spPr bwMode="auto">
          <a:xfrm>
            <a:off x="1357290" y="5456257"/>
            <a:ext cx="6429420" cy="276999"/>
          </a:xfrm>
          <a:prstGeom prst="rect">
            <a:avLst/>
          </a:prstGeom>
          <a:noFill/>
          <a:ln w="9525">
            <a:noFill/>
            <a:miter lim="800000"/>
            <a:headEnd/>
            <a:tailEnd/>
          </a:ln>
        </p:spPr>
        <p:txBody>
          <a:bodyPr wrap="square">
            <a:spAutoFit/>
          </a:bodyPr>
          <a:lstStyle/>
          <a:p>
            <a:pPr algn="just"/>
            <a:r>
              <a:rPr lang="es-ES" sz="1200" b="1" dirty="0">
                <a:effectLst/>
              </a:rPr>
              <a:t>Fuente: Centro de Estudios Migratorios del Instituto Nacional de Migración.</a:t>
            </a:r>
            <a:endParaRPr lang="es-MX" sz="1200" b="1" dirty="0">
              <a:effectLst/>
            </a:endParaRPr>
          </a:p>
        </p:txBody>
      </p:sp>
      <p:pic>
        <p:nvPicPr>
          <p:cNvPr id="2050" name="Picture 2"/>
          <p:cNvPicPr>
            <a:picLocks noChangeAspect="1" noChangeArrowheads="1"/>
          </p:cNvPicPr>
          <p:nvPr/>
        </p:nvPicPr>
        <p:blipFill>
          <a:blip r:embed="rId3" cstate="print"/>
          <a:srcRect/>
          <a:stretch>
            <a:fillRect/>
          </a:stretch>
        </p:blipFill>
        <p:spPr bwMode="auto">
          <a:xfrm>
            <a:off x="827584" y="1700808"/>
            <a:ext cx="8087148" cy="3744416"/>
          </a:xfrm>
          <a:prstGeom prst="rect">
            <a:avLst/>
          </a:prstGeom>
          <a:noFill/>
          <a:ln w="9525">
            <a:noFill/>
            <a:miter lim="800000"/>
            <a:headEnd/>
            <a:tailEnd/>
          </a:ln>
          <a:effectLst/>
        </p:spPr>
      </p:pic>
      <p:sp>
        <p:nvSpPr>
          <p:cNvPr id="9" name="Text Box 45"/>
          <p:cNvSpPr txBox="1">
            <a:spLocks noChangeArrowheads="1"/>
          </p:cNvSpPr>
          <p:nvPr/>
        </p:nvSpPr>
        <p:spPr bwMode="auto">
          <a:xfrm>
            <a:off x="3059832" y="3933056"/>
            <a:ext cx="2928958" cy="729430"/>
          </a:xfrm>
          <a:prstGeom prst="rect">
            <a:avLst/>
          </a:prstGeom>
          <a:solidFill>
            <a:srgbClr val="FFFF99">
              <a:alpha val="79999"/>
            </a:srgbClr>
          </a:solidFill>
          <a:ln w="19050">
            <a:solidFill>
              <a:srgbClr val="0000FF"/>
            </a:solidFill>
            <a:prstDash val="dash"/>
            <a:miter lim="800000"/>
            <a:headEnd/>
            <a:tailEnd/>
          </a:ln>
        </p:spPr>
        <p:txBody>
          <a:bodyPr wrap="square">
            <a:spAutoFit/>
          </a:bodyPr>
          <a:lstStyle/>
          <a:p>
            <a:pPr>
              <a:lnSpc>
                <a:spcPct val="90000"/>
              </a:lnSpc>
              <a:spcBef>
                <a:spcPct val="50000"/>
              </a:spcBef>
            </a:pPr>
            <a:r>
              <a:rPr lang="es-MX" b="1" dirty="0" smtClean="0"/>
              <a:t>Disminución 2011-2005</a:t>
            </a:r>
          </a:p>
          <a:p>
            <a:pPr>
              <a:lnSpc>
                <a:spcPct val="90000"/>
              </a:lnSpc>
              <a:spcBef>
                <a:spcPct val="50000"/>
              </a:spcBef>
            </a:pPr>
            <a:r>
              <a:rPr lang="es-MX" b="1" dirty="0" smtClean="0"/>
              <a:t>             </a:t>
            </a:r>
            <a:r>
              <a:rPr lang="es-ES" b="1" dirty="0" smtClean="0">
                <a:solidFill>
                  <a:srgbClr val="C00000"/>
                </a:solidFill>
              </a:rPr>
              <a:t>-  72 %</a:t>
            </a:r>
            <a:endParaRPr lang="es-ES" b="1" dirty="0">
              <a:solidFill>
                <a:srgbClr val="C00000"/>
              </a:solidFill>
            </a:endParaRPr>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8"/>
          <p:cNvSpPr txBox="1">
            <a:spLocks noChangeArrowheads="1"/>
          </p:cNvSpPr>
          <p:nvPr/>
        </p:nvSpPr>
        <p:spPr bwMode="auto">
          <a:xfrm>
            <a:off x="8788400" y="6515100"/>
            <a:ext cx="288925" cy="369332"/>
          </a:xfrm>
          <a:prstGeom prst="rect">
            <a:avLst/>
          </a:prstGeom>
          <a:noFill/>
          <a:ln w="9525">
            <a:noFill/>
            <a:miter lim="800000"/>
            <a:headEnd/>
            <a:tailEnd/>
          </a:ln>
        </p:spPr>
        <p:txBody>
          <a:bodyPr>
            <a:spAutoFit/>
          </a:bodyPr>
          <a:lstStyle/>
          <a:p>
            <a:pPr>
              <a:spcBef>
                <a:spcPct val="50000"/>
              </a:spcBef>
            </a:pPr>
            <a:r>
              <a:rPr lang="es-MX" b="1" dirty="0" smtClean="0">
                <a:effectLst/>
              </a:rPr>
              <a:t>6</a:t>
            </a:r>
            <a:endParaRPr lang="es-ES" b="1" dirty="0">
              <a:effectLst/>
            </a:endParaRPr>
          </a:p>
        </p:txBody>
      </p:sp>
      <p:sp>
        <p:nvSpPr>
          <p:cNvPr id="9219" name="Text Box 57"/>
          <p:cNvSpPr txBox="1">
            <a:spLocks noChangeArrowheads="1"/>
          </p:cNvSpPr>
          <p:nvPr/>
        </p:nvSpPr>
        <p:spPr bwMode="auto">
          <a:xfrm>
            <a:off x="833438" y="701675"/>
            <a:ext cx="7680325" cy="400110"/>
          </a:xfrm>
          <a:prstGeom prst="rect">
            <a:avLst/>
          </a:prstGeom>
          <a:noFill/>
          <a:ln w="9525">
            <a:noFill/>
            <a:miter lim="800000"/>
            <a:headEnd/>
            <a:tailEnd/>
          </a:ln>
        </p:spPr>
        <p:txBody>
          <a:bodyPr>
            <a:spAutoFit/>
          </a:bodyPr>
          <a:lstStyle/>
          <a:p>
            <a:pPr algn="r"/>
            <a:r>
              <a:rPr lang="es-MX" sz="2000" b="1" dirty="0" smtClean="0">
                <a:solidFill>
                  <a:srgbClr val="B6160A"/>
                </a:solidFill>
                <a:effectLst/>
              </a:rPr>
              <a:t>Migración irregular en México proveniente de África y Asia </a:t>
            </a:r>
          </a:p>
        </p:txBody>
      </p:sp>
      <p:cxnSp>
        <p:nvCxnSpPr>
          <p:cNvPr id="9220" name="19 Conector recto"/>
          <p:cNvCxnSpPr>
            <a:cxnSpLocks noChangeShapeType="1"/>
          </p:cNvCxnSpPr>
          <p:nvPr/>
        </p:nvCxnSpPr>
        <p:spPr bwMode="auto">
          <a:xfrm rot="10800000">
            <a:off x="4429125" y="1058863"/>
            <a:ext cx="3929063" cy="1587"/>
          </a:xfrm>
          <a:prstGeom prst="line">
            <a:avLst/>
          </a:prstGeom>
          <a:noFill/>
          <a:ln w="9525" algn="ctr">
            <a:solidFill>
              <a:srgbClr val="A50021"/>
            </a:solidFill>
            <a:round/>
            <a:headEnd/>
            <a:tailEnd/>
          </a:ln>
        </p:spPr>
      </p:cxnSp>
      <p:sp>
        <p:nvSpPr>
          <p:cNvPr id="9221" name="6 CuadroTexto"/>
          <p:cNvSpPr txBox="1">
            <a:spLocks noChangeArrowheads="1"/>
          </p:cNvSpPr>
          <p:nvPr/>
        </p:nvSpPr>
        <p:spPr bwMode="auto">
          <a:xfrm>
            <a:off x="928662" y="1214438"/>
            <a:ext cx="7786742" cy="738664"/>
          </a:xfrm>
          <a:prstGeom prst="rect">
            <a:avLst/>
          </a:prstGeom>
          <a:solidFill>
            <a:srgbClr val="FFFF00"/>
          </a:solidFill>
          <a:ln w="9525">
            <a:noFill/>
            <a:miter lim="800000"/>
            <a:headEnd/>
            <a:tailEnd/>
          </a:ln>
        </p:spPr>
        <p:txBody>
          <a:bodyPr wrap="square">
            <a:spAutoFit/>
          </a:bodyPr>
          <a:lstStyle/>
          <a:p>
            <a:pPr algn="just"/>
            <a:r>
              <a:rPr lang="es-ES" sz="1400" b="1" dirty="0" smtClean="0">
                <a:effectLst/>
              </a:rPr>
              <a:t>Contrario a la tendencia general de fuerte disminución de la migración irregular de tránsito por México en los últimos años, hay un incremento sostenido de los africanos en esta condición migratoria hasta 2010 y una nueva alza para los asiáticos en 2010-11. </a:t>
            </a:r>
            <a:endParaRPr lang="es-MX" sz="1400" dirty="0">
              <a:effectLst/>
            </a:endParaRPr>
          </a:p>
        </p:txBody>
      </p:sp>
      <p:sp>
        <p:nvSpPr>
          <p:cNvPr id="8" name="7 CuadroTexto"/>
          <p:cNvSpPr txBox="1"/>
          <p:nvPr/>
        </p:nvSpPr>
        <p:spPr>
          <a:xfrm>
            <a:off x="642910" y="2047869"/>
            <a:ext cx="8143931" cy="646331"/>
          </a:xfrm>
          <a:prstGeom prst="rect">
            <a:avLst/>
          </a:prstGeom>
          <a:noFill/>
        </p:spPr>
        <p:txBody>
          <a:bodyPr wrap="square">
            <a:spAutoFit/>
          </a:bodyPr>
          <a:lstStyle/>
          <a:p>
            <a:pPr algn="ctr">
              <a:defRPr/>
            </a:pPr>
            <a:r>
              <a:rPr lang="es-MX" b="1" dirty="0">
                <a:effectLst/>
              </a:rPr>
              <a:t>Eventos de africanos y asiáticos </a:t>
            </a:r>
            <a:r>
              <a:rPr lang="es-MX" b="1" dirty="0" smtClean="0">
                <a:effectLst/>
              </a:rPr>
              <a:t>en condición migratoria irregular, alojados </a:t>
            </a:r>
            <a:r>
              <a:rPr lang="es-MX" b="1" dirty="0">
                <a:effectLst/>
              </a:rPr>
              <a:t>en estaciones </a:t>
            </a:r>
            <a:r>
              <a:rPr lang="es-MX" b="1" dirty="0" smtClean="0">
                <a:effectLst/>
              </a:rPr>
              <a:t>migratorias en México, </a:t>
            </a:r>
            <a:r>
              <a:rPr lang="es-MX" b="1" dirty="0">
                <a:effectLst/>
              </a:rPr>
              <a:t>según </a:t>
            </a:r>
            <a:r>
              <a:rPr lang="es-MX" b="1" dirty="0" smtClean="0">
                <a:effectLst/>
              </a:rPr>
              <a:t>años, 2000 – 2011.</a:t>
            </a:r>
            <a:endParaRPr lang="es-MX" b="1" dirty="0">
              <a:effectLst/>
            </a:endParaRPr>
          </a:p>
        </p:txBody>
      </p:sp>
      <p:sp>
        <p:nvSpPr>
          <p:cNvPr id="9224" name="9 CuadroTexto"/>
          <p:cNvSpPr txBox="1">
            <a:spLocks noChangeArrowheads="1"/>
          </p:cNvSpPr>
          <p:nvPr/>
        </p:nvSpPr>
        <p:spPr bwMode="auto">
          <a:xfrm>
            <a:off x="785786" y="6509587"/>
            <a:ext cx="5786454" cy="276999"/>
          </a:xfrm>
          <a:prstGeom prst="rect">
            <a:avLst/>
          </a:prstGeom>
          <a:noFill/>
          <a:ln w="9525">
            <a:noFill/>
            <a:miter lim="800000"/>
            <a:headEnd/>
            <a:tailEnd/>
          </a:ln>
        </p:spPr>
        <p:txBody>
          <a:bodyPr wrap="square">
            <a:spAutoFit/>
          </a:bodyPr>
          <a:lstStyle/>
          <a:p>
            <a:pPr algn="just"/>
            <a:r>
              <a:rPr lang="es-ES" sz="1200" b="1" dirty="0">
                <a:effectLst/>
              </a:rPr>
              <a:t>Fuente: Centro de Estudios Migratorios del Instituto Nacional de Migración.</a:t>
            </a:r>
            <a:endParaRPr lang="es-MX" sz="1200" b="1" dirty="0">
              <a:effectLst/>
            </a:endParaRPr>
          </a:p>
        </p:txBody>
      </p:sp>
      <p:pic>
        <p:nvPicPr>
          <p:cNvPr id="4098" name="Picture 2"/>
          <p:cNvPicPr>
            <a:picLocks noChangeAspect="1" noChangeArrowheads="1"/>
          </p:cNvPicPr>
          <p:nvPr/>
        </p:nvPicPr>
        <p:blipFill>
          <a:blip r:embed="rId3" cstate="print"/>
          <a:srcRect t="1596" r="2521" b="6248"/>
          <a:stretch>
            <a:fillRect/>
          </a:stretch>
        </p:blipFill>
        <p:spPr bwMode="auto">
          <a:xfrm>
            <a:off x="683568" y="2708920"/>
            <a:ext cx="8352928" cy="4032448"/>
          </a:xfrm>
          <a:prstGeom prst="rect">
            <a:avLst/>
          </a:prstGeom>
          <a:noFill/>
          <a:ln w="9525">
            <a:noFill/>
            <a:miter lim="800000"/>
            <a:headEnd/>
            <a:tailEnd/>
          </a:ln>
          <a:effectLst/>
        </p:spPr>
      </p:pic>
      <p:sp>
        <p:nvSpPr>
          <p:cNvPr id="9" name="Text Box 45"/>
          <p:cNvSpPr txBox="1">
            <a:spLocks noChangeArrowheads="1"/>
          </p:cNvSpPr>
          <p:nvPr/>
        </p:nvSpPr>
        <p:spPr bwMode="auto">
          <a:xfrm>
            <a:off x="1357290" y="2786058"/>
            <a:ext cx="2714644" cy="1003352"/>
          </a:xfrm>
          <a:prstGeom prst="rect">
            <a:avLst/>
          </a:prstGeom>
          <a:solidFill>
            <a:srgbClr val="FFFF99">
              <a:alpha val="79999"/>
            </a:srgbClr>
          </a:solidFill>
          <a:ln w="19050">
            <a:solidFill>
              <a:srgbClr val="0000FF"/>
            </a:solidFill>
            <a:prstDash val="dash"/>
            <a:miter lim="800000"/>
            <a:headEnd/>
            <a:tailEnd/>
          </a:ln>
        </p:spPr>
        <p:txBody>
          <a:bodyPr wrap="square">
            <a:spAutoFit/>
          </a:bodyPr>
          <a:lstStyle/>
          <a:p>
            <a:pPr algn="ctr">
              <a:lnSpc>
                <a:spcPct val="90000"/>
              </a:lnSpc>
              <a:spcBef>
                <a:spcPct val="50000"/>
              </a:spcBef>
            </a:pPr>
            <a:r>
              <a:rPr lang="es-MX" sz="1600" b="1" dirty="0" smtClean="0">
                <a:effectLst/>
              </a:rPr>
              <a:t>2010-2000 Incremento de:</a:t>
            </a:r>
          </a:p>
          <a:p>
            <a:pPr algn="ctr">
              <a:lnSpc>
                <a:spcPct val="90000"/>
              </a:lnSpc>
              <a:spcBef>
                <a:spcPct val="50000"/>
              </a:spcBef>
            </a:pPr>
            <a:r>
              <a:rPr lang="es-MX" sz="1600" b="1" dirty="0" smtClean="0">
                <a:effectLst/>
              </a:rPr>
              <a:t>14 veces África </a:t>
            </a:r>
          </a:p>
          <a:p>
            <a:pPr algn="ctr">
              <a:lnSpc>
                <a:spcPct val="90000"/>
              </a:lnSpc>
              <a:spcBef>
                <a:spcPct val="50000"/>
              </a:spcBef>
            </a:pPr>
            <a:r>
              <a:rPr lang="es-MX" sz="1600" b="1" dirty="0" smtClean="0">
                <a:effectLst/>
              </a:rPr>
              <a:t>  2 veces Asia </a:t>
            </a:r>
            <a:endParaRPr lang="es-ES" sz="1600" b="1" dirty="0">
              <a:solidFill>
                <a:srgbClr val="C00000"/>
              </a:solidFill>
              <a:effectLst/>
            </a:endParaRPr>
          </a:p>
        </p:txBody>
      </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8788400" y="6515100"/>
            <a:ext cx="288925" cy="369332"/>
          </a:xfrm>
          <a:prstGeom prst="rect">
            <a:avLst/>
          </a:prstGeom>
          <a:noFill/>
          <a:ln w="9525">
            <a:noFill/>
            <a:miter lim="800000"/>
            <a:headEnd/>
            <a:tailEnd/>
          </a:ln>
        </p:spPr>
        <p:txBody>
          <a:bodyPr>
            <a:spAutoFit/>
          </a:bodyPr>
          <a:lstStyle/>
          <a:p>
            <a:pPr>
              <a:spcBef>
                <a:spcPct val="50000"/>
              </a:spcBef>
            </a:pPr>
            <a:r>
              <a:rPr lang="es-MX" b="1" dirty="0" smtClean="0">
                <a:effectLst/>
              </a:rPr>
              <a:t>7</a:t>
            </a:r>
            <a:endParaRPr lang="es-ES" b="1" dirty="0">
              <a:effectLst/>
            </a:endParaRPr>
          </a:p>
        </p:txBody>
      </p:sp>
      <p:sp>
        <p:nvSpPr>
          <p:cNvPr id="6147" name="Text Box 57"/>
          <p:cNvSpPr txBox="1">
            <a:spLocks noChangeArrowheads="1"/>
          </p:cNvSpPr>
          <p:nvPr/>
        </p:nvSpPr>
        <p:spPr bwMode="auto">
          <a:xfrm>
            <a:off x="214282" y="701675"/>
            <a:ext cx="8786874" cy="430887"/>
          </a:xfrm>
          <a:prstGeom prst="rect">
            <a:avLst/>
          </a:prstGeom>
          <a:noFill/>
          <a:ln w="9525">
            <a:noFill/>
            <a:miter lim="800000"/>
            <a:headEnd/>
            <a:tailEnd/>
          </a:ln>
        </p:spPr>
        <p:txBody>
          <a:bodyPr wrap="square">
            <a:spAutoFit/>
          </a:bodyPr>
          <a:lstStyle/>
          <a:p>
            <a:pPr algn="r"/>
            <a:r>
              <a:rPr lang="es-MX" sz="2200" b="1" dirty="0" smtClean="0">
                <a:solidFill>
                  <a:srgbClr val="B6160A"/>
                </a:solidFill>
                <a:effectLst/>
              </a:rPr>
              <a:t>Procedencia de los flujos migratorios irregulares africanos</a:t>
            </a:r>
            <a:endParaRPr lang="es-MX" sz="2200" b="1" dirty="0">
              <a:solidFill>
                <a:srgbClr val="B6160A"/>
              </a:solidFill>
              <a:effectLst/>
            </a:endParaRPr>
          </a:p>
        </p:txBody>
      </p:sp>
      <p:cxnSp>
        <p:nvCxnSpPr>
          <p:cNvPr id="6148" name="19 Conector recto"/>
          <p:cNvCxnSpPr>
            <a:cxnSpLocks noChangeShapeType="1"/>
          </p:cNvCxnSpPr>
          <p:nvPr/>
        </p:nvCxnSpPr>
        <p:spPr bwMode="auto">
          <a:xfrm rot="10800000">
            <a:off x="5000655" y="1214423"/>
            <a:ext cx="3929063" cy="1587"/>
          </a:xfrm>
          <a:prstGeom prst="line">
            <a:avLst/>
          </a:prstGeom>
          <a:noFill/>
          <a:ln w="9525" algn="ctr">
            <a:solidFill>
              <a:srgbClr val="A50021"/>
            </a:solidFill>
            <a:round/>
            <a:headEnd/>
            <a:tailEnd/>
          </a:ln>
        </p:spPr>
      </p:cxnSp>
      <p:sp>
        <p:nvSpPr>
          <p:cNvPr id="6149" name="5 CuadroTexto"/>
          <p:cNvSpPr txBox="1">
            <a:spLocks noChangeArrowheads="1"/>
          </p:cNvSpPr>
          <p:nvPr/>
        </p:nvSpPr>
        <p:spPr bwMode="auto">
          <a:xfrm>
            <a:off x="1071538" y="5715016"/>
            <a:ext cx="7572428" cy="769441"/>
          </a:xfrm>
          <a:prstGeom prst="rect">
            <a:avLst/>
          </a:prstGeom>
          <a:solidFill>
            <a:srgbClr val="FFFF00"/>
          </a:solidFill>
          <a:ln w="9525">
            <a:noFill/>
            <a:miter lim="800000"/>
            <a:headEnd/>
            <a:tailEnd/>
          </a:ln>
        </p:spPr>
        <p:txBody>
          <a:bodyPr wrap="square">
            <a:spAutoFit/>
          </a:bodyPr>
          <a:lstStyle/>
          <a:p>
            <a:pPr algn="just"/>
            <a:r>
              <a:rPr lang="es-MX" sz="2200" b="1" dirty="0" smtClean="0">
                <a:effectLst/>
              </a:rPr>
              <a:t>El 76% del total son de Eritrea y Somalia, nacionalidades protegidas por ACNUR</a:t>
            </a:r>
            <a:endParaRPr lang="es-MX" sz="2200" b="1" dirty="0">
              <a:effectLst/>
            </a:endParaRPr>
          </a:p>
        </p:txBody>
      </p:sp>
      <p:sp>
        <p:nvSpPr>
          <p:cNvPr id="8" name="7 CuadroTexto"/>
          <p:cNvSpPr txBox="1"/>
          <p:nvPr/>
        </p:nvSpPr>
        <p:spPr>
          <a:xfrm>
            <a:off x="785786" y="1357298"/>
            <a:ext cx="7786742" cy="646331"/>
          </a:xfrm>
          <a:prstGeom prst="rect">
            <a:avLst/>
          </a:prstGeom>
          <a:noFill/>
        </p:spPr>
        <p:txBody>
          <a:bodyPr wrap="square">
            <a:spAutoFit/>
          </a:bodyPr>
          <a:lstStyle/>
          <a:p>
            <a:pPr algn="ctr">
              <a:defRPr/>
            </a:pPr>
            <a:r>
              <a:rPr lang="es-MX" b="1" dirty="0">
                <a:effectLst/>
              </a:rPr>
              <a:t>Eventos de africanos alojados en estaciones </a:t>
            </a:r>
            <a:r>
              <a:rPr lang="es-MX" b="1" dirty="0" smtClean="0">
                <a:effectLst/>
              </a:rPr>
              <a:t>migratorias en México, según país, 2011</a:t>
            </a:r>
            <a:endParaRPr lang="es-MX" b="1" dirty="0">
              <a:effectLst/>
            </a:endParaRPr>
          </a:p>
        </p:txBody>
      </p:sp>
      <p:sp>
        <p:nvSpPr>
          <p:cNvPr id="6152" name="9 CuadroTexto"/>
          <p:cNvSpPr txBox="1">
            <a:spLocks noChangeArrowheads="1"/>
          </p:cNvSpPr>
          <p:nvPr/>
        </p:nvSpPr>
        <p:spPr bwMode="auto">
          <a:xfrm>
            <a:off x="1187624" y="5301208"/>
            <a:ext cx="6215106" cy="276999"/>
          </a:xfrm>
          <a:prstGeom prst="rect">
            <a:avLst/>
          </a:prstGeom>
          <a:noFill/>
          <a:ln w="9525">
            <a:noFill/>
            <a:miter lim="800000"/>
            <a:headEnd/>
            <a:tailEnd/>
          </a:ln>
        </p:spPr>
        <p:txBody>
          <a:bodyPr wrap="square">
            <a:spAutoFit/>
          </a:bodyPr>
          <a:lstStyle/>
          <a:p>
            <a:pPr algn="just"/>
            <a:r>
              <a:rPr lang="es-ES" sz="1200" b="1" dirty="0">
                <a:effectLst/>
              </a:rPr>
              <a:t>Fuente: Centro de Estudios Migratorios del Instituto Nacional de Migración.</a:t>
            </a:r>
            <a:endParaRPr lang="es-MX" sz="1200" b="1" dirty="0">
              <a:effectLst/>
            </a:endParaRPr>
          </a:p>
        </p:txBody>
      </p:sp>
      <p:pic>
        <p:nvPicPr>
          <p:cNvPr id="2" name="Picture 2"/>
          <p:cNvPicPr>
            <a:picLocks noChangeAspect="1" noChangeArrowheads="1"/>
          </p:cNvPicPr>
          <p:nvPr/>
        </p:nvPicPr>
        <p:blipFill>
          <a:blip r:embed="rId3" cstate="print"/>
          <a:srcRect l="3298" t="14006" r="3298" b="5156"/>
          <a:stretch>
            <a:fillRect/>
          </a:stretch>
        </p:blipFill>
        <p:spPr bwMode="auto">
          <a:xfrm>
            <a:off x="1928794" y="2000240"/>
            <a:ext cx="5971723" cy="3172478"/>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8"/>
          <p:cNvSpPr txBox="1">
            <a:spLocks noChangeArrowheads="1"/>
          </p:cNvSpPr>
          <p:nvPr/>
        </p:nvSpPr>
        <p:spPr bwMode="auto">
          <a:xfrm>
            <a:off x="8788400" y="6515100"/>
            <a:ext cx="288925" cy="369332"/>
          </a:xfrm>
          <a:prstGeom prst="rect">
            <a:avLst/>
          </a:prstGeom>
          <a:noFill/>
          <a:ln w="9525">
            <a:noFill/>
            <a:miter lim="800000"/>
            <a:headEnd/>
            <a:tailEnd/>
          </a:ln>
        </p:spPr>
        <p:txBody>
          <a:bodyPr>
            <a:spAutoFit/>
          </a:bodyPr>
          <a:lstStyle/>
          <a:p>
            <a:pPr>
              <a:spcBef>
                <a:spcPct val="50000"/>
              </a:spcBef>
            </a:pPr>
            <a:r>
              <a:rPr lang="es-MX" b="1" dirty="0" smtClean="0">
                <a:effectLst/>
              </a:rPr>
              <a:t>8</a:t>
            </a:r>
            <a:endParaRPr lang="es-ES" b="1" dirty="0">
              <a:effectLst/>
            </a:endParaRPr>
          </a:p>
        </p:txBody>
      </p:sp>
      <p:sp>
        <p:nvSpPr>
          <p:cNvPr id="9219" name="Text Box 57"/>
          <p:cNvSpPr txBox="1">
            <a:spLocks noChangeArrowheads="1"/>
          </p:cNvSpPr>
          <p:nvPr/>
        </p:nvSpPr>
        <p:spPr bwMode="auto">
          <a:xfrm>
            <a:off x="714348" y="701675"/>
            <a:ext cx="8286808" cy="369332"/>
          </a:xfrm>
          <a:prstGeom prst="rect">
            <a:avLst/>
          </a:prstGeom>
          <a:noFill/>
          <a:ln w="9525">
            <a:noFill/>
            <a:miter lim="800000"/>
            <a:headEnd/>
            <a:tailEnd/>
          </a:ln>
        </p:spPr>
        <p:txBody>
          <a:bodyPr wrap="square">
            <a:spAutoFit/>
          </a:bodyPr>
          <a:lstStyle/>
          <a:p>
            <a:pPr algn="r"/>
            <a:r>
              <a:rPr lang="es-MX" b="1" dirty="0" smtClean="0">
                <a:solidFill>
                  <a:srgbClr val="B6160A"/>
                </a:solidFill>
                <a:effectLst/>
              </a:rPr>
              <a:t>Principales países de migración irregular en México proveniente de África </a:t>
            </a:r>
          </a:p>
        </p:txBody>
      </p:sp>
      <p:cxnSp>
        <p:nvCxnSpPr>
          <p:cNvPr id="9220" name="19 Conector recto"/>
          <p:cNvCxnSpPr>
            <a:cxnSpLocks noChangeShapeType="1"/>
          </p:cNvCxnSpPr>
          <p:nvPr/>
        </p:nvCxnSpPr>
        <p:spPr bwMode="auto">
          <a:xfrm rot="10800000">
            <a:off x="5000628" y="1142984"/>
            <a:ext cx="3929063" cy="1587"/>
          </a:xfrm>
          <a:prstGeom prst="line">
            <a:avLst/>
          </a:prstGeom>
          <a:noFill/>
          <a:ln w="9525" algn="ctr">
            <a:solidFill>
              <a:srgbClr val="A50021"/>
            </a:solidFill>
            <a:round/>
            <a:headEnd/>
            <a:tailEnd/>
          </a:ln>
        </p:spPr>
      </p:cxnSp>
      <p:sp>
        <p:nvSpPr>
          <p:cNvPr id="9221" name="6 CuadroTexto"/>
          <p:cNvSpPr txBox="1">
            <a:spLocks noChangeArrowheads="1"/>
          </p:cNvSpPr>
          <p:nvPr/>
        </p:nvSpPr>
        <p:spPr bwMode="auto">
          <a:xfrm>
            <a:off x="1000100" y="1285860"/>
            <a:ext cx="7786742" cy="830997"/>
          </a:xfrm>
          <a:prstGeom prst="rect">
            <a:avLst/>
          </a:prstGeom>
          <a:solidFill>
            <a:srgbClr val="FFFF00"/>
          </a:solidFill>
          <a:ln w="9525">
            <a:noFill/>
            <a:miter lim="800000"/>
            <a:headEnd/>
            <a:tailEnd/>
          </a:ln>
        </p:spPr>
        <p:txBody>
          <a:bodyPr wrap="square">
            <a:spAutoFit/>
          </a:bodyPr>
          <a:lstStyle/>
          <a:p>
            <a:pPr algn="just"/>
            <a:r>
              <a:rPr lang="es-ES" sz="1600" b="1" dirty="0" smtClean="0">
                <a:effectLst/>
              </a:rPr>
              <a:t>Destaca el fuerte incremento en los nacionales de Eritrea y Somalia entre 2004 y 2010. La llegada irregular de africanos en general disminuyó 78% en 2011 respecto a 2010. </a:t>
            </a:r>
            <a:endParaRPr lang="es-MX" sz="1600" dirty="0">
              <a:effectLst/>
            </a:endParaRPr>
          </a:p>
        </p:txBody>
      </p:sp>
      <p:sp>
        <p:nvSpPr>
          <p:cNvPr id="8" name="7 CuadroTexto"/>
          <p:cNvSpPr txBox="1"/>
          <p:nvPr/>
        </p:nvSpPr>
        <p:spPr>
          <a:xfrm>
            <a:off x="714348" y="2143116"/>
            <a:ext cx="8143931" cy="646331"/>
          </a:xfrm>
          <a:prstGeom prst="rect">
            <a:avLst/>
          </a:prstGeom>
          <a:noFill/>
        </p:spPr>
        <p:txBody>
          <a:bodyPr wrap="square">
            <a:spAutoFit/>
          </a:bodyPr>
          <a:lstStyle/>
          <a:p>
            <a:pPr algn="ctr">
              <a:defRPr/>
            </a:pPr>
            <a:r>
              <a:rPr lang="es-MX" b="1" dirty="0">
                <a:effectLst/>
              </a:rPr>
              <a:t>Eventos de africanos </a:t>
            </a:r>
            <a:r>
              <a:rPr lang="es-MX" b="1" dirty="0" smtClean="0">
                <a:effectLst/>
              </a:rPr>
              <a:t>en condición migratoria irregular, alojados </a:t>
            </a:r>
            <a:r>
              <a:rPr lang="es-MX" b="1" dirty="0">
                <a:effectLst/>
              </a:rPr>
              <a:t>en estaciones </a:t>
            </a:r>
            <a:r>
              <a:rPr lang="es-MX" b="1" dirty="0" smtClean="0">
                <a:effectLst/>
              </a:rPr>
              <a:t>migratorias en México, según país y año</a:t>
            </a:r>
            <a:endParaRPr lang="es-MX" b="1" dirty="0">
              <a:effectLst/>
            </a:endParaRPr>
          </a:p>
        </p:txBody>
      </p:sp>
      <p:sp>
        <p:nvSpPr>
          <p:cNvPr id="9224" name="9 CuadroTexto"/>
          <p:cNvSpPr txBox="1">
            <a:spLocks noChangeArrowheads="1"/>
          </p:cNvSpPr>
          <p:nvPr/>
        </p:nvSpPr>
        <p:spPr bwMode="auto">
          <a:xfrm>
            <a:off x="785786" y="6509587"/>
            <a:ext cx="5786454" cy="276999"/>
          </a:xfrm>
          <a:prstGeom prst="rect">
            <a:avLst/>
          </a:prstGeom>
          <a:noFill/>
          <a:ln w="9525">
            <a:noFill/>
            <a:miter lim="800000"/>
            <a:headEnd/>
            <a:tailEnd/>
          </a:ln>
        </p:spPr>
        <p:txBody>
          <a:bodyPr wrap="square">
            <a:spAutoFit/>
          </a:bodyPr>
          <a:lstStyle/>
          <a:p>
            <a:pPr algn="just"/>
            <a:r>
              <a:rPr lang="es-ES" sz="1200" b="1" dirty="0">
                <a:effectLst/>
              </a:rPr>
              <a:t>Fuente: Centro de Estudios Migratorios del Instituto Nacional de Migración.</a:t>
            </a:r>
            <a:endParaRPr lang="es-MX" sz="1200" b="1" dirty="0">
              <a:effectLst/>
            </a:endParaRPr>
          </a:p>
        </p:txBody>
      </p:sp>
      <p:pic>
        <p:nvPicPr>
          <p:cNvPr id="2050" name="Picture 2"/>
          <p:cNvPicPr>
            <a:picLocks noChangeAspect="1" noChangeArrowheads="1"/>
          </p:cNvPicPr>
          <p:nvPr/>
        </p:nvPicPr>
        <p:blipFill>
          <a:blip r:embed="rId3"/>
          <a:srcRect/>
          <a:stretch>
            <a:fillRect/>
          </a:stretch>
        </p:blipFill>
        <p:spPr bwMode="auto">
          <a:xfrm>
            <a:off x="1643042" y="2714620"/>
            <a:ext cx="6153167" cy="3808354"/>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cs typeface="Arial"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7399</TotalTime>
  <Words>1496</Words>
  <Application>Microsoft Office PowerPoint</Application>
  <PresentationFormat>On-screen Show (4:3)</PresentationFormat>
  <Paragraphs>112</Paragraphs>
  <Slides>15</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Diseño predeterminado</vt:lpstr>
      <vt:lpstr>CorelDRAW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dcortez</dc:creator>
  <cp:lastModifiedBy>CON Ana Paola</cp:lastModifiedBy>
  <cp:revision>307</cp:revision>
  <dcterms:created xsi:type="dcterms:W3CDTF">2007-02-23T19:09:21Z</dcterms:created>
  <dcterms:modified xsi:type="dcterms:W3CDTF">2017-03-03T19:57:24Z</dcterms:modified>
</cp:coreProperties>
</file>