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82" r:id="rId2"/>
  </p:sldMasterIdLst>
  <p:notesMasterIdLst>
    <p:notesMasterId r:id="rId14"/>
  </p:notesMasterIdLst>
  <p:sldIdLst>
    <p:sldId id="266" r:id="rId3"/>
    <p:sldId id="267" r:id="rId4"/>
    <p:sldId id="263" r:id="rId5"/>
    <p:sldId id="268" r:id="rId6"/>
    <p:sldId id="262" r:id="rId7"/>
    <p:sldId id="259" r:id="rId8"/>
    <p:sldId id="257" r:id="rId9"/>
    <p:sldId id="258" r:id="rId10"/>
    <p:sldId id="260" r:id="rId11"/>
    <p:sldId id="261" r:id="rId12"/>
    <p:sldId id="265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8BFD3-614F-44FB-BF1E-4FE720829D6F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E8DE-A569-4C7B-BA23-6A85F5F9113B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36149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2CFC36CA-ED47-4FC3-9275-206999A1717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49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F0E6FC1C-D870-438F-B7BA-C5460771BF2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25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4E9284A5-96CB-4691-8C6F-1B7BA8B86E3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61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3D961CAD-315F-43F4-AEF8-DE51561B30D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3047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3D961CAD-315F-43F4-AEF8-DE51561B30D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912053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6E6A38AD-6159-419F-8372-F5961754C188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081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F8B6-A0AB-458D-81A5-E10915BCD965}" type="datetimeFigureOut">
              <a:rPr lang="es-MX" smtClean="0"/>
              <a:pPr/>
              <a:t>19/11/2013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9D52F-6301-446A-9137-1DDE206AE2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AAFAA6BD-19CA-4BF7-A1B6-8ED20BA46A5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06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AD3CFE7C-D990-4CA7-9DCA-439D722B8A6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2844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7D6349C2-3A17-4805-8EDF-DBABE5A8DD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157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3F419DC7-0A61-4D73-B916-1D7461B8887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3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F817ED03-5550-410C-A650-9CA706D69B4E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89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5D171CEB-1125-4CDB-8855-35606C31559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565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6DE36273-608C-4407-9568-C76FF698A78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227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UANL\Desktop\plantilla 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914" y="1"/>
            <a:ext cx="9242427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663575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DIRECCIÓN GENERAL DE TECNOLOGÍAS</a:t>
            </a:r>
            <a:br>
              <a:rPr lang="es-MX" smtClean="0"/>
            </a:br>
            <a:r>
              <a:rPr lang="es-MX" smtClean="0"/>
              <a:t>DE INFORMACIÓN E INNOVACIÓN</a:t>
            </a:r>
            <a:br>
              <a:rPr lang="es-MX" smtClean="0"/>
            </a:br>
            <a:r>
              <a:rPr lang="es-MX" smtClean="0"/>
              <a:t>Dirección de Desarrollo de Sistemas para el Exterior e Internet</a:t>
            </a:r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476375" y="6356351"/>
            <a:ext cx="5759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+mn-cs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ES">
                <a:solidFill>
                  <a:prstClr val="black">
                    <a:tint val="75000"/>
                  </a:prstClr>
                </a:solidFill>
              </a:rPr>
              <a:t>-</a:t>
            </a:r>
            <a:fld id="{3D961CAD-315F-43F4-AEF8-DE51561B30DA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>
                <a:solidFill>
                  <a:prstClr val="black">
                    <a:tint val="75000"/>
                  </a:prstClr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110116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 spd="med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1000" b="1" kern="1200">
          <a:solidFill>
            <a:srgbClr val="7F7F7F"/>
          </a:solidFill>
          <a:latin typeface="Adobe Caslon Pro" pitchFamily="18" charset="0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" b="1">
          <a:solidFill>
            <a:srgbClr val="7F7F7F"/>
          </a:solidFill>
          <a:latin typeface="Adobe Caslon Pro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fld id="{3D961CAD-315F-43F4-AEF8-DE51561B30D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r>
              <a:rPr lang="es-ES" smtClean="0">
                <a:solidFill>
                  <a:prstClr val="black">
                    <a:tint val="75000"/>
                  </a:prstClr>
                </a:solidFill>
              </a:rPr>
              <a:t>-</a:t>
            </a: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e.gob.mx/proteccionconsular/images/stories/documentos/Home/DoctoMexicoFrentealFenomenoMigratorio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s://www.sre.gob.mx/proteccionconsular/images/stories/documentos/Home/mexicoaim2013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32448" cy="630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04664"/>
            <a:ext cx="4464496" cy="645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161"/>
            <a:ext cx="5499100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0284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62533"/>
            <a:ext cx="4680520" cy="639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5035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7015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75857" y="256076"/>
            <a:ext cx="5605624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sz="1200" dirty="0" smtClean="0">
                <a:solidFill>
                  <a:prstClr val="black"/>
                </a:solidFill>
                <a:latin typeface="Soberana Titular" pitchFamily="50" charset="0"/>
              </a:rPr>
              <a:t>Dirección General de Protección a Mexicanos en el Exterior</a:t>
            </a:r>
          </a:p>
          <a:p>
            <a:pPr algn="r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" sz="900" dirty="0">
                <a:solidFill>
                  <a:prstClr val="black"/>
                </a:solidFill>
                <a:latin typeface="Soberana Titular" pitchFamily="50" charset="0"/>
              </a:rPr>
              <a:t>Dirección General Adjunta de </a:t>
            </a:r>
            <a:r>
              <a:rPr lang="es-ES" sz="900" dirty="0" smtClean="0">
                <a:solidFill>
                  <a:prstClr val="black"/>
                </a:solidFill>
                <a:latin typeface="Soberana Titular" pitchFamily="50" charset="0"/>
              </a:rPr>
              <a:t>Políticas de Protección</a:t>
            </a:r>
            <a:endParaRPr lang="es-ES" sz="900" dirty="0">
              <a:solidFill>
                <a:prstClr val="black"/>
              </a:solidFill>
              <a:latin typeface="Soberana Titular" pitchFamily="50" charset="0"/>
            </a:endParaRPr>
          </a:p>
        </p:txBody>
      </p:sp>
      <p:sp>
        <p:nvSpPr>
          <p:cNvPr id="108553" name="12 CuadroTexto"/>
          <p:cNvSpPr txBox="1">
            <a:spLocks noChangeArrowheads="1"/>
          </p:cNvSpPr>
          <p:nvPr/>
        </p:nvSpPr>
        <p:spPr bwMode="auto">
          <a:xfrm>
            <a:off x="344098" y="2543413"/>
            <a:ext cx="845580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0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pitchFamily="18" charset="0"/>
              </a:rPr>
              <a:t>Versión en español</a:t>
            </a:r>
            <a:endParaRPr lang="es-MX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itchFamily="18" charset="0"/>
            </a:endParaRPr>
          </a:p>
          <a:p>
            <a:r>
              <a:rPr lang="es-MX" sz="2000" u="sng" dirty="0">
                <a:hlinkClick r:id="rId3"/>
              </a:rPr>
              <a:t>https://www.sre.gob.mx/proteccionconsular/images/stories/documentos/Home/DoctoMexicoFrentealFenomenoMigratorio.pdf</a:t>
            </a:r>
            <a:endParaRPr lang="es-MX" sz="2000" dirty="0"/>
          </a:p>
          <a:p>
            <a:endParaRPr lang="es-MX" sz="2000" u="sng" dirty="0" smtClean="0">
              <a:hlinkClick r:id="rId4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sz="20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pitchFamily="18" charset="0"/>
              </a:rPr>
              <a:t>Versión en </a:t>
            </a:r>
            <a:r>
              <a:rPr lang="es-MX" sz="2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ajan Pro" pitchFamily="18" charset="0"/>
              </a:rPr>
              <a:t>inglés</a:t>
            </a:r>
            <a:endParaRPr lang="es-MX" sz="20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itchFamily="18" charset="0"/>
            </a:endParaRPr>
          </a:p>
          <a:p>
            <a:r>
              <a:rPr lang="es-MX" sz="2000" u="sng" dirty="0" smtClean="0">
                <a:hlinkClick r:id="rId4"/>
              </a:rPr>
              <a:t>https</a:t>
            </a:r>
            <a:r>
              <a:rPr lang="es-MX" sz="2000" u="sng" dirty="0">
                <a:hlinkClick r:id="rId4"/>
              </a:rPr>
              <a:t>://www.sre.gob.mx/proteccionconsular/images/stories/documentos/Home/mexicoaim2013.pdf</a:t>
            </a:r>
            <a:endParaRPr lang="es-MX" sz="2000" dirty="0"/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000" b="1" dirty="0" smtClean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sz="2000" b="1" dirty="0"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rajan Pro" pitchFamily="18" charset="0"/>
            </a:endParaRPr>
          </a:p>
        </p:txBody>
      </p:sp>
      <p:sp>
        <p:nvSpPr>
          <p:cNvPr id="4" name="12 CuadroTexto"/>
          <p:cNvSpPr txBox="1">
            <a:spLocks noChangeArrowheads="1"/>
          </p:cNvSpPr>
          <p:nvPr/>
        </p:nvSpPr>
        <p:spPr bwMode="auto">
          <a:xfrm>
            <a:off x="6948265" y="6056555"/>
            <a:ext cx="1916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dirty="0" smtClean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Noviembre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2013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0" y="925156"/>
            <a:ext cx="9144000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3"/>
            <a:ext cx="4320480" cy="153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15079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32656"/>
            <a:ext cx="460851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32656"/>
            <a:ext cx="4320479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7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46306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7" y="548680"/>
            <a:ext cx="835292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5035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295925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417442"/>
            <a:ext cx="5832649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1332" y="3027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55581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5" y="350093"/>
            <a:ext cx="4305266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2771" y="350093"/>
            <a:ext cx="4686300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-22509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85043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1974"/>
            <a:ext cx="5019327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7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11182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92711"/>
            <a:ext cx="496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7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6073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476"/>
            <a:ext cx="4826496" cy="648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27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99952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04056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5035"/>
            <a:ext cx="54991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93728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145</TotalTime>
  <Words>30</Words>
  <Application>Microsoft Office PowerPoint</Application>
  <PresentationFormat>Presentación en pantalla (4:3)</PresentationFormat>
  <Paragraphs>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Adyacencia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Secretaría de Relaciones Exteriores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elopezs</dc:creator>
  <cp:lastModifiedBy>IT</cp:lastModifiedBy>
  <cp:revision>18</cp:revision>
  <dcterms:created xsi:type="dcterms:W3CDTF">2013-11-12T21:50:09Z</dcterms:created>
  <dcterms:modified xsi:type="dcterms:W3CDTF">2013-11-19T12:54:01Z</dcterms:modified>
</cp:coreProperties>
</file>