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01" r:id="rId2"/>
    <p:sldId id="403" r:id="rId3"/>
    <p:sldId id="397" r:id="rId4"/>
    <p:sldId id="421" r:id="rId5"/>
    <p:sldId id="394" r:id="rId6"/>
    <p:sldId id="396" r:id="rId7"/>
    <p:sldId id="360" r:id="rId8"/>
    <p:sldId id="414" r:id="rId9"/>
    <p:sldId id="415" r:id="rId10"/>
    <p:sldId id="417" r:id="rId11"/>
    <p:sldId id="422" r:id="rId12"/>
    <p:sldId id="410" r:id="rId13"/>
    <p:sldId id="411" r:id="rId14"/>
    <p:sldId id="412" r:id="rId15"/>
    <p:sldId id="413" r:id="rId16"/>
    <p:sldId id="419" r:id="rId17"/>
    <p:sldId id="420" r:id="rId18"/>
    <p:sldId id="416" r:id="rId19"/>
  </p:sldIdLst>
  <p:sldSz cx="9144000" cy="6858000" type="screen4x3"/>
  <p:notesSz cx="7010400" cy="9296400"/>
  <p:defaultTextStyle>
    <a:defPPr>
      <a:defRPr lang="es-ES"/>
    </a:defPPr>
    <a:lvl1pPr algn="l" rtl="0" fontAlgn="base">
      <a:spcBef>
        <a:spcPct val="0"/>
      </a:spcBef>
      <a:spcAft>
        <a:spcPct val="0"/>
      </a:spcAft>
      <a:defRPr sz="1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mn-ea"/>
        <a:cs typeface="Arial" pitchFamily="34" charset="0"/>
      </a:defRPr>
    </a:lvl5pPr>
    <a:lvl6pPr marL="2286000" algn="l" defTabSz="914400" rtl="0" eaLnBrk="1" latinLnBrk="0" hangingPunct="1">
      <a:defRPr sz="1400" kern="1200">
        <a:solidFill>
          <a:schemeClr val="tx1"/>
        </a:solidFill>
        <a:latin typeface="Arial" pitchFamily="34" charset="0"/>
        <a:ea typeface="+mn-ea"/>
        <a:cs typeface="Arial" pitchFamily="34" charset="0"/>
      </a:defRPr>
    </a:lvl6pPr>
    <a:lvl7pPr marL="2743200" algn="l" defTabSz="914400" rtl="0" eaLnBrk="1" latinLnBrk="0" hangingPunct="1">
      <a:defRPr sz="1400" kern="1200">
        <a:solidFill>
          <a:schemeClr val="tx1"/>
        </a:solidFill>
        <a:latin typeface="Arial" pitchFamily="34" charset="0"/>
        <a:ea typeface="+mn-ea"/>
        <a:cs typeface="Arial" pitchFamily="34" charset="0"/>
      </a:defRPr>
    </a:lvl7pPr>
    <a:lvl8pPr marL="3200400" algn="l" defTabSz="914400" rtl="0" eaLnBrk="1" latinLnBrk="0" hangingPunct="1">
      <a:defRPr sz="1400" kern="1200">
        <a:solidFill>
          <a:schemeClr val="tx1"/>
        </a:solidFill>
        <a:latin typeface="Arial" pitchFamily="34" charset="0"/>
        <a:ea typeface="+mn-ea"/>
        <a:cs typeface="Arial" pitchFamily="34" charset="0"/>
      </a:defRPr>
    </a:lvl8pPr>
    <a:lvl9pPr marL="3657600" algn="l" defTabSz="914400" rtl="0" eaLnBrk="1" latinLnBrk="0" hangingPunct="1">
      <a:defRPr sz="1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2B4020"/>
    <a:srgbClr val="364721"/>
    <a:srgbClr val="71B9E7"/>
    <a:srgbClr val="CCECFF"/>
    <a:srgbClr val="FF9966"/>
    <a:srgbClr val="FFCC99"/>
    <a:srgbClr val="FFCCCC"/>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4" autoAdjust="0"/>
    <p:restoredTop sz="94660"/>
  </p:normalViewPr>
  <p:slideViewPr>
    <p:cSldViewPr>
      <p:cViewPr>
        <p:scale>
          <a:sx n="66" d="100"/>
          <a:sy n="66" d="100"/>
        </p:scale>
        <p:origin x="-1596"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PRESENTACION\graficas%20de%20LF\EMIF_95_99a10%20(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PRESENTACION\graficas%20de%20LF\EMIF_95_99a10%20(T).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8102122676454E-2"/>
          <c:y val="2.9313589420979606E-2"/>
          <c:w val="0.93769644976189881"/>
          <c:h val="0.88492833032994578"/>
        </c:manualLayout>
      </c:layout>
      <c:lineChart>
        <c:grouping val="standard"/>
        <c:varyColors val="0"/>
        <c:ser>
          <c:idx val="0"/>
          <c:order val="0"/>
          <c:tx>
            <c:strRef>
              <c:f>Sheet1!$C$84</c:f>
              <c:strCache>
                <c:ptCount val="1"/>
                <c:pt idx="0">
                  <c:v>Porc. sin experiencia migratoria previa </c:v>
                </c:pt>
              </c:strCache>
            </c:strRef>
          </c:tx>
          <c:spPr>
            <a:ln w="38100">
              <a:solidFill>
                <a:srgbClr val="C00000"/>
              </a:solidFill>
            </a:ln>
          </c:spPr>
          <c:marker>
            <c:spPr>
              <a:solidFill>
                <a:srgbClr val="C00000"/>
              </a:solidFill>
              <a:ln w="38100">
                <a:solidFill>
                  <a:srgbClr val="C00000"/>
                </a:solidFill>
              </a:ln>
            </c:spPr>
          </c:marker>
          <c:cat>
            <c:numRef>
              <c:f>Sheet1!$D$83:$O$83</c:f>
              <c:numCache>
                <c:formatCode>General</c:formatCode>
                <c:ptCount val="12"/>
                <c:pt idx="0">
                  <c:v>1995</c:v>
                </c:pt>
                <c:pt idx="1">
                  <c:v>1999</c:v>
                </c:pt>
                <c:pt idx="2">
                  <c:v>2000</c:v>
                </c:pt>
                <c:pt idx="3">
                  <c:v>2001</c:v>
                </c:pt>
                <c:pt idx="4">
                  <c:v>2002</c:v>
                </c:pt>
                <c:pt idx="5">
                  <c:v>2003</c:v>
                </c:pt>
                <c:pt idx="6">
                  <c:v>2004</c:v>
                </c:pt>
                <c:pt idx="7">
                  <c:v>2005</c:v>
                </c:pt>
                <c:pt idx="8">
                  <c:v>2006</c:v>
                </c:pt>
                <c:pt idx="9">
                  <c:v>2007</c:v>
                </c:pt>
                <c:pt idx="10">
                  <c:v>2008</c:v>
                </c:pt>
                <c:pt idx="11">
                  <c:v>2009</c:v>
                </c:pt>
              </c:numCache>
            </c:numRef>
          </c:cat>
          <c:val>
            <c:numRef>
              <c:f>Sheet1!$D$84:$O$84</c:f>
              <c:numCache>
                <c:formatCode>0.0</c:formatCode>
                <c:ptCount val="12"/>
                <c:pt idx="0">
                  <c:v>35.480710381521945</c:v>
                </c:pt>
                <c:pt idx="1">
                  <c:v>63.222699206599415</c:v>
                </c:pt>
                <c:pt idx="2">
                  <c:v>66.593574376031427</c:v>
                </c:pt>
                <c:pt idx="3">
                  <c:v>70.894889728281882</c:v>
                </c:pt>
                <c:pt idx="4">
                  <c:v>74.880389899214578</c:v>
                </c:pt>
                <c:pt idx="5">
                  <c:v>75.261429001970981</c:v>
                </c:pt>
                <c:pt idx="6">
                  <c:v>70.170841162965658</c:v>
                </c:pt>
                <c:pt idx="7">
                  <c:v>79.408162605813828</c:v>
                </c:pt>
                <c:pt idx="8">
                  <c:v>78.373331437863683</c:v>
                </c:pt>
                <c:pt idx="9">
                  <c:v>81.320556253316681</c:v>
                </c:pt>
                <c:pt idx="10">
                  <c:v>81.783889781263227</c:v>
                </c:pt>
                <c:pt idx="11">
                  <c:v>80.481027348894813</c:v>
                </c:pt>
              </c:numCache>
            </c:numRef>
          </c:val>
          <c:smooth val="0"/>
        </c:ser>
        <c:ser>
          <c:idx val="2"/>
          <c:order val="1"/>
          <c:tx>
            <c:strRef>
              <c:f>Sheet1!$C$86</c:f>
              <c:strCache>
                <c:ptCount val="1"/>
                <c:pt idx="0">
                  <c:v>Porc. sin documento para cruzar</c:v>
                </c:pt>
              </c:strCache>
            </c:strRef>
          </c:tx>
          <c:spPr>
            <a:ln w="57150">
              <a:solidFill>
                <a:srgbClr val="996633"/>
              </a:solidFill>
            </a:ln>
          </c:spPr>
          <c:marker>
            <c:spPr>
              <a:solidFill>
                <a:srgbClr val="996633"/>
              </a:solidFill>
              <a:ln w="57150">
                <a:solidFill>
                  <a:srgbClr val="996633"/>
                </a:solidFill>
              </a:ln>
            </c:spPr>
          </c:marker>
          <c:cat>
            <c:numRef>
              <c:f>Sheet1!$D$83:$O$83</c:f>
              <c:numCache>
                <c:formatCode>General</c:formatCode>
                <c:ptCount val="12"/>
                <c:pt idx="0">
                  <c:v>1995</c:v>
                </c:pt>
                <c:pt idx="1">
                  <c:v>1999</c:v>
                </c:pt>
                <c:pt idx="2">
                  <c:v>2000</c:v>
                </c:pt>
                <c:pt idx="3">
                  <c:v>2001</c:v>
                </c:pt>
                <c:pt idx="4">
                  <c:v>2002</c:v>
                </c:pt>
                <c:pt idx="5">
                  <c:v>2003</c:v>
                </c:pt>
                <c:pt idx="6">
                  <c:v>2004</c:v>
                </c:pt>
                <c:pt idx="7">
                  <c:v>2005</c:v>
                </c:pt>
                <c:pt idx="8">
                  <c:v>2006</c:v>
                </c:pt>
                <c:pt idx="9">
                  <c:v>2007</c:v>
                </c:pt>
                <c:pt idx="10">
                  <c:v>2008</c:v>
                </c:pt>
                <c:pt idx="11">
                  <c:v>2009</c:v>
                </c:pt>
              </c:numCache>
            </c:numRef>
          </c:cat>
          <c:val>
            <c:numRef>
              <c:f>Sheet1!$D$86:$O$86</c:f>
              <c:numCache>
                <c:formatCode>0.0</c:formatCode>
                <c:ptCount val="12"/>
                <c:pt idx="0">
                  <c:v>52.365422721960684</c:v>
                </c:pt>
                <c:pt idx="1">
                  <c:v>44.820619498762795</c:v>
                </c:pt>
                <c:pt idx="2">
                  <c:v>39.31685551178014</c:v>
                </c:pt>
                <c:pt idx="3">
                  <c:v>29.529815207051531</c:v>
                </c:pt>
                <c:pt idx="4">
                  <c:v>45.385892916858381</c:v>
                </c:pt>
                <c:pt idx="5">
                  <c:v>58.755179066671253</c:v>
                </c:pt>
                <c:pt idx="6">
                  <c:v>69.996711333602619</c:v>
                </c:pt>
                <c:pt idx="7">
                  <c:v>75.468669318514628</c:v>
                </c:pt>
                <c:pt idx="8">
                  <c:v>81.799140547453788</c:v>
                </c:pt>
                <c:pt idx="9">
                  <c:v>79.80808938739365</c:v>
                </c:pt>
                <c:pt idx="10">
                  <c:v>66.790806979224215</c:v>
                </c:pt>
                <c:pt idx="11">
                  <c:v>61.527256361283328</c:v>
                </c:pt>
              </c:numCache>
            </c:numRef>
          </c:val>
          <c:smooth val="0"/>
        </c:ser>
        <c:ser>
          <c:idx val="5"/>
          <c:order val="2"/>
          <c:tx>
            <c:strRef>
              <c:f>Sheet1!$C$89</c:f>
              <c:strCache>
                <c:ptCount val="1"/>
                <c:pt idx="0">
                  <c:v>Porc. que se quedará en EU "Más de un año o lo que se pueda"</c:v>
                </c:pt>
              </c:strCache>
            </c:strRef>
          </c:tx>
          <c:spPr>
            <a:ln w="38100"/>
          </c:spPr>
          <c:marker>
            <c:spPr>
              <a:ln w="38100"/>
            </c:spPr>
          </c:marker>
          <c:cat>
            <c:numRef>
              <c:f>Sheet1!$D$83:$O$83</c:f>
              <c:numCache>
                <c:formatCode>General</c:formatCode>
                <c:ptCount val="12"/>
                <c:pt idx="0">
                  <c:v>1995</c:v>
                </c:pt>
                <c:pt idx="1">
                  <c:v>1999</c:v>
                </c:pt>
                <c:pt idx="2">
                  <c:v>2000</c:v>
                </c:pt>
                <c:pt idx="3">
                  <c:v>2001</c:v>
                </c:pt>
                <c:pt idx="4">
                  <c:v>2002</c:v>
                </c:pt>
                <c:pt idx="5">
                  <c:v>2003</c:v>
                </c:pt>
                <c:pt idx="6">
                  <c:v>2004</c:v>
                </c:pt>
                <c:pt idx="7">
                  <c:v>2005</c:v>
                </c:pt>
                <c:pt idx="8">
                  <c:v>2006</c:v>
                </c:pt>
                <c:pt idx="9">
                  <c:v>2007</c:v>
                </c:pt>
                <c:pt idx="10">
                  <c:v>2008</c:v>
                </c:pt>
                <c:pt idx="11">
                  <c:v>2009</c:v>
                </c:pt>
              </c:numCache>
            </c:numRef>
          </c:cat>
          <c:val>
            <c:numRef>
              <c:f>Sheet1!$D$89:$O$89</c:f>
              <c:numCache>
                <c:formatCode>0.0</c:formatCode>
                <c:ptCount val="12"/>
                <c:pt idx="0">
                  <c:v>48.061637415179021</c:v>
                </c:pt>
                <c:pt idx="1">
                  <c:v>45.690850237714152</c:v>
                </c:pt>
                <c:pt idx="2">
                  <c:v>44.104875746815061</c:v>
                </c:pt>
                <c:pt idx="3">
                  <c:v>36.73272299575595</c:v>
                </c:pt>
                <c:pt idx="4">
                  <c:v>56.583316202519313</c:v>
                </c:pt>
                <c:pt idx="5">
                  <c:v>63.633792158409463</c:v>
                </c:pt>
                <c:pt idx="6">
                  <c:v>74.949865566104322</c:v>
                </c:pt>
                <c:pt idx="7">
                  <c:v>77.811513754458232</c:v>
                </c:pt>
                <c:pt idx="8">
                  <c:v>83.659389730413224</c:v>
                </c:pt>
                <c:pt idx="9">
                  <c:v>81.952953193098878</c:v>
                </c:pt>
                <c:pt idx="10">
                  <c:v>71.039590190434609</c:v>
                </c:pt>
                <c:pt idx="11">
                  <c:v>70.120603164811456</c:v>
                </c:pt>
              </c:numCache>
            </c:numRef>
          </c:val>
          <c:smooth val="0"/>
        </c:ser>
        <c:dLbls>
          <c:showLegendKey val="0"/>
          <c:showVal val="0"/>
          <c:showCatName val="0"/>
          <c:showSerName val="0"/>
          <c:showPercent val="0"/>
          <c:showBubbleSize val="0"/>
        </c:dLbls>
        <c:marker val="1"/>
        <c:smooth val="0"/>
        <c:axId val="89280512"/>
        <c:axId val="89282432"/>
      </c:lineChart>
      <c:catAx>
        <c:axId val="89280512"/>
        <c:scaling>
          <c:orientation val="minMax"/>
        </c:scaling>
        <c:delete val="0"/>
        <c:axPos val="b"/>
        <c:numFmt formatCode="General" sourceLinked="1"/>
        <c:majorTickMark val="none"/>
        <c:minorTickMark val="none"/>
        <c:tickLblPos val="nextTo"/>
        <c:txPr>
          <a:bodyPr/>
          <a:lstStyle/>
          <a:p>
            <a:pPr>
              <a:defRPr lang="es-MX" sz="1200"/>
            </a:pPr>
            <a:endParaRPr lang="en-US"/>
          </a:p>
        </c:txPr>
        <c:crossAx val="89282432"/>
        <c:crosses val="autoZero"/>
        <c:auto val="1"/>
        <c:lblAlgn val="ctr"/>
        <c:lblOffset val="100"/>
        <c:noMultiLvlLbl val="0"/>
      </c:catAx>
      <c:valAx>
        <c:axId val="89282432"/>
        <c:scaling>
          <c:orientation val="minMax"/>
          <c:max val="100"/>
          <c:min val="0"/>
        </c:scaling>
        <c:delete val="0"/>
        <c:axPos val="l"/>
        <c:majorGridlines/>
        <c:numFmt formatCode="0" sourceLinked="0"/>
        <c:majorTickMark val="none"/>
        <c:minorTickMark val="none"/>
        <c:tickLblPos val="nextTo"/>
        <c:txPr>
          <a:bodyPr/>
          <a:lstStyle/>
          <a:p>
            <a:pPr>
              <a:defRPr lang="es-MX" sz="1200"/>
            </a:pPr>
            <a:endParaRPr lang="en-US"/>
          </a:p>
        </c:txPr>
        <c:crossAx val="89280512"/>
        <c:crosses val="autoZero"/>
        <c:crossBetween val="between"/>
        <c:majorUnit val="20"/>
      </c:valAx>
      <c:spPr>
        <a:ln>
          <a:solidFill>
            <a:schemeClr val="bg1">
              <a:lumMod val="65000"/>
            </a:schemeClr>
          </a:solidFill>
        </a:ln>
      </c:spPr>
    </c:plotArea>
    <c:legend>
      <c:legendPos val="r"/>
      <c:layout>
        <c:manualLayout>
          <c:xMode val="edge"/>
          <c:yMode val="edge"/>
          <c:x val="0.47575910970742846"/>
          <c:y val="0.48435072507441995"/>
          <c:w val="0.44528778057152313"/>
          <c:h val="0.40750283939471876"/>
        </c:manualLayout>
      </c:layout>
      <c:overlay val="0"/>
      <c:txPr>
        <a:bodyPr/>
        <a:lstStyle/>
        <a:p>
          <a:pPr>
            <a:defRPr lang="es-MX" sz="1200" b="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508823847670744E-2"/>
          <c:y val="9.9472406988546508E-2"/>
          <c:w val="0.91734718237327861"/>
          <c:h val="0.82469541134380586"/>
        </c:manualLayout>
      </c:layout>
      <c:lineChart>
        <c:grouping val="standard"/>
        <c:varyColors val="0"/>
        <c:ser>
          <c:idx val="0"/>
          <c:order val="0"/>
          <c:tx>
            <c:strRef>
              <c:f>Sheet1!$B$253</c:f>
              <c:strCache>
                <c:ptCount val="1"/>
                <c:pt idx="0">
                  <c:v>Tijuana (B. C.)</c:v>
                </c:pt>
              </c:strCache>
            </c:strRef>
          </c:tx>
          <c:spPr>
            <a:ln w="38100">
              <a:solidFill>
                <a:srgbClr val="00B050"/>
              </a:solidFill>
            </a:ln>
          </c:spPr>
          <c:marker>
            <c:spPr>
              <a:solidFill>
                <a:srgbClr val="00B050"/>
              </a:solidFill>
              <a:ln w="38100">
                <a:solidFill>
                  <a:srgbClr val="00B050"/>
                </a:solidFill>
              </a:ln>
            </c:spPr>
          </c:marker>
          <c:cat>
            <c:numRef>
              <c:f>Sheet1!$C$252:$N$252</c:f>
              <c:numCache>
                <c:formatCode>General</c:formatCode>
                <c:ptCount val="12"/>
                <c:pt idx="0">
                  <c:v>1995</c:v>
                </c:pt>
                <c:pt idx="1">
                  <c:v>1999</c:v>
                </c:pt>
                <c:pt idx="2">
                  <c:v>2000</c:v>
                </c:pt>
                <c:pt idx="3">
                  <c:v>2001</c:v>
                </c:pt>
                <c:pt idx="4">
                  <c:v>2002</c:v>
                </c:pt>
                <c:pt idx="5">
                  <c:v>2003</c:v>
                </c:pt>
                <c:pt idx="6">
                  <c:v>2004</c:v>
                </c:pt>
                <c:pt idx="7">
                  <c:v>2005</c:v>
                </c:pt>
                <c:pt idx="8">
                  <c:v>2006</c:v>
                </c:pt>
                <c:pt idx="9">
                  <c:v>2007</c:v>
                </c:pt>
                <c:pt idx="10">
                  <c:v>2008</c:v>
                </c:pt>
                <c:pt idx="11">
                  <c:v>2009</c:v>
                </c:pt>
              </c:numCache>
            </c:numRef>
          </c:cat>
          <c:val>
            <c:numRef>
              <c:f>Sheet1!$C$253:$N$253</c:f>
              <c:numCache>
                <c:formatCode>0.0</c:formatCode>
                <c:ptCount val="12"/>
                <c:pt idx="0">
                  <c:v>48.034978068384859</c:v>
                </c:pt>
                <c:pt idx="1">
                  <c:v>25.07151824985387</c:v>
                </c:pt>
                <c:pt idx="2">
                  <c:v>31.197191542078691</c:v>
                </c:pt>
                <c:pt idx="3">
                  <c:v>30.683199350243456</c:v>
                </c:pt>
                <c:pt idx="4">
                  <c:v>19.863166169804551</c:v>
                </c:pt>
                <c:pt idx="5">
                  <c:v>20.206667764885196</c:v>
                </c:pt>
                <c:pt idx="6">
                  <c:v>20.937936893300819</c:v>
                </c:pt>
                <c:pt idx="7">
                  <c:v>15.493167142820068</c:v>
                </c:pt>
                <c:pt idx="8">
                  <c:v>10.354467722339054</c:v>
                </c:pt>
                <c:pt idx="9">
                  <c:v>12.150479122277773</c:v>
                </c:pt>
                <c:pt idx="10">
                  <c:v>25.116903402921508</c:v>
                </c:pt>
                <c:pt idx="11">
                  <c:v>23.35823137893977</c:v>
                </c:pt>
              </c:numCache>
            </c:numRef>
          </c:val>
          <c:smooth val="0"/>
        </c:ser>
        <c:ser>
          <c:idx val="2"/>
          <c:order val="1"/>
          <c:tx>
            <c:strRef>
              <c:f>Sheet1!$B$258</c:f>
              <c:strCache>
                <c:ptCount val="1"/>
                <c:pt idx="0">
                  <c:v>Sonora (Son)</c:v>
                </c:pt>
              </c:strCache>
            </c:strRef>
          </c:tx>
          <c:spPr>
            <a:ln w="38100">
              <a:solidFill>
                <a:srgbClr val="C00000"/>
              </a:solidFill>
            </a:ln>
          </c:spPr>
          <c:marker>
            <c:spPr>
              <a:solidFill>
                <a:srgbClr val="C00000"/>
              </a:solidFill>
              <a:ln w="38100">
                <a:solidFill>
                  <a:srgbClr val="C00000"/>
                </a:solidFill>
              </a:ln>
            </c:spPr>
          </c:marker>
          <c:cat>
            <c:numRef>
              <c:f>Sheet1!$C$252:$N$252</c:f>
              <c:numCache>
                <c:formatCode>General</c:formatCode>
                <c:ptCount val="12"/>
                <c:pt idx="0">
                  <c:v>1995</c:v>
                </c:pt>
                <c:pt idx="1">
                  <c:v>1999</c:v>
                </c:pt>
                <c:pt idx="2">
                  <c:v>2000</c:v>
                </c:pt>
                <c:pt idx="3">
                  <c:v>2001</c:v>
                </c:pt>
                <c:pt idx="4">
                  <c:v>2002</c:v>
                </c:pt>
                <c:pt idx="5">
                  <c:v>2003</c:v>
                </c:pt>
                <c:pt idx="6">
                  <c:v>2004</c:v>
                </c:pt>
                <c:pt idx="7">
                  <c:v>2005</c:v>
                </c:pt>
                <c:pt idx="8">
                  <c:v>2006</c:v>
                </c:pt>
                <c:pt idx="9">
                  <c:v>2007</c:v>
                </c:pt>
                <c:pt idx="10">
                  <c:v>2008</c:v>
                </c:pt>
                <c:pt idx="11">
                  <c:v>2009</c:v>
                </c:pt>
              </c:numCache>
            </c:numRef>
          </c:cat>
          <c:val>
            <c:numRef>
              <c:f>Sheet1!$C$258:$N$258</c:f>
              <c:numCache>
                <c:formatCode>0.0</c:formatCode>
                <c:ptCount val="12"/>
                <c:pt idx="0">
                  <c:v>8.934663205356193</c:v>
                </c:pt>
                <c:pt idx="1">
                  <c:v>11.186761225691395</c:v>
                </c:pt>
                <c:pt idx="2">
                  <c:v>20.062014881005094</c:v>
                </c:pt>
                <c:pt idx="3">
                  <c:v>23.036346675528961</c:v>
                </c:pt>
                <c:pt idx="4">
                  <c:v>41.576142845288381</c:v>
                </c:pt>
                <c:pt idx="5">
                  <c:v>38.880068573738278</c:v>
                </c:pt>
                <c:pt idx="6">
                  <c:v>35.653439190516174</c:v>
                </c:pt>
                <c:pt idx="7">
                  <c:v>46.194466118157813</c:v>
                </c:pt>
                <c:pt idx="8">
                  <c:v>57.040999704902397</c:v>
                </c:pt>
                <c:pt idx="9">
                  <c:v>58.997553770321083</c:v>
                </c:pt>
                <c:pt idx="10">
                  <c:v>44.317549656718072</c:v>
                </c:pt>
                <c:pt idx="11">
                  <c:v>43.883117535436824</c:v>
                </c:pt>
              </c:numCache>
            </c:numRef>
          </c:val>
          <c:smooth val="0"/>
        </c:ser>
        <c:dLbls>
          <c:showLegendKey val="0"/>
          <c:showVal val="0"/>
          <c:showCatName val="0"/>
          <c:showSerName val="0"/>
          <c:showPercent val="0"/>
          <c:showBubbleSize val="0"/>
        </c:dLbls>
        <c:marker val="1"/>
        <c:smooth val="0"/>
        <c:axId val="83367040"/>
        <c:axId val="83368960"/>
      </c:lineChart>
      <c:catAx>
        <c:axId val="83367040"/>
        <c:scaling>
          <c:orientation val="minMax"/>
        </c:scaling>
        <c:delete val="0"/>
        <c:axPos val="b"/>
        <c:numFmt formatCode="General" sourceLinked="1"/>
        <c:majorTickMark val="out"/>
        <c:minorTickMark val="none"/>
        <c:tickLblPos val="nextTo"/>
        <c:txPr>
          <a:bodyPr/>
          <a:lstStyle/>
          <a:p>
            <a:pPr>
              <a:defRPr lang="es-MX" sz="1200"/>
            </a:pPr>
            <a:endParaRPr lang="en-US"/>
          </a:p>
        </c:txPr>
        <c:crossAx val="83368960"/>
        <c:crosses val="autoZero"/>
        <c:auto val="1"/>
        <c:lblAlgn val="ctr"/>
        <c:lblOffset val="100"/>
        <c:noMultiLvlLbl val="0"/>
      </c:catAx>
      <c:valAx>
        <c:axId val="83368960"/>
        <c:scaling>
          <c:orientation val="minMax"/>
          <c:max val="60"/>
        </c:scaling>
        <c:delete val="0"/>
        <c:axPos val="l"/>
        <c:majorGridlines/>
        <c:numFmt formatCode="#,##0" sourceLinked="0"/>
        <c:majorTickMark val="out"/>
        <c:minorTickMark val="none"/>
        <c:tickLblPos val="nextTo"/>
        <c:txPr>
          <a:bodyPr/>
          <a:lstStyle/>
          <a:p>
            <a:pPr>
              <a:defRPr lang="es-MX" sz="1200"/>
            </a:pPr>
            <a:endParaRPr lang="en-US"/>
          </a:p>
        </c:txPr>
        <c:crossAx val="83367040"/>
        <c:crosses val="autoZero"/>
        <c:crossBetween val="between"/>
        <c:majorUnit val="5"/>
        <c:minorUnit val="2"/>
      </c:valAx>
    </c:plotArea>
    <c:legend>
      <c:legendPos val="r"/>
      <c:layout>
        <c:manualLayout>
          <c:xMode val="edge"/>
          <c:yMode val="edge"/>
          <c:x val="0.1376504013267254"/>
          <c:y val="0.1132814961573932"/>
          <c:w val="0.22511259658006541"/>
          <c:h val="0.14212294359804006"/>
        </c:manualLayout>
      </c:layout>
      <c:overlay val="0"/>
      <c:txPr>
        <a:bodyPr/>
        <a:lstStyle/>
        <a:p>
          <a:pPr>
            <a:defRPr lang="es-MX"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84658698469523"/>
          <c:y val="7.4300071178483612E-2"/>
          <c:w val="0.84043108582394155"/>
          <c:h val="0.71752480911325678"/>
        </c:manualLayout>
      </c:layout>
      <c:barChart>
        <c:barDir val="col"/>
        <c:grouping val="stacked"/>
        <c:varyColors val="0"/>
        <c:ser>
          <c:idx val="0"/>
          <c:order val="0"/>
          <c:tx>
            <c:strRef>
              <c:f>Hoja1!$B$1</c:f>
              <c:strCache>
                <c:ptCount val="1"/>
                <c:pt idx="0">
                  <c:v>Permanentes</c:v>
                </c:pt>
              </c:strCache>
            </c:strRef>
          </c:tx>
          <c:spPr>
            <a:solidFill>
              <a:schemeClr val="accent6">
                <a:lumMod val="60000"/>
                <a:lumOff val="40000"/>
              </a:schemeClr>
            </a:solidFill>
            <a:ln w="12700">
              <a:solidFill>
                <a:schemeClr val="tx1">
                  <a:lumMod val="50000"/>
                  <a:lumOff val="50000"/>
                </a:schemeClr>
              </a:solidFill>
            </a:ln>
            <a:scene3d>
              <a:camera prst="orthographicFront"/>
              <a:lightRig rig="threePt" dir="t"/>
            </a:scene3d>
            <a:sp3d>
              <a:bevelT/>
            </a:sp3d>
          </c:spPr>
          <c:invertIfNegative val="0"/>
          <c:dLbls>
            <c:numFmt formatCode="#,##0.0" sourceLinked="0"/>
            <c:txPr>
              <a:bodyPr/>
              <a:lstStyle/>
              <a:p>
                <a:pPr>
                  <a:defRPr sz="1600" b="1"/>
                </a:pPr>
                <a:endParaRPr lang="en-US"/>
              </a:p>
            </c:txPr>
            <c:showLegendKey val="0"/>
            <c:showVal val="1"/>
            <c:showCatName val="0"/>
            <c:showSerName val="0"/>
            <c:showPercent val="0"/>
            <c:showBubbleSize val="0"/>
            <c:showLeaderLines val="0"/>
          </c:dLbls>
          <c:cat>
            <c:numRef>
              <c:f>Hoja1!$A$2:$A$7</c:f>
              <c:numCache>
                <c:formatCode>General</c:formatCode>
                <c:ptCount val="6"/>
                <c:pt idx="0">
                  <c:v>1970</c:v>
                </c:pt>
                <c:pt idx="1">
                  <c:v>1980</c:v>
                </c:pt>
                <c:pt idx="2">
                  <c:v>1990</c:v>
                </c:pt>
                <c:pt idx="3">
                  <c:v>2000</c:v>
                </c:pt>
                <c:pt idx="4">
                  <c:v>2005</c:v>
                </c:pt>
                <c:pt idx="5">
                  <c:v>2010</c:v>
                </c:pt>
              </c:numCache>
            </c:numRef>
          </c:cat>
          <c:val>
            <c:numRef>
              <c:f>Hoja1!$B$2:$B$7</c:f>
              <c:numCache>
                <c:formatCode>General</c:formatCode>
                <c:ptCount val="6"/>
                <c:pt idx="0">
                  <c:v>878680</c:v>
                </c:pt>
                <c:pt idx="1">
                  <c:v>2235207</c:v>
                </c:pt>
                <c:pt idx="2">
                  <c:v>4409033</c:v>
                </c:pt>
                <c:pt idx="3">
                  <c:v>8072000</c:v>
                </c:pt>
                <c:pt idx="4">
                  <c:v>10313251.528832221</c:v>
                </c:pt>
                <c:pt idx="5">
                  <c:v>10930930.582317203</c:v>
                </c:pt>
              </c:numCache>
            </c:numRef>
          </c:val>
        </c:ser>
        <c:ser>
          <c:idx val="1"/>
          <c:order val="1"/>
          <c:tx>
            <c:strRef>
              <c:f>Hoja1!$C$1</c:f>
              <c:strCache>
                <c:ptCount val="1"/>
                <c:pt idx="0">
                  <c:v>Temporales</c:v>
                </c:pt>
              </c:strCache>
            </c:strRef>
          </c:tx>
          <c:spPr>
            <a:solidFill>
              <a:schemeClr val="accent6">
                <a:lumMod val="50000"/>
              </a:schemeClr>
            </a:solidFill>
            <a:ln w="12700">
              <a:solidFill>
                <a:schemeClr val="tx1">
                  <a:lumMod val="50000"/>
                  <a:lumOff val="50000"/>
                </a:schemeClr>
              </a:solidFill>
            </a:ln>
            <a:scene3d>
              <a:camera prst="orthographicFront"/>
              <a:lightRig rig="threePt" dir="t"/>
            </a:scene3d>
            <a:sp3d>
              <a:bevelT/>
            </a:sp3d>
          </c:spPr>
          <c:invertIfNegative val="0"/>
          <c:dLbls>
            <c:dLbl>
              <c:idx val="5"/>
              <c:layout/>
              <c:tx>
                <c:rich>
                  <a:bodyPr/>
                  <a:lstStyle/>
                  <a:p>
                    <a:r>
                      <a:rPr lang="en-US" smtClean="0"/>
                      <a:t>0.7</a:t>
                    </a:r>
                    <a:endParaRPr lang="en-US"/>
                  </a:p>
                </c:rich>
              </c:tx>
              <c:showLegendKey val="0"/>
              <c:showVal val="1"/>
              <c:showCatName val="0"/>
              <c:showSerName val="0"/>
              <c:showPercent val="0"/>
              <c:showBubbleSize val="0"/>
            </c:dLbl>
            <c:numFmt formatCode="#,##0.0" sourceLinked="0"/>
            <c:txPr>
              <a:bodyPr/>
              <a:lstStyle/>
              <a:p>
                <a:pPr>
                  <a:defRPr sz="1600" b="1">
                    <a:solidFill>
                      <a:schemeClr val="bg1"/>
                    </a:solidFill>
                  </a:defRPr>
                </a:pPr>
                <a:endParaRPr lang="en-US"/>
              </a:p>
            </c:txPr>
            <c:showLegendKey val="0"/>
            <c:showVal val="1"/>
            <c:showCatName val="0"/>
            <c:showSerName val="0"/>
            <c:showPercent val="0"/>
            <c:showBubbleSize val="0"/>
            <c:showLeaderLines val="0"/>
          </c:dLbls>
          <c:cat>
            <c:numRef>
              <c:f>Hoja1!$A$2:$A$7</c:f>
              <c:numCache>
                <c:formatCode>General</c:formatCode>
                <c:ptCount val="6"/>
                <c:pt idx="0">
                  <c:v>1970</c:v>
                </c:pt>
                <c:pt idx="1">
                  <c:v>1980</c:v>
                </c:pt>
                <c:pt idx="2">
                  <c:v>1990</c:v>
                </c:pt>
                <c:pt idx="3">
                  <c:v>2000</c:v>
                </c:pt>
                <c:pt idx="4">
                  <c:v>2005</c:v>
                </c:pt>
                <c:pt idx="5">
                  <c:v>2010</c:v>
                </c:pt>
              </c:numCache>
            </c:numRef>
          </c:cat>
          <c:val>
            <c:numRef>
              <c:f>Hoja1!$C$2:$C$7</c:f>
              <c:numCache>
                <c:formatCode>General</c:formatCode>
                <c:ptCount val="6"/>
                <c:pt idx="0">
                  <c:v>591096.84712662746</c:v>
                </c:pt>
                <c:pt idx="1">
                  <c:v>675501.93171515875</c:v>
                </c:pt>
                <c:pt idx="2">
                  <c:v>1419541.4033543337</c:v>
                </c:pt>
                <c:pt idx="3">
                  <c:v>1506881.1820844274</c:v>
                </c:pt>
                <c:pt idx="4">
                  <c:v>954567.13394681783</c:v>
                </c:pt>
                <c:pt idx="5">
                  <c:v>794204.12596586102</c:v>
                </c:pt>
              </c:numCache>
            </c:numRef>
          </c:val>
        </c:ser>
        <c:dLbls>
          <c:showLegendKey val="0"/>
          <c:showVal val="0"/>
          <c:showCatName val="0"/>
          <c:showSerName val="0"/>
          <c:showPercent val="0"/>
          <c:showBubbleSize val="0"/>
        </c:dLbls>
        <c:gapWidth val="36"/>
        <c:overlap val="100"/>
        <c:axId val="83422208"/>
        <c:axId val="89981696"/>
      </c:barChart>
      <c:catAx>
        <c:axId val="83422208"/>
        <c:scaling>
          <c:orientation val="minMax"/>
        </c:scaling>
        <c:delete val="0"/>
        <c:axPos val="b"/>
        <c:numFmt formatCode="General" sourceLinked="1"/>
        <c:majorTickMark val="none"/>
        <c:minorTickMark val="out"/>
        <c:tickLblPos val="nextTo"/>
        <c:txPr>
          <a:bodyPr/>
          <a:lstStyle/>
          <a:p>
            <a:pPr>
              <a:defRPr b="1"/>
            </a:pPr>
            <a:endParaRPr lang="en-US"/>
          </a:p>
        </c:txPr>
        <c:crossAx val="89981696"/>
        <c:crosses val="autoZero"/>
        <c:auto val="1"/>
        <c:lblAlgn val="ctr"/>
        <c:lblOffset val="100"/>
        <c:noMultiLvlLbl val="0"/>
      </c:catAx>
      <c:valAx>
        <c:axId val="89981696"/>
        <c:scaling>
          <c:orientation val="minMax"/>
        </c:scaling>
        <c:delete val="0"/>
        <c:axPos val="l"/>
        <c:majorGridlines>
          <c:spPr>
            <a:ln w="12700">
              <a:solidFill>
                <a:schemeClr val="tx1">
                  <a:lumMod val="50000"/>
                  <a:lumOff val="50000"/>
                </a:schemeClr>
              </a:solidFill>
              <a:prstDash val="dash"/>
            </a:ln>
          </c:spPr>
        </c:majorGridlines>
        <c:numFmt formatCode="General" sourceLinked="1"/>
        <c:majorTickMark val="none"/>
        <c:minorTickMark val="none"/>
        <c:tickLblPos val="nextTo"/>
        <c:spPr>
          <a:ln w="12700">
            <a:solidFill>
              <a:schemeClr val="tx1">
                <a:lumMod val="50000"/>
                <a:lumOff val="50000"/>
              </a:schemeClr>
            </a:solidFill>
          </a:ln>
        </c:spPr>
        <c:crossAx val="83422208"/>
        <c:crosses val="autoZero"/>
        <c:crossBetween val="between"/>
        <c:dispUnits>
          <c:builtInUnit val="millions"/>
          <c:dispUnitsLbl>
            <c:layout>
              <c:manualLayout>
                <c:xMode val="edge"/>
                <c:yMode val="edge"/>
                <c:x val="0.12562278488100331"/>
                <c:y val="8.8659699904687958E-2"/>
              </c:manualLayout>
            </c:layout>
            <c:tx>
              <c:rich>
                <a:bodyPr rot="0" vert="horz"/>
                <a:lstStyle/>
                <a:p>
                  <a:pPr>
                    <a:defRPr/>
                  </a:pPr>
                  <a:r>
                    <a:rPr lang="es-MX" dirty="0" smtClean="0"/>
                    <a:t>Absolutos</a:t>
                  </a:r>
                </a:p>
                <a:p>
                  <a:pPr>
                    <a:defRPr/>
                  </a:pPr>
                  <a:r>
                    <a:rPr lang="es-MX" dirty="0" smtClean="0"/>
                    <a:t>(millones</a:t>
                  </a:r>
                  <a:r>
                    <a:rPr lang="es-MX" dirty="0"/>
                    <a:t>)</a:t>
                  </a:r>
                </a:p>
              </c:rich>
            </c:tx>
          </c:dispUnitsLbl>
        </c:dispUnits>
      </c:valAx>
      <c:spPr>
        <a:noFill/>
        <a:ln w="12700">
          <a:solidFill>
            <a:schemeClr val="tx1">
              <a:lumMod val="50000"/>
              <a:lumOff val="50000"/>
            </a:schemeClr>
          </a:solidFill>
        </a:ln>
      </c:spPr>
    </c:plotArea>
    <c:legend>
      <c:legendPos val="b"/>
      <c:layout/>
      <c:overlay val="0"/>
      <c:txPr>
        <a:bodyPr/>
        <a:lstStyle/>
        <a:p>
          <a:pPr>
            <a:defRPr sz="1800" b="1"/>
          </a:pPr>
          <a:endParaRPr lang="en-US"/>
        </a:p>
      </c:txPr>
    </c:legend>
    <c:plotVisOnly val="1"/>
    <c:dispBlanksAs val="gap"/>
    <c:showDLblsOverMax val="0"/>
  </c:chart>
  <c:txPr>
    <a:bodyPr/>
    <a:lstStyle/>
    <a:p>
      <a:pPr>
        <a:defRPr sz="1600">
          <a:latin typeface="Arial" pitchFamily="34" charset="0"/>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7.8102847615976842E-2"/>
          <c:y val="3.927418584873224E-2"/>
          <c:w val="0.89905802971083448"/>
          <c:h val="0.82661719589464955"/>
        </c:manualLayout>
      </c:layout>
      <c:lineChart>
        <c:grouping val="standard"/>
        <c:varyColors val="0"/>
        <c:ser>
          <c:idx val="0"/>
          <c:order val="0"/>
          <c:tx>
            <c:strRef>
              <c:f>Hoja1!$B$1</c:f>
              <c:strCache>
                <c:ptCount val="1"/>
                <c:pt idx="0">
                  <c:v>Mexicanos aprehendidos</c:v>
                </c:pt>
              </c:strCache>
            </c:strRef>
          </c:tx>
          <c:spPr>
            <a:ln w="41275">
              <a:solidFill>
                <a:srgbClr val="A50021"/>
              </a:solidFill>
            </a:ln>
          </c:spPr>
          <c:marker>
            <c:spPr>
              <a:solidFill>
                <a:srgbClr val="A50021"/>
              </a:solidFill>
              <a:ln>
                <a:solidFill>
                  <a:srgbClr val="A50021"/>
                </a:solidFill>
              </a:ln>
            </c:spPr>
          </c:marker>
          <c:cat>
            <c:strRef>
              <c:f>Hoja1!$A$2:$A$17</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Hoja1!$B$2:$B$17</c:f>
              <c:numCache>
                <c:formatCode>General</c:formatCode>
                <c:ptCount val="16"/>
                <c:pt idx="0">
                  <c:v>1357110</c:v>
                </c:pt>
                <c:pt idx="1">
                  <c:v>1598016</c:v>
                </c:pt>
                <c:pt idx="2">
                  <c:v>1478782</c:v>
                </c:pt>
                <c:pt idx="3">
                  <c:v>1614308</c:v>
                </c:pt>
                <c:pt idx="4">
                  <c:v>1634055</c:v>
                </c:pt>
                <c:pt idx="5">
                  <c:v>1744304</c:v>
                </c:pt>
                <c:pt idx="6">
                  <c:v>1315678</c:v>
                </c:pt>
                <c:pt idx="7">
                  <c:v>994724</c:v>
                </c:pt>
                <c:pt idx="8">
                  <c:v>956963</c:v>
                </c:pt>
                <c:pt idx="9">
                  <c:v>1142807</c:v>
                </c:pt>
                <c:pt idx="10">
                  <c:v>1093382</c:v>
                </c:pt>
                <c:pt idx="11">
                  <c:v>1057253</c:v>
                </c:pt>
                <c:pt idx="12">
                  <c:v>854261</c:v>
                </c:pt>
                <c:pt idx="13">
                  <c:v>693592</c:v>
                </c:pt>
                <c:pt idx="14">
                  <c:v>528139</c:v>
                </c:pt>
                <c:pt idx="15">
                  <c:v>427940</c:v>
                </c:pt>
              </c:numCache>
            </c:numRef>
          </c:val>
          <c:smooth val="0"/>
        </c:ser>
        <c:ser>
          <c:idx val="1"/>
          <c:order val="1"/>
          <c:tx>
            <c:strRef>
              <c:f>Hoja1!$C$1</c:f>
              <c:strCache>
                <c:ptCount val="1"/>
                <c:pt idx="0">
                  <c:v>Mexicanos devueltos</c:v>
                </c:pt>
              </c:strCache>
            </c:strRef>
          </c:tx>
          <c:spPr>
            <a:ln w="41275"/>
          </c:spPr>
          <c:marker>
            <c:symbol val="triangle"/>
            <c:size val="7"/>
          </c:marker>
          <c:cat>
            <c:strRef>
              <c:f>Hoja1!$A$2:$A$17</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Hoja1!$C$2:$C$17</c:f>
              <c:numCache>
                <c:formatCode>General</c:formatCode>
                <c:ptCount val="16"/>
                <c:pt idx="0">
                  <c:v>1313170.2245406057</c:v>
                </c:pt>
                <c:pt idx="1">
                  <c:v>1574871.3654661314</c:v>
                </c:pt>
                <c:pt idx="2">
                  <c:v>1472785.2410954628</c:v>
                </c:pt>
                <c:pt idx="3">
                  <c:v>1649163.2726809366</c:v>
                </c:pt>
                <c:pt idx="4">
                  <c:v>1651760.0194103387</c:v>
                </c:pt>
                <c:pt idx="5">
                  <c:v>1762106.5304775538</c:v>
                </c:pt>
                <c:pt idx="6">
                  <c:v>1430297.6050713304</c:v>
                </c:pt>
                <c:pt idx="7">
                  <c:v>1069817.1158406055</c:v>
                </c:pt>
                <c:pt idx="8">
                  <c:v>1020292.4697550324</c:v>
                </c:pt>
                <c:pt idx="9">
                  <c:v>1230395.5124629023</c:v>
                </c:pt>
                <c:pt idx="10">
                  <c:v>1097939.3489190305</c:v>
                </c:pt>
                <c:pt idx="11">
                  <c:v>1101070.8066470681</c:v>
                </c:pt>
                <c:pt idx="12">
                  <c:v>1001579.8743551952</c:v>
                </c:pt>
                <c:pt idx="13">
                  <c:v>957700.25956582383</c:v>
                </c:pt>
                <c:pt idx="14">
                  <c:v>747871</c:v>
                </c:pt>
                <c:pt idx="15">
                  <c:v>636985</c:v>
                </c:pt>
              </c:numCache>
            </c:numRef>
          </c:val>
          <c:smooth val="0"/>
        </c:ser>
        <c:dLbls>
          <c:showLegendKey val="0"/>
          <c:showVal val="0"/>
          <c:showCatName val="0"/>
          <c:showSerName val="0"/>
          <c:showPercent val="0"/>
          <c:showBubbleSize val="0"/>
        </c:dLbls>
        <c:marker val="1"/>
        <c:smooth val="0"/>
        <c:axId val="90040960"/>
        <c:axId val="90042752"/>
      </c:lineChart>
      <c:catAx>
        <c:axId val="90040960"/>
        <c:scaling>
          <c:orientation val="minMax"/>
        </c:scaling>
        <c:delete val="0"/>
        <c:axPos val="b"/>
        <c:numFmt formatCode="General" sourceLinked="1"/>
        <c:majorTickMark val="out"/>
        <c:minorTickMark val="none"/>
        <c:tickLblPos val="nextTo"/>
        <c:txPr>
          <a:bodyPr rot="-5400000" vert="horz"/>
          <a:lstStyle/>
          <a:p>
            <a:pPr>
              <a:defRPr lang="es-ES"/>
            </a:pPr>
            <a:endParaRPr lang="en-US"/>
          </a:p>
        </c:txPr>
        <c:crossAx val="90042752"/>
        <c:crosses val="autoZero"/>
        <c:auto val="1"/>
        <c:lblAlgn val="ctr"/>
        <c:lblOffset val="100"/>
        <c:noMultiLvlLbl val="0"/>
      </c:catAx>
      <c:valAx>
        <c:axId val="90042752"/>
        <c:scaling>
          <c:orientation val="minMax"/>
        </c:scaling>
        <c:delete val="0"/>
        <c:axPos val="l"/>
        <c:majorGridlines>
          <c:spPr>
            <a:ln>
              <a:prstDash val="lgDash"/>
            </a:ln>
          </c:spPr>
        </c:majorGridlines>
        <c:title>
          <c:tx>
            <c:rich>
              <a:bodyPr rot="0" vert="horz"/>
              <a:lstStyle/>
              <a:p>
                <a:pPr>
                  <a:defRPr lang="es-ES"/>
                </a:pPr>
                <a:r>
                  <a:rPr lang="es-MX"/>
                  <a:t>Absolutos</a:t>
                </a:r>
              </a:p>
              <a:p>
                <a:pPr>
                  <a:defRPr lang="es-ES"/>
                </a:pPr>
                <a:r>
                  <a:rPr lang="es-MX"/>
                  <a:t> (en miles)</a:t>
                </a:r>
              </a:p>
            </c:rich>
          </c:tx>
          <c:layout>
            <c:manualLayout>
              <c:xMode val="edge"/>
              <c:yMode val="edge"/>
              <c:x val="0.12770534289473878"/>
              <c:y val="3.6200258602901492E-2"/>
            </c:manualLayout>
          </c:layout>
          <c:overlay val="0"/>
        </c:title>
        <c:numFmt formatCode="#,##0" sourceLinked="0"/>
        <c:majorTickMark val="none"/>
        <c:minorTickMark val="none"/>
        <c:tickLblPos val="nextTo"/>
        <c:txPr>
          <a:bodyPr/>
          <a:lstStyle/>
          <a:p>
            <a:pPr>
              <a:defRPr lang="es-ES"/>
            </a:pPr>
            <a:endParaRPr lang="en-US"/>
          </a:p>
        </c:txPr>
        <c:crossAx val="90040960"/>
        <c:crosses val="autoZero"/>
        <c:crossBetween val="midCat"/>
        <c:dispUnits>
          <c:builtInUnit val="thousands"/>
        </c:dispUnits>
      </c:valAx>
      <c:spPr>
        <a:solidFill>
          <a:schemeClr val="bg1"/>
        </a:solidFill>
        <a:ln>
          <a:solidFill>
            <a:schemeClr val="bg1">
              <a:lumMod val="50000"/>
            </a:schemeClr>
          </a:solidFill>
        </a:ln>
      </c:spPr>
    </c:plotArea>
    <c:legend>
      <c:legendPos val="r"/>
      <c:layout>
        <c:manualLayout>
          <c:xMode val="edge"/>
          <c:yMode val="edge"/>
          <c:x val="0.6146284690420899"/>
          <c:y val="7.1684019190948273E-2"/>
          <c:w val="0.29667043950198585"/>
          <c:h val="0.21306058711361214"/>
        </c:manualLayout>
      </c:layout>
      <c:overlay val="1"/>
      <c:spPr>
        <a:noFill/>
      </c:spPr>
      <c:txPr>
        <a:bodyPr/>
        <a:lstStyle/>
        <a:p>
          <a:pPr>
            <a:defRPr lang="es-ES"/>
          </a:pPr>
          <a:endParaRPr lang="en-US"/>
        </a:p>
      </c:txPr>
    </c:legend>
    <c:plotVisOnly val="1"/>
    <c:dispBlanksAs val="gap"/>
    <c:showDLblsOverMax val="0"/>
  </c:chart>
  <c:txPr>
    <a:bodyPr/>
    <a:lstStyle/>
    <a:p>
      <a:pPr>
        <a:defRPr sz="1100">
          <a:latin typeface="Arial" pitchFamily="34" charset="0"/>
          <a:cs typeface="Arial"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3893044619422708E-2"/>
          <c:y val="5.8476637516467034E-2"/>
          <c:w val="0.8792600553343537"/>
          <c:h val="0.79733657765870569"/>
        </c:manualLayout>
      </c:layout>
      <c:areaChart>
        <c:grouping val="stacked"/>
        <c:varyColors val="0"/>
        <c:ser>
          <c:idx val="0"/>
          <c:order val="0"/>
          <c:tx>
            <c:strRef>
              <c:f>Hoja1!$B$1</c:f>
              <c:strCache>
                <c:ptCount val="1"/>
                <c:pt idx="0">
                  <c:v>Removidos criminales</c:v>
                </c:pt>
              </c:strCache>
            </c:strRef>
          </c:tx>
          <c:spPr>
            <a:solidFill>
              <a:srgbClr val="0070C0"/>
            </a:solidFill>
          </c:spPr>
          <c:dLbls>
            <c:dLbl>
              <c:idx val="0"/>
              <c:layout>
                <c:manualLayout>
                  <c:x val="2.5000000000000001E-2"/>
                  <c:y val="-5.0393210278224096E-3"/>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6"/>
              <c:delete val="1"/>
            </c:dLbl>
            <c:dLbl>
              <c:idx val="7"/>
              <c:delete val="1"/>
            </c:dLbl>
            <c:dLbl>
              <c:idx val="8"/>
              <c:delete val="1"/>
            </c:dLbl>
            <c:dLbl>
              <c:idx val="9"/>
              <c:delete val="1"/>
            </c:dLbl>
            <c:dLbl>
              <c:idx val="10"/>
              <c:layout>
                <c:manualLayout>
                  <c:x val="0"/>
                  <c:y val="-5.0391226371674014E-3"/>
                </c:manualLayout>
              </c:layout>
              <c:showLegendKey val="0"/>
              <c:showVal val="1"/>
              <c:showCatName val="0"/>
              <c:showSerName val="0"/>
              <c:showPercent val="0"/>
              <c:showBubbleSize val="0"/>
            </c:dLbl>
            <c:dLbl>
              <c:idx val="11"/>
              <c:delete val="1"/>
            </c:dLbl>
            <c:dLbl>
              <c:idx val="12"/>
              <c:delete val="1"/>
            </c:dLbl>
            <c:dLbl>
              <c:idx val="13"/>
              <c:delete val="1"/>
            </c:dLbl>
            <c:dLbl>
              <c:idx val="14"/>
              <c:delete val="1"/>
            </c:dLbl>
            <c:dLbl>
              <c:idx val="15"/>
              <c:layout>
                <c:manualLayout>
                  <c:x val="-2.4519845017220685E-2"/>
                  <c:y val="-3.7554118565950922E-2"/>
                </c:manualLayout>
              </c:layout>
              <c:showLegendKey val="0"/>
              <c:showVal val="1"/>
              <c:showCatName val="0"/>
              <c:showSerName val="0"/>
              <c:showPercent val="0"/>
              <c:showBubbleSize val="0"/>
            </c:dLbl>
            <c:numFmt formatCode="0.0%" sourceLinked="0"/>
            <c:txPr>
              <a:bodyPr/>
              <a:lstStyle/>
              <a:p>
                <a:pPr>
                  <a:defRPr lang="es-ES"/>
                </a:pPr>
                <a:endParaRPr lang="en-US"/>
              </a:p>
            </c:txPr>
            <c:showLegendKey val="0"/>
            <c:showVal val="1"/>
            <c:showCatName val="0"/>
            <c:showSerName val="0"/>
            <c:showPercent val="0"/>
            <c:showBubbleSize val="0"/>
            <c:showLeaderLines val="0"/>
          </c:dLbls>
          <c:cat>
            <c:strRef>
              <c:f>Hoja1!$A$2:$A$17</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Hoja1!$B$2:$B$17</c:f>
              <c:numCache>
                <c:formatCode>General</c:formatCode>
                <c:ptCount val="16"/>
                <c:pt idx="0">
                  <c:v>1.8981545221009193E-2</c:v>
                </c:pt>
                <c:pt idx="1">
                  <c:v>1.8378008918482961E-2</c:v>
                </c:pt>
                <c:pt idx="2">
                  <c:v>2.7804461137552718E-2</c:v>
                </c:pt>
                <c:pt idx="3">
                  <c:v>2.958166775124299E-2</c:v>
                </c:pt>
                <c:pt idx="4">
                  <c:v>3.382936948670582E-2</c:v>
                </c:pt>
                <c:pt idx="5">
                  <c:v>3.22801141793541E-2</c:v>
                </c:pt>
                <c:pt idx="6">
                  <c:v>4.0953015506922284E-2</c:v>
                </c:pt>
                <c:pt idx="7">
                  <c:v>5.4145703169541107E-2</c:v>
                </c:pt>
                <c:pt idx="8">
                  <c:v>6.478730556138558E-2</c:v>
                </c:pt>
                <c:pt idx="9">
                  <c:v>5.8168287575055586E-2</c:v>
                </c:pt>
                <c:pt idx="10">
                  <c:v>6.4465309554380915E-2</c:v>
                </c:pt>
                <c:pt idx="11">
                  <c:v>6.6454400169610517E-2</c:v>
                </c:pt>
                <c:pt idx="12">
                  <c:v>7.6845593617334215E-2</c:v>
                </c:pt>
                <c:pt idx="13">
                  <c:v>8.0845754427487884E-2</c:v>
                </c:pt>
                <c:pt idx="14">
                  <c:v>0.12965471317914437</c:v>
                </c:pt>
                <c:pt idx="15">
                  <c:v>0.20051963547022608</c:v>
                </c:pt>
              </c:numCache>
            </c:numRef>
          </c:val>
        </c:ser>
        <c:ser>
          <c:idx val="1"/>
          <c:order val="1"/>
          <c:tx>
            <c:strRef>
              <c:f>Hoja1!$C$1</c:f>
              <c:strCache>
                <c:ptCount val="1"/>
                <c:pt idx="0">
                  <c:v>Removidos no criminales</c:v>
                </c:pt>
              </c:strCache>
            </c:strRef>
          </c:tx>
          <c:spPr>
            <a:solidFill>
              <a:schemeClr val="accent6">
                <a:lumMod val="40000"/>
                <a:lumOff val="60000"/>
              </a:schemeClr>
            </a:solidFill>
          </c:spPr>
          <c:dLbls>
            <c:dLbl>
              <c:idx val="0"/>
              <c:layout>
                <c:manualLayout>
                  <c:x val="2.5000000000000001E-2"/>
                  <c:y val="-2.7715571285730076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layout>
                <c:manualLayout>
                  <c:x val="0"/>
                  <c:y val="-1.0078245274334496E-2"/>
                </c:manualLayout>
              </c:layout>
              <c:showLegendKey val="0"/>
              <c:showVal val="1"/>
              <c:showCatName val="0"/>
              <c:showSerName val="0"/>
              <c:showPercent val="0"/>
              <c:showBubbleSize val="0"/>
            </c:dLbl>
            <c:dLbl>
              <c:idx val="6"/>
              <c:delete val="1"/>
            </c:dLbl>
            <c:dLbl>
              <c:idx val="7"/>
              <c:delete val="1"/>
            </c:dLbl>
            <c:dLbl>
              <c:idx val="8"/>
              <c:delete val="1"/>
            </c:dLbl>
            <c:dLbl>
              <c:idx val="9"/>
              <c:delete val="1"/>
            </c:dLbl>
            <c:dLbl>
              <c:idx val="10"/>
              <c:layout>
                <c:manualLayout>
                  <c:x val="-1.388858579205513E-3"/>
                  <c:y val="-1.0383736823854578E-2"/>
                </c:manualLayout>
              </c:layout>
              <c:showLegendKey val="0"/>
              <c:showVal val="1"/>
              <c:showCatName val="0"/>
              <c:showSerName val="0"/>
              <c:showPercent val="0"/>
              <c:showBubbleSize val="0"/>
            </c:dLbl>
            <c:dLbl>
              <c:idx val="11"/>
              <c:delete val="1"/>
            </c:dLbl>
            <c:dLbl>
              <c:idx val="12"/>
              <c:delete val="1"/>
            </c:dLbl>
            <c:dLbl>
              <c:idx val="13"/>
              <c:delete val="1"/>
            </c:dLbl>
            <c:dLbl>
              <c:idx val="14"/>
              <c:delete val="1"/>
            </c:dLbl>
            <c:dLbl>
              <c:idx val="15"/>
              <c:layout>
                <c:manualLayout>
                  <c:x val="-2.4791392226260811E-2"/>
                  <c:y val="-2.5409003376729633E-2"/>
                </c:manualLayout>
              </c:layout>
              <c:showLegendKey val="0"/>
              <c:showVal val="1"/>
              <c:showCatName val="0"/>
              <c:showSerName val="0"/>
              <c:showPercent val="0"/>
              <c:showBubbleSize val="0"/>
            </c:dLbl>
            <c:numFmt formatCode="0.0%" sourceLinked="0"/>
            <c:txPr>
              <a:bodyPr/>
              <a:lstStyle/>
              <a:p>
                <a:pPr>
                  <a:defRPr lang="es-ES"/>
                </a:pPr>
                <a:endParaRPr lang="en-US"/>
              </a:p>
            </c:txPr>
            <c:showLegendKey val="0"/>
            <c:showVal val="1"/>
            <c:showCatName val="0"/>
            <c:showSerName val="0"/>
            <c:showPercent val="0"/>
            <c:showBubbleSize val="0"/>
            <c:showLeaderLines val="0"/>
          </c:dLbls>
          <c:cat>
            <c:strRef>
              <c:f>Hoja1!$A$2:$A$17</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Hoja1!$C$2:$C$17</c:f>
              <c:numCache>
                <c:formatCode>General</c:formatCode>
                <c:ptCount val="16"/>
                <c:pt idx="0">
                  <c:v>7.4285875644284054E-3</c:v>
                </c:pt>
                <c:pt idx="1">
                  <c:v>1.4006858263926301E-2</c:v>
                </c:pt>
                <c:pt idx="2">
                  <c:v>3.0749900756959807E-2</c:v>
                </c:pt>
                <c:pt idx="3">
                  <c:v>5.5266207724742132E-2</c:v>
                </c:pt>
                <c:pt idx="4">
                  <c:v>5.721472785964371E-2</c:v>
                </c:pt>
                <c:pt idx="5">
                  <c:v>5.3564298393707327E-2</c:v>
                </c:pt>
                <c:pt idx="6">
                  <c:v>6.4453019898192923E-2</c:v>
                </c:pt>
                <c:pt idx="7">
                  <c:v>5.9946694673704594E-2</c:v>
                </c:pt>
                <c:pt idx="8">
                  <c:v>8.7925768992042852E-2</c:v>
                </c:pt>
                <c:pt idx="9">
                  <c:v>8.47654261931053E-2</c:v>
                </c:pt>
                <c:pt idx="10">
                  <c:v>8.9487638908956516E-2</c:v>
                </c:pt>
                <c:pt idx="11">
                  <c:v>0.10313142380533442</c:v>
                </c:pt>
                <c:pt idx="12">
                  <c:v>0.13182073979371667</c:v>
                </c:pt>
                <c:pt idx="13">
                  <c:v>0.17690816965718595</c:v>
                </c:pt>
                <c:pt idx="14">
                  <c:v>0.24830619184324768</c:v>
                </c:pt>
                <c:pt idx="15">
                  <c:v>0.24219565609865218</c:v>
                </c:pt>
              </c:numCache>
            </c:numRef>
          </c:val>
        </c:ser>
        <c:ser>
          <c:idx val="2"/>
          <c:order val="2"/>
          <c:tx>
            <c:strRef>
              <c:f>Hoja1!$D$1</c:f>
              <c:strCache>
                <c:ptCount val="1"/>
                <c:pt idx="0">
                  <c:v>Retornados</c:v>
                </c:pt>
              </c:strCache>
            </c:strRef>
          </c:tx>
          <c:spPr>
            <a:solidFill>
              <a:schemeClr val="accent3">
                <a:lumMod val="85000"/>
              </a:schemeClr>
            </a:solidFill>
          </c:spPr>
          <c:dLbls>
            <c:dLbl>
              <c:idx val="0"/>
              <c:layout>
                <c:manualLayout>
                  <c:x val="3.6218693954639961E-2"/>
                  <c:y val="-8.0167860136754459E-3"/>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6"/>
              <c:delete val="1"/>
            </c:dLbl>
            <c:dLbl>
              <c:idx val="7"/>
              <c:delete val="1"/>
            </c:dLbl>
            <c:dLbl>
              <c:idx val="8"/>
              <c:delete val="1"/>
            </c:dLbl>
            <c:dLbl>
              <c:idx val="9"/>
              <c:delete val="1"/>
            </c:dLbl>
            <c:dLbl>
              <c:idx val="11"/>
              <c:delete val="1"/>
            </c:dLbl>
            <c:dLbl>
              <c:idx val="12"/>
              <c:delete val="1"/>
            </c:dLbl>
            <c:dLbl>
              <c:idx val="13"/>
              <c:delete val="1"/>
            </c:dLbl>
            <c:dLbl>
              <c:idx val="14"/>
              <c:delete val="1"/>
            </c:dLbl>
            <c:dLbl>
              <c:idx val="15"/>
              <c:layout>
                <c:manualLayout>
                  <c:x val="-2.5195613185836494E-2"/>
                  <c:y val="-8.0167860136754459E-3"/>
                </c:manualLayout>
              </c:layout>
              <c:showLegendKey val="0"/>
              <c:showVal val="1"/>
              <c:showCatName val="0"/>
              <c:showSerName val="0"/>
              <c:showPercent val="0"/>
              <c:showBubbleSize val="0"/>
            </c:dLbl>
            <c:numFmt formatCode="0.0%" sourceLinked="0"/>
            <c:txPr>
              <a:bodyPr/>
              <a:lstStyle/>
              <a:p>
                <a:pPr>
                  <a:defRPr lang="es-ES"/>
                </a:pPr>
                <a:endParaRPr lang="en-US"/>
              </a:p>
            </c:txPr>
            <c:showLegendKey val="0"/>
            <c:showVal val="1"/>
            <c:showCatName val="0"/>
            <c:showSerName val="0"/>
            <c:showPercent val="0"/>
            <c:showBubbleSize val="0"/>
            <c:showLeaderLines val="0"/>
          </c:dLbls>
          <c:cat>
            <c:strRef>
              <c:f>Hoja1!$A$2:$A$17</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Hoja1!$D$2:$D$17</c:f>
              <c:numCache>
                <c:formatCode>General</c:formatCode>
                <c:ptCount val="16"/>
                <c:pt idx="0">
                  <c:v>0.97358986721456264</c:v>
                </c:pt>
                <c:pt idx="1">
                  <c:v>0.9676151328175987</c:v>
                </c:pt>
                <c:pt idx="2">
                  <c:v>0.94144563810549886</c:v>
                </c:pt>
                <c:pt idx="3">
                  <c:v>0.91515212452401506</c:v>
                </c:pt>
                <c:pt idx="4">
                  <c:v>0.908955902653659</c:v>
                </c:pt>
                <c:pt idx="5">
                  <c:v>0.91415558742693859</c:v>
                </c:pt>
                <c:pt idx="6">
                  <c:v>0.89459396459488494</c:v>
                </c:pt>
                <c:pt idx="7">
                  <c:v>0.88590760215675435</c:v>
                </c:pt>
                <c:pt idx="8">
                  <c:v>0.84728692544657369</c:v>
                </c:pt>
                <c:pt idx="9">
                  <c:v>0.85706628623184078</c:v>
                </c:pt>
                <c:pt idx="10">
                  <c:v>0.8460470515366626</c:v>
                </c:pt>
                <c:pt idx="11">
                  <c:v>0.83041417602505518</c:v>
                </c:pt>
                <c:pt idx="12">
                  <c:v>0.79133366658894877</c:v>
                </c:pt>
                <c:pt idx="13">
                  <c:v>0.74224607591532799</c:v>
                </c:pt>
                <c:pt idx="14">
                  <c:v>0.62203909497760979</c:v>
                </c:pt>
                <c:pt idx="15">
                  <c:v>0.55728470843112476</c:v>
                </c:pt>
              </c:numCache>
            </c:numRef>
          </c:val>
        </c:ser>
        <c:dLbls>
          <c:showLegendKey val="0"/>
          <c:showVal val="0"/>
          <c:showCatName val="0"/>
          <c:showSerName val="0"/>
          <c:showPercent val="0"/>
          <c:showBubbleSize val="0"/>
        </c:dLbls>
        <c:axId val="99167616"/>
        <c:axId val="99206272"/>
      </c:areaChart>
      <c:catAx>
        <c:axId val="99167616"/>
        <c:scaling>
          <c:orientation val="minMax"/>
        </c:scaling>
        <c:delete val="0"/>
        <c:axPos val="b"/>
        <c:numFmt formatCode="[h]:mm" sourceLinked="1"/>
        <c:majorTickMark val="out"/>
        <c:minorTickMark val="none"/>
        <c:tickLblPos val="nextTo"/>
        <c:txPr>
          <a:bodyPr rot="-5400000" vert="horz"/>
          <a:lstStyle/>
          <a:p>
            <a:pPr>
              <a:defRPr lang="es-ES"/>
            </a:pPr>
            <a:endParaRPr lang="en-US"/>
          </a:p>
        </c:txPr>
        <c:crossAx val="99206272"/>
        <c:crosses val="autoZero"/>
        <c:auto val="1"/>
        <c:lblAlgn val="ctr"/>
        <c:lblOffset val="100"/>
        <c:noMultiLvlLbl val="0"/>
      </c:catAx>
      <c:valAx>
        <c:axId val="99206272"/>
        <c:scaling>
          <c:orientation val="minMax"/>
          <c:max val="1"/>
        </c:scaling>
        <c:delete val="0"/>
        <c:axPos val="l"/>
        <c:majorGridlines>
          <c:spPr>
            <a:ln>
              <a:prstDash val="lgDash"/>
            </a:ln>
          </c:spPr>
        </c:majorGridlines>
        <c:title>
          <c:tx>
            <c:rich>
              <a:bodyPr rot="0" vert="horz"/>
              <a:lstStyle/>
              <a:p>
                <a:pPr>
                  <a:defRPr lang="es-ES"/>
                </a:pPr>
                <a:r>
                  <a:rPr lang="es-MX"/>
                  <a:t>Porcentajes</a:t>
                </a:r>
              </a:p>
            </c:rich>
          </c:tx>
          <c:layout>
            <c:manualLayout>
              <c:xMode val="edge"/>
              <c:yMode val="edge"/>
              <c:x val="8.8953153950637048E-2"/>
              <c:y val="1.2597806592918247E-2"/>
            </c:manualLayout>
          </c:layout>
          <c:overlay val="0"/>
        </c:title>
        <c:numFmt formatCode="0%" sourceLinked="0"/>
        <c:majorTickMark val="none"/>
        <c:minorTickMark val="none"/>
        <c:tickLblPos val="nextTo"/>
        <c:txPr>
          <a:bodyPr/>
          <a:lstStyle/>
          <a:p>
            <a:pPr>
              <a:defRPr lang="es-ES"/>
            </a:pPr>
            <a:endParaRPr lang="en-US"/>
          </a:p>
        </c:txPr>
        <c:crossAx val="99167616"/>
        <c:crosses val="autoZero"/>
        <c:crossBetween val="midCat"/>
      </c:valAx>
      <c:spPr>
        <a:solidFill>
          <a:schemeClr val="bg1">
            <a:lumMod val="95000"/>
          </a:schemeClr>
        </a:solidFill>
        <a:ln>
          <a:solidFill>
            <a:schemeClr val="bg1">
              <a:lumMod val="50000"/>
            </a:schemeClr>
          </a:solidFill>
        </a:ln>
      </c:spPr>
    </c:plotArea>
    <c:legend>
      <c:legendPos val="r"/>
      <c:layout>
        <c:manualLayout>
          <c:xMode val="edge"/>
          <c:yMode val="edge"/>
          <c:x val="0.10782763167797856"/>
          <c:y val="7.9824062212081492E-2"/>
          <c:w val="0.31237651511168607"/>
          <c:h val="0.19932970410695108"/>
        </c:manualLayout>
      </c:layout>
      <c:overlay val="1"/>
      <c:spPr>
        <a:ln w="12700">
          <a:solidFill>
            <a:schemeClr val="tx1"/>
          </a:solidFill>
        </a:ln>
      </c:spPr>
      <c:txPr>
        <a:bodyPr/>
        <a:lstStyle/>
        <a:p>
          <a:pPr>
            <a:defRPr lang="es-ES"/>
          </a:pPr>
          <a:endParaRPr lang="en-US"/>
        </a:p>
      </c:txPr>
    </c:legend>
    <c:plotVisOnly val="1"/>
    <c:dispBlanksAs val="zero"/>
    <c:showDLblsOverMax val="0"/>
  </c:chart>
  <c:txPr>
    <a:bodyPr/>
    <a:lstStyle/>
    <a:p>
      <a:pPr>
        <a:defRPr sz="1100">
          <a:latin typeface="Arial" pitchFamily="34" charset="0"/>
          <a:cs typeface="Arial"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4085640778353806"/>
          <c:y val="0.10227325788277965"/>
          <c:w val="0.79566790558624756"/>
          <c:h val="0.76361825336637457"/>
        </c:manualLayout>
      </c:layout>
      <c:lineChart>
        <c:grouping val="standard"/>
        <c:varyColors val="0"/>
        <c:ser>
          <c:idx val="0"/>
          <c:order val="0"/>
          <c:tx>
            <c:strRef>
              <c:f>Hoja1!$B$1</c:f>
              <c:strCache>
                <c:ptCount val="1"/>
                <c:pt idx="0">
                  <c:v>Desalentados</c:v>
                </c:pt>
              </c:strCache>
            </c:strRef>
          </c:tx>
          <c:spPr>
            <a:ln w="63500">
              <a:solidFill>
                <a:srgbClr val="FF0000"/>
              </a:solidFill>
            </a:ln>
          </c:spPr>
          <c:marker>
            <c:spPr>
              <a:solidFill>
                <a:srgbClr val="FF0000"/>
              </a:solidFill>
              <a:ln>
                <a:solidFill>
                  <a:srgbClr val="FF0000"/>
                </a:solidFill>
              </a:ln>
            </c:spPr>
          </c:marker>
          <c:dLbls>
            <c:dLbl>
              <c:idx val="0"/>
              <c:layout>
                <c:manualLayout>
                  <c:x val="-1.5047059716779514E-2"/>
                  <c:y val="-5.4234725074261213E-2"/>
                </c:manualLayout>
              </c:layout>
              <c:dLblPos val="r"/>
              <c:showLegendKey val="0"/>
              <c:showVal val="1"/>
              <c:showCatName val="0"/>
              <c:showSerName val="0"/>
              <c:showPercent val="0"/>
              <c:showBubbleSize val="0"/>
            </c:dLbl>
            <c:dLbl>
              <c:idx val="12"/>
              <c:layout>
                <c:manualLayout>
                  <c:x val="-6.9091319569106233E-2"/>
                  <c:y val="-4.3928839074401621E-2"/>
                </c:manualLayout>
              </c:layout>
              <c:dLblPos val="r"/>
              <c:showLegendKey val="0"/>
              <c:showVal val="1"/>
              <c:showCatName val="0"/>
              <c:showSerName val="0"/>
              <c:showPercent val="0"/>
              <c:showBubbleSize val="0"/>
            </c:dLbl>
            <c:numFmt formatCode="0.0%" sourceLinked="0"/>
            <c:dLblPos val="t"/>
            <c:showLegendKey val="0"/>
            <c:showVal val="1"/>
            <c:showCatName val="0"/>
            <c:showSerName val="0"/>
            <c:showPercent val="0"/>
            <c:showBubbleSize val="0"/>
            <c:showLeaderLines val="0"/>
          </c:dLbls>
          <c:cat>
            <c:strRef>
              <c:f>Hoja1!$A$2:$A$14</c:f>
              <c:strCache>
                <c:ptCount val="13"/>
                <c:pt idx="0">
                  <c:v>1995</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Hoja1!$B$2:$B$14</c:f>
              <c:numCache>
                <c:formatCode>General</c:formatCode>
                <c:ptCount val="13"/>
                <c:pt idx="0">
                  <c:v>0.18965564590554587</c:v>
                </c:pt>
                <c:pt idx="1">
                  <c:v>0.23747460051369601</c:v>
                </c:pt>
                <c:pt idx="2">
                  <c:v>0.21301591198882441</c:v>
                </c:pt>
                <c:pt idx="3">
                  <c:v>0.21903311415394441</c:v>
                </c:pt>
                <c:pt idx="4">
                  <c:v>0.23658456410311587</c:v>
                </c:pt>
                <c:pt idx="5">
                  <c:v>0.20340319224463499</c:v>
                </c:pt>
                <c:pt idx="6">
                  <c:v>0.21740279318450723</c:v>
                </c:pt>
                <c:pt idx="7">
                  <c:v>0.15777234446924646</c:v>
                </c:pt>
                <c:pt idx="8">
                  <c:v>0.14037228060492499</c:v>
                </c:pt>
                <c:pt idx="9">
                  <c:v>0.16536179091733499</c:v>
                </c:pt>
                <c:pt idx="10">
                  <c:v>0.18351634184470031</c:v>
                </c:pt>
                <c:pt idx="11">
                  <c:v>0.25832819766182008</c:v>
                </c:pt>
                <c:pt idx="12">
                  <c:v>0.33897951050522734</c:v>
                </c:pt>
              </c:numCache>
            </c:numRef>
          </c:val>
          <c:smooth val="0"/>
        </c:ser>
        <c:dLbls>
          <c:showLegendKey val="0"/>
          <c:showVal val="0"/>
          <c:showCatName val="0"/>
          <c:showSerName val="0"/>
          <c:showPercent val="0"/>
          <c:showBubbleSize val="0"/>
        </c:dLbls>
        <c:marker val="1"/>
        <c:smooth val="0"/>
        <c:axId val="215841792"/>
        <c:axId val="215855872"/>
      </c:lineChart>
      <c:catAx>
        <c:axId val="215841792"/>
        <c:scaling>
          <c:orientation val="minMax"/>
        </c:scaling>
        <c:delete val="0"/>
        <c:axPos val="b"/>
        <c:numFmt formatCode="General" sourceLinked="1"/>
        <c:majorTickMark val="out"/>
        <c:minorTickMark val="none"/>
        <c:tickLblPos val="nextTo"/>
        <c:txPr>
          <a:bodyPr rot="0" vert="horz"/>
          <a:lstStyle/>
          <a:p>
            <a:pPr>
              <a:defRPr/>
            </a:pPr>
            <a:endParaRPr lang="en-US"/>
          </a:p>
        </c:txPr>
        <c:crossAx val="215855872"/>
        <c:crosses val="autoZero"/>
        <c:auto val="1"/>
        <c:lblAlgn val="ctr"/>
        <c:lblOffset val="100"/>
        <c:noMultiLvlLbl val="0"/>
      </c:catAx>
      <c:valAx>
        <c:axId val="215855872"/>
        <c:scaling>
          <c:orientation val="minMax"/>
        </c:scaling>
        <c:delete val="0"/>
        <c:axPos val="l"/>
        <c:majorGridlines>
          <c:spPr>
            <a:ln>
              <a:prstDash val="lgDash"/>
            </a:ln>
          </c:spPr>
        </c:majorGridlines>
        <c:title>
          <c:tx>
            <c:rich>
              <a:bodyPr rot="0" vert="horz"/>
              <a:lstStyle/>
              <a:p>
                <a:pPr>
                  <a:defRPr/>
                </a:pPr>
                <a:r>
                  <a:rPr lang="es-MX"/>
                  <a:t>Porcentaje</a:t>
                </a:r>
              </a:p>
            </c:rich>
          </c:tx>
          <c:layout>
            <c:manualLayout>
              <c:xMode val="edge"/>
              <c:yMode val="edge"/>
              <c:x val="0.14676361717384936"/>
              <c:y val="4.5792415979545045E-2"/>
            </c:manualLayout>
          </c:layout>
          <c:overlay val="0"/>
        </c:title>
        <c:numFmt formatCode="0%" sourceLinked="0"/>
        <c:majorTickMark val="none"/>
        <c:minorTickMark val="none"/>
        <c:tickLblPos val="nextTo"/>
        <c:crossAx val="215841792"/>
        <c:crosses val="autoZero"/>
        <c:crossBetween val="midCat"/>
      </c:valAx>
      <c:spPr>
        <a:solidFill>
          <a:schemeClr val="accent3">
            <a:lumMod val="20000"/>
            <a:lumOff val="80000"/>
          </a:schemeClr>
        </a:solidFill>
        <a:ln>
          <a:solidFill>
            <a:schemeClr val="bg1">
              <a:lumMod val="50000"/>
            </a:schemeClr>
          </a:solidFill>
        </a:ln>
      </c:spPr>
    </c:plotArea>
    <c:plotVisOnly val="1"/>
    <c:dispBlanksAs val="gap"/>
    <c:showDLblsOverMax val="0"/>
  </c:chart>
  <c:txPr>
    <a:bodyPr/>
    <a:lstStyle/>
    <a:p>
      <a:pPr>
        <a:defRPr sz="1400">
          <a:latin typeface="+mn-lt"/>
          <a:cs typeface="Times New Roman" pitchFamily="18" charset="0"/>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99FEE-B474-45D8-BEEF-D5F2D2911B2D}"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s-MX"/>
        </a:p>
      </dgm:t>
    </dgm:pt>
    <dgm:pt modelId="{08D66894-7392-4104-BFFE-61F49E49F0DA}">
      <dgm:prSet phldrT="[Texto]"/>
      <dgm:spPr>
        <a:solidFill>
          <a:srgbClr val="0070C0"/>
        </a:solidFill>
      </dgm:spPr>
      <dgm:t>
        <a:bodyPr/>
        <a:lstStyle/>
        <a:p>
          <a:pPr defTabSz="1066800">
            <a:lnSpc>
              <a:spcPct val="90000"/>
            </a:lnSpc>
            <a:spcBef>
              <a:spcPct val="0"/>
            </a:spcBef>
            <a:spcAft>
              <a:spcPct val="35000"/>
            </a:spcAft>
          </a:pPr>
          <a:r>
            <a:rPr lang="es-ES" b="1" dirty="0" smtClean="0"/>
            <a:t>Frontera sur (abierta):</a:t>
          </a:r>
        </a:p>
      </dgm:t>
    </dgm:pt>
    <dgm:pt modelId="{4675662E-6BDE-46CF-80FB-25C356725FFD}" type="parTrans" cxnId="{4FF14780-45EC-4A9A-862B-A31E4265F1D0}">
      <dgm:prSet/>
      <dgm:spPr/>
      <dgm:t>
        <a:bodyPr/>
        <a:lstStyle/>
        <a:p>
          <a:endParaRPr lang="es-MX"/>
        </a:p>
      </dgm:t>
    </dgm:pt>
    <dgm:pt modelId="{1A8D2606-6CB7-4A37-8893-0CE6A67818E0}" type="sibTrans" cxnId="{4FF14780-45EC-4A9A-862B-A31E4265F1D0}">
      <dgm:prSet/>
      <dgm:spPr/>
      <dgm:t>
        <a:bodyPr/>
        <a:lstStyle/>
        <a:p>
          <a:endParaRPr lang="es-MX"/>
        </a:p>
      </dgm:t>
    </dgm:pt>
    <dgm:pt modelId="{09D7E3E8-CA00-4568-9228-24D9766BB723}">
      <dgm:prSet phldrT="[Texto]"/>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dirty="0" smtClean="0"/>
            <a:t>  Extensión de 1 149 Km.</a:t>
          </a:r>
          <a:endParaRPr lang="es-MX" dirty="0"/>
        </a:p>
      </dgm:t>
    </dgm:pt>
    <dgm:pt modelId="{1557B374-551A-42C0-8B58-D101042DCF77}" type="parTrans" cxnId="{884A7D50-C809-47A1-89B6-18A2FCF15205}">
      <dgm:prSet/>
      <dgm:spPr/>
      <dgm:t>
        <a:bodyPr/>
        <a:lstStyle/>
        <a:p>
          <a:endParaRPr lang="es-MX"/>
        </a:p>
      </dgm:t>
    </dgm:pt>
    <dgm:pt modelId="{1D6543CA-748E-48DD-A2ED-AEC3C66BD776}" type="sibTrans" cxnId="{884A7D50-C809-47A1-89B6-18A2FCF15205}">
      <dgm:prSet/>
      <dgm:spPr/>
      <dgm:t>
        <a:bodyPr/>
        <a:lstStyle/>
        <a:p>
          <a:endParaRPr lang="es-MX"/>
        </a:p>
      </dgm:t>
    </dgm:pt>
    <dgm:pt modelId="{8EC63DB0-9D3E-4B3C-95B6-606346C24C90}">
      <dgm:prSet/>
      <dgm:spPr>
        <a:solidFill>
          <a:srgbClr val="0070C0"/>
        </a:solidFill>
      </dgm:spPr>
      <dgm:t>
        <a:bodyPr/>
        <a:lstStyle/>
        <a:p>
          <a:pPr defTabSz="1155700">
            <a:lnSpc>
              <a:spcPct val="90000"/>
            </a:lnSpc>
            <a:spcBef>
              <a:spcPct val="0"/>
            </a:spcBef>
            <a:spcAft>
              <a:spcPct val="35000"/>
            </a:spcAft>
          </a:pPr>
          <a:r>
            <a:rPr lang="es-MX" b="1" dirty="0" smtClean="0"/>
            <a:t>Frontera norte (porosa):</a:t>
          </a:r>
        </a:p>
      </dgm:t>
    </dgm:pt>
    <dgm:pt modelId="{D19056B7-80E8-4E37-B80E-056B83B64A8A}" type="parTrans" cxnId="{6268EFCA-4BA9-49C7-BDE4-37511940273A}">
      <dgm:prSet/>
      <dgm:spPr/>
      <dgm:t>
        <a:bodyPr/>
        <a:lstStyle/>
        <a:p>
          <a:endParaRPr lang="es-MX"/>
        </a:p>
      </dgm:t>
    </dgm:pt>
    <dgm:pt modelId="{328EEE3A-FCD2-4E64-A246-B412D9D07096}" type="sibTrans" cxnId="{6268EFCA-4BA9-49C7-BDE4-37511940273A}">
      <dgm:prSet/>
      <dgm:spPr/>
      <dgm:t>
        <a:bodyPr/>
        <a:lstStyle/>
        <a:p>
          <a:endParaRPr lang="es-MX"/>
        </a:p>
      </dgm:t>
    </dgm:pt>
    <dgm:pt modelId="{DDD69297-C847-4E41-90B1-7D44EBE4DEF9}">
      <dgm:prSet phldrT="[Texto]"/>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dirty="0" smtClean="0"/>
            <a:t>  Carencia de infraestructura física, tecnológica y humana</a:t>
          </a:r>
          <a:endParaRPr lang="es-MX" dirty="0" smtClean="0"/>
        </a:p>
      </dgm:t>
    </dgm:pt>
    <dgm:pt modelId="{565E8A60-CBBC-426C-ACEE-D9D747C24ED0}" type="parTrans" cxnId="{9CC05DD4-E6C8-469B-A092-D3B8107FF444}">
      <dgm:prSet/>
      <dgm:spPr/>
      <dgm:t>
        <a:bodyPr/>
        <a:lstStyle/>
        <a:p>
          <a:endParaRPr lang="es-MX"/>
        </a:p>
      </dgm:t>
    </dgm:pt>
    <dgm:pt modelId="{96738FD8-E547-4AD9-8C9C-44F3EC93D7C7}" type="sibTrans" cxnId="{9CC05DD4-E6C8-469B-A092-D3B8107FF444}">
      <dgm:prSet/>
      <dgm:spPr/>
      <dgm:t>
        <a:bodyPr/>
        <a:lstStyle/>
        <a:p>
          <a:endParaRPr lang="es-MX"/>
        </a:p>
      </dgm:t>
    </dgm:pt>
    <dgm:pt modelId="{65B36E64-2E0C-4F9E-8399-224DA505A2BB}">
      <dgm:prSet phldrT="[Texto]"/>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dirty="0" smtClean="0"/>
            <a:t>  Flujos de trabajadores , visitantes y </a:t>
          </a:r>
          <a:r>
            <a:rPr lang="es-ES" dirty="0" err="1" smtClean="0"/>
            <a:t>transmigrantes</a:t>
          </a:r>
          <a:endParaRPr lang="es-MX" dirty="0" smtClean="0"/>
        </a:p>
      </dgm:t>
    </dgm:pt>
    <dgm:pt modelId="{0B077383-AF80-4BDD-A4C7-DDD0CC808B7F}" type="parTrans" cxnId="{4E7A30CF-A655-4D15-857D-7355E4EFA562}">
      <dgm:prSet/>
      <dgm:spPr/>
      <dgm:t>
        <a:bodyPr/>
        <a:lstStyle/>
        <a:p>
          <a:endParaRPr lang="es-MX"/>
        </a:p>
      </dgm:t>
    </dgm:pt>
    <dgm:pt modelId="{433057E5-6D2F-44ED-9930-F99FBCC2C955}" type="sibTrans" cxnId="{4E7A30CF-A655-4D15-857D-7355E4EFA562}">
      <dgm:prSet/>
      <dgm:spPr/>
      <dgm:t>
        <a:bodyPr/>
        <a:lstStyle/>
        <a:p>
          <a:endParaRPr lang="es-MX"/>
        </a:p>
      </dgm:t>
    </dgm:pt>
    <dgm:pt modelId="{44F22582-4877-40EE-86F5-520EA0167DA8}">
      <dgm:prSet/>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smtClean="0"/>
            <a:t>   Cruces de drogas, armas y mercancía de contrabando</a:t>
          </a:r>
          <a:endParaRPr lang="es-ES" dirty="0" smtClean="0"/>
        </a:p>
      </dgm:t>
    </dgm:pt>
    <dgm:pt modelId="{D725D330-3352-4830-BA31-5C94DFF52065}" type="parTrans" cxnId="{4738264F-7D02-4DA0-8198-B27BC7714375}">
      <dgm:prSet/>
      <dgm:spPr/>
      <dgm:t>
        <a:bodyPr/>
        <a:lstStyle/>
        <a:p>
          <a:endParaRPr lang="es-MX"/>
        </a:p>
      </dgm:t>
    </dgm:pt>
    <dgm:pt modelId="{D6120BEA-0F12-4BEC-BC49-91BB12430101}" type="sibTrans" cxnId="{4738264F-7D02-4DA0-8198-B27BC7714375}">
      <dgm:prSet/>
      <dgm:spPr/>
      <dgm:t>
        <a:bodyPr/>
        <a:lstStyle/>
        <a:p>
          <a:endParaRPr lang="es-MX"/>
        </a:p>
      </dgm:t>
    </dgm:pt>
    <dgm:pt modelId="{B7091C1C-C148-4273-8B5D-0AB2D74C4DEA}">
      <dgm:prSet/>
      <dgm:spPr>
        <a:solidFill>
          <a:srgbClr val="0070C0"/>
        </a:solidFill>
      </dgm:spPr>
      <dgm:t>
        <a:bodyPr/>
        <a:lstStyle/>
        <a:p>
          <a:pPr defTabSz="1155700">
            <a:lnSpc>
              <a:spcPct val="90000"/>
            </a:lnSpc>
            <a:spcBef>
              <a:spcPts val="0"/>
            </a:spcBef>
            <a:spcAft>
              <a:spcPts val="0"/>
            </a:spcAft>
          </a:pPr>
          <a:r>
            <a:rPr lang="es-ES" dirty="0" smtClean="0"/>
            <a:t> 2001: Incremento en la seguridad y vigilancia migratoria</a:t>
          </a:r>
          <a:endParaRPr lang="es-MX" b="1" dirty="0" smtClean="0"/>
        </a:p>
      </dgm:t>
    </dgm:pt>
    <dgm:pt modelId="{F2FDE57D-1043-447D-AC58-886C3389800D}" type="parTrans" cxnId="{AC7535B7-5CE4-44BF-BACB-8B6F249584F2}">
      <dgm:prSet/>
      <dgm:spPr/>
      <dgm:t>
        <a:bodyPr/>
        <a:lstStyle/>
        <a:p>
          <a:endParaRPr lang="es-MX"/>
        </a:p>
      </dgm:t>
    </dgm:pt>
    <dgm:pt modelId="{2DB15BBC-959A-4EA2-92A6-C5B8B59FD8C8}" type="sibTrans" cxnId="{AC7535B7-5CE4-44BF-BACB-8B6F249584F2}">
      <dgm:prSet/>
      <dgm:spPr/>
      <dgm:t>
        <a:bodyPr/>
        <a:lstStyle/>
        <a:p>
          <a:endParaRPr lang="es-MX"/>
        </a:p>
      </dgm:t>
    </dgm:pt>
    <dgm:pt modelId="{96EBDB96-382E-4356-BC4D-90B31B7D7D14}">
      <dgm:prSet phldrT="[Texto]"/>
      <dgm:spPr>
        <a:solidFill>
          <a:srgbClr val="0070C0"/>
        </a:solidFill>
      </dgm:spPr>
      <dgm:t>
        <a:bodyPr/>
        <a:lstStyle/>
        <a:p>
          <a:pPr marR="0" defTabSz="1155700" eaLnBrk="1" fontAlgn="auto" latinLnBrk="0" hangingPunct="1">
            <a:lnSpc>
              <a:spcPct val="90000"/>
            </a:lnSpc>
            <a:spcBef>
              <a:spcPts val="0"/>
            </a:spcBef>
            <a:spcAft>
              <a:spcPts val="0"/>
            </a:spcAft>
            <a:buClrTx/>
            <a:buSzTx/>
            <a:buFontTx/>
            <a:tabLst/>
            <a:defRPr/>
          </a:pPr>
          <a:r>
            <a:rPr lang="es-ES" dirty="0" smtClean="0"/>
            <a:t>Extensión de 3 185 Km.</a:t>
          </a:r>
          <a:endParaRPr lang="es-MX" b="1" dirty="0" smtClean="0"/>
        </a:p>
      </dgm:t>
    </dgm:pt>
    <dgm:pt modelId="{1D5A862B-31BB-491F-9F6E-32B00B5396B3}" type="parTrans" cxnId="{0C0FD66B-212C-4AB3-9F0F-7A1789143C39}">
      <dgm:prSet/>
      <dgm:spPr/>
      <dgm:t>
        <a:bodyPr/>
        <a:lstStyle/>
        <a:p>
          <a:endParaRPr lang="es-MX"/>
        </a:p>
      </dgm:t>
    </dgm:pt>
    <dgm:pt modelId="{90B39CCD-F007-4392-A489-9F61B835E978}" type="sibTrans" cxnId="{0C0FD66B-212C-4AB3-9F0F-7A1789143C39}">
      <dgm:prSet/>
      <dgm:spPr/>
      <dgm:t>
        <a:bodyPr/>
        <a:lstStyle/>
        <a:p>
          <a:endParaRPr lang="es-MX"/>
        </a:p>
      </dgm:t>
    </dgm:pt>
    <dgm:pt modelId="{B6E40362-C9C1-4E7E-B670-749D65C3C346}">
      <dgm:prSet phldrT="[Texto]"/>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dirty="0" smtClean="0"/>
            <a:t>  Nueve cruces formales y  múltiples informales. </a:t>
          </a:r>
          <a:endParaRPr lang="es-MX" dirty="0" smtClean="0"/>
        </a:p>
      </dgm:t>
    </dgm:pt>
    <dgm:pt modelId="{B914E521-B75A-4E94-A378-33326998C4DB}" type="parTrans" cxnId="{82F1DD3D-CF98-4DA6-916E-499C38C43B94}">
      <dgm:prSet/>
      <dgm:spPr/>
      <dgm:t>
        <a:bodyPr/>
        <a:lstStyle/>
        <a:p>
          <a:endParaRPr lang="es-MX"/>
        </a:p>
      </dgm:t>
    </dgm:pt>
    <dgm:pt modelId="{750E40EE-D3C9-4FBA-AEA9-6E0C51E85DBC}" type="sibTrans" cxnId="{82F1DD3D-CF98-4DA6-916E-499C38C43B94}">
      <dgm:prSet/>
      <dgm:spPr/>
      <dgm:t>
        <a:bodyPr/>
        <a:lstStyle/>
        <a:p>
          <a:endParaRPr lang="es-MX"/>
        </a:p>
      </dgm:t>
    </dgm:pt>
    <dgm:pt modelId="{74EB382B-3FA2-4675-816F-808F0E2C004C}">
      <dgm:prSet/>
      <dgm:spPr>
        <a:solidFill>
          <a:srgbClr val="0070C0"/>
        </a:solidFill>
      </dgm:spPr>
      <dgm:t>
        <a:bodyPr/>
        <a:lstStyle/>
        <a:p>
          <a:pPr defTabSz="1155700">
            <a:lnSpc>
              <a:spcPct val="90000"/>
            </a:lnSpc>
            <a:spcBef>
              <a:spcPts val="0"/>
            </a:spcBef>
            <a:spcAft>
              <a:spcPts val="0"/>
            </a:spcAft>
          </a:pPr>
          <a:r>
            <a:rPr lang="es-ES" dirty="0" smtClean="0"/>
            <a:t> Cruces irregulares de mexicanos y centroamericanos</a:t>
          </a:r>
          <a:endParaRPr lang="es-MX" b="1" dirty="0" smtClean="0"/>
        </a:p>
      </dgm:t>
    </dgm:pt>
    <dgm:pt modelId="{E8909492-CC94-40FD-BBB2-3024DB295D7A}" type="parTrans" cxnId="{27A4CC95-58AE-419B-82A4-BEDFC2E24440}">
      <dgm:prSet/>
      <dgm:spPr/>
      <dgm:t>
        <a:bodyPr/>
        <a:lstStyle/>
        <a:p>
          <a:endParaRPr lang="es-MX"/>
        </a:p>
      </dgm:t>
    </dgm:pt>
    <dgm:pt modelId="{16B0DB1F-F55E-42C7-ACD4-87AA1B5770AD}" type="sibTrans" cxnId="{27A4CC95-58AE-419B-82A4-BEDFC2E24440}">
      <dgm:prSet/>
      <dgm:spPr/>
      <dgm:t>
        <a:bodyPr/>
        <a:lstStyle/>
        <a:p>
          <a:endParaRPr lang="es-MX"/>
        </a:p>
      </dgm:t>
    </dgm:pt>
    <dgm:pt modelId="{04E1B42F-566B-4A58-95B3-4B209F95C3A2}">
      <dgm:prSet/>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smtClean="0"/>
            <a:t>   Delincuencia común y organizada</a:t>
          </a:r>
          <a:endParaRPr lang="es-ES" dirty="0" smtClean="0"/>
        </a:p>
      </dgm:t>
    </dgm:pt>
    <dgm:pt modelId="{B3000C88-2C35-4F85-A505-A4960B3A91F2}" type="parTrans" cxnId="{BF867C64-82F5-4EE5-87C6-19BFB9801406}">
      <dgm:prSet/>
      <dgm:spPr/>
      <dgm:t>
        <a:bodyPr/>
        <a:lstStyle/>
        <a:p>
          <a:endParaRPr lang="es-MX"/>
        </a:p>
      </dgm:t>
    </dgm:pt>
    <dgm:pt modelId="{0973EBD2-2A38-494B-8D7B-62D5A931804F}" type="sibTrans" cxnId="{BF867C64-82F5-4EE5-87C6-19BFB9801406}">
      <dgm:prSet/>
      <dgm:spPr/>
      <dgm:t>
        <a:bodyPr/>
        <a:lstStyle/>
        <a:p>
          <a:endParaRPr lang="es-MX"/>
        </a:p>
      </dgm:t>
    </dgm:pt>
    <dgm:pt modelId="{74CAA638-0385-4821-AEEC-DD71920999E9}">
      <dgm:prSet phldrT="[Texto]"/>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smtClean="0"/>
            <a:t>  Cruces de drogas, armas y mercancía de contrabando</a:t>
          </a:r>
        </a:p>
      </dgm:t>
    </dgm:pt>
    <dgm:pt modelId="{B52937DF-A117-404C-89C9-42BFBD8F9AC0}" type="parTrans" cxnId="{029A1059-71AA-4313-915E-7900356AC893}">
      <dgm:prSet/>
      <dgm:spPr/>
      <dgm:t>
        <a:bodyPr/>
        <a:lstStyle/>
        <a:p>
          <a:endParaRPr lang="es-MX"/>
        </a:p>
      </dgm:t>
    </dgm:pt>
    <dgm:pt modelId="{A599456C-B68F-4ED8-A97E-868EEB25BF43}" type="sibTrans" cxnId="{029A1059-71AA-4313-915E-7900356AC893}">
      <dgm:prSet/>
      <dgm:spPr/>
      <dgm:t>
        <a:bodyPr/>
        <a:lstStyle/>
        <a:p>
          <a:endParaRPr lang="es-MX"/>
        </a:p>
      </dgm:t>
    </dgm:pt>
    <dgm:pt modelId="{38798D1B-303D-41B9-98DA-98B99673B730}" type="pres">
      <dgm:prSet presAssocID="{C4899FEE-B474-45D8-BEEF-D5F2D2911B2D}" presName="linear" presStyleCnt="0">
        <dgm:presLayoutVars>
          <dgm:dir/>
          <dgm:resizeHandles val="exact"/>
        </dgm:presLayoutVars>
      </dgm:prSet>
      <dgm:spPr/>
      <dgm:t>
        <a:bodyPr/>
        <a:lstStyle/>
        <a:p>
          <a:endParaRPr lang="es-MX"/>
        </a:p>
      </dgm:t>
    </dgm:pt>
    <dgm:pt modelId="{3BC07C4F-DCF0-4730-877B-3BD2FC75C3DB}" type="pres">
      <dgm:prSet presAssocID="{08D66894-7392-4104-BFFE-61F49E49F0DA}" presName="comp" presStyleCnt="0"/>
      <dgm:spPr/>
    </dgm:pt>
    <dgm:pt modelId="{74CCA08B-683C-4A7E-BECB-2FC19B7CF25D}" type="pres">
      <dgm:prSet presAssocID="{08D66894-7392-4104-BFFE-61F49E49F0DA}" presName="box" presStyleLbl="node1" presStyleIdx="0" presStyleCnt="2"/>
      <dgm:spPr/>
      <dgm:t>
        <a:bodyPr/>
        <a:lstStyle/>
        <a:p>
          <a:endParaRPr lang="es-MX"/>
        </a:p>
      </dgm:t>
    </dgm:pt>
    <dgm:pt modelId="{321384F9-0B3E-4432-B958-2F2A50238522}" type="pres">
      <dgm:prSet presAssocID="{08D66894-7392-4104-BFFE-61F49E49F0DA}" presName="img" presStyleLbl="fgImgPlace1" presStyleIdx="0" presStyleCnt="2"/>
      <dgm:spPr>
        <a:blipFill rotWithShape="0">
          <a:blip xmlns:r="http://schemas.openxmlformats.org/officeDocument/2006/relationships" r:embed="rId1"/>
          <a:stretch>
            <a:fillRect/>
          </a:stretch>
        </a:blipFill>
      </dgm:spPr>
      <dgm:t>
        <a:bodyPr/>
        <a:lstStyle/>
        <a:p>
          <a:endParaRPr lang="es-MX"/>
        </a:p>
      </dgm:t>
    </dgm:pt>
    <dgm:pt modelId="{AF01AB5B-4598-4BA2-AC21-ADB0CFD7BBB7}" type="pres">
      <dgm:prSet presAssocID="{08D66894-7392-4104-BFFE-61F49E49F0DA}" presName="text" presStyleLbl="node1" presStyleIdx="0" presStyleCnt="2">
        <dgm:presLayoutVars>
          <dgm:bulletEnabled val="1"/>
        </dgm:presLayoutVars>
      </dgm:prSet>
      <dgm:spPr/>
      <dgm:t>
        <a:bodyPr/>
        <a:lstStyle/>
        <a:p>
          <a:endParaRPr lang="es-MX"/>
        </a:p>
      </dgm:t>
    </dgm:pt>
    <dgm:pt modelId="{36094E5D-B52E-421B-9BC1-52F7EA66F5D0}" type="pres">
      <dgm:prSet presAssocID="{1A8D2606-6CB7-4A37-8893-0CE6A67818E0}" presName="spacer" presStyleCnt="0"/>
      <dgm:spPr/>
    </dgm:pt>
    <dgm:pt modelId="{1F95D2BD-4BF5-43A2-8DE5-CE5EA2AA8153}" type="pres">
      <dgm:prSet presAssocID="{8EC63DB0-9D3E-4B3C-95B6-606346C24C90}" presName="comp" presStyleCnt="0"/>
      <dgm:spPr/>
    </dgm:pt>
    <dgm:pt modelId="{E0EF43A0-75F9-469D-875D-284A7AB7D423}" type="pres">
      <dgm:prSet presAssocID="{8EC63DB0-9D3E-4B3C-95B6-606346C24C90}" presName="box" presStyleLbl="node1" presStyleIdx="1" presStyleCnt="2"/>
      <dgm:spPr/>
      <dgm:t>
        <a:bodyPr/>
        <a:lstStyle/>
        <a:p>
          <a:endParaRPr lang="es-MX"/>
        </a:p>
      </dgm:t>
    </dgm:pt>
    <dgm:pt modelId="{F6723AAB-44B0-4376-BD20-7AF698332383}" type="pres">
      <dgm:prSet presAssocID="{8EC63DB0-9D3E-4B3C-95B6-606346C24C90}" presName="img" presStyleLbl="fgImgPlace1" presStyleIdx="1" presStyleCnt="2"/>
      <dgm:spPr>
        <a:blipFill rotWithShape="0">
          <a:blip xmlns:r="http://schemas.openxmlformats.org/officeDocument/2006/relationships" r:embed="rId2"/>
          <a:stretch>
            <a:fillRect/>
          </a:stretch>
        </a:blipFill>
      </dgm:spPr>
    </dgm:pt>
    <dgm:pt modelId="{A8E572BA-5078-4FB5-A63B-6BD7E2BEDB9D}" type="pres">
      <dgm:prSet presAssocID="{8EC63DB0-9D3E-4B3C-95B6-606346C24C90}" presName="text" presStyleLbl="node1" presStyleIdx="1" presStyleCnt="2">
        <dgm:presLayoutVars>
          <dgm:bulletEnabled val="1"/>
        </dgm:presLayoutVars>
      </dgm:prSet>
      <dgm:spPr/>
      <dgm:t>
        <a:bodyPr/>
        <a:lstStyle/>
        <a:p>
          <a:endParaRPr lang="es-MX"/>
        </a:p>
      </dgm:t>
    </dgm:pt>
  </dgm:ptLst>
  <dgm:cxnLst>
    <dgm:cxn modelId="{C51F1D55-C8A3-4E6A-B835-D01E94F01DEC}" type="presOf" srcId="{B6E40362-C9C1-4E7E-B670-749D65C3C346}" destId="{AF01AB5B-4598-4BA2-AC21-ADB0CFD7BBB7}" srcOrd="1" destOrd="3" presId="urn:microsoft.com/office/officeart/2005/8/layout/vList4#2"/>
    <dgm:cxn modelId="{D91936D4-1650-4F84-9298-263F8502A917}" type="presOf" srcId="{09D7E3E8-CA00-4568-9228-24D9766BB723}" destId="{AF01AB5B-4598-4BA2-AC21-ADB0CFD7BBB7}" srcOrd="1" destOrd="1" presId="urn:microsoft.com/office/officeart/2005/8/layout/vList4#2"/>
    <dgm:cxn modelId="{5EFC52D0-7795-455F-9D10-6EC5575A2F60}" type="presOf" srcId="{8EC63DB0-9D3E-4B3C-95B6-606346C24C90}" destId="{A8E572BA-5078-4FB5-A63B-6BD7E2BEDB9D}" srcOrd="1" destOrd="0" presId="urn:microsoft.com/office/officeart/2005/8/layout/vList4#2"/>
    <dgm:cxn modelId="{6268EFCA-4BA9-49C7-BDE4-37511940273A}" srcId="{C4899FEE-B474-45D8-BEEF-D5F2D2911B2D}" destId="{8EC63DB0-9D3E-4B3C-95B6-606346C24C90}" srcOrd="1" destOrd="0" parTransId="{D19056B7-80E8-4E37-B80E-056B83B64A8A}" sibTransId="{328EEE3A-FCD2-4E64-A246-B412D9D07096}"/>
    <dgm:cxn modelId="{2C8A9BAB-2E59-46EB-80A4-223A1E661304}" type="presOf" srcId="{B7091C1C-C148-4273-8B5D-0AB2D74C4DEA}" destId="{E0EF43A0-75F9-469D-875D-284A7AB7D423}" srcOrd="0" destOrd="2" presId="urn:microsoft.com/office/officeart/2005/8/layout/vList4#2"/>
    <dgm:cxn modelId="{884A7D50-C809-47A1-89B6-18A2FCF15205}" srcId="{08D66894-7392-4104-BFFE-61F49E49F0DA}" destId="{09D7E3E8-CA00-4568-9228-24D9766BB723}" srcOrd="0" destOrd="0" parTransId="{1557B374-551A-42C0-8B58-D101042DCF77}" sibTransId="{1D6543CA-748E-48DD-A2ED-AEC3C66BD776}"/>
    <dgm:cxn modelId="{029A1059-71AA-4313-915E-7900356AC893}" srcId="{08D66894-7392-4104-BFFE-61F49E49F0DA}" destId="{74CAA638-0385-4821-AEEC-DD71920999E9}" srcOrd="4" destOrd="0" parTransId="{B52937DF-A117-404C-89C9-42BFBD8F9AC0}" sibTransId="{A599456C-B68F-4ED8-A97E-868EEB25BF43}"/>
    <dgm:cxn modelId="{82F1DD3D-CF98-4DA6-916E-499C38C43B94}" srcId="{08D66894-7392-4104-BFFE-61F49E49F0DA}" destId="{B6E40362-C9C1-4E7E-B670-749D65C3C346}" srcOrd="2" destOrd="0" parTransId="{B914E521-B75A-4E94-A378-33326998C4DB}" sibTransId="{750E40EE-D3C9-4FBA-AEA9-6E0C51E85DBC}"/>
    <dgm:cxn modelId="{AC7535B7-5CE4-44BF-BACB-8B6F249584F2}" srcId="{8EC63DB0-9D3E-4B3C-95B6-606346C24C90}" destId="{B7091C1C-C148-4273-8B5D-0AB2D74C4DEA}" srcOrd="1" destOrd="0" parTransId="{F2FDE57D-1043-447D-AC58-886C3389800D}" sibTransId="{2DB15BBC-959A-4EA2-92A6-C5B8B59FD8C8}"/>
    <dgm:cxn modelId="{BF867C64-82F5-4EE5-87C6-19BFB9801406}" srcId="{8EC63DB0-9D3E-4B3C-95B6-606346C24C90}" destId="{04E1B42F-566B-4A58-95B3-4B209F95C3A2}" srcOrd="4" destOrd="0" parTransId="{B3000C88-2C35-4F85-A505-A4960B3A91F2}" sibTransId="{0973EBD2-2A38-494B-8D7B-62D5A931804F}"/>
    <dgm:cxn modelId="{AE83E5CE-C48D-48D5-8D08-6A822E1D9BFE}" type="presOf" srcId="{C4899FEE-B474-45D8-BEEF-D5F2D2911B2D}" destId="{38798D1B-303D-41B9-98DA-98B99673B730}" srcOrd="0" destOrd="0" presId="urn:microsoft.com/office/officeart/2005/8/layout/vList4#2"/>
    <dgm:cxn modelId="{4B29CDE2-47DD-4895-8838-433128A2BDF9}" type="presOf" srcId="{96EBDB96-382E-4356-BC4D-90B31B7D7D14}" destId="{E0EF43A0-75F9-469D-875D-284A7AB7D423}" srcOrd="0" destOrd="1" presId="urn:microsoft.com/office/officeart/2005/8/layout/vList4#2"/>
    <dgm:cxn modelId="{986A161C-73F8-4EE5-A522-F3091BB9BA94}" type="presOf" srcId="{65B36E64-2E0C-4F9E-8399-224DA505A2BB}" destId="{74CCA08B-683C-4A7E-BECB-2FC19B7CF25D}" srcOrd="0" destOrd="4" presId="urn:microsoft.com/office/officeart/2005/8/layout/vList4#2"/>
    <dgm:cxn modelId="{D9307DAA-AEBC-4EB5-82C3-1435B8680C6A}" type="presOf" srcId="{44F22582-4877-40EE-86F5-520EA0167DA8}" destId="{E0EF43A0-75F9-469D-875D-284A7AB7D423}" srcOrd="0" destOrd="4" presId="urn:microsoft.com/office/officeart/2005/8/layout/vList4#2"/>
    <dgm:cxn modelId="{27A4CC95-58AE-419B-82A4-BEDFC2E24440}" srcId="{8EC63DB0-9D3E-4B3C-95B6-606346C24C90}" destId="{74EB382B-3FA2-4675-816F-808F0E2C004C}" srcOrd="2" destOrd="0" parTransId="{E8909492-CC94-40FD-BBB2-3024DB295D7A}" sibTransId="{16B0DB1F-F55E-42C7-ACD4-87AA1B5770AD}"/>
    <dgm:cxn modelId="{5DE1DB18-F88F-46BE-A7BD-42C1DA842656}" type="presOf" srcId="{74EB382B-3FA2-4675-816F-808F0E2C004C}" destId="{E0EF43A0-75F9-469D-875D-284A7AB7D423}" srcOrd="0" destOrd="3" presId="urn:microsoft.com/office/officeart/2005/8/layout/vList4#2"/>
    <dgm:cxn modelId="{D8ACD651-82DB-42E0-9734-E39E21B2B2C1}" type="presOf" srcId="{74EB382B-3FA2-4675-816F-808F0E2C004C}" destId="{A8E572BA-5078-4FB5-A63B-6BD7E2BEDB9D}" srcOrd="1" destOrd="3" presId="urn:microsoft.com/office/officeart/2005/8/layout/vList4#2"/>
    <dgm:cxn modelId="{C1C0FECC-701F-4B4E-AFEE-1870A18AC40E}" type="presOf" srcId="{04E1B42F-566B-4A58-95B3-4B209F95C3A2}" destId="{E0EF43A0-75F9-469D-875D-284A7AB7D423}" srcOrd="0" destOrd="5" presId="urn:microsoft.com/office/officeart/2005/8/layout/vList4#2"/>
    <dgm:cxn modelId="{4738264F-7D02-4DA0-8198-B27BC7714375}" srcId="{8EC63DB0-9D3E-4B3C-95B6-606346C24C90}" destId="{44F22582-4877-40EE-86F5-520EA0167DA8}" srcOrd="3" destOrd="0" parTransId="{D725D330-3352-4830-BA31-5C94DFF52065}" sibTransId="{D6120BEA-0F12-4BEC-BC49-91BB12430101}"/>
    <dgm:cxn modelId="{79622815-9F03-4892-8034-60CF02A4871C}" type="presOf" srcId="{08D66894-7392-4104-BFFE-61F49E49F0DA}" destId="{AF01AB5B-4598-4BA2-AC21-ADB0CFD7BBB7}" srcOrd="1" destOrd="0" presId="urn:microsoft.com/office/officeart/2005/8/layout/vList4#2"/>
    <dgm:cxn modelId="{4FF14780-45EC-4A9A-862B-A31E4265F1D0}" srcId="{C4899FEE-B474-45D8-BEEF-D5F2D2911B2D}" destId="{08D66894-7392-4104-BFFE-61F49E49F0DA}" srcOrd="0" destOrd="0" parTransId="{4675662E-6BDE-46CF-80FB-25C356725FFD}" sibTransId="{1A8D2606-6CB7-4A37-8893-0CE6A67818E0}"/>
    <dgm:cxn modelId="{0C0FD66B-212C-4AB3-9F0F-7A1789143C39}" srcId="{8EC63DB0-9D3E-4B3C-95B6-606346C24C90}" destId="{96EBDB96-382E-4356-BC4D-90B31B7D7D14}" srcOrd="0" destOrd="0" parTransId="{1D5A862B-31BB-491F-9F6E-32B00B5396B3}" sibTransId="{90B39CCD-F007-4392-A489-9F61B835E978}"/>
    <dgm:cxn modelId="{5ABD3EB4-B092-4E91-B0D2-27A0D4CC20FE}" type="presOf" srcId="{74CAA638-0385-4821-AEEC-DD71920999E9}" destId="{74CCA08B-683C-4A7E-BECB-2FC19B7CF25D}" srcOrd="0" destOrd="5" presId="urn:microsoft.com/office/officeart/2005/8/layout/vList4#2"/>
    <dgm:cxn modelId="{9243D523-FE4E-455C-AE08-4C4A51FA1506}" type="presOf" srcId="{DDD69297-C847-4E41-90B1-7D44EBE4DEF9}" destId="{AF01AB5B-4598-4BA2-AC21-ADB0CFD7BBB7}" srcOrd="1" destOrd="2" presId="urn:microsoft.com/office/officeart/2005/8/layout/vList4#2"/>
    <dgm:cxn modelId="{3259F075-6BC3-439F-9514-514C7E1FCCDE}" type="presOf" srcId="{09D7E3E8-CA00-4568-9228-24D9766BB723}" destId="{74CCA08B-683C-4A7E-BECB-2FC19B7CF25D}" srcOrd="0" destOrd="1" presId="urn:microsoft.com/office/officeart/2005/8/layout/vList4#2"/>
    <dgm:cxn modelId="{FAFB3E58-D612-4357-BDB1-E9BCBA8EB589}" type="presOf" srcId="{DDD69297-C847-4E41-90B1-7D44EBE4DEF9}" destId="{74CCA08B-683C-4A7E-BECB-2FC19B7CF25D}" srcOrd="0" destOrd="2" presId="urn:microsoft.com/office/officeart/2005/8/layout/vList4#2"/>
    <dgm:cxn modelId="{276BA3FA-F381-43EA-9D6B-6BD3020AC9D0}" type="presOf" srcId="{8EC63DB0-9D3E-4B3C-95B6-606346C24C90}" destId="{E0EF43A0-75F9-469D-875D-284A7AB7D423}" srcOrd="0" destOrd="0" presId="urn:microsoft.com/office/officeart/2005/8/layout/vList4#2"/>
    <dgm:cxn modelId="{0688F2AC-5E03-4026-8FE6-9D6F95E2D544}" type="presOf" srcId="{04E1B42F-566B-4A58-95B3-4B209F95C3A2}" destId="{A8E572BA-5078-4FB5-A63B-6BD7E2BEDB9D}" srcOrd="1" destOrd="5" presId="urn:microsoft.com/office/officeart/2005/8/layout/vList4#2"/>
    <dgm:cxn modelId="{D89EE9F3-F469-44D2-931F-749891372A8A}" type="presOf" srcId="{74CAA638-0385-4821-AEEC-DD71920999E9}" destId="{AF01AB5B-4598-4BA2-AC21-ADB0CFD7BBB7}" srcOrd="1" destOrd="5" presId="urn:microsoft.com/office/officeart/2005/8/layout/vList4#2"/>
    <dgm:cxn modelId="{E573B2D1-88EF-47DA-8BC3-11BD7C7C3361}" type="presOf" srcId="{44F22582-4877-40EE-86F5-520EA0167DA8}" destId="{A8E572BA-5078-4FB5-A63B-6BD7E2BEDB9D}" srcOrd="1" destOrd="4" presId="urn:microsoft.com/office/officeart/2005/8/layout/vList4#2"/>
    <dgm:cxn modelId="{CA30B04B-18D7-4DD7-BC41-4A30D10E8A0E}" type="presOf" srcId="{B7091C1C-C148-4273-8B5D-0AB2D74C4DEA}" destId="{A8E572BA-5078-4FB5-A63B-6BD7E2BEDB9D}" srcOrd="1" destOrd="2" presId="urn:microsoft.com/office/officeart/2005/8/layout/vList4#2"/>
    <dgm:cxn modelId="{360BDEC1-719D-48FB-9C22-E536C7F424D8}" type="presOf" srcId="{08D66894-7392-4104-BFFE-61F49E49F0DA}" destId="{74CCA08B-683C-4A7E-BECB-2FC19B7CF25D}" srcOrd="0" destOrd="0" presId="urn:microsoft.com/office/officeart/2005/8/layout/vList4#2"/>
    <dgm:cxn modelId="{9DE00474-91C3-45B7-97E8-54D22B0ED6CC}" type="presOf" srcId="{96EBDB96-382E-4356-BC4D-90B31B7D7D14}" destId="{A8E572BA-5078-4FB5-A63B-6BD7E2BEDB9D}" srcOrd="1" destOrd="1" presId="urn:microsoft.com/office/officeart/2005/8/layout/vList4#2"/>
    <dgm:cxn modelId="{4E7A30CF-A655-4D15-857D-7355E4EFA562}" srcId="{08D66894-7392-4104-BFFE-61F49E49F0DA}" destId="{65B36E64-2E0C-4F9E-8399-224DA505A2BB}" srcOrd="3" destOrd="0" parTransId="{0B077383-AF80-4BDD-A4C7-DDD0CC808B7F}" sibTransId="{433057E5-6D2F-44ED-9930-F99FBCC2C955}"/>
    <dgm:cxn modelId="{9CC05DD4-E6C8-469B-A092-D3B8107FF444}" srcId="{08D66894-7392-4104-BFFE-61F49E49F0DA}" destId="{DDD69297-C847-4E41-90B1-7D44EBE4DEF9}" srcOrd="1" destOrd="0" parTransId="{565E8A60-CBBC-426C-ACEE-D9D747C24ED0}" sibTransId="{96738FD8-E547-4AD9-8C9C-44F3EC93D7C7}"/>
    <dgm:cxn modelId="{38921C8E-2CDE-4DC9-B6FB-762C74060A91}" type="presOf" srcId="{65B36E64-2E0C-4F9E-8399-224DA505A2BB}" destId="{AF01AB5B-4598-4BA2-AC21-ADB0CFD7BBB7}" srcOrd="1" destOrd="4" presId="urn:microsoft.com/office/officeart/2005/8/layout/vList4#2"/>
    <dgm:cxn modelId="{7BF801F1-9D78-4FAC-9628-E30997BEF394}" type="presOf" srcId="{B6E40362-C9C1-4E7E-B670-749D65C3C346}" destId="{74CCA08B-683C-4A7E-BECB-2FC19B7CF25D}" srcOrd="0" destOrd="3" presId="urn:microsoft.com/office/officeart/2005/8/layout/vList4#2"/>
    <dgm:cxn modelId="{1195B2D5-9F35-4BF0-8B98-B1044F78F503}" type="presParOf" srcId="{38798D1B-303D-41B9-98DA-98B99673B730}" destId="{3BC07C4F-DCF0-4730-877B-3BD2FC75C3DB}" srcOrd="0" destOrd="0" presId="urn:microsoft.com/office/officeart/2005/8/layout/vList4#2"/>
    <dgm:cxn modelId="{C9285670-15BE-4B59-A82A-4743E63D9706}" type="presParOf" srcId="{3BC07C4F-DCF0-4730-877B-3BD2FC75C3DB}" destId="{74CCA08B-683C-4A7E-BECB-2FC19B7CF25D}" srcOrd="0" destOrd="0" presId="urn:microsoft.com/office/officeart/2005/8/layout/vList4#2"/>
    <dgm:cxn modelId="{CFACB4AC-64DC-4D47-9AB2-7A8B2A270557}" type="presParOf" srcId="{3BC07C4F-DCF0-4730-877B-3BD2FC75C3DB}" destId="{321384F9-0B3E-4432-B958-2F2A50238522}" srcOrd="1" destOrd="0" presId="urn:microsoft.com/office/officeart/2005/8/layout/vList4#2"/>
    <dgm:cxn modelId="{46E9E7EE-AB17-4A73-A43A-C03766F065D4}" type="presParOf" srcId="{3BC07C4F-DCF0-4730-877B-3BD2FC75C3DB}" destId="{AF01AB5B-4598-4BA2-AC21-ADB0CFD7BBB7}" srcOrd="2" destOrd="0" presId="urn:microsoft.com/office/officeart/2005/8/layout/vList4#2"/>
    <dgm:cxn modelId="{CDAD0B4B-6DEC-4B37-8579-26074B53ACD8}" type="presParOf" srcId="{38798D1B-303D-41B9-98DA-98B99673B730}" destId="{36094E5D-B52E-421B-9BC1-52F7EA66F5D0}" srcOrd="1" destOrd="0" presId="urn:microsoft.com/office/officeart/2005/8/layout/vList4#2"/>
    <dgm:cxn modelId="{CD0A4A17-6762-4891-BBDF-5B7EC23674E1}" type="presParOf" srcId="{38798D1B-303D-41B9-98DA-98B99673B730}" destId="{1F95D2BD-4BF5-43A2-8DE5-CE5EA2AA8153}" srcOrd="2" destOrd="0" presId="urn:microsoft.com/office/officeart/2005/8/layout/vList4#2"/>
    <dgm:cxn modelId="{4826841E-3260-431B-BF88-48C13A9CC470}" type="presParOf" srcId="{1F95D2BD-4BF5-43A2-8DE5-CE5EA2AA8153}" destId="{E0EF43A0-75F9-469D-875D-284A7AB7D423}" srcOrd="0" destOrd="0" presId="urn:microsoft.com/office/officeart/2005/8/layout/vList4#2"/>
    <dgm:cxn modelId="{F6D0A3D7-0439-4AC7-A88A-ABD022CFF914}" type="presParOf" srcId="{1F95D2BD-4BF5-43A2-8DE5-CE5EA2AA8153}" destId="{F6723AAB-44B0-4376-BD20-7AF698332383}" srcOrd="1" destOrd="0" presId="urn:microsoft.com/office/officeart/2005/8/layout/vList4#2"/>
    <dgm:cxn modelId="{AF9BC628-C76A-4B74-96BA-179074925BF8}" type="presParOf" srcId="{1F95D2BD-4BF5-43A2-8DE5-CE5EA2AA8153}" destId="{A8E572BA-5078-4FB5-A63B-6BD7E2BEDB9D}"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CA08B-683C-4A7E-BECB-2FC19B7CF25D}">
      <dsp:nvSpPr>
        <dsp:cNvPr id="0" name=""/>
        <dsp:cNvSpPr/>
      </dsp:nvSpPr>
      <dsp:spPr>
        <a:xfrm>
          <a:off x="0" y="0"/>
          <a:ext cx="8229600" cy="230434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b="1" kern="1200" dirty="0" smtClean="0"/>
            <a:t>Frontera sur (abierta):</a:t>
          </a:r>
        </a:p>
        <a:p>
          <a:pPr marL="0" marR="0" lvl="1" indent="0" algn="l" defTabSz="914400" eaLnBrk="1" fontAlgn="auto" latinLnBrk="0" hangingPunct="1">
            <a:lnSpc>
              <a:spcPct val="100000"/>
            </a:lnSpc>
            <a:spcBef>
              <a:spcPct val="0"/>
            </a:spcBef>
            <a:spcAft>
              <a:spcPts val="0"/>
            </a:spcAft>
            <a:buClrTx/>
            <a:buSzTx/>
            <a:buFontTx/>
            <a:buChar char="••"/>
            <a:tabLst/>
            <a:defRPr/>
          </a:pPr>
          <a:r>
            <a:rPr lang="es-ES" sz="1900" kern="1200" dirty="0" smtClean="0"/>
            <a:t>  Extensión de 1 149 Km.</a:t>
          </a:r>
          <a:endParaRPr lang="es-MX" sz="19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s-ES" sz="1900" kern="1200" dirty="0" smtClean="0"/>
            <a:t>  Carencia de infraestructura física, tecnológica y humana</a:t>
          </a:r>
          <a:endParaRPr lang="es-MX" sz="1900" kern="1200" dirty="0" smtClean="0"/>
        </a:p>
        <a:p>
          <a:pPr marL="0" marR="0" lvl="1" indent="0" algn="l" defTabSz="914400" eaLnBrk="1" fontAlgn="auto" latinLnBrk="0" hangingPunct="1">
            <a:lnSpc>
              <a:spcPct val="100000"/>
            </a:lnSpc>
            <a:spcBef>
              <a:spcPct val="0"/>
            </a:spcBef>
            <a:spcAft>
              <a:spcPts val="0"/>
            </a:spcAft>
            <a:buClrTx/>
            <a:buSzTx/>
            <a:buFontTx/>
            <a:buChar char="••"/>
            <a:tabLst/>
            <a:defRPr/>
          </a:pPr>
          <a:r>
            <a:rPr lang="es-ES" sz="1900" kern="1200" dirty="0" smtClean="0"/>
            <a:t>  Nueve cruces formales y  múltiples informales. </a:t>
          </a:r>
          <a:endParaRPr lang="es-MX" sz="1900" kern="1200" dirty="0" smtClean="0"/>
        </a:p>
        <a:p>
          <a:pPr marL="0" marR="0" lvl="1" indent="0" algn="l" defTabSz="914400" eaLnBrk="1" fontAlgn="auto" latinLnBrk="0" hangingPunct="1">
            <a:lnSpc>
              <a:spcPct val="100000"/>
            </a:lnSpc>
            <a:spcBef>
              <a:spcPct val="0"/>
            </a:spcBef>
            <a:spcAft>
              <a:spcPts val="0"/>
            </a:spcAft>
            <a:buClrTx/>
            <a:buSzTx/>
            <a:buFontTx/>
            <a:buChar char="••"/>
            <a:tabLst/>
            <a:defRPr/>
          </a:pPr>
          <a:r>
            <a:rPr lang="es-ES" sz="1900" kern="1200" dirty="0" smtClean="0"/>
            <a:t>  Flujos de trabajadores , visitantes y </a:t>
          </a:r>
          <a:r>
            <a:rPr lang="es-ES" sz="1900" kern="1200" dirty="0" err="1" smtClean="0"/>
            <a:t>transmigrantes</a:t>
          </a:r>
          <a:endParaRPr lang="es-MX" sz="1900" kern="1200" dirty="0" smtClean="0"/>
        </a:p>
        <a:p>
          <a:pPr marL="0" marR="0" lvl="1" indent="0" algn="l" defTabSz="914400" eaLnBrk="1" fontAlgn="auto" latinLnBrk="0" hangingPunct="1">
            <a:lnSpc>
              <a:spcPct val="100000"/>
            </a:lnSpc>
            <a:spcBef>
              <a:spcPct val="0"/>
            </a:spcBef>
            <a:spcAft>
              <a:spcPts val="0"/>
            </a:spcAft>
            <a:buClrTx/>
            <a:buSzTx/>
            <a:buFontTx/>
            <a:buChar char="••"/>
            <a:tabLst/>
            <a:defRPr/>
          </a:pPr>
          <a:r>
            <a:rPr lang="es-MX" sz="1900" kern="1200" dirty="0" smtClean="0"/>
            <a:t>  Cruces de drogas, armas y mercancía de contrabando</a:t>
          </a:r>
        </a:p>
      </dsp:txBody>
      <dsp:txXfrm>
        <a:off x="1876354" y="0"/>
        <a:ext cx="6353245" cy="2304343"/>
      </dsp:txXfrm>
    </dsp:sp>
    <dsp:sp modelId="{321384F9-0B3E-4432-B958-2F2A50238522}">
      <dsp:nvSpPr>
        <dsp:cNvPr id="0" name=""/>
        <dsp:cNvSpPr/>
      </dsp:nvSpPr>
      <dsp:spPr>
        <a:xfrm>
          <a:off x="230434" y="230434"/>
          <a:ext cx="1645920" cy="184347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F43A0-75F9-469D-875D-284A7AB7D423}">
      <dsp:nvSpPr>
        <dsp:cNvPr id="0" name=""/>
        <dsp:cNvSpPr/>
      </dsp:nvSpPr>
      <dsp:spPr>
        <a:xfrm>
          <a:off x="0" y="2534777"/>
          <a:ext cx="8229600" cy="230434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155700">
            <a:lnSpc>
              <a:spcPct val="90000"/>
            </a:lnSpc>
            <a:spcBef>
              <a:spcPct val="0"/>
            </a:spcBef>
            <a:spcAft>
              <a:spcPct val="35000"/>
            </a:spcAft>
          </a:pPr>
          <a:r>
            <a:rPr lang="es-MX" sz="2400" b="1" kern="1200" dirty="0" smtClean="0"/>
            <a:t>Frontera norte (porosa):</a:t>
          </a:r>
        </a:p>
        <a:p>
          <a:pPr marL="171450" marR="0" lvl="1" indent="-171450" algn="l" defTabSz="1155700" eaLnBrk="1" fontAlgn="auto" latinLnBrk="0" hangingPunct="1">
            <a:lnSpc>
              <a:spcPct val="90000"/>
            </a:lnSpc>
            <a:spcBef>
              <a:spcPct val="0"/>
            </a:spcBef>
            <a:spcAft>
              <a:spcPts val="0"/>
            </a:spcAft>
            <a:buClrTx/>
            <a:buSzTx/>
            <a:buFontTx/>
            <a:buChar char="••"/>
            <a:tabLst/>
            <a:defRPr/>
          </a:pPr>
          <a:r>
            <a:rPr lang="es-ES" sz="1900" kern="1200" dirty="0" smtClean="0"/>
            <a:t>Extensión de 3 185 Km.</a:t>
          </a:r>
          <a:endParaRPr lang="es-MX" sz="1900" b="1" kern="1200" dirty="0" smtClean="0"/>
        </a:p>
        <a:p>
          <a:pPr marL="171450" lvl="1" indent="-171450" algn="l" defTabSz="1155700">
            <a:lnSpc>
              <a:spcPct val="90000"/>
            </a:lnSpc>
            <a:spcBef>
              <a:spcPct val="0"/>
            </a:spcBef>
            <a:spcAft>
              <a:spcPts val="0"/>
            </a:spcAft>
            <a:buChar char="••"/>
          </a:pPr>
          <a:r>
            <a:rPr lang="es-ES" sz="1900" kern="1200" dirty="0" smtClean="0"/>
            <a:t> 2001: Incremento en la seguridad y vigilancia migratoria</a:t>
          </a:r>
          <a:endParaRPr lang="es-MX" sz="1900" b="1" kern="1200" dirty="0" smtClean="0"/>
        </a:p>
        <a:p>
          <a:pPr marL="171450" lvl="1" indent="-171450" algn="l" defTabSz="1155700">
            <a:lnSpc>
              <a:spcPct val="90000"/>
            </a:lnSpc>
            <a:spcBef>
              <a:spcPct val="0"/>
            </a:spcBef>
            <a:spcAft>
              <a:spcPts val="0"/>
            </a:spcAft>
            <a:buChar char="••"/>
          </a:pPr>
          <a:r>
            <a:rPr lang="es-ES" sz="1900" kern="1200" dirty="0" smtClean="0"/>
            <a:t> Cruces irregulares de mexicanos y centroamericanos</a:t>
          </a:r>
          <a:endParaRPr lang="es-MX" sz="1900" b="1" kern="1200" dirty="0" smtClean="0"/>
        </a:p>
        <a:p>
          <a:pPr marL="0" marR="0" lvl="1" indent="0" algn="l" defTabSz="914400" eaLnBrk="1" fontAlgn="auto" latinLnBrk="0" hangingPunct="1">
            <a:lnSpc>
              <a:spcPct val="100000"/>
            </a:lnSpc>
            <a:spcBef>
              <a:spcPct val="0"/>
            </a:spcBef>
            <a:spcAft>
              <a:spcPts val="0"/>
            </a:spcAft>
            <a:buClrTx/>
            <a:buSzTx/>
            <a:buFontTx/>
            <a:buChar char="••"/>
            <a:tabLst/>
            <a:defRPr/>
          </a:pPr>
          <a:r>
            <a:rPr lang="es-MX" sz="1900" kern="1200" dirty="0" smtClean="0"/>
            <a:t>   Cruces de drogas, armas y mercancía de contrabando</a:t>
          </a:r>
          <a:endParaRPr lang="es-ES" sz="1900" kern="1200" dirty="0" smtClean="0"/>
        </a:p>
        <a:p>
          <a:pPr marL="0" marR="0" lvl="1" indent="0" algn="l" defTabSz="914400" eaLnBrk="1" fontAlgn="auto" latinLnBrk="0" hangingPunct="1">
            <a:lnSpc>
              <a:spcPct val="100000"/>
            </a:lnSpc>
            <a:spcBef>
              <a:spcPct val="0"/>
            </a:spcBef>
            <a:spcAft>
              <a:spcPts val="0"/>
            </a:spcAft>
            <a:buClrTx/>
            <a:buSzTx/>
            <a:buFontTx/>
            <a:buChar char="••"/>
            <a:tabLst/>
            <a:defRPr/>
          </a:pPr>
          <a:r>
            <a:rPr lang="es-MX" sz="1900" kern="1200" dirty="0" smtClean="0"/>
            <a:t>   Delincuencia común y organizada</a:t>
          </a:r>
          <a:endParaRPr lang="es-ES" sz="1900" kern="1200" dirty="0" smtClean="0"/>
        </a:p>
      </dsp:txBody>
      <dsp:txXfrm>
        <a:off x="1876354" y="2534777"/>
        <a:ext cx="6353245" cy="2304343"/>
      </dsp:txXfrm>
    </dsp:sp>
    <dsp:sp modelId="{F6723AAB-44B0-4376-BD20-7AF698332383}">
      <dsp:nvSpPr>
        <dsp:cNvPr id="0" name=""/>
        <dsp:cNvSpPr/>
      </dsp:nvSpPr>
      <dsp:spPr>
        <a:xfrm>
          <a:off x="230434" y="2765212"/>
          <a:ext cx="1645920" cy="184347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0.8002</cdr:x>
      <cdr:y>0.75856</cdr:y>
    </cdr:from>
    <cdr:to>
      <cdr:x>1</cdr:x>
      <cdr:y>0.8289</cdr:y>
    </cdr:to>
    <cdr:sp macro="" textlink="">
      <cdr:nvSpPr>
        <cdr:cNvPr id="2" name="TextBox 1"/>
        <cdr:cNvSpPr txBox="1"/>
      </cdr:nvSpPr>
      <cdr:spPr>
        <a:xfrm xmlns:a="http://schemas.openxmlformats.org/drawingml/2006/main">
          <a:off x="7591425" y="3800475"/>
          <a:ext cx="185737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0.1352</cdr:x>
      <cdr:y>0.65862</cdr:y>
    </cdr:from>
    <cdr:to>
      <cdr:x>0.20266</cdr:x>
      <cdr:y>0.71084</cdr:y>
    </cdr:to>
    <cdr:sp macro="" textlink="">
      <cdr:nvSpPr>
        <cdr:cNvPr id="2" name="1 CuadroTexto"/>
        <cdr:cNvSpPr txBox="1"/>
      </cdr:nvSpPr>
      <cdr:spPr>
        <a:xfrm xmlns:a="http://schemas.openxmlformats.org/drawingml/2006/main">
          <a:off x="763018" y="3152392"/>
          <a:ext cx="380718" cy="249943"/>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p xmlns:a="http://schemas.openxmlformats.org/drawingml/2006/main">
          <a:pPr marL="0" indent="0" algn="ctr"/>
          <a:r>
            <a:rPr lang="es-MX" sz="1600" b="1" dirty="0" smtClean="0">
              <a:latin typeface="Arial" pitchFamily="34" charset="0"/>
              <a:ea typeface="+mn-ea"/>
              <a:cs typeface="Arial" pitchFamily="34" charset="0"/>
            </a:rPr>
            <a:t>1.5</a:t>
          </a:r>
          <a:endParaRPr lang="es-MX" sz="1600" b="1" dirty="0">
            <a:latin typeface="Arial" pitchFamily="34" charset="0"/>
            <a:ea typeface="+mn-ea"/>
            <a:cs typeface="Arial" pitchFamily="34" charset="0"/>
          </a:endParaRPr>
        </a:p>
      </cdr:txBody>
    </cdr:sp>
  </cdr:relSizeAnchor>
  <cdr:relSizeAnchor xmlns:cdr="http://schemas.openxmlformats.org/drawingml/2006/chartDrawing">
    <cdr:from>
      <cdr:x>0.27555</cdr:x>
      <cdr:y>0.5834</cdr:y>
    </cdr:from>
    <cdr:to>
      <cdr:x>0.34374</cdr:x>
      <cdr:y>0.63562</cdr:y>
    </cdr:to>
    <cdr:sp macro="" textlink="">
      <cdr:nvSpPr>
        <cdr:cNvPr id="3" name="1 CuadroTexto"/>
        <cdr:cNvSpPr txBox="1"/>
      </cdr:nvSpPr>
      <cdr:spPr>
        <a:xfrm xmlns:a="http://schemas.openxmlformats.org/drawingml/2006/main">
          <a:off x="1555106" y="2792352"/>
          <a:ext cx="384838" cy="249943"/>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s-MX" sz="1600" b="1" dirty="0" smtClean="0">
              <a:latin typeface="Arial" pitchFamily="34" charset="0"/>
              <a:cs typeface="Arial" pitchFamily="34" charset="0"/>
            </a:rPr>
            <a:t>2.9</a:t>
          </a:r>
          <a:endParaRPr lang="es-MX" sz="1600" b="1" dirty="0">
            <a:latin typeface="Arial" pitchFamily="34" charset="0"/>
            <a:cs typeface="Arial" pitchFamily="34" charset="0"/>
          </a:endParaRPr>
        </a:p>
      </cdr:txBody>
    </cdr:sp>
  </cdr:relSizeAnchor>
  <cdr:relSizeAnchor xmlns:cdr="http://schemas.openxmlformats.org/drawingml/2006/chartDrawing">
    <cdr:from>
      <cdr:x>0.40506</cdr:x>
      <cdr:y>0.43647</cdr:y>
    </cdr:from>
    <cdr:to>
      <cdr:x>0.49367</cdr:x>
      <cdr:y>0.48869</cdr:y>
    </cdr:to>
    <cdr:sp macro="" textlink="">
      <cdr:nvSpPr>
        <cdr:cNvPr id="4" name="1 CuadroTexto"/>
        <cdr:cNvSpPr txBox="1"/>
      </cdr:nvSpPr>
      <cdr:spPr>
        <a:xfrm xmlns:a="http://schemas.openxmlformats.org/drawingml/2006/main">
          <a:off x="2286016" y="2057893"/>
          <a:ext cx="500066" cy="246221"/>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s-MX" sz="1600" b="1" dirty="0" smtClean="0">
              <a:latin typeface="Arial" pitchFamily="34" charset="0"/>
              <a:cs typeface="Arial" pitchFamily="34" charset="0"/>
            </a:rPr>
            <a:t>5.8</a:t>
          </a:r>
          <a:endParaRPr lang="es-MX" sz="1600" b="1" dirty="0">
            <a:latin typeface="Arial" pitchFamily="34" charset="0"/>
            <a:cs typeface="Arial" pitchFamily="34" charset="0"/>
          </a:endParaRPr>
        </a:p>
      </cdr:txBody>
    </cdr:sp>
  </cdr:relSizeAnchor>
  <cdr:relSizeAnchor xmlns:cdr="http://schemas.openxmlformats.org/drawingml/2006/chartDrawing">
    <cdr:from>
      <cdr:x>0.5435</cdr:x>
      <cdr:y>0.23738</cdr:y>
    </cdr:from>
    <cdr:to>
      <cdr:x>0.62679</cdr:x>
      <cdr:y>0.2896</cdr:y>
    </cdr:to>
    <cdr:sp macro="" textlink="">
      <cdr:nvSpPr>
        <cdr:cNvPr id="5" name="1 CuadroTexto"/>
        <cdr:cNvSpPr txBox="1"/>
      </cdr:nvSpPr>
      <cdr:spPr>
        <a:xfrm xmlns:a="http://schemas.openxmlformats.org/drawingml/2006/main">
          <a:off x="3067274" y="1136168"/>
          <a:ext cx="470055" cy="249943"/>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s-MX" sz="1600" b="1" dirty="0" smtClean="0">
              <a:latin typeface="Arial" pitchFamily="34" charset="0"/>
              <a:cs typeface="Arial" pitchFamily="34" charset="0"/>
            </a:rPr>
            <a:t>9.6</a:t>
          </a:r>
          <a:endParaRPr lang="es-MX" sz="1600" b="1" dirty="0">
            <a:latin typeface="Arial" pitchFamily="34" charset="0"/>
            <a:cs typeface="Arial" pitchFamily="34" charset="0"/>
          </a:endParaRPr>
        </a:p>
      </cdr:txBody>
    </cdr:sp>
  </cdr:relSizeAnchor>
  <cdr:relSizeAnchor xmlns:cdr="http://schemas.openxmlformats.org/drawingml/2006/chartDrawing">
    <cdr:from>
      <cdr:x>0.67109</cdr:x>
      <cdr:y>0.14711</cdr:y>
    </cdr:from>
    <cdr:to>
      <cdr:x>0.77422</cdr:x>
      <cdr:y>0.19933</cdr:y>
    </cdr:to>
    <cdr:sp macro="" textlink="">
      <cdr:nvSpPr>
        <cdr:cNvPr id="6" name="1 CuadroTexto"/>
        <cdr:cNvSpPr txBox="1"/>
      </cdr:nvSpPr>
      <cdr:spPr>
        <a:xfrm xmlns:a="http://schemas.openxmlformats.org/drawingml/2006/main">
          <a:off x="3787354" y="704120"/>
          <a:ext cx="582025" cy="249943"/>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s-MX" sz="1600" b="1" dirty="0" smtClean="0">
              <a:latin typeface="Arial" pitchFamily="34" charset="0"/>
              <a:cs typeface="Arial" pitchFamily="34" charset="0"/>
            </a:rPr>
            <a:t>11.3</a:t>
          </a:r>
          <a:endParaRPr lang="es-MX" sz="1600" b="1" dirty="0">
            <a:latin typeface="Arial" pitchFamily="34" charset="0"/>
            <a:cs typeface="Arial" pitchFamily="34" charset="0"/>
          </a:endParaRPr>
        </a:p>
      </cdr:txBody>
    </cdr:sp>
  </cdr:relSizeAnchor>
  <cdr:relSizeAnchor xmlns:cdr="http://schemas.openxmlformats.org/drawingml/2006/chartDrawing">
    <cdr:from>
      <cdr:x>0.8242</cdr:x>
      <cdr:y>0.11702</cdr:y>
    </cdr:from>
    <cdr:to>
      <cdr:x>0.91281</cdr:x>
      <cdr:y>0.16846</cdr:y>
    </cdr:to>
    <cdr:sp macro="" textlink="">
      <cdr:nvSpPr>
        <cdr:cNvPr id="7" name="1 CuadroTexto"/>
        <cdr:cNvSpPr txBox="1"/>
      </cdr:nvSpPr>
      <cdr:spPr>
        <a:xfrm xmlns:a="http://schemas.openxmlformats.org/drawingml/2006/main">
          <a:off x="4651457" y="560098"/>
          <a:ext cx="500079" cy="246221"/>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s-MX" sz="1600" b="1" dirty="0" smtClean="0">
              <a:latin typeface="Arial" pitchFamily="34" charset="0"/>
              <a:cs typeface="Arial" pitchFamily="34" charset="0"/>
            </a:rPr>
            <a:t>11.7</a:t>
          </a:r>
          <a:endParaRPr lang="es-MX" sz="1600" b="1"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0.84286</cdr:x>
      <cdr:y>0.24074</cdr:y>
    </cdr:from>
    <cdr:to>
      <cdr:x>0.87511</cdr:x>
      <cdr:y>0.27903</cdr:y>
    </cdr:to>
    <cdr:sp macro="" textlink="">
      <cdr:nvSpPr>
        <cdr:cNvPr id="2" name="1 CuadroTexto"/>
        <cdr:cNvSpPr txBox="1"/>
      </cdr:nvSpPr>
      <cdr:spPr>
        <a:xfrm xmlns:a="http://schemas.openxmlformats.org/drawingml/2006/main">
          <a:off x="4214842" y="928694"/>
          <a:ext cx="161271" cy="147710"/>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MX" sz="1200" b="0" baseline="30000" dirty="0" smtClean="0">
              <a:latin typeface="Times New Roman" pitchFamily="18" charset="0"/>
              <a:cs typeface="Times New Roman" pitchFamily="18" charset="0"/>
            </a:rPr>
            <a:t>2</a:t>
          </a:r>
          <a:endParaRPr lang="es-MX" sz="1200" b="0" baseline="30000" dirty="0">
            <a:latin typeface="Times New Roman" pitchFamily="18" charset="0"/>
            <a:cs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0.26347</cdr:x>
      <cdr:y>0.09561</cdr:y>
    </cdr:from>
    <cdr:to>
      <cdr:x>0.27256</cdr:x>
      <cdr:y>0.12582</cdr:y>
    </cdr:to>
    <cdr:sp macro="" textlink="">
      <cdr:nvSpPr>
        <cdr:cNvPr id="6" name="1 CuadroTexto"/>
        <cdr:cNvSpPr txBox="1"/>
      </cdr:nvSpPr>
      <cdr:spPr>
        <a:xfrm xmlns:a="http://schemas.openxmlformats.org/drawingml/2006/main">
          <a:off x="1533274" y="357186"/>
          <a:ext cx="52900" cy="112851"/>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MX" sz="1100" b="1" baseline="30000" dirty="0" smtClean="0">
              <a:latin typeface="Arial" pitchFamily="34" charset="0"/>
              <a:cs typeface="Arial" pitchFamily="34" charset="0"/>
            </a:rPr>
            <a:t>2</a:t>
          </a:r>
          <a:endParaRPr lang="es-MX" sz="1100" b="1" baseline="30000"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63491" name="Rectangle 3"/>
          <p:cNvSpPr>
            <a:spLocks noGrp="1" noChangeArrowheads="1"/>
          </p:cNvSpPr>
          <p:nvPr>
            <p:ph type="dt" idx="1"/>
          </p:nvPr>
        </p:nvSpPr>
        <p:spPr bwMode="auto">
          <a:xfrm>
            <a:off x="3970938"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701040" y="4416392"/>
            <a:ext cx="5608320" cy="4182176"/>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63494" name="Rectangle 6"/>
          <p:cNvSpPr>
            <a:spLocks noGrp="1" noChangeArrowheads="1"/>
          </p:cNvSpPr>
          <p:nvPr>
            <p:ph type="ftr" sz="quarter" idx="4"/>
          </p:nvPr>
        </p:nvSpPr>
        <p:spPr bwMode="auto">
          <a:xfrm>
            <a:off x="0" y="8829575"/>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63495" name="Rectangle 7"/>
          <p:cNvSpPr>
            <a:spLocks noGrp="1" noChangeArrowheads="1"/>
          </p:cNvSpPr>
          <p:nvPr>
            <p:ph type="sldNum" sz="quarter" idx="5"/>
          </p:nvPr>
        </p:nvSpPr>
        <p:spPr bwMode="auto">
          <a:xfrm>
            <a:off x="3970938" y="8829575"/>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atin typeface="Arial" charset="0"/>
                <a:cs typeface="Arial" charset="0"/>
              </a:defRPr>
            </a:lvl1pPr>
          </a:lstStyle>
          <a:p>
            <a:pPr>
              <a:defRPr/>
            </a:pPr>
            <a:fld id="{0877F42D-0004-4BEF-9D26-70F534761C6E}" type="slidenum">
              <a:rPr lang="en-US"/>
              <a:pPr>
                <a:defRPr/>
              </a:pPr>
              <a:t>‹#›</a:t>
            </a:fld>
            <a:endParaRPr lang="en-US"/>
          </a:p>
        </p:txBody>
      </p:sp>
    </p:spTree>
    <p:extLst>
      <p:ext uri="{BB962C8B-B14F-4D97-AF65-F5344CB8AC3E}">
        <p14:creationId xmlns:p14="http://schemas.microsoft.com/office/powerpoint/2010/main" val="3892634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37917C2-0173-49C1-A3F3-A34DB5044F5A}" type="slidenum">
              <a:rPr lang="en-US" smtClean="0">
                <a:latin typeface="Arial" pitchFamily="34" charset="0"/>
                <a:cs typeface="Arial" pitchFamily="34" charset="0"/>
              </a:rPr>
              <a:pPr/>
              <a:t>1</a:t>
            </a:fld>
            <a:endParaRPr lang="en-US" dirty="0" smtClean="0">
              <a:latin typeface="Arial" pitchFamily="34" charset="0"/>
              <a:cs typeface="Arial" pitchFamily="34" charset="0"/>
            </a:endParaRPr>
          </a:p>
        </p:txBody>
      </p:sp>
      <p:sp>
        <p:nvSpPr>
          <p:cNvPr id="24579" name="Rectangle 2"/>
          <p:cNvSpPr>
            <a:spLocks noGrp="1" noRot="1" noChangeAspect="1" noChangeArrowheads="1" noTextEdit="1"/>
          </p:cNvSpPr>
          <p:nvPr>
            <p:ph type="sldImg"/>
          </p:nvPr>
        </p:nvSpPr>
        <p:spPr>
          <a:xfrm>
            <a:off x="1185863" y="698500"/>
            <a:ext cx="4646612" cy="3484563"/>
          </a:xfrm>
          <a:ln/>
        </p:spPr>
      </p:sp>
      <p:sp>
        <p:nvSpPr>
          <p:cNvPr id="24580" name="Rectangle 3"/>
          <p:cNvSpPr>
            <a:spLocks noGrp="1" noChangeArrowheads="1"/>
          </p:cNvSpPr>
          <p:nvPr>
            <p:ph type="body" idx="1"/>
          </p:nvPr>
        </p:nvSpPr>
        <p:spPr>
          <a:xfrm>
            <a:off x="934720" y="4416392"/>
            <a:ext cx="5140960" cy="4182176"/>
          </a:xfrm>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60CEA0-C197-4406-A3E7-A7016AA9ECFE}" type="slidenum">
              <a:rPr lang="es-ES" smtClean="0"/>
              <a:pPr>
                <a:defRPr/>
              </a:pPr>
              <a:t>4</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60CEA0-C197-4406-A3E7-A7016AA9ECFE}" type="slidenum">
              <a:rPr lang="es-ES" smtClean="0"/>
              <a:pPr>
                <a:defRPr/>
              </a:pPr>
              <a:t>5</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60CEA0-C197-4406-A3E7-A7016AA9ECFE}" type="slidenum">
              <a:rPr lang="es-ES" smtClean="0"/>
              <a:pPr>
                <a:defRPr/>
              </a:pPr>
              <a:t>6</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F48A61E-458C-47DD-8D90-57F293BE7521}" type="slidenum">
              <a:rPr lang="es-ES" smtClean="0">
                <a:latin typeface="Arial" pitchFamily="34" charset="0"/>
              </a:rPr>
              <a:pPr/>
              <a:t>8</a:t>
            </a:fld>
            <a:endParaRPr lang="es-ES" smtClean="0">
              <a:latin typeface="Arial" pitchFamily="34" charset="0"/>
            </a:endParaRPr>
          </a:p>
        </p:txBody>
      </p:sp>
      <p:sp>
        <p:nvSpPr>
          <p:cNvPr id="30723" name="Rectangle 2"/>
          <p:cNvSpPr>
            <a:spLocks noGrp="1" noRot="1" noChangeAspect="1" noChangeArrowheads="1" noTextEdit="1"/>
          </p:cNvSpPr>
          <p:nvPr>
            <p:ph type="sldImg"/>
          </p:nvPr>
        </p:nvSpPr>
        <p:spPr>
          <a:xfrm>
            <a:off x="1182688" y="698500"/>
            <a:ext cx="4645025" cy="3484563"/>
          </a:xfrm>
          <a:ln/>
        </p:spPr>
      </p:sp>
      <p:sp>
        <p:nvSpPr>
          <p:cNvPr id="30724" name="Rectangle 3"/>
          <p:cNvSpPr>
            <a:spLocks noGrp="1" noChangeArrowheads="1"/>
          </p:cNvSpPr>
          <p:nvPr>
            <p:ph type="body" idx="1"/>
          </p:nvPr>
        </p:nvSpPr>
        <p:spPr>
          <a:xfrm>
            <a:off x="701359" y="4415791"/>
            <a:ext cx="5607684" cy="418338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60CEA0-C197-4406-A3E7-A7016AA9ECFE}" type="slidenum">
              <a:rPr lang="es-ES" smtClean="0"/>
              <a:pPr>
                <a:defRPr/>
              </a:pPr>
              <a:t>11</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45418-6777-4E2C-ADF1-8D3E2C5E90F9}" type="slidenum">
              <a:rPr lang="es-ES"/>
              <a:pPr/>
              <a:t>12</a:t>
            </a:fld>
            <a:endParaRPr lang="es-E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3E280-8E10-4CB3-A701-D1CA207F5129}" type="slidenum">
              <a:rPr lang="es-ES"/>
              <a:pPr/>
              <a:t>15</a:t>
            </a:fld>
            <a:endParaRPr lang="es-E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8"/>
          <p:cNvSpPr>
            <a:spLocks/>
          </p:cNvSpPr>
          <p:nvPr/>
        </p:nvSpPr>
        <p:spPr bwMode="auto">
          <a:xfrm>
            <a:off x="8072438" y="0"/>
            <a:ext cx="1071562" cy="663575"/>
          </a:xfrm>
          <a:custGeom>
            <a:avLst/>
            <a:gdLst/>
            <a:ahLst/>
            <a:cxnLst>
              <a:cxn ang="0">
                <a:pos x="0" y="195"/>
              </a:cxn>
              <a:cxn ang="0">
                <a:pos x="195" y="195"/>
              </a:cxn>
              <a:cxn ang="0">
                <a:pos x="195" y="0"/>
              </a:cxn>
              <a:cxn ang="0">
                <a:pos x="0" y="0"/>
              </a:cxn>
              <a:cxn ang="0">
                <a:pos x="0" y="195"/>
              </a:cxn>
            </a:cxnLst>
            <a:rect l="0" t="0" r="r" b="b"/>
            <a:pathLst>
              <a:path w="195" h="195">
                <a:moveTo>
                  <a:pt x="0" y="195"/>
                </a:moveTo>
                <a:cubicBezTo>
                  <a:pt x="0" y="195"/>
                  <a:pt x="195" y="195"/>
                  <a:pt x="195" y="195"/>
                </a:cubicBezTo>
                <a:cubicBezTo>
                  <a:pt x="195" y="195"/>
                  <a:pt x="195" y="0"/>
                  <a:pt x="195" y="0"/>
                </a:cubicBezTo>
                <a:cubicBezTo>
                  <a:pt x="195" y="0"/>
                  <a:pt x="0" y="0"/>
                  <a:pt x="0" y="0"/>
                </a:cubicBezTo>
                <a:cubicBezTo>
                  <a:pt x="0" y="0"/>
                  <a:pt x="0" y="195"/>
                  <a:pt x="0" y="195"/>
                </a:cubicBezTo>
                <a:close/>
              </a:path>
            </a:pathLst>
          </a:custGeom>
          <a:solidFill>
            <a:srgbClr val="DDDDDC"/>
          </a:solidFill>
          <a:ln w="9525">
            <a:noFill/>
            <a:round/>
            <a:headEnd/>
            <a:tailEnd/>
          </a:ln>
        </p:spPr>
        <p:txBody>
          <a:bodyPr/>
          <a:lstStyle/>
          <a:p>
            <a:pPr>
              <a:defRPr/>
            </a:pPr>
            <a:endParaRPr lang="es-MX">
              <a:latin typeface="Arial" charset="0"/>
              <a:cs typeface="Arial" charset="0"/>
            </a:endParaRPr>
          </a:p>
        </p:txBody>
      </p:sp>
      <p:sp>
        <p:nvSpPr>
          <p:cNvPr id="1033" name="Freeform 9"/>
          <p:cNvSpPr>
            <a:spLocks/>
          </p:cNvSpPr>
          <p:nvPr/>
        </p:nvSpPr>
        <p:spPr bwMode="auto">
          <a:xfrm>
            <a:off x="0" y="2008188"/>
            <a:ext cx="684213" cy="4849812"/>
          </a:xfrm>
          <a:custGeom>
            <a:avLst/>
            <a:gdLst/>
            <a:ahLst/>
            <a:cxnLst>
              <a:cxn ang="0">
                <a:pos x="0" y="203"/>
              </a:cxn>
              <a:cxn ang="0">
                <a:pos x="195" y="203"/>
              </a:cxn>
              <a:cxn ang="0">
                <a:pos x="195" y="0"/>
              </a:cxn>
              <a:cxn ang="0">
                <a:pos x="0" y="0"/>
              </a:cxn>
              <a:cxn ang="0">
                <a:pos x="0" y="203"/>
              </a:cxn>
            </a:cxnLst>
            <a:rect l="0" t="0" r="r" b="b"/>
            <a:pathLst>
              <a:path w="195" h="203">
                <a:moveTo>
                  <a:pt x="0" y="203"/>
                </a:moveTo>
                <a:cubicBezTo>
                  <a:pt x="0" y="203"/>
                  <a:pt x="195" y="203"/>
                  <a:pt x="195" y="203"/>
                </a:cubicBezTo>
                <a:cubicBezTo>
                  <a:pt x="195" y="203"/>
                  <a:pt x="195" y="0"/>
                  <a:pt x="195" y="0"/>
                </a:cubicBezTo>
                <a:cubicBezTo>
                  <a:pt x="195" y="0"/>
                  <a:pt x="0" y="0"/>
                  <a:pt x="0" y="0"/>
                </a:cubicBezTo>
                <a:cubicBezTo>
                  <a:pt x="0" y="0"/>
                  <a:pt x="0" y="203"/>
                  <a:pt x="0" y="203"/>
                </a:cubicBezTo>
                <a:close/>
              </a:path>
            </a:pathLst>
          </a:custGeom>
          <a:solidFill>
            <a:srgbClr val="626A70"/>
          </a:solidFill>
          <a:ln w="9525">
            <a:noFill/>
            <a:round/>
            <a:headEnd/>
            <a:tailEnd/>
          </a:ln>
        </p:spPr>
        <p:txBody>
          <a:bodyPr/>
          <a:lstStyle/>
          <a:p>
            <a:pPr>
              <a:defRPr/>
            </a:pPr>
            <a:endParaRPr lang="es-MX">
              <a:latin typeface="Arial" charset="0"/>
              <a:cs typeface="Arial" charset="0"/>
            </a:endParaRPr>
          </a:p>
        </p:txBody>
      </p:sp>
      <p:sp>
        <p:nvSpPr>
          <p:cNvPr id="1034" name="Freeform 10"/>
          <p:cNvSpPr>
            <a:spLocks/>
          </p:cNvSpPr>
          <p:nvPr/>
        </p:nvSpPr>
        <p:spPr bwMode="auto">
          <a:xfrm>
            <a:off x="0" y="663575"/>
            <a:ext cx="684213" cy="1828800"/>
          </a:xfrm>
          <a:custGeom>
            <a:avLst/>
            <a:gdLst/>
            <a:ahLst/>
            <a:cxnLst>
              <a:cxn ang="0">
                <a:pos x="0" y="0"/>
              </a:cxn>
              <a:cxn ang="0">
                <a:pos x="0" y="97"/>
              </a:cxn>
              <a:cxn ang="0">
                <a:pos x="195" y="97"/>
              </a:cxn>
              <a:cxn ang="0">
                <a:pos x="195" y="0"/>
              </a:cxn>
              <a:cxn ang="0">
                <a:pos x="0" y="0"/>
              </a:cxn>
            </a:cxnLst>
            <a:rect l="0" t="0" r="r" b="b"/>
            <a:pathLst>
              <a:path w="195" h="97">
                <a:moveTo>
                  <a:pt x="0" y="0"/>
                </a:moveTo>
                <a:cubicBezTo>
                  <a:pt x="0" y="0"/>
                  <a:pt x="0" y="97"/>
                  <a:pt x="0" y="97"/>
                </a:cubicBezTo>
                <a:cubicBezTo>
                  <a:pt x="0" y="97"/>
                  <a:pt x="195" y="97"/>
                  <a:pt x="195" y="97"/>
                </a:cubicBezTo>
                <a:cubicBezTo>
                  <a:pt x="195" y="97"/>
                  <a:pt x="195" y="0"/>
                  <a:pt x="195" y="0"/>
                </a:cubicBezTo>
                <a:cubicBezTo>
                  <a:pt x="195" y="0"/>
                  <a:pt x="0" y="0"/>
                  <a:pt x="0" y="0"/>
                </a:cubicBezTo>
                <a:close/>
              </a:path>
            </a:pathLst>
          </a:custGeom>
          <a:solidFill>
            <a:srgbClr val="DDDDDC"/>
          </a:solidFill>
          <a:ln w="9525">
            <a:noFill/>
            <a:round/>
            <a:headEnd/>
            <a:tailEnd/>
          </a:ln>
        </p:spPr>
        <p:txBody>
          <a:bodyPr/>
          <a:lstStyle/>
          <a:p>
            <a:pPr>
              <a:defRPr/>
            </a:pPr>
            <a:endParaRPr lang="es-MX">
              <a:latin typeface="Arial" charset="0"/>
              <a:cs typeface="Arial" charset="0"/>
            </a:endParaRPr>
          </a:p>
        </p:txBody>
      </p:sp>
      <p:grpSp>
        <p:nvGrpSpPr>
          <p:cNvPr id="1031" name="Group 11"/>
          <p:cNvGrpSpPr>
            <a:grpSpLocks/>
          </p:cNvGrpSpPr>
          <p:nvPr/>
        </p:nvGrpSpPr>
        <p:grpSpPr bwMode="auto">
          <a:xfrm>
            <a:off x="50800" y="1436688"/>
            <a:ext cx="576263" cy="288925"/>
            <a:chOff x="1015" y="1885"/>
            <a:chExt cx="1270" cy="535"/>
          </a:xfrm>
        </p:grpSpPr>
        <p:sp>
          <p:nvSpPr>
            <p:cNvPr id="2" name="Freeform 12"/>
            <p:cNvSpPr>
              <a:spLocks noEditPoints="1"/>
            </p:cNvSpPr>
            <p:nvPr/>
          </p:nvSpPr>
          <p:spPr bwMode="auto">
            <a:xfrm>
              <a:off x="1015" y="2379"/>
              <a:ext cx="1270" cy="41"/>
            </a:xfrm>
            <a:custGeom>
              <a:avLst/>
              <a:gdLst/>
              <a:ahLst/>
              <a:cxnLst>
                <a:cxn ang="0">
                  <a:pos x="6" y="0"/>
                </a:cxn>
                <a:cxn ang="0">
                  <a:pos x="18" y="0"/>
                </a:cxn>
                <a:cxn ang="0">
                  <a:pos x="27" y="0"/>
                </a:cxn>
                <a:cxn ang="0">
                  <a:pos x="26" y="9"/>
                </a:cxn>
                <a:cxn ang="0">
                  <a:pos x="23" y="12"/>
                </a:cxn>
                <a:cxn ang="0">
                  <a:pos x="24" y="3"/>
                </a:cxn>
                <a:cxn ang="0">
                  <a:pos x="30" y="2"/>
                </a:cxn>
                <a:cxn ang="0">
                  <a:pos x="41" y="0"/>
                </a:cxn>
                <a:cxn ang="0">
                  <a:pos x="42" y="0"/>
                </a:cxn>
                <a:cxn ang="0">
                  <a:pos x="53" y="2"/>
                </a:cxn>
                <a:cxn ang="0">
                  <a:pos x="59" y="11"/>
                </a:cxn>
                <a:cxn ang="0">
                  <a:pos x="67" y="8"/>
                </a:cxn>
                <a:cxn ang="0">
                  <a:pos x="58" y="0"/>
                </a:cxn>
                <a:cxn ang="0">
                  <a:pos x="78" y="2"/>
                </a:cxn>
                <a:cxn ang="0">
                  <a:pos x="89" y="12"/>
                </a:cxn>
                <a:cxn ang="0">
                  <a:pos x="82" y="6"/>
                </a:cxn>
                <a:cxn ang="0">
                  <a:pos x="86" y="9"/>
                </a:cxn>
                <a:cxn ang="0">
                  <a:pos x="109" y="12"/>
                </a:cxn>
                <a:cxn ang="0">
                  <a:pos x="116" y="9"/>
                </a:cxn>
                <a:cxn ang="0">
                  <a:pos x="124" y="8"/>
                </a:cxn>
                <a:cxn ang="0">
                  <a:pos x="128" y="6"/>
                </a:cxn>
                <a:cxn ang="0">
                  <a:pos x="136" y="1"/>
                </a:cxn>
                <a:cxn ang="0">
                  <a:pos x="145" y="10"/>
                </a:cxn>
                <a:cxn ang="0">
                  <a:pos x="141" y="2"/>
                </a:cxn>
                <a:cxn ang="0">
                  <a:pos x="150" y="12"/>
                </a:cxn>
                <a:cxn ang="0">
                  <a:pos x="164" y="10"/>
                </a:cxn>
                <a:cxn ang="0">
                  <a:pos x="159" y="2"/>
                </a:cxn>
                <a:cxn ang="0">
                  <a:pos x="155" y="6"/>
                </a:cxn>
                <a:cxn ang="0">
                  <a:pos x="171" y="3"/>
                </a:cxn>
                <a:cxn ang="0">
                  <a:pos x="172" y="0"/>
                </a:cxn>
                <a:cxn ang="0">
                  <a:pos x="192" y="8"/>
                </a:cxn>
                <a:cxn ang="0">
                  <a:pos x="187" y="6"/>
                </a:cxn>
                <a:cxn ang="0">
                  <a:pos x="206" y="10"/>
                </a:cxn>
                <a:cxn ang="0">
                  <a:pos x="221" y="12"/>
                </a:cxn>
                <a:cxn ang="0">
                  <a:pos x="217" y="2"/>
                </a:cxn>
                <a:cxn ang="0">
                  <a:pos x="217" y="10"/>
                </a:cxn>
                <a:cxn ang="0">
                  <a:pos x="232" y="10"/>
                </a:cxn>
                <a:cxn ang="0">
                  <a:pos x="238" y="2"/>
                </a:cxn>
                <a:cxn ang="0">
                  <a:pos x="250" y="3"/>
                </a:cxn>
                <a:cxn ang="0">
                  <a:pos x="262" y="0"/>
                </a:cxn>
                <a:cxn ang="0">
                  <a:pos x="265" y="12"/>
                </a:cxn>
                <a:cxn ang="0">
                  <a:pos x="272" y="2"/>
                </a:cxn>
                <a:cxn ang="0">
                  <a:pos x="282" y="5"/>
                </a:cxn>
                <a:cxn ang="0">
                  <a:pos x="277" y="10"/>
                </a:cxn>
                <a:cxn ang="0">
                  <a:pos x="282" y="0"/>
                </a:cxn>
                <a:cxn ang="0">
                  <a:pos x="292" y="2"/>
                </a:cxn>
                <a:cxn ang="0">
                  <a:pos x="292" y="12"/>
                </a:cxn>
                <a:cxn ang="0">
                  <a:pos x="291" y="0"/>
                </a:cxn>
                <a:cxn ang="0">
                  <a:pos x="305" y="8"/>
                </a:cxn>
                <a:cxn ang="0">
                  <a:pos x="301" y="6"/>
                </a:cxn>
                <a:cxn ang="0">
                  <a:pos x="309" y="6"/>
                </a:cxn>
                <a:cxn ang="0">
                  <a:pos x="319" y="10"/>
                </a:cxn>
                <a:cxn ang="0">
                  <a:pos x="319" y="2"/>
                </a:cxn>
                <a:cxn ang="0">
                  <a:pos x="326" y="0"/>
                </a:cxn>
                <a:cxn ang="0">
                  <a:pos x="342" y="6"/>
                </a:cxn>
                <a:cxn ang="0">
                  <a:pos x="338" y="3"/>
                </a:cxn>
                <a:cxn ang="0">
                  <a:pos x="332" y="3"/>
                </a:cxn>
                <a:cxn ang="0">
                  <a:pos x="353" y="12"/>
                </a:cxn>
                <a:cxn ang="0">
                  <a:pos x="344" y="0"/>
                </a:cxn>
              </a:cxnLst>
              <a:rect l="0" t="0" r="r" b="b"/>
              <a:pathLst>
                <a:path w="357" h="12">
                  <a:moveTo>
                    <a:pt x="0" y="0"/>
                  </a:moveTo>
                  <a:lnTo>
                    <a:pt x="0" y="12"/>
                  </a:lnTo>
                  <a:lnTo>
                    <a:pt x="3" y="12"/>
                  </a:lnTo>
                  <a:lnTo>
                    <a:pt x="3" y="0"/>
                  </a:lnTo>
                  <a:lnTo>
                    <a:pt x="0" y="0"/>
                  </a:lnTo>
                  <a:close/>
                  <a:moveTo>
                    <a:pt x="6" y="0"/>
                  </a:moveTo>
                  <a:lnTo>
                    <a:pt x="6" y="12"/>
                  </a:lnTo>
                  <a:lnTo>
                    <a:pt x="9" y="12"/>
                  </a:lnTo>
                  <a:lnTo>
                    <a:pt x="9" y="3"/>
                  </a:lnTo>
                  <a:lnTo>
                    <a:pt x="15" y="12"/>
                  </a:lnTo>
                  <a:lnTo>
                    <a:pt x="18" y="12"/>
                  </a:lnTo>
                  <a:lnTo>
                    <a:pt x="18" y="0"/>
                  </a:lnTo>
                  <a:lnTo>
                    <a:pt x="16" y="0"/>
                  </a:lnTo>
                  <a:lnTo>
                    <a:pt x="16" y="9"/>
                  </a:lnTo>
                  <a:lnTo>
                    <a:pt x="10" y="0"/>
                  </a:lnTo>
                  <a:lnTo>
                    <a:pt x="6" y="0"/>
                  </a:lnTo>
                  <a:close/>
                  <a:moveTo>
                    <a:pt x="28" y="0"/>
                  </a:moveTo>
                  <a:cubicBezTo>
                    <a:pt x="27" y="0"/>
                    <a:pt x="27" y="0"/>
                    <a:pt x="27" y="0"/>
                  </a:cubicBezTo>
                  <a:cubicBezTo>
                    <a:pt x="26" y="0"/>
                    <a:pt x="26" y="0"/>
                    <a:pt x="25" y="0"/>
                  </a:cubicBezTo>
                  <a:cubicBezTo>
                    <a:pt x="24" y="0"/>
                    <a:pt x="23" y="0"/>
                    <a:pt x="22" y="1"/>
                  </a:cubicBezTo>
                  <a:cubicBezTo>
                    <a:pt x="21" y="1"/>
                    <a:pt x="21" y="2"/>
                    <a:pt x="21" y="3"/>
                  </a:cubicBezTo>
                  <a:cubicBezTo>
                    <a:pt x="21" y="4"/>
                    <a:pt x="21" y="4"/>
                    <a:pt x="21" y="5"/>
                  </a:cubicBezTo>
                  <a:cubicBezTo>
                    <a:pt x="22" y="5"/>
                    <a:pt x="23" y="6"/>
                    <a:pt x="24" y="7"/>
                  </a:cubicBezTo>
                  <a:cubicBezTo>
                    <a:pt x="25" y="8"/>
                    <a:pt x="26" y="8"/>
                    <a:pt x="26" y="9"/>
                  </a:cubicBezTo>
                  <a:cubicBezTo>
                    <a:pt x="26" y="9"/>
                    <a:pt x="26" y="10"/>
                    <a:pt x="25" y="10"/>
                  </a:cubicBezTo>
                  <a:cubicBezTo>
                    <a:pt x="25" y="10"/>
                    <a:pt x="24" y="10"/>
                    <a:pt x="24" y="10"/>
                  </a:cubicBezTo>
                  <a:cubicBezTo>
                    <a:pt x="23" y="10"/>
                    <a:pt x="22" y="10"/>
                    <a:pt x="22" y="10"/>
                  </a:cubicBezTo>
                  <a:cubicBezTo>
                    <a:pt x="21" y="10"/>
                    <a:pt x="21" y="10"/>
                    <a:pt x="20" y="9"/>
                  </a:cubicBezTo>
                  <a:lnTo>
                    <a:pt x="21" y="12"/>
                  </a:lnTo>
                  <a:cubicBezTo>
                    <a:pt x="21" y="12"/>
                    <a:pt x="22" y="12"/>
                    <a:pt x="23" y="12"/>
                  </a:cubicBezTo>
                  <a:cubicBezTo>
                    <a:pt x="23" y="12"/>
                    <a:pt x="24" y="12"/>
                    <a:pt x="24" y="12"/>
                  </a:cubicBezTo>
                  <a:cubicBezTo>
                    <a:pt x="26" y="12"/>
                    <a:pt x="27" y="12"/>
                    <a:pt x="28" y="11"/>
                  </a:cubicBezTo>
                  <a:cubicBezTo>
                    <a:pt x="28" y="11"/>
                    <a:pt x="29" y="10"/>
                    <a:pt x="29" y="9"/>
                  </a:cubicBezTo>
                  <a:cubicBezTo>
                    <a:pt x="29" y="8"/>
                    <a:pt x="29" y="8"/>
                    <a:pt x="28" y="7"/>
                  </a:cubicBezTo>
                  <a:cubicBezTo>
                    <a:pt x="28" y="7"/>
                    <a:pt x="27" y="6"/>
                    <a:pt x="25" y="5"/>
                  </a:cubicBezTo>
                  <a:cubicBezTo>
                    <a:pt x="24" y="4"/>
                    <a:pt x="24" y="4"/>
                    <a:pt x="24" y="3"/>
                  </a:cubicBezTo>
                  <a:cubicBezTo>
                    <a:pt x="24" y="3"/>
                    <a:pt x="24" y="2"/>
                    <a:pt x="24" y="2"/>
                  </a:cubicBezTo>
                  <a:cubicBezTo>
                    <a:pt x="25" y="2"/>
                    <a:pt x="25" y="2"/>
                    <a:pt x="26" y="2"/>
                  </a:cubicBezTo>
                  <a:cubicBezTo>
                    <a:pt x="27" y="2"/>
                    <a:pt x="27" y="2"/>
                    <a:pt x="28" y="2"/>
                  </a:cubicBezTo>
                  <a:lnTo>
                    <a:pt x="28" y="0"/>
                  </a:lnTo>
                  <a:close/>
                  <a:moveTo>
                    <a:pt x="30" y="0"/>
                  </a:moveTo>
                  <a:lnTo>
                    <a:pt x="30" y="2"/>
                  </a:lnTo>
                  <a:lnTo>
                    <a:pt x="34" y="2"/>
                  </a:lnTo>
                  <a:lnTo>
                    <a:pt x="34" y="12"/>
                  </a:lnTo>
                  <a:lnTo>
                    <a:pt x="36" y="12"/>
                  </a:lnTo>
                  <a:lnTo>
                    <a:pt x="36" y="2"/>
                  </a:lnTo>
                  <a:lnTo>
                    <a:pt x="41" y="2"/>
                  </a:lnTo>
                  <a:lnTo>
                    <a:pt x="41" y="0"/>
                  </a:lnTo>
                  <a:lnTo>
                    <a:pt x="30" y="0"/>
                  </a:lnTo>
                  <a:close/>
                  <a:moveTo>
                    <a:pt x="42" y="0"/>
                  </a:moveTo>
                  <a:lnTo>
                    <a:pt x="42" y="12"/>
                  </a:lnTo>
                  <a:lnTo>
                    <a:pt x="45" y="12"/>
                  </a:lnTo>
                  <a:lnTo>
                    <a:pt x="45" y="0"/>
                  </a:lnTo>
                  <a:lnTo>
                    <a:pt x="42" y="0"/>
                  </a:lnTo>
                  <a:close/>
                  <a:moveTo>
                    <a:pt x="46" y="0"/>
                  </a:moveTo>
                  <a:lnTo>
                    <a:pt x="46" y="2"/>
                  </a:lnTo>
                  <a:lnTo>
                    <a:pt x="50" y="2"/>
                  </a:lnTo>
                  <a:lnTo>
                    <a:pt x="50" y="12"/>
                  </a:lnTo>
                  <a:lnTo>
                    <a:pt x="53" y="12"/>
                  </a:lnTo>
                  <a:lnTo>
                    <a:pt x="53" y="2"/>
                  </a:lnTo>
                  <a:lnTo>
                    <a:pt x="57" y="2"/>
                  </a:lnTo>
                  <a:lnTo>
                    <a:pt x="57" y="0"/>
                  </a:lnTo>
                  <a:lnTo>
                    <a:pt x="46" y="0"/>
                  </a:lnTo>
                  <a:close/>
                  <a:moveTo>
                    <a:pt x="58" y="0"/>
                  </a:moveTo>
                  <a:lnTo>
                    <a:pt x="58" y="8"/>
                  </a:lnTo>
                  <a:cubicBezTo>
                    <a:pt x="58" y="10"/>
                    <a:pt x="58" y="11"/>
                    <a:pt x="59" y="11"/>
                  </a:cubicBezTo>
                  <a:cubicBezTo>
                    <a:pt x="61" y="12"/>
                    <a:pt x="62" y="12"/>
                    <a:pt x="64" y="12"/>
                  </a:cubicBezTo>
                  <a:cubicBezTo>
                    <a:pt x="65" y="12"/>
                    <a:pt x="67" y="12"/>
                    <a:pt x="68" y="11"/>
                  </a:cubicBezTo>
                  <a:cubicBezTo>
                    <a:pt x="69" y="11"/>
                    <a:pt x="70" y="10"/>
                    <a:pt x="70" y="9"/>
                  </a:cubicBezTo>
                  <a:lnTo>
                    <a:pt x="70" y="0"/>
                  </a:lnTo>
                  <a:lnTo>
                    <a:pt x="67" y="0"/>
                  </a:lnTo>
                  <a:lnTo>
                    <a:pt x="67" y="8"/>
                  </a:lnTo>
                  <a:cubicBezTo>
                    <a:pt x="67" y="9"/>
                    <a:pt x="66" y="9"/>
                    <a:pt x="66" y="10"/>
                  </a:cubicBezTo>
                  <a:cubicBezTo>
                    <a:pt x="65" y="10"/>
                    <a:pt x="65" y="10"/>
                    <a:pt x="64" y="10"/>
                  </a:cubicBezTo>
                  <a:cubicBezTo>
                    <a:pt x="63" y="10"/>
                    <a:pt x="62" y="10"/>
                    <a:pt x="62" y="10"/>
                  </a:cubicBezTo>
                  <a:cubicBezTo>
                    <a:pt x="61" y="9"/>
                    <a:pt x="61" y="8"/>
                    <a:pt x="61" y="8"/>
                  </a:cubicBezTo>
                  <a:lnTo>
                    <a:pt x="61" y="0"/>
                  </a:lnTo>
                  <a:lnTo>
                    <a:pt x="58" y="0"/>
                  </a:lnTo>
                  <a:close/>
                  <a:moveTo>
                    <a:pt x="71" y="0"/>
                  </a:moveTo>
                  <a:lnTo>
                    <a:pt x="71" y="2"/>
                  </a:lnTo>
                  <a:lnTo>
                    <a:pt x="75" y="2"/>
                  </a:lnTo>
                  <a:lnTo>
                    <a:pt x="75" y="12"/>
                  </a:lnTo>
                  <a:lnTo>
                    <a:pt x="78" y="12"/>
                  </a:lnTo>
                  <a:lnTo>
                    <a:pt x="78" y="2"/>
                  </a:lnTo>
                  <a:lnTo>
                    <a:pt x="82" y="2"/>
                  </a:lnTo>
                  <a:lnTo>
                    <a:pt x="82" y="0"/>
                  </a:lnTo>
                  <a:lnTo>
                    <a:pt x="71" y="0"/>
                  </a:lnTo>
                  <a:close/>
                  <a:moveTo>
                    <a:pt x="82" y="6"/>
                  </a:moveTo>
                  <a:cubicBezTo>
                    <a:pt x="82" y="8"/>
                    <a:pt x="83" y="9"/>
                    <a:pt x="84" y="10"/>
                  </a:cubicBezTo>
                  <a:cubicBezTo>
                    <a:pt x="85" y="12"/>
                    <a:pt x="87" y="12"/>
                    <a:pt x="89" y="12"/>
                  </a:cubicBezTo>
                  <a:cubicBezTo>
                    <a:pt x="92" y="12"/>
                    <a:pt x="93" y="12"/>
                    <a:pt x="95" y="10"/>
                  </a:cubicBezTo>
                  <a:cubicBezTo>
                    <a:pt x="96" y="9"/>
                    <a:pt x="97" y="8"/>
                    <a:pt x="97" y="6"/>
                  </a:cubicBezTo>
                  <a:cubicBezTo>
                    <a:pt x="97" y="4"/>
                    <a:pt x="96" y="3"/>
                    <a:pt x="95" y="2"/>
                  </a:cubicBezTo>
                  <a:cubicBezTo>
                    <a:pt x="93" y="1"/>
                    <a:pt x="92" y="0"/>
                    <a:pt x="89" y="0"/>
                  </a:cubicBezTo>
                  <a:cubicBezTo>
                    <a:pt x="87" y="0"/>
                    <a:pt x="85" y="1"/>
                    <a:pt x="84" y="2"/>
                  </a:cubicBezTo>
                  <a:cubicBezTo>
                    <a:pt x="83" y="3"/>
                    <a:pt x="82" y="4"/>
                    <a:pt x="82" y="6"/>
                  </a:cubicBezTo>
                  <a:close/>
                  <a:moveTo>
                    <a:pt x="89" y="2"/>
                  </a:moveTo>
                  <a:cubicBezTo>
                    <a:pt x="91" y="2"/>
                    <a:pt x="92" y="2"/>
                    <a:pt x="93" y="3"/>
                  </a:cubicBezTo>
                  <a:cubicBezTo>
                    <a:pt x="93" y="4"/>
                    <a:pt x="94" y="5"/>
                    <a:pt x="94" y="6"/>
                  </a:cubicBezTo>
                  <a:cubicBezTo>
                    <a:pt x="94" y="7"/>
                    <a:pt x="93" y="8"/>
                    <a:pt x="93" y="9"/>
                  </a:cubicBezTo>
                  <a:cubicBezTo>
                    <a:pt x="92" y="10"/>
                    <a:pt x="91" y="10"/>
                    <a:pt x="89" y="10"/>
                  </a:cubicBezTo>
                  <a:cubicBezTo>
                    <a:pt x="88" y="10"/>
                    <a:pt x="87" y="10"/>
                    <a:pt x="86" y="9"/>
                  </a:cubicBezTo>
                  <a:cubicBezTo>
                    <a:pt x="85" y="8"/>
                    <a:pt x="85" y="7"/>
                    <a:pt x="85" y="6"/>
                  </a:cubicBezTo>
                  <a:cubicBezTo>
                    <a:pt x="85" y="5"/>
                    <a:pt x="85" y="4"/>
                    <a:pt x="86" y="3"/>
                  </a:cubicBezTo>
                  <a:cubicBezTo>
                    <a:pt x="87" y="2"/>
                    <a:pt x="88" y="2"/>
                    <a:pt x="89" y="2"/>
                  </a:cubicBezTo>
                  <a:close/>
                  <a:moveTo>
                    <a:pt x="106" y="0"/>
                  </a:moveTo>
                  <a:lnTo>
                    <a:pt x="106" y="12"/>
                  </a:lnTo>
                  <a:lnTo>
                    <a:pt x="109" y="12"/>
                  </a:lnTo>
                  <a:lnTo>
                    <a:pt x="109" y="3"/>
                  </a:lnTo>
                  <a:lnTo>
                    <a:pt x="115" y="12"/>
                  </a:lnTo>
                  <a:lnTo>
                    <a:pt x="119" y="12"/>
                  </a:lnTo>
                  <a:lnTo>
                    <a:pt x="119" y="0"/>
                  </a:lnTo>
                  <a:lnTo>
                    <a:pt x="116" y="0"/>
                  </a:lnTo>
                  <a:lnTo>
                    <a:pt x="116" y="9"/>
                  </a:lnTo>
                  <a:lnTo>
                    <a:pt x="110" y="0"/>
                  </a:lnTo>
                  <a:lnTo>
                    <a:pt x="106" y="0"/>
                  </a:lnTo>
                  <a:close/>
                  <a:moveTo>
                    <a:pt x="125" y="0"/>
                  </a:moveTo>
                  <a:lnTo>
                    <a:pt x="119" y="12"/>
                  </a:lnTo>
                  <a:lnTo>
                    <a:pt x="122" y="12"/>
                  </a:lnTo>
                  <a:lnTo>
                    <a:pt x="124" y="8"/>
                  </a:lnTo>
                  <a:lnTo>
                    <a:pt x="129" y="8"/>
                  </a:lnTo>
                  <a:lnTo>
                    <a:pt x="131" y="12"/>
                  </a:lnTo>
                  <a:lnTo>
                    <a:pt x="134" y="12"/>
                  </a:lnTo>
                  <a:lnTo>
                    <a:pt x="129" y="0"/>
                  </a:lnTo>
                  <a:lnTo>
                    <a:pt x="125" y="0"/>
                  </a:lnTo>
                  <a:close/>
                  <a:moveTo>
                    <a:pt x="128" y="6"/>
                  </a:moveTo>
                  <a:lnTo>
                    <a:pt x="125" y="6"/>
                  </a:lnTo>
                  <a:lnTo>
                    <a:pt x="127" y="2"/>
                  </a:lnTo>
                  <a:lnTo>
                    <a:pt x="128" y="6"/>
                  </a:lnTo>
                  <a:close/>
                  <a:moveTo>
                    <a:pt x="144" y="0"/>
                  </a:moveTo>
                  <a:cubicBezTo>
                    <a:pt x="144" y="0"/>
                    <a:pt x="143" y="0"/>
                    <a:pt x="141" y="0"/>
                  </a:cubicBezTo>
                  <a:cubicBezTo>
                    <a:pt x="139" y="0"/>
                    <a:pt x="138" y="0"/>
                    <a:pt x="136" y="1"/>
                  </a:cubicBezTo>
                  <a:cubicBezTo>
                    <a:pt x="135" y="2"/>
                    <a:pt x="134" y="4"/>
                    <a:pt x="134" y="6"/>
                  </a:cubicBezTo>
                  <a:cubicBezTo>
                    <a:pt x="134" y="8"/>
                    <a:pt x="134" y="9"/>
                    <a:pt x="136" y="10"/>
                  </a:cubicBezTo>
                  <a:cubicBezTo>
                    <a:pt x="137" y="12"/>
                    <a:pt x="139" y="12"/>
                    <a:pt x="141" y="12"/>
                  </a:cubicBezTo>
                  <a:cubicBezTo>
                    <a:pt x="142" y="12"/>
                    <a:pt x="142" y="12"/>
                    <a:pt x="143" y="12"/>
                  </a:cubicBezTo>
                  <a:cubicBezTo>
                    <a:pt x="143" y="12"/>
                    <a:pt x="144" y="12"/>
                    <a:pt x="145" y="12"/>
                  </a:cubicBezTo>
                  <a:lnTo>
                    <a:pt x="145" y="10"/>
                  </a:lnTo>
                  <a:cubicBezTo>
                    <a:pt x="144" y="10"/>
                    <a:pt x="144" y="10"/>
                    <a:pt x="143" y="10"/>
                  </a:cubicBezTo>
                  <a:cubicBezTo>
                    <a:pt x="143" y="10"/>
                    <a:pt x="142" y="10"/>
                    <a:pt x="142" y="10"/>
                  </a:cubicBezTo>
                  <a:cubicBezTo>
                    <a:pt x="140" y="10"/>
                    <a:pt x="139" y="10"/>
                    <a:pt x="138" y="9"/>
                  </a:cubicBezTo>
                  <a:cubicBezTo>
                    <a:pt x="137" y="8"/>
                    <a:pt x="137" y="7"/>
                    <a:pt x="137" y="6"/>
                  </a:cubicBezTo>
                  <a:cubicBezTo>
                    <a:pt x="137" y="5"/>
                    <a:pt x="137" y="4"/>
                    <a:pt x="138" y="3"/>
                  </a:cubicBezTo>
                  <a:cubicBezTo>
                    <a:pt x="139" y="2"/>
                    <a:pt x="140" y="2"/>
                    <a:pt x="141" y="2"/>
                  </a:cubicBezTo>
                  <a:cubicBezTo>
                    <a:pt x="142" y="2"/>
                    <a:pt x="142" y="2"/>
                    <a:pt x="143" y="2"/>
                  </a:cubicBezTo>
                  <a:cubicBezTo>
                    <a:pt x="144" y="2"/>
                    <a:pt x="144" y="2"/>
                    <a:pt x="145" y="3"/>
                  </a:cubicBezTo>
                  <a:lnTo>
                    <a:pt x="144" y="0"/>
                  </a:lnTo>
                  <a:close/>
                  <a:moveTo>
                    <a:pt x="147" y="0"/>
                  </a:moveTo>
                  <a:lnTo>
                    <a:pt x="147" y="12"/>
                  </a:lnTo>
                  <a:lnTo>
                    <a:pt x="150" y="12"/>
                  </a:lnTo>
                  <a:lnTo>
                    <a:pt x="150" y="0"/>
                  </a:lnTo>
                  <a:lnTo>
                    <a:pt x="147" y="0"/>
                  </a:lnTo>
                  <a:close/>
                  <a:moveTo>
                    <a:pt x="152" y="6"/>
                  </a:moveTo>
                  <a:cubicBezTo>
                    <a:pt x="152" y="8"/>
                    <a:pt x="152" y="9"/>
                    <a:pt x="154" y="10"/>
                  </a:cubicBezTo>
                  <a:cubicBezTo>
                    <a:pt x="155" y="12"/>
                    <a:pt x="157" y="12"/>
                    <a:pt x="159" y="12"/>
                  </a:cubicBezTo>
                  <a:cubicBezTo>
                    <a:pt x="161" y="12"/>
                    <a:pt x="163" y="12"/>
                    <a:pt x="164" y="10"/>
                  </a:cubicBezTo>
                  <a:cubicBezTo>
                    <a:pt x="166" y="9"/>
                    <a:pt x="166" y="8"/>
                    <a:pt x="166" y="6"/>
                  </a:cubicBezTo>
                  <a:cubicBezTo>
                    <a:pt x="166" y="4"/>
                    <a:pt x="166" y="3"/>
                    <a:pt x="165" y="2"/>
                  </a:cubicBezTo>
                  <a:cubicBezTo>
                    <a:pt x="163" y="1"/>
                    <a:pt x="161" y="0"/>
                    <a:pt x="159" y="0"/>
                  </a:cubicBezTo>
                  <a:cubicBezTo>
                    <a:pt x="157" y="0"/>
                    <a:pt x="155" y="1"/>
                    <a:pt x="154" y="2"/>
                  </a:cubicBezTo>
                  <a:cubicBezTo>
                    <a:pt x="152" y="3"/>
                    <a:pt x="152" y="4"/>
                    <a:pt x="152" y="6"/>
                  </a:cubicBezTo>
                  <a:close/>
                  <a:moveTo>
                    <a:pt x="159" y="2"/>
                  </a:moveTo>
                  <a:cubicBezTo>
                    <a:pt x="161" y="2"/>
                    <a:pt x="162" y="2"/>
                    <a:pt x="162" y="3"/>
                  </a:cubicBezTo>
                  <a:cubicBezTo>
                    <a:pt x="163" y="4"/>
                    <a:pt x="163" y="5"/>
                    <a:pt x="163" y="6"/>
                  </a:cubicBezTo>
                  <a:cubicBezTo>
                    <a:pt x="163" y="7"/>
                    <a:pt x="163" y="8"/>
                    <a:pt x="162" y="9"/>
                  </a:cubicBezTo>
                  <a:cubicBezTo>
                    <a:pt x="162" y="10"/>
                    <a:pt x="160" y="10"/>
                    <a:pt x="159" y="10"/>
                  </a:cubicBezTo>
                  <a:cubicBezTo>
                    <a:pt x="158" y="10"/>
                    <a:pt x="157" y="10"/>
                    <a:pt x="156" y="9"/>
                  </a:cubicBezTo>
                  <a:cubicBezTo>
                    <a:pt x="155" y="8"/>
                    <a:pt x="155" y="7"/>
                    <a:pt x="155" y="6"/>
                  </a:cubicBezTo>
                  <a:cubicBezTo>
                    <a:pt x="155" y="5"/>
                    <a:pt x="155" y="4"/>
                    <a:pt x="156" y="3"/>
                  </a:cubicBezTo>
                  <a:cubicBezTo>
                    <a:pt x="157" y="2"/>
                    <a:pt x="158" y="2"/>
                    <a:pt x="159" y="2"/>
                  </a:cubicBezTo>
                  <a:close/>
                  <a:moveTo>
                    <a:pt x="169" y="0"/>
                  </a:moveTo>
                  <a:lnTo>
                    <a:pt x="169" y="12"/>
                  </a:lnTo>
                  <a:lnTo>
                    <a:pt x="171" y="12"/>
                  </a:lnTo>
                  <a:lnTo>
                    <a:pt x="171" y="3"/>
                  </a:lnTo>
                  <a:lnTo>
                    <a:pt x="178" y="12"/>
                  </a:lnTo>
                  <a:lnTo>
                    <a:pt x="181" y="12"/>
                  </a:lnTo>
                  <a:lnTo>
                    <a:pt x="181" y="0"/>
                  </a:lnTo>
                  <a:lnTo>
                    <a:pt x="179" y="0"/>
                  </a:lnTo>
                  <a:lnTo>
                    <a:pt x="179" y="9"/>
                  </a:lnTo>
                  <a:lnTo>
                    <a:pt x="172" y="0"/>
                  </a:lnTo>
                  <a:lnTo>
                    <a:pt x="169" y="0"/>
                  </a:lnTo>
                  <a:close/>
                  <a:moveTo>
                    <a:pt x="188" y="0"/>
                  </a:moveTo>
                  <a:lnTo>
                    <a:pt x="182" y="12"/>
                  </a:lnTo>
                  <a:lnTo>
                    <a:pt x="185" y="12"/>
                  </a:lnTo>
                  <a:lnTo>
                    <a:pt x="187" y="8"/>
                  </a:lnTo>
                  <a:lnTo>
                    <a:pt x="192" y="8"/>
                  </a:lnTo>
                  <a:lnTo>
                    <a:pt x="193" y="12"/>
                  </a:lnTo>
                  <a:lnTo>
                    <a:pt x="196" y="12"/>
                  </a:lnTo>
                  <a:lnTo>
                    <a:pt x="191" y="0"/>
                  </a:lnTo>
                  <a:lnTo>
                    <a:pt x="188" y="0"/>
                  </a:lnTo>
                  <a:close/>
                  <a:moveTo>
                    <a:pt x="191" y="6"/>
                  </a:moveTo>
                  <a:lnTo>
                    <a:pt x="187" y="6"/>
                  </a:lnTo>
                  <a:lnTo>
                    <a:pt x="189" y="2"/>
                  </a:lnTo>
                  <a:lnTo>
                    <a:pt x="191" y="6"/>
                  </a:lnTo>
                  <a:close/>
                  <a:moveTo>
                    <a:pt x="197" y="0"/>
                  </a:moveTo>
                  <a:lnTo>
                    <a:pt x="197" y="12"/>
                  </a:lnTo>
                  <a:lnTo>
                    <a:pt x="206" y="12"/>
                  </a:lnTo>
                  <a:lnTo>
                    <a:pt x="206" y="10"/>
                  </a:lnTo>
                  <a:lnTo>
                    <a:pt x="200" y="10"/>
                  </a:lnTo>
                  <a:lnTo>
                    <a:pt x="200" y="0"/>
                  </a:lnTo>
                  <a:lnTo>
                    <a:pt x="197" y="0"/>
                  </a:lnTo>
                  <a:close/>
                  <a:moveTo>
                    <a:pt x="215" y="0"/>
                  </a:moveTo>
                  <a:lnTo>
                    <a:pt x="215" y="12"/>
                  </a:lnTo>
                  <a:lnTo>
                    <a:pt x="221" y="12"/>
                  </a:lnTo>
                  <a:cubicBezTo>
                    <a:pt x="223" y="12"/>
                    <a:pt x="224" y="11"/>
                    <a:pt x="225" y="10"/>
                  </a:cubicBezTo>
                  <a:cubicBezTo>
                    <a:pt x="226" y="9"/>
                    <a:pt x="227" y="7"/>
                    <a:pt x="227" y="6"/>
                  </a:cubicBezTo>
                  <a:cubicBezTo>
                    <a:pt x="227" y="4"/>
                    <a:pt x="226" y="3"/>
                    <a:pt x="225" y="2"/>
                  </a:cubicBezTo>
                  <a:cubicBezTo>
                    <a:pt x="224" y="1"/>
                    <a:pt x="223" y="0"/>
                    <a:pt x="221" y="0"/>
                  </a:cubicBezTo>
                  <a:lnTo>
                    <a:pt x="215" y="0"/>
                  </a:lnTo>
                  <a:close/>
                  <a:moveTo>
                    <a:pt x="217" y="2"/>
                  </a:moveTo>
                  <a:lnTo>
                    <a:pt x="220" y="2"/>
                  </a:lnTo>
                  <a:cubicBezTo>
                    <a:pt x="221" y="2"/>
                    <a:pt x="222" y="3"/>
                    <a:pt x="223" y="3"/>
                  </a:cubicBezTo>
                  <a:cubicBezTo>
                    <a:pt x="224" y="4"/>
                    <a:pt x="224" y="5"/>
                    <a:pt x="224" y="6"/>
                  </a:cubicBezTo>
                  <a:cubicBezTo>
                    <a:pt x="224" y="7"/>
                    <a:pt x="224" y="8"/>
                    <a:pt x="223" y="9"/>
                  </a:cubicBezTo>
                  <a:cubicBezTo>
                    <a:pt x="222" y="10"/>
                    <a:pt x="221" y="10"/>
                    <a:pt x="220" y="10"/>
                  </a:cubicBezTo>
                  <a:lnTo>
                    <a:pt x="217" y="10"/>
                  </a:lnTo>
                  <a:lnTo>
                    <a:pt x="217" y="2"/>
                  </a:lnTo>
                  <a:close/>
                  <a:moveTo>
                    <a:pt x="229" y="0"/>
                  </a:moveTo>
                  <a:lnTo>
                    <a:pt x="229" y="12"/>
                  </a:lnTo>
                  <a:lnTo>
                    <a:pt x="238" y="12"/>
                  </a:lnTo>
                  <a:lnTo>
                    <a:pt x="238" y="10"/>
                  </a:lnTo>
                  <a:lnTo>
                    <a:pt x="232" y="10"/>
                  </a:lnTo>
                  <a:lnTo>
                    <a:pt x="232" y="7"/>
                  </a:lnTo>
                  <a:lnTo>
                    <a:pt x="237" y="7"/>
                  </a:lnTo>
                  <a:lnTo>
                    <a:pt x="237" y="5"/>
                  </a:lnTo>
                  <a:lnTo>
                    <a:pt x="232" y="5"/>
                  </a:lnTo>
                  <a:lnTo>
                    <a:pt x="232" y="2"/>
                  </a:lnTo>
                  <a:lnTo>
                    <a:pt x="238" y="2"/>
                  </a:lnTo>
                  <a:lnTo>
                    <a:pt x="238" y="0"/>
                  </a:lnTo>
                  <a:lnTo>
                    <a:pt x="229" y="0"/>
                  </a:lnTo>
                  <a:close/>
                  <a:moveTo>
                    <a:pt x="248" y="0"/>
                  </a:moveTo>
                  <a:lnTo>
                    <a:pt x="248" y="12"/>
                  </a:lnTo>
                  <a:lnTo>
                    <a:pt x="250" y="12"/>
                  </a:lnTo>
                  <a:lnTo>
                    <a:pt x="250" y="3"/>
                  </a:lnTo>
                  <a:lnTo>
                    <a:pt x="253" y="12"/>
                  </a:lnTo>
                  <a:lnTo>
                    <a:pt x="256" y="12"/>
                  </a:lnTo>
                  <a:lnTo>
                    <a:pt x="259" y="3"/>
                  </a:lnTo>
                  <a:lnTo>
                    <a:pt x="259" y="12"/>
                  </a:lnTo>
                  <a:lnTo>
                    <a:pt x="262" y="12"/>
                  </a:lnTo>
                  <a:lnTo>
                    <a:pt x="262" y="0"/>
                  </a:lnTo>
                  <a:lnTo>
                    <a:pt x="258" y="0"/>
                  </a:lnTo>
                  <a:lnTo>
                    <a:pt x="255" y="9"/>
                  </a:lnTo>
                  <a:lnTo>
                    <a:pt x="252" y="0"/>
                  </a:lnTo>
                  <a:lnTo>
                    <a:pt x="248" y="0"/>
                  </a:lnTo>
                  <a:close/>
                  <a:moveTo>
                    <a:pt x="265" y="0"/>
                  </a:moveTo>
                  <a:lnTo>
                    <a:pt x="265" y="12"/>
                  </a:lnTo>
                  <a:lnTo>
                    <a:pt x="268" y="12"/>
                  </a:lnTo>
                  <a:lnTo>
                    <a:pt x="268" y="0"/>
                  </a:lnTo>
                  <a:lnTo>
                    <a:pt x="265" y="0"/>
                  </a:lnTo>
                  <a:close/>
                  <a:moveTo>
                    <a:pt x="282" y="0"/>
                  </a:moveTo>
                  <a:cubicBezTo>
                    <a:pt x="280" y="0"/>
                    <a:pt x="279" y="0"/>
                    <a:pt x="277" y="0"/>
                  </a:cubicBezTo>
                  <a:cubicBezTo>
                    <a:pt x="275" y="0"/>
                    <a:pt x="273" y="1"/>
                    <a:pt x="272" y="2"/>
                  </a:cubicBezTo>
                  <a:cubicBezTo>
                    <a:pt x="270" y="3"/>
                    <a:pt x="270" y="4"/>
                    <a:pt x="270" y="6"/>
                  </a:cubicBezTo>
                  <a:cubicBezTo>
                    <a:pt x="270" y="8"/>
                    <a:pt x="270" y="10"/>
                    <a:pt x="272" y="11"/>
                  </a:cubicBezTo>
                  <a:cubicBezTo>
                    <a:pt x="273" y="12"/>
                    <a:pt x="275" y="12"/>
                    <a:pt x="277" y="12"/>
                  </a:cubicBezTo>
                  <a:cubicBezTo>
                    <a:pt x="278" y="12"/>
                    <a:pt x="279" y="12"/>
                    <a:pt x="280" y="12"/>
                  </a:cubicBezTo>
                  <a:cubicBezTo>
                    <a:pt x="280" y="12"/>
                    <a:pt x="281" y="12"/>
                    <a:pt x="282" y="12"/>
                  </a:cubicBezTo>
                  <a:lnTo>
                    <a:pt x="282" y="5"/>
                  </a:lnTo>
                  <a:lnTo>
                    <a:pt x="277" y="5"/>
                  </a:lnTo>
                  <a:lnTo>
                    <a:pt x="277" y="7"/>
                  </a:lnTo>
                  <a:lnTo>
                    <a:pt x="279" y="7"/>
                  </a:lnTo>
                  <a:lnTo>
                    <a:pt x="279" y="10"/>
                  </a:lnTo>
                  <a:cubicBezTo>
                    <a:pt x="279" y="10"/>
                    <a:pt x="279" y="10"/>
                    <a:pt x="278" y="10"/>
                  </a:cubicBezTo>
                  <a:cubicBezTo>
                    <a:pt x="278" y="10"/>
                    <a:pt x="278" y="10"/>
                    <a:pt x="277" y="10"/>
                  </a:cubicBezTo>
                  <a:cubicBezTo>
                    <a:pt x="276" y="10"/>
                    <a:pt x="275" y="10"/>
                    <a:pt x="274" y="9"/>
                  </a:cubicBezTo>
                  <a:cubicBezTo>
                    <a:pt x="273" y="9"/>
                    <a:pt x="272" y="8"/>
                    <a:pt x="272" y="6"/>
                  </a:cubicBezTo>
                  <a:cubicBezTo>
                    <a:pt x="272" y="5"/>
                    <a:pt x="273" y="4"/>
                    <a:pt x="274" y="3"/>
                  </a:cubicBezTo>
                  <a:cubicBezTo>
                    <a:pt x="275" y="2"/>
                    <a:pt x="276" y="2"/>
                    <a:pt x="278" y="2"/>
                  </a:cubicBezTo>
                  <a:cubicBezTo>
                    <a:pt x="279" y="2"/>
                    <a:pt x="280" y="2"/>
                    <a:pt x="282" y="3"/>
                  </a:cubicBezTo>
                  <a:lnTo>
                    <a:pt x="282" y="0"/>
                  </a:lnTo>
                  <a:close/>
                  <a:moveTo>
                    <a:pt x="285" y="0"/>
                  </a:moveTo>
                  <a:lnTo>
                    <a:pt x="285" y="12"/>
                  </a:lnTo>
                  <a:lnTo>
                    <a:pt x="288" y="12"/>
                  </a:lnTo>
                  <a:lnTo>
                    <a:pt x="288" y="2"/>
                  </a:lnTo>
                  <a:lnTo>
                    <a:pt x="290" y="2"/>
                  </a:lnTo>
                  <a:cubicBezTo>
                    <a:pt x="291" y="2"/>
                    <a:pt x="291" y="2"/>
                    <a:pt x="292" y="2"/>
                  </a:cubicBezTo>
                  <a:cubicBezTo>
                    <a:pt x="292" y="3"/>
                    <a:pt x="292" y="3"/>
                    <a:pt x="292" y="4"/>
                  </a:cubicBezTo>
                  <a:cubicBezTo>
                    <a:pt x="292" y="4"/>
                    <a:pt x="292" y="5"/>
                    <a:pt x="291" y="5"/>
                  </a:cubicBezTo>
                  <a:cubicBezTo>
                    <a:pt x="291" y="5"/>
                    <a:pt x="290" y="6"/>
                    <a:pt x="289" y="6"/>
                  </a:cubicBezTo>
                  <a:cubicBezTo>
                    <a:pt x="289" y="6"/>
                    <a:pt x="289" y="6"/>
                    <a:pt x="289" y="6"/>
                  </a:cubicBezTo>
                  <a:cubicBezTo>
                    <a:pt x="289" y="6"/>
                    <a:pt x="288" y="6"/>
                    <a:pt x="288" y="5"/>
                  </a:cubicBezTo>
                  <a:lnTo>
                    <a:pt x="292" y="12"/>
                  </a:lnTo>
                  <a:lnTo>
                    <a:pt x="295" y="12"/>
                  </a:lnTo>
                  <a:lnTo>
                    <a:pt x="291" y="7"/>
                  </a:lnTo>
                  <a:cubicBezTo>
                    <a:pt x="292" y="7"/>
                    <a:pt x="293" y="6"/>
                    <a:pt x="294" y="6"/>
                  </a:cubicBezTo>
                  <a:cubicBezTo>
                    <a:pt x="295" y="5"/>
                    <a:pt x="295" y="4"/>
                    <a:pt x="295" y="3"/>
                  </a:cubicBezTo>
                  <a:cubicBezTo>
                    <a:pt x="295" y="2"/>
                    <a:pt x="295" y="2"/>
                    <a:pt x="294" y="1"/>
                  </a:cubicBezTo>
                  <a:cubicBezTo>
                    <a:pt x="293" y="1"/>
                    <a:pt x="292" y="0"/>
                    <a:pt x="291" y="0"/>
                  </a:cubicBezTo>
                  <a:lnTo>
                    <a:pt x="285" y="0"/>
                  </a:lnTo>
                  <a:close/>
                  <a:moveTo>
                    <a:pt x="301" y="0"/>
                  </a:moveTo>
                  <a:lnTo>
                    <a:pt x="295" y="12"/>
                  </a:lnTo>
                  <a:lnTo>
                    <a:pt x="298" y="12"/>
                  </a:lnTo>
                  <a:lnTo>
                    <a:pt x="300" y="8"/>
                  </a:lnTo>
                  <a:lnTo>
                    <a:pt x="305" y="8"/>
                  </a:lnTo>
                  <a:lnTo>
                    <a:pt x="306" y="12"/>
                  </a:lnTo>
                  <a:lnTo>
                    <a:pt x="310" y="12"/>
                  </a:lnTo>
                  <a:lnTo>
                    <a:pt x="304" y="0"/>
                  </a:lnTo>
                  <a:lnTo>
                    <a:pt x="301" y="0"/>
                  </a:lnTo>
                  <a:close/>
                  <a:moveTo>
                    <a:pt x="304" y="6"/>
                  </a:moveTo>
                  <a:lnTo>
                    <a:pt x="301" y="6"/>
                  </a:lnTo>
                  <a:lnTo>
                    <a:pt x="303" y="2"/>
                  </a:lnTo>
                  <a:lnTo>
                    <a:pt x="304" y="6"/>
                  </a:lnTo>
                  <a:close/>
                  <a:moveTo>
                    <a:pt x="320" y="0"/>
                  </a:moveTo>
                  <a:cubicBezTo>
                    <a:pt x="319" y="0"/>
                    <a:pt x="318" y="0"/>
                    <a:pt x="317" y="0"/>
                  </a:cubicBezTo>
                  <a:cubicBezTo>
                    <a:pt x="315" y="0"/>
                    <a:pt x="313" y="0"/>
                    <a:pt x="312" y="1"/>
                  </a:cubicBezTo>
                  <a:cubicBezTo>
                    <a:pt x="310" y="2"/>
                    <a:pt x="309" y="4"/>
                    <a:pt x="309" y="6"/>
                  </a:cubicBezTo>
                  <a:cubicBezTo>
                    <a:pt x="309" y="8"/>
                    <a:pt x="310" y="9"/>
                    <a:pt x="311" y="10"/>
                  </a:cubicBezTo>
                  <a:cubicBezTo>
                    <a:pt x="313" y="12"/>
                    <a:pt x="314" y="12"/>
                    <a:pt x="317" y="12"/>
                  </a:cubicBezTo>
                  <a:cubicBezTo>
                    <a:pt x="317" y="12"/>
                    <a:pt x="318" y="12"/>
                    <a:pt x="318" y="12"/>
                  </a:cubicBezTo>
                  <a:cubicBezTo>
                    <a:pt x="319" y="12"/>
                    <a:pt x="320" y="12"/>
                    <a:pt x="320" y="12"/>
                  </a:cubicBezTo>
                  <a:lnTo>
                    <a:pt x="321" y="10"/>
                  </a:lnTo>
                  <a:cubicBezTo>
                    <a:pt x="320" y="10"/>
                    <a:pt x="319" y="10"/>
                    <a:pt x="319" y="10"/>
                  </a:cubicBezTo>
                  <a:cubicBezTo>
                    <a:pt x="318" y="10"/>
                    <a:pt x="318" y="10"/>
                    <a:pt x="317" y="10"/>
                  </a:cubicBezTo>
                  <a:cubicBezTo>
                    <a:pt x="316" y="10"/>
                    <a:pt x="314" y="10"/>
                    <a:pt x="314" y="9"/>
                  </a:cubicBezTo>
                  <a:cubicBezTo>
                    <a:pt x="313" y="8"/>
                    <a:pt x="312" y="7"/>
                    <a:pt x="312" y="6"/>
                  </a:cubicBezTo>
                  <a:cubicBezTo>
                    <a:pt x="312" y="5"/>
                    <a:pt x="313" y="4"/>
                    <a:pt x="314" y="3"/>
                  </a:cubicBezTo>
                  <a:cubicBezTo>
                    <a:pt x="314" y="2"/>
                    <a:pt x="316" y="2"/>
                    <a:pt x="317" y="2"/>
                  </a:cubicBezTo>
                  <a:cubicBezTo>
                    <a:pt x="318" y="2"/>
                    <a:pt x="318" y="2"/>
                    <a:pt x="319" y="2"/>
                  </a:cubicBezTo>
                  <a:cubicBezTo>
                    <a:pt x="319" y="2"/>
                    <a:pt x="320" y="2"/>
                    <a:pt x="320" y="3"/>
                  </a:cubicBezTo>
                  <a:lnTo>
                    <a:pt x="320" y="0"/>
                  </a:lnTo>
                  <a:close/>
                  <a:moveTo>
                    <a:pt x="323" y="0"/>
                  </a:moveTo>
                  <a:lnTo>
                    <a:pt x="323" y="12"/>
                  </a:lnTo>
                  <a:lnTo>
                    <a:pt x="326" y="12"/>
                  </a:lnTo>
                  <a:lnTo>
                    <a:pt x="326" y="0"/>
                  </a:lnTo>
                  <a:lnTo>
                    <a:pt x="323" y="0"/>
                  </a:lnTo>
                  <a:close/>
                  <a:moveTo>
                    <a:pt x="327" y="6"/>
                  </a:moveTo>
                  <a:cubicBezTo>
                    <a:pt x="327" y="8"/>
                    <a:pt x="328" y="9"/>
                    <a:pt x="329" y="10"/>
                  </a:cubicBezTo>
                  <a:cubicBezTo>
                    <a:pt x="330" y="12"/>
                    <a:pt x="332" y="12"/>
                    <a:pt x="334" y="12"/>
                  </a:cubicBezTo>
                  <a:cubicBezTo>
                    <a:pt x="337" y="12"/>
                    <a:pt x="339" y="12"/>
                    <a:pt x="340" y="10"/>
                  </a:cubicBezTo>
                  <a:cubicBezTo>
                    <a:pt x="341" y="9"/>
                    <a:pt x="342" y="8"/>
                    <a:pt x="342" y="6"/>
                  </a:cubicBezTo>
                  <a:cubicBezTo>
                    <a:pt x="342" y="4"/>
                    <a:pt x="341" y="3"/>
                    <a:pt x="340" y="2"/>
                  </a:cubicBezTo>
                  <a:cubicBezTo>
                    <a:pt x="339" y="1"/>
                    <a:pt x="337" y="0"/>
                    <a:pt x="335" y="0"/>
                  </a:cubicBezTo>
                  <a:cubicBezTo>
                    <a:pt x="332" y="0"/>
                    <a:pt x="331" y="1"/>
                    <a:pt x="329" y="2"/>
                  </a:cubicBezTo>
                  <a:cubicBezTo>
                    <a:pt x="328" y="3"/>
                    <a:pt x="327" y="4"/>
                    <a:pt x="327" y="6"/>
                  </a:cubicBezTo>
                  <a:close/>
                  <a:moveTo>
                    <a:pt x="335" y="2"/>
                  </a:moveTo>
                  <a:cubicBezTo>
                    <a:pt x="336" y="2"/>
                    <a:pt x="337" y="2"/>
                    <a:pt x="338" y="3"/>
                  </a:cubicBezTo>
                  <a:cubicBezTo>
                    <a:pt x="339" y="4"/>
                    <a:pt x="339" y="5"/>
                    <a:pt x="339" y="6"/>
                  </a:cubicBezTo>
                  <a:cubicBezTo>
                    <a:pt x="339" y="7"/>
                    <a:pt x="339" y="8"/>
                    <a:pt x="338" y="9"/>
                  </a:cubicBezTo>
                  <a:cubicBezTo>
                    <a:pt x="337" y="10"/>
                    <a:pt x="336" y="10"/>
                    <a:pt x="335" y="10"/>
                  </a:cubicBezTo>
                  <a:cubicBezTo>
                    <a:pt x="333" y="10"/>
                    <a:pt x="332" y="10"/>
                    <a:pt x="331" y="9"/>
                  </a:cubicBezTo>
                  <a:cubicBezTo>
                    <a:pt x="331" y="8"/>
                    <a:pt x="330" y="7"/>
                    <a:pt x="330" y="6"/>
                  </a:cubicBezTo>
                  <a:cubicBezTo>
                    <a:pt x="330" y="5"/>
                    <a:pt x="331" y="4"/>
                    <a:pt x="332" y="3"/>
                  </a:cubicBezTo>
                  <a:cubicBezTo>
                    <a:pt x="332" y="2"/>
                    <a:pt x="333" y="2"/>
                    <a:pt x="335" y="2"/>
                  </a:cubicBezTo>
                  <a:close/>
                  <a:moveTo>
                    <a:pt x="344" y="0"/>
                  </a:moveTo>
                  <a:lnTo>
                    <a:pt x="344" y="12"/>
                  </a:lnTo>
                  <a:lnTo>
                    <a:pt x="347" y="12"/>
                  </a:lnTo>
                  <a:lnTo>
                    <a:pt x="347" y="3"/>
                  </a:lnTo>
                  <a:lnTo>
                    <a:pt x="353" y="12"/>
                  </a:lnTo>
                  <a:lnTo>
                    <a:pt x="357" y="12"/>
                  </a:lnTo>
                  <a:lnTo>
                    <a:pt x="357" y="0"/>
                  </a:lnTo>
                  <a:lnTo>
                    <a:pt x="354" y="0"/>
                  </a:lnTo>
                  <a:lnTo>
                    <a:pt x="354" y="9"/>
                  </a:lnTo>
                  <a:lnTo>
                    <a:pt x="348" y="0"/>
                  </a:lnTo>
                  <a:lnTo>
                    <a:pt x="344" y="0"/>
                  </a:ln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037" name="Freeform 13"/>
            <p:cNvSpPr>
              <a:spLocks noEditPoints="1"/>
            </p:cNvSpPr>
            <p:nvPr/>
          </p:nvSpPr>
          <p:spPr bwMode="auto">
            <a:xfrm>
              <a:off x="1123" y="1885"/>
              <a:ext cx="1046" cy="41"/>
            </a:xfrm>
            <a:custGeom>
              <a:avLst/>
              <a:gdLst/>
              <a:ahLst/>
              <a:cxnLst>
                <a:cxn ang="0">
                  <a:pos x="1" y="5"/>
                </a:cxn>
                <a:cxn ang="0">
                  <a:pos x="0" y="10"/>
                </a:cxn>
                <a:cxn ang="0">
                  <a:pos x="8" y="7"/>
                </a:cxn>
                <a:cxn ang="0">
                  <a:pos x="8" y="1"/>
                </a:cxn>
                <a:cxn ang="0">
                  <a:pos x="14" y="7"/>
                </a:cxn>
                <a:cxn ang="0">
                  <a:pos x="20" y="0"/>
                </a:cxn>
                <a:cxn ang="0">
                  <a:pos x="24" y="11"/>
                </a:cxn>
                <a:cxn ang="0">
                  <a:pos x="30" y="11"/>
                </a:cxn>
                <a:cxn ang="0">
                  <a:pos x="33" y="3"/>
                </a:cxn>
                <a:cxn ang="0">
                  <a:pos x="41" y="2"/>
                </a:cxn>
                <a:cxn ang="0">
                  <a:pos x="39" y="6"/>
                </a:cxn>
                <a:cxn ang="0">
                  <a:pos x="45" y="1"/>
                </a:cxn>
                <a:cxn ang="0">
                  <a:pos x="57" y="10"/>
                </a:cxn>
                <a:cxn ang="0">
                  <a:pos x="50" y="2"/>
                </a:cxn>
                <a:cxn ang="0">
                  <a:pos x="62" y="2"/>
                </a:cxn>
                <a:cxn ang="0">
                  <a:pos x="58" y="0"/>
                </a:cxn>
                <a:cxn ang="0">
                  <a:pos x="77" y="12"/>
                </a:cxn>
                <a:cxn ang="0">
                  <a:pos x="73" y="2"/>
                </a:cxn>
                <a:cxn ang="0">
                  <a:pos x="87" y="2"/>
                </a:cxn>
                <a:cxn ang="0">
                  <a:pos x="84" y="6"/>
                </a:cxn>
                <a:cxn ang="0">
                  <a:pos x="90" y="1"/>
                </a:cxn>
                <a:cxn ang="0">
                  <a:pos x="96" y="0"/>
                </a:cxn>
                <a:cxn ang="0">
                  <a:pos x="107" y="8"/>
                </a:cxn>
                <a:cxn ang="0">
                  <a:pos x="102" y="6"/>
                </a:cxn>
                <a:cxn ang="0">
                  <a:pos x="130" y="10"/>
                </a:cxn>
                <a:cxn ang="0">
                  <a:pos x="125" y="2"/>
                </a:cxn>
                <a:cxn ang="0">
                  <a:pos x="122" y="2"/>
                </a:cxn>
                <a:cxn ang="0">
                  <a:pos x="137" y="7"/>
                </a:cxn>
                <a:cxn ang="0">
                  <a:pos x="143" y="0"/>
                </a:cxn>
                <a:cxn ang="0">
                  <a:pos x="154" y="11"/>
                </a:cxn>
                <a:cxn ang="0">
                  <a:pos x="160" y="7"/>
                </a:cxn>
                <a:cxn ang="0">
                  <a:pos x="155" y="6"/>
                </a:cxn>
                <a:cxn ang="0">
                  <a:pos x="168" y="11"/>
                </a:cxn>
                <a:cxn ang="0">
                  <a:pos x="168" y="2"/>
                </a:cxn>
                <a:cxn ang="0">
                  <a:pos x="174" y="11"/>
                </a:cxn>
                <a:cxn ang="0">
                  <a:pos x="183" y="12"/>
                </a:cxn>
                <a:cxn ang="0">
                  <a:pos x="193" y="5"/>
                </a:cxn>
                <a:cxn ang="0">
                  <a:pos x="186" y="2"/>
                </a:cxn>
                <a:cxn ang="0">
                  <a:pos x="186" y="5"/>
                </a:cxn>
                <a:cxn ang="0">
                  <a:pos x="190" y="10"/>
                </a:cxn>
                <a:cxn ang="0">
                  <a:pos x="205" y="10"/>
                </a:cxn>
                <a:cxn ang="0">
                  <a:pos x="199" y="2"/>
                </a:cxn>
                <a:cxn ang="0">
                  <a:pos x="210" y="12"/>
                </a:cxn>
                <a:cxn ang="0">
                  <a:pos x="212" y="6"/>
                </a:cxn>
                <a:cxn ang="0">
                  <a:pos x="217" y="6"/>
                </a:cxn>
                <a:cxn ang="0">
                  <a:pos x="219" y="12"/>
                </a:cxn>
                <a:cxn ang="0">
                  <a:pos x="229" y="0"/>
                </a:cxn>
                <a:cxn ang="0">
                  <a:pos x="236" y="12"/>
                </a:cxn>
                <a:cxn ang="0">
                  <a:pos x="239" y="0"/>
                </a:cxn>
                <a:cxn ang="0">
                  <a:pos x="255" y="0"/>
                </a:cxn>
                <a:cxn ang="0">
                  <a:pos x="258" y="12"/>
                </a:cxn>
                <a:cxn ang="0">
                  <a:pos x="251" y="3"/>
                </a:cxn>
                <a:cxn ang="0">
                  <a:pos x="260" y="12"/>
                </a:cxn>
                <a:cxn ang="0">
                  <a:pos x="272" y="12"/>
                </a:cxn>
                <a:cxn ang="0">
                  <a:pos x="265" y="6"/>
                </a:cxn>
                <a:cxn ang="0">
                  <a:pos x="269" y="9"/>
                </a:cxn>
                <a:cxn ang="0">
                  <a:pos x="285" y="12"/>
                </a:cxn>
                <a:cxn ang="0">
                  <a:pos x="292" y="9"/>
                </a:cxn>
              </a:cxnLst>
              <a:rect l="0" t="0" r="r" b="b"/>
              <a:pathLst>
                <a:path w="294" h="12">
                  <a:moveTo>
                    <a:pt x="8" y="1"/>
                  </a:moveTo>
                  <a:cubicBezTo>
                    <a:pt x="7" y="1"/>
                    <a:pt x="7" y="0"/>
                    <a:pt x="7" y="0"/>
                  </a:cubicBezTo>
                  <a:cubicBezTo>
                    <a:pt x="6" y="0"/>
                    <a:pt x="6" y="0"/>
                    <a:pt x="5" y="0"/>
                  </a:cubicBezTo>
                  <a:cubicBezTo>
                    <a:pt x="4" y="0"/>
                    <a:pt x="3" y="1"/>
                    <a:pt x="2" y="1"/>
                  </a:cubicBezTo>
                  <a:cubicBezTo>
                    <a:pt x="1" y="1"/>
                    <a:pt x="1" y="2"/>
                    <a:pt x="1" y="3"/>
                  </a:cubicBezTo>
                  <a:cubicBezTo>
                    <a:pt x="1" y="4"/>
                    <a:pt x="1" y="5"/>
                    <a:pt x="1" y="5"/>
                  </a:cubicBezTo>
                  <a:cubicBezTo>
                    <a:pt x="2" y="6"/>
                    <a:pt x="3" y="6"/>
                    <a:pt x="4" y="7"/>
                  </a:cubicBezTo>
                  <a:cubicBezTo>
                    <a:pt x="5" y="8"/>
                    <a:pt x="6" y="9"/>
                    <a:pt x="6" y="9"/>
                  </a:cubicBezTo>
                  <a:cubicBezTo>
                    <a:pt x="6" y="10"/>
                    <a:pt x="6" y="10"/>
                    <a:pt x="5" y="10"/>
                  </a:cubicBezTo>
                  <a:cubicBezTo>
                    <a:pt x="5" y="10"/>
                    <a:pt x="4" y="10"/>
                    <a:pt x="4" y="10"/>
                  </a:cubicBezTo>
                  <a:cubicBezTo>
                    <a:pt x="3" y="10"/>
                    <a:pt x="2" y="10"/>
                    <a:pt x="2" y="10"/>
                  </a:cubicBezTo>
                  <a:cubicBezTo>
                    <a:pt x="1" y="10"/>
                    <a:pt x="1" y="10"/>
                    <a:pt x="0" y="10"/>
                  </a:cubicBezTo>
                  <a:lnTo>
                    <a:pt x="1" y="12"/>
                  </a:lnTo>
                  <a:cubicBezTo>
                    <a:pt x="1" y="12"/>
                    <a:pt x="2" y="12"/>
                    <a:pt x="3" y="12"/>
                  </a:cubicBezTo>
                  <a:cubicBezTo>
                    <a:pt x="3" y="12"/>
                    <a:pt x="4" y="12"/>
                    <a:pt x="4" y="12"/>
                  </a:cubicBezTo>
                  <a:cubicBezTo>
                    <a:pt x="6" y="12"/>
                    <a:pt x="7" y="12"/>
                    <a:pt x="8" y="11"/>
                  </a:cubicBezTo>
                  <a:cubicBezTo>
                    <a:pt x="8" y="11"/>
                    <a:pt x="9" y="10"/>
                    <a:pt x="9" y="9"/>
                  </a:cubicBezTo>
                  <a:cubicBezTo>
                    <a:pt x="9" y="9"/>
                    <a:pt x="9" y="8"/>
                    <a:pt x="8" y="7"/>
                  </a:cubicBezTo>
                  <a:cubicBezTo>
                    <a:pt x="8" y="7"/>
                    <a:pt x="7" y="6"/>
                    <a:pt x="5" y="5"/>
                  </a:cubicBezTo>
                  <a:cubicBezTo>
                    <a:pt x="4" y="4"/>
                    <a:pt x="4" y="4"/>
                    <a:pt x="4" y="3"/>
                  </a:cubicBezTo>
                  <a:cubicBezTo>
                    <a:pt x="4" y="3"/>
                    <a:pt x="4" y="3"/>
                    <a:pt x="4" y="2"/>
                  </a:cubicBezTo>
                  <a:cubicBezTo>
                    <a:pt x="5" y="2"/>
                    <a:pt x="5" y="2"/>
                    <a:pt x="6" y="2"/>
                  </a:cubicBezTo>
                  <a:cubicBezTo>
                    <a:pt x="7" y="2"/>
                    <a:pt x="7" y="2"/>
                    <a:pt x="8" y="3"/>
                  </a:cubicBezTo>
                  <a:lnTo>
                    <a:pt x="8" y="1"/>
                  </a:lnTo>
                  <a:close/>
                  <a:moveTo>
                    <a:pt x="11" y="0"/>
                  </a:moveTo>
                  <a:lnTo>
                    <a:pt x="11" y="12"/>
                  </a:lnTo>
                  <a:lnTo>
                    <a:pt x="20" y="12"/>
                  </a:lnTo>
                  <a:lnTo>
                    <a:pt x="20" y="10"/>
                  </a:lnTo>
                  <a:lnTo>
                    <a:pt x="14" y="10"/>
                  </a:lnTo>
                  <a:lnTo>
                    <a:pt x="14" y="7"/>
                  </a:lnTo>
                  <a:lnTo>
                    <a:pt x="20" y="7"/>
                  </a:lnTo>
                  <a:lnTo>
                    <a:pt x="20" y="5"/>
                  </a:lnTo>
                  <a:lnTo>
                    <a:pt x="14" y="5"/>
                  </a:lnTo>
                  <a:lnTo>
                    <a:pt x="14" y="2"/>
                  </a:lnTo>
                  <a:lnTo>
                    <a:pt x="20" y="2"/>
                  </a:lnTo>
                  <a:lnTo>
                    <a:pt x="20" y="0"/>
                  </a:lnTo>
                  <a:lnTo>
                    <a:pt x="11" y="0"/>
                  </a:lnTo>
                  <a:close/>
                  <a:moveTo>
                    <a:pt x="33" y="1"/>
                  </a:moveTo>
                  <a:cubicBezTo>
                    <a:pt x="32" y="0"/>
                    <a:pt x="31" y="0"/>
                    <a:pt x="30" y="0"/>
                  </a:cubicBezTo>
                  <a:cubicBezTo>
                    <a:pt x="28" y="0"/>
                    <a:pt x="26" y="1"/>
                    <a:pt x="24" y="2"/>
                  </a:cubicBezTo>
                  <a:cubicBezTo>
                    <a:pt x="23" y="3"/>
                    <a:pt x="22" y="4"/>
                    <a:pt x="22" y="6"/>
                  </a:cubicBezTo>
                  <a:cubicBezTo>
                    <a:pt x="22" y="8"/>
                    <a:pt x="23" y="9"/>
                    <a:pt x="24" y="11"/>
                  </a:cubicBezTo>
                  <a:cubicBezTo>
                    <a:pt x="25" y="12"/>
                    <a:pt x="27" y="12"/>
                    <a:pt x="29" y="12"/>
                  </a:cubicBezTo>
                  <a:cubicBezTo>
                    <a:pt x="30" y="12"/>
                    <a:pt x="31" y="12"/>
                    <a:pt x="31" y="12"/>
                  </a:cubicBezTo>
                  <a:cubicBezTo>
                    <a:pt x="32" y="12"/>
                    <a:pt x="32" y="12"/>
                    <a:pt x="33" y="12"/>
                  </a:cubicBezTo>
                  <a:lnTo>
                    <a:pt x="33" y="10"/>
                  </a:lnTo>
                  <a:cubicBezTo>
                    <a:pt x="33" y="10"/>
                    <a:pt x="32" y="10"/>
                    <a:pt x="31" y="10"/>
                  </a:cubicBezTo>
                  <a:cubicBezTo>
                    <a:pt x="31" y="10"/>
                    <a:pt x="30" y="11"/>
                    <a:pt x="30" y="11"/>
                  </a:cubicBezTo>
                  <a:cubicBezTo>
                    <a:pt x="28" y="11"/>
                    <a:pt x="27" y="10"/>
                    <a:pt x="26" y="9"/>
                  </a:cubicBezTo>
                  <a:cubicBezTo>
                    <a:pt x="25" y="8"/>
                    <a:pt x="25" y="8"/>
                    <a:pt x="25" y="6"/>
                  </a:cubicBezTo>
                  <a:cubicBezTo>
                    <a:pt x="25" y="5"/>
                    <a:pt x="25" y="4"/>
                    <a:pt x="26" y="3"/>
                  </a:cubicBezTo>
                  <a:cubicBezTo>
                    <a:pt x="27" y="3"/>
                    <a:pt x="28" y="2"/>
                    <a:pt x="30" y="2"/>
                  </a:cubicBezTo>
                  <a:cubicBezTo>
                    <a:pt x="30" y="2"/>
                    <a:pt x="31" y="2"/>
                    <a:pt x="31" y="2"/>
                  </a:cubicBezTo>
                  <a:cubicBezTo>
                    <a:pt x="32" y="2"/>
                    <a:pt x="32" y="3"/>
                    <a:pt x="33" y="3"/>
                  </a:cubicBezTo>
                  <a:lnTo>
                    <a:pt x="33" y="1"/>
                  </a:lnTo>
                  <a:close/>
                  <a:moveTo>
                    <a:pt x="35" y="0"/>
                  </a:moveTo>
                  <a:lnTo>
                    <a:pt x="35" y="12"/>
                  </a:lnTo>
                  <a:lnTo>
                    <a:pt x="38" y="12"/>
                  </a:lnTo>
                  <a:lnTo>
                    <a:pt x="38" y="2"/>
                  </a:lnTo>
                  <a:lnTo>
                    <a:pt x="41" y="2"/>
                  </a:lnTo>
                  <a:cubicBezTo>
                    <a:pt x="41" y="2"/>
                    <a:pt x="42" y="2"/>
                    <a:pt x="42" y="3"/>
                  </a:cubicBezTo>
                  <a:cubicBezTo>
                    <a:pt x="42" y="3"/>
                    <a:pt x="43" y="3"/>
                    <a:pt x="43" y="4"/>
                  </a:cubicBezTo>
                  <a:cubicBezTo>
                    <a:pt x="43" y="4"/>
                    <a:pt x="42" y="5"/>
                    <a:pt x="42" y="5"/>
                  </a:cubicBezTo>
                  <a:cubicBezTo>
                    <a:pt x="41" y="6"/>
                    <a:pt x="41" y="6"/>
                    <a:pt x="40" y="6"/>
                  </a:cubicBezTo>
                  <a:cubicBezTo>
                    <a:pt x="40" y="6"/>
                    <a:pt x="39" y="6"/>
                    <a:pt x="39" y="6"/>
                  </a:cubicBezTo>
                  <a:cubicBezTo>
                    <a:pt x="39" y="6"/>
                    <a:pt x="39" y="6"/>
                    <a:pt x="39" y="6"/>
                  </a:cubicBezTo>
                  <a:lnTo>
                    <a:pt x="42" y="12"/>
                  </a:lnTo>
                  <a:lnTo>
                    <a:pt x="45" y="12"/>
                  </a:lnTo>
                  <a:lnTo>
                    <a:pt x="42" y="7"/>
                  </a:lnTo>
                  <a:cubicBezTo>
                    <a:pt x="43" y="7"/>
                    <a:pt x="44" y="6"/>
                    <a:pt x="45" y="6"/>
                  </a:cubicBezTo>
                  <a:cubicBezTo>
                    <a:pt x="45" y="5"/>
                    <a:pt x="46" y="4"/>
                    <a:pt x="46" y="3"/>
                  </a:cubicBezTo>
                  <a:cubicBezTo>
                    <a:pt x="46" y="3"/>
                    <a:pt x="45" y="2"/>
                    <a:pt x="45" y="1"/>
                  </a:cubicBezTo>
                  <a:cubicBezTo>
                    <a:pt x="44" y="1"/>
                    <a:pt x="43" y="0"/>
                    <a:pt x="41" y="0"/>
                  </a:cubicBezTo>
                  <a:lnTo>
                    <a:pt x="35" y="0"/>
                  </a:lnTo>
                  <a:close/>
                  <a:moveTo>
                    <a:pt x="47" y="0"/>
                  </a:moveTo>
                  <a:lnTo>
                    <a:pt x="47" y="12"/>
                  </a:lnTo>
                  <a:lnTo>
                    <a:pt x="57" y="12"/>
                  </a:lnTo>
                  <a:lnTo>
                    <a:pt x="57" y="10"/>
                  </a:lnTo>
                  <a:lnTo>
                    <a:pt x="50" y="10"/>
                  </a:lnTo>
                  <a:lnTo>
                    <a:pt x="50" y="7"/>
                  </a:lnTo>
                  <a:lnTo>
                    <a:pt x="56" y="7"/>
                  </a:lnTo>
                  <a:lnTo>
                    <a:pt x="56" y="5"/>
                  </a:lnTo>
                  <a:lnTo>
                    <a:pt x="50" y="5"/>
                  </a:lnTo>
                  <a:lnTo>
                    <a:pt x="50" y="2"/>
                  </a:lnTo>
                  <a:lnTo>
                    <a:pt x="57" y="2"/>
                  </a:lnTo>
                  <a:lnTo>
                    <a:pt x="57" y="0"/>
                  </a:lnTo>
                  <a:lnTo>
                    <a:pt x="47" y="0"/>
                  </a:lnTo>
                  <a:close/>
                  <a:moveTo>
                    <a:pt x="58" y="0"/>
                  </a:moveTo>
                  <a:lnTo>
                    <a:pt x="58" y="2"/>
                  </a:lnTo>
                  <a:lnTo>
                    <a:pt x="62" y="2"/>
                  </a:lnTo>
                  <a:lnTo>
                    <a:pt x="62" y="12"/>
                  </a:lnTo>
                  <a:lnTo>
                    <a:pt x="65" y="12"/>
                  </a:lnTo>
                  <a:lnTo>
                    <a:pt x="65" y="2"/>
                  </a:lnTo>
                  <a:lnTo>
                    <a:pt x="69" y="2"/>
                  </a:lnTo>
                  <a:lnTo>
                    <a:pt x="69" y="0"/>
                  </a:lnTo>
                  <a:lnTo>
                    <a:pt x="58" y="0"/>
                  </a:lnTo>
                  <a:close/>
                  <a:moveTo>
                    <a:pt x="72" y="0"/>
                  </a:moveTo>
                  <a:lnTo>
                    <a:pt x="66" y="12"/>
                  </a:lnTo>
                  <a:lnTo>
                    <a:pt x="69" y="12"/>
                  </a:lnTo>
                  <a:lnTo>
                    <a:pt x="71" y="8"/>
                  </a:lnTo>
                  <a:lnTo>
                    <a:pt x="76" y="8"/>
                  </a:lnTo>
                  <a:lnTo>
                    <a:pt x="77" y="12"/>
                  </a:lnTo>
                  <a:lnTo>
                    <a:pt x="80" y="12"/>
                  </a:lnTo>
                  <a:lnTo>
                    <a:pt x="75" y="0"/>
                  </a:lnTo>
                  <a:lnTo>
                    <a:pt x="72" y="0"/>
                  </a:lnTo>
                  <a:close/>
                  <a:moveTo>
                    <a:pt x="75" y="6"/>
                  </a:moveTo>
                  <a:lnTo>
                    <a:pt x="71" y="6"/>
                  </a:lnTo>
                  <a:lnTo>
                    <a:pt x="73" y="2"/>
                  </a:lnTo>
                  <a:lnTo>
                    <a:pt x="75" y="6"/>
                  </a:lnTo>
                  <a:close/>
                  <a:moveTo>
                    <a:pt x="81" y="0"/>
                  </a:moveTo>
                  <a:lnTo>
                    <a:pt x="81" y="12"/>
                  </a:lnTo>
                  <a:lnTo>
                    <a:pt x="84" y="12"/>
                  </a:lnTo>
                  <a:lnTo>
                    <a:pt x="84" y="2"/>
                  </a:lnTo>
                  <a:lnTo>
                    <a:pt x="87" y="2"/>
                  </a:lnTo>
                  <a:cubicBezTo>
                    <a:pt x="87" y="2"/>
                    <a:pt x="87" y="2"/>
                    <a:pt x="88" y="3"/>
                  </a:cubicBezTo>
                  <a:cubicBezTo>
                    <a:pt x="88" y="3"/>
                    <a:pt x="88" y="3"/>
                    <a:pt x="88" y="4"/>
                  </a:cubicBezTo>
                  <a:cubicBezTo>
                    <a:pt x="88" y="4"/>
                    <a:pt x="88" y="5"/>
                    <a:pt x="88" y="5"/>
                  </a:cubicBezTo>
                  <a:cubicBezTo>
                    <a:pt x="87" y="6"/>
                    <a:pt x="86" y="6"/>
                    <a:pt x="86" y="6"/>
                  </a:cubicBezTo>
                  <a:cubicBezTo>
                    <a:pt x="85" y="6"/>
                    <a:pt x="85" y="6"/>
                    <a:pt x="85" y="6"/>
                  </a:cubicBezTo>
                  <a:cubicBezTo>
                    <a:pt x="85" y="6"/>
                    <a:pt x="85" y="6"/>
                    <a:pt x="84" y="6"/>
                  </a:cubicBezTo>
                  <a:lnTo>
                    <a:pt x="88" y="12"/>
                  </a:lnTo>
                  <a:lnTo>
                    <a:pt x="91" y="12"/>
                  </a:lnTo>
                  <a:lnTo>
                    <a:pt x="88" y="7"/>
                  </a:lnTo>
                  <a:cubicBezTo>
                    <a:pt x="89" y="7"/>
                    <a:pt x="89" y="6"/>
                    <a:pt x="90" y="6"/>
                  </a:cubicBezTo>
                  <a:cubicBezTo>
                    <a:pt x="91" y="5"/>
                    <a:pt x="91" y="4"/>
                    <a:pt x="91" y="3"/>
                  </a:cubicBezTo>
                  <a:cubicBezTo>
                    <a:pt x="91" y="3"/>
                    <a:pt x="91" y="2"/>
                    <a:pt x="90" y="1"/>
                  </a:cubicBezTo>
                  <a:cubicBezTo>
                    <a:pt x="90" y="1"/>
                    <a:pt x="88" y="0"/>
                    <a:pt x="87" y="0"/>
                  </a:cubicBezTo>
                  <a:lnTo>
                    <a:pt x="81" y="0"/>
                  </a:lnTo>
                  <a:close/>
                  <a:moveTo>
                    <a:pt x="93" y="0"/>
                  </a:moveTo>
                  <a:lnTo>
                    <a:pt x="93" y="12"/>
                  </a:lnTo>
                  <a:lnTo>
                    <a:pt x="96" y="12"/>
                  </a:lnTo>
                  <a:lnTo>
                    <a:pt x="96" y="0"/>
                  </a:lnTo>
                  <a:lnTo>
                    <a:pt x="93" y="0"/>
                  </a:lnTo>
                  <a:close/>
                  <a:moveTo>
                    <a:pt x="103" y="0"/>
                  </a:moveTo>
                  <a:lnTo>
                    <a:pt x="97" y="12"/>
                  </a:lnTo>
                  <a:lnTo>
                    <a:pt x="100" y="12"/>
                  </a:lnTo>
                  <a:lnTo>
                    <a:pt x="102" y="8"/>
                  </a:lnTo>
                  <a:lnTo>
                    <a:pt x="107" y="8"/>
                  </a:lnTo>
                  <a:lnTo>
                    <a:pt x="108" y="12"/>
                  </a:lnTo>
                  <a:lnTo>
                    <a:pt x="111" y="12"/>
                  </a:lnTo>
                  <a:lnTo>
                    <a:pt x="106" y="0"/>
                  </a:lnTo>
                  <a:lnTo>
                    <a:pt x="103" y="0"/>
                  </a:lnTo>
                  <a:close/>
                  <a:moveTo>
                    <a:pt x="106" y="6"/>
                  </a:moveTo>
                  <a:lnTo>
                    <a:pt x="102" y="6"/>
                  </a:lnTo>
                  <a:lnTo>
                    <a:pt x="104" y="2"/>
                  </a:lnTo>
                  <a:lnTo>
                    <a:pt x="106" y="6"/>
                  </a:lnTo>
                  <a:close/>
                  <a:moveTo>
                    <a:pt x="119" y="0"/>
                  </a:moveTo>
                  <a:lnTo>
                    <a:pt x="119" y="12"/>
                  </a:lnTo>
                  <a:lnTo>
                    <a:pt x="126" y="12"/>
                  </a:lnTo>
                  <a:cubicBezTo>
                    <a:pt x="128" y="12"/>
                    <a:pt x="129" y="12"/>
                    <a:pt x="130" y="10"/>
                  </a:cubicBezTo>
                  <a:cubicBezTo>
                    <a:pt x="131" y="9"/>
                    <a:pt x="132" y="8"/>
                    <a:pt x="132" y="6"/>
                  </a:cubicBezTo>
                  <a:cubicBezTo>
                    <a:pt x="132" y="5"/>
                    <a:pt x="131" y="3"/>
                    <a:pt x="130" y="2"/>
                  </a:cubicBezTo>
                  <a:cubicBezTo>
                    <a:pt x="129" y="1"/>
                    <a:pt x="128" y="0"/>
                    <a:pt x="126" y="0"/>
                  </a:cubicBezTo>
                  <a:lnTo>
                    <a:pt x="119" y="0"/>
                  </a:lnTo>
                  <a:close/>
                  <a:moveTo>
                    <a:pt x="122" y="2"/>
                  </a:moveTo>
                  <a:lnTo>
                    <a:pt x="125" y="2"/>
                  </a:lnTo>
                  <a:cubicBezTo>
                    <a:pt x="126" y="2"/>
                    <a:pt x="127" y="3"/>
                    <a:pt x="128" y="3"/>
                  </a:cubicBezTo>
                  <a:cubicBezTo>
                    <a:pt x="129" y="4"/>
                    <a:pt x="129" y="5"/>
                    <a:pt x="129" y="6"/>
                  </a:cubicBezTo>
                  <a:cubicBezTo>
                    <a:pt x="129" y="7"/>
                    <a:pt x="129" y="8"/>
                    <a:pt x="128" y="9"/>
                  </a:cubicBezTo>
                  <a:cubicBezTo>
                    <a:pt x="127" y="10"/>
                    <a:pt x="126" y="10"/>
                    <a:pt x="125" y="10"/>
                  </a:cubicBezTo>
                  <a:lnTo>
                    <a:pt x="122" y="10"/>
                  </a:lnTo>
                  <a:lnTo>
                    <a:pt x="122" y="2"/>
                  </a:lnTo>
                  <a:close/>
                  <a:moveTo>
                    <a:pt x="134" y="0"/>
                  </a:moveTo>
                  <a:lnTo>
                    <a:pt x="134" y="12"/>
                  </a:lnTo>
                  <a:lnTo>
                    <a:pt x="143" y="12"/>
                  </a:lnTo>
                  <a:lnTo>
                    <a:pt x="143" y="10"/>
                  </a:lnTo>
                  <a:lnTo>
                    <a:pt x="137" y="10"/>
                  </a:lnTo>
                  <a:lnTo>
                    <a:pt x="137" y="7"/>
                  </a:lnTo>
                  <a:lnTo>
                    <a:pt x="142" y="7"/>
                  </a:lnTo>
                  <a:lnTo>
                    <a:pt x="142" y="5"/>
                  </a:lnTo>
                  <a:lnTo>
                    <a:pt x="137" y="5"/>
                  </a:lnTo>
                  <a:lnTo>
                    <a:pt x="137" y="2"/>
                  </a:lnTo>
                  <a:lnTo>
                    <a:pt x="143" y="2"/>
                  </a:lnTo>
                  <a:lnTo>
                    <a:pt x="143" y="0"/>
                  </a:lnTo>
                  <a:lnTo>
                    <a:pt x="134" y="0"/>
                  </a:lnTo>
                  <a:close/>
                  <a:moveTo>
                    <a:pt x="164" y="1"/>
                  </a:moveTo>
                  <a:cubicBezTo>
                    <a:pt x="163" y="0"/>
                    <a:pt x="161" y="0"/>
                    <a:pt x="160" y="0"/>
                  </a:cubicBezTo>
                  <a:cubicBezTo>
                    <a:pt x="158" y="0"/>
                    <a:pt x="156" y="1"/>
                    <a:pt x="154" y="2"/>
                  </a:cubicBezTo>
                  <a:cubicBezTo>
                    <a:pt x="153" y="3"/>
                    <a:pt x="152" y="4"/>
                    <a:pt x="152" y="6"/>
                  </a:cubicBezTo>
                  <a:cubicBezTo>
                    <a:pt x="152" y="8"/>
                    <a:pt x="153" y="10"/>
                    <a:pt x="154" y="11"/>
                  </a:cubicBezTo>
                  <a:cubicBezTo>
                    <a:pt x="156" y="12"/>
                    <a:pt x="157" y="12"/>
                    <a:pt x="160" y="12"/>
                  </a:cubicBezTo>
                  <a:cubicBezTo>
                    <a:pt x="160" y="12"/>
                    <a:pt x="161" y="12"/>
                    <a:pt x="162" y="12"/>
                  </a:cubicBezTo>
                  <a:cubicBezTo>
                    <a:pt x="163" y="12"/>
                    <a:pt x="164" y="12"/>
                    <a:pt x="165" y="12"/>
                  </a:cubicBezTo>
                  <a:lnTo>
                    <a:pt x="165" y="6"/>
                  </a:lnTo>
                  <a:lnTo>
                    <a:pt x="160" y="6"/>
                  </a:lnTo>
                  <a:lnTo>
                    <a:pt x="160" y="7"/>
                  </a:lnTo>
                  <a:lnTo>
                    <a:pt x="162" y="7"/>
                  </a:lnTo>
                  <a:lnTo>
                    <a:pt x="162" y="10"/>
                  </a:lnTo>
                  <a:cubicBezTo>
                    <a:pt x="161" y="10"/>
                    <a:pt x="161" y="10"/>
                    <a:pt x="161" y="11"/>
                  </a:cubicBezTo>
                  <a:cubicBezTo>
                    <a:pt x="160" y="11"/>
                    <a:pt x="160" y="11"/>
                    <a:pt x="159" y="11"/>
                  </a:cubicBezTo>
                  <a:cubicBezTo>
                    <a:pt x="158" y="11"/>
                    <a:pt x="157" y="10"/>
                    <a:pt x="156" y="10"/>
                  </a:cubicBezTo>
                  <a:cubicBezTo>
                    <a:pt x="155" y="9"/>
                    <a:pt x="155" y="8"/>
                    <a:pt x="155" y="6"/>
                  </a:cubicBezTo>
                  <a:cubicBezTo>
                    <a:pt x="155" y="5"/>
                    <a:pt x="155" y="4"/>
                    <a:pt x="156" y="3"/>
                  </a:cubicBezTo>
                  <a:cubicBezTo>
                    <a:pt x="158" y="3"/>
                    <a:pt x="159" y="2"/>
                    <a:pt x="160" y="2"/>
                  </a:cubicBezTo>
                  <a:cubicBezTo>
                    <a:pt x="162" y="2"/>
                    <a:pt x="163" y="2"/>
                    <a:pt x="164" y="3"/>
                  </a:cubicBezTo>
                  <a:lnTo>
                    <a:pt x="164" y="1"/>
                  </a:lnTo>
                  <a:close/>
                  <a:moveTo>
                    <a:pt x="166" y="6"/>
                  </a:moveTo>
                  <a:cubicBezTo>
                    <a:pt x="166" y="8"/>
                    <a:pt x="167" y="9"/>
                    <a:pt x="168" y="11"/>
                  </a:cubicBezTo>
                  <a:cubicBezTo>
                    <a:pt x="169" y="12"/>
                    <a:pt x="171" y="12"/>
                    <a:pt x="173" y="12"/>
                  </a:cubicBezTo>
                  <a:cubicBezTo>
                    <a:pt x="176" y="12"/>
                    <a:pt x="178" y="12"/>
                    <a:pt x="179" y="11"/>
                  </a:cubicBezTo>
                  <a:cubicBezTo>
                    <a:pt x="180" y="10"/>
                    <a:pt x="181" y="8"/>
                    <a:pt x="181" y="6"/>
                  </a:cubicBezTo>
                  <a:cubicBezTo>
                    <a:pt x="181" y="5"/>
                    <a:pt x="180" y="3"/>
                    <a:pt x="179" y="2"/>
                  </a:cubicBezTo>
                  <a:cubicBezTo>
                    <a:pt x="178" y="1"/>
                    <a:pt x="176" y="0"/>
                    <a:pt x="174" y="0"/>
                  </a:cubicBezTo>
                  <a:cubicBezTo>
                    <a:pt x="171" y="0"/>
                    <a:pt x="170" y="1"/>
                    <a:pt x="168" y="2"/>
                  </a:cubicBezTo>
                  <a:cubicBezTo>
                    <a:pt x="167" y="3"/>
                    <a:pt x="166" y="5"/>
                    <a:pt x="166" y="6"/>
                  </a:cubicBezTo>
                  <a:close/>
                  <a:moveTo>
                    <a:pt x="174" y="2"/>
                  </a:moveTo>
                  <a:cubicBezTo>
                    <a:pt x="175" y="2"/>
                    <a:pt x="176" y="2"/>
                    <a:pt x="177" y="3"/>
                  </a:cubicBezTo>
                  <a:cubicBezTo>
                    <a:pt x="178" y="4"/>
                    <a:pt x="178" y="5"/>
                    <a:pt x="178" y="6"/>
                  </a:cubicBezTo>
                  <a:cubicBezTo>
                    <a:pt x="178" y="7"/>
                    <a:pt x="178" y="9"/>
                    <a:pt x="177" y="9"/>
                  </a:cubicBezTo>
                  <a:cubicBezTo>
                    <a:pt x="176" y="10"/>
                    <a:pt x="175" y="11"/>
                    <a:pt x="174" y="11"/>
                  </a:cubicBezTo>
                  <a:cubicBezTo>
                    <a:pt x="172" y="11"/>
                    <a:pt x="171" y="10"/>
                    <a:pt x="170" y="9"/>
                  </a:cubicBezTo>
                  <a:cubicBezTo>
                    <a:pt x="170" y="8"/>
                    <a:pt x="169" y="7"/>
                    <a:pt x="169" y="6"/>
                  </a:cubicBezTo>
                  <a:cubicBezTo>
                    <a:pt x="169" y="5"/>
                    <a:pt x="170" y="4"/>
                    <a:pt x="171" y="3"/>
                  </a:cubicBezTo>
                  <a:cubicBezTo>
                    <a:pt x="171" y="2"/>
                    <a:pt x="172" y="2"/>
                    <a:pt x="174" y="2"/>
                  </a:cubicBezTo>
                  <a:close/>
                  <a:moveTo>
                    <a:pt x="183" y="0"/>
                  </a:moveTo>
                  <a:lnTo>
                    <a:pt x="183" y="12"/>
                  </a:lnTo>
                  <a:lnTo>
                    <a:pt x="190" y="12"/>
                  </a:lnTo>
                  <a:cubicBezTo>
                    <a:pt x="191" y="12"/>
                    <a:pt x="192" y="12"/>
                    <a:pt x="193" y="11"/>
                  </a:cubicBezTo>
                  <a:cubicBezTo>
                    <a:pt x="193" y="11"/>
                    <a:pt x="194" y="10"/>
                    <a:pt x="194" y="9"/>
                  </a:cubicBezTo>
                  <a:cubicBezTo>
                    <a:pt x="194" y="8"/>
                    <a:pt x="193" y="8"/>
                    <a:pt x="193" y="7"/>
                  </a:cubicBezTo>
                  <a:cubicBezTo>
                    <a:pt x="192" y="7"/>
                    <a:pt x="192" y="6"/>
                    <a:pt x="191" y="6"/>
                  </a:cubicBezTo>
                  <a:cubicBezTo>
                    <a:pt x="192" y="6"/>
                    <a:pt x="192" y="6"/>
                    <a:pt x="193" y="5"/>
                  </a:cubicBezTo>
                  <a:cubicBezTo>
                    <a:pt x="193" y="5"/>
                    <a:pt x="193" y="4"/>
                    <a:pt x="193" y="3"/>
                  </a:cubicBezTo>
                  <a:cubicBezTo>
                    <a:pt x="193" y="3"/>
                    <a:pt x="193" y="2"/>
                    <a:pt x="192" y="1"/>
                  </a:cubicBezTo>
                  <a:cubicBezTo>
                    <a:pt x="191" y="1"/>
                    <a:pt x="190" y="0"/>
                    <a:pt x="189" y="0"/>
                  </a:cubicBezTo>
                  <a:lnTo>
                    <a:pt x="183" y="0"/>
                  </a:lnTo>
                  <a:close/>
                  <a:moveTo>
                    <a:pt x="186" y="5"/>
                  </a:moveTo>
                  <a:lnTo>
                    <a:pt x="186" y="2"/>
                  </a:lnTo>
                  <a:lnTo>
                    <a:pt x="188" y="2"/>
                  </a:lnTo>
                  <a:cubicBezTo>
                    <a:pt x="189" y="2"/>
                    <a:pt x="189" y="2"/>
                    <a:pt x="190" y="3"/>
                  </a:cubicBezTo>
                  <a:cubicBezTo>
                    <a:pt x="190" y="3"/>
                    <a:pt x="190" y="3"/>
                    <a:pt x="190" y="4"/>
                  </a:cubicBezTo>
                  <a:cubicBezTo>
                    <a:pt x="190" y="4"/>
                    <a:pt x="190" y="4"/>
                    <a:pt x="190" y="5"/>
                  </a:cubicBezTo>
                  <a:cubicBezTo>
                    <a:pt x="189" y="5"/>
                    <a:pt x="189" y="5"/>
                    <a:pt x="188" y="5"/>
                  </a:cubicBezTo>
                  <a:lnTo>
                    <a:pt x="186" y="5"/>
                  </a:lnTo>
                  <a:close/>
                  <a:moveTo>
                    <a:pt x="186" y="11"/>
                  </a:moveTo>
                  <a:lnTo>
                    <a:pt x="186" y="7"/>
                  </a:lnTo>
                  <a:lnTo>
                    <a:pt x="189" y="7"/>
                  </a:lnTo>
                  <a:cubicBezTo>
                    <a:pt x="189" y="7"/>
                    <a:pt x="190" y="7"/>
                    <a:pt x="190" y="8"/>
                  </a:cubicBezTo>
                  <a:cubicBezTo>
                    <a:pt x="191" y="8"/>
                    <a:pt x="191" y="8"/>
                    <a:pt x="191" y="9"/>
                  </a:cubicBezTo>
                  <a:cubicBezTo>
                    <a:pt x="191" y="9"/>
                    <a:pt x="191" y="10"/>
                    <a:pt x="190" y="10"/>
                  </a:cubicBezTo>
                  <a:cubicBezTo>
                    <a:pt x="190" y="10"/>
                    <a:pt x="189" y="11"/>
                    <a:pt x="189" y="11"/>
                  </a:cubicBezTo>
                  <a:lnTo>
                    <a:pt x="186" y="11"/>
                  </a:lnTo>
                  <a:close/>
                  <a:moveTo>
                    <a:pt x="196" y="0"/>
                  </a:moveTo>
                  <a:lnTo>
                    <a:pt x="196" y="12"/>
                  </a:lnTo>
                  <a:lnTo>
                    <a:pt x="205" y="12"/>
                  </a:lnTo>
                  <a:lnTo>
                    <a:pt x="205" y="10"/>
                  </a:lnTo>
                  <a:lnTo>
                    <a:pt x="199" y="10"/>
                  </a:lnTo>
                  <a:lnTo>
                    <a:pt x="199" y="7"/>
                  </a:lnTo>
                  <a:lnTo>
                    <a:pt x="204" y="7"/>
                  </a:lnTo>
                  <a:lnTo>
                    <a:pt x="204" y="5"/>
                  </a:lnTo>
                  <a:lnTo>
                    <a:pt x="199" y="5"/>
                  </a:lnTo>
                  <a:lnTo>
                    <a:pt x="199" y="2"/>
                  </a:lnTo>
                  <a:lnTo>
                    <a:pt x="205" y="2"/>
                  </a:lnTo>
                  <a:lnTo>
                    <a:pt x="205" y="0"/>
                  </a:lnTo>
                  <a:lnTo>
                    <a:pt x="196" y="0"/>
                  </a:lnTo>
                  <a:close/>
                  <a:moveTo>
                    <a:pt x="208" y="0"/>
                  </a:moveTo>
                  <a:lnTo>
                    <a:pt x="208" y="12"/>
                  </a:lnTo>
                  <a:lnTo>
                    <a:pt x="210" y="12"/>
                  </a:lnTo>
                  <a:lnTo>
                    <a:pt x="210" y="2"/>
                  </a:lnTo>
                  <a:lnTo>
                    <a:pt x="213" y="2"/>
                  </a:lnTo>
                  <a:cubicBezTo>
                    <a:pt x="214" y="2"/>
                    <a:pt x="214" y="2"/>
                    <a:pt x="214" y="3"/>
                  </a:cubicBezTo>
                  <a:cubicBezTo>
                    <a:pt x="215" y="3"/>
                    <a:pt x="215" y="3"/>
                    <a:pt x="215" y="4"/>
                  </a:cubicBezTo>
                  <a:cubicBezTo>
                    <a:pt x="215" y="4"/>
                    <a:pt x="215" y="5"/>
                    <a:pt x="214" y="5"/>
                  </a:cubicBezTo>
                  <a:cubicBezTo>
                    <a:pt x="214" y="6"/>
                    <a:pt x="213" y="6"/>
                    <a:pt x="212" y="6"/>
                  </a:cubicBezTo>
                  <a:cubicBezTo>
                    <a:pt x="212" y="6"/>
                    <a:pt x="212" y="6"/>
                    <a:pt x="211" y="6"/>
                  </a:cubicBezTo>
                  <a:cubicBezTo>
                    <a:pt x="211" y="6"/>
                    <a:pt x="211" y="6"/>
                    <a:pt x="211" y="6"/>
                  </a:cubicBezTo>
                  <a:lnTo>
                    <a:pt x="214" y="12"/>
                  </a:lnTo>
                  <a:lnTo>
                    <a:pt x="217" y="12"/>
                  </a:lnTo>
                  <a:lnTo>
                    <a:pt x="214" y="7"/>
                  </a:lnTo>
                  <a:cubicBezTo>
                    <a:pt x="215" y="7"/>
                    <a:pt x="216" y="6"/>
                    <a:pt x="217" y="6"/>
                  </a:cubicBezTo>
                  <a:cubicBezTo>
                    <a:pt x="217" y="5"/>
                    <a:pt x="218" y="4"/>
                    <a:pt x="218" y="3"/>
                  </a:cubicBezTo>
                  <a:cubicBezTo>
                    <a:pt x="218" y="3"/>
                    <a:pt x="217" y="2"/>
                    <a:pt x="217" y="1"/>
                  </a:cubicBezTo>
                  <a:cubicBezTo>
                    <a:pt x="216" y="1"/>
                    <a:pt x="215" y="0"/>
                    <a:pt x="214" y="0"/>
                  </a:cubicBezTo>
                  <a:lnTo>
                    <a:pt x="208" y="0"/>
                  </a:lnTo>
                  <a:close/>
                  <a:moveTo>
                    <a:pt x="219" y="0"/>
                  </a:moveTo>
                  <a:lnTo>
                    <a:pt x="219" y="12"/>
                  </a:lnTo>
                  <a:lnTo>
                    <a:pt x="222" y="12"/>
                  </a:lnTo>
                  <a:lnTo>
                    <a:pt x="222" y="3"/>
                  </a:lnTo>
                  <a:lnTo>
                    <a:pt x="229" y="12"/>
                  </a:lnTo>
                  <a:lnTo>
                    <a:pt x="232" y="12"/>
                  </a:lnTo>
                  <a:lnTo>
                    <a:pt x="232" y="0"/>
                  </a:lnTo>
                  <a:lnTo>
                    <a:pt x="229" y="0"/>
                  </a:lnTo>
                  <a:lnTo>
                    <a:pt x="229" y="9"/>
                  </a:lnTo>
                  <a:lnTo>
                    <a:pt x="223" y="0"/>
                  </a:lnTo>
                  <a:lnTo>
                    <a:pt x="219" y="0"/>
                  </a:lnTo>
                  <a:close/>
                  <a:moveTo>
                    <a:pt x="239" y="0"/>
                  </a:moveTo>
                  <a:lnTo>
                    <a:pt x="233" y="12"/>
                  </a:lnTo>
                  <a:lnTo>
                    <a:pt x="236" y="12"/>
                  </a:lnTo>
                  <a:lnTo>
                    <a:pt x="238" y="8"/>
                  </a:lnTo>
                  <a:lnTo>
                    <a:pt x="243" y="8"/>
                  </a:lnTo>
                  <a:lnTo>
                    <a:pt x="244" y="12"/>
                  </a:lnTo>
                  <a:lnTo>
                    <a:pt x="247" y="12"/>
                  </a:lnTo>
                  <a:lnTo>
                    <a:pt x="242" y="0"/>
                  </a:lnTo>
                  <a:lnTo>
                    <a:pt x="239" y="0"/>
                  </a:lnTo>
                  <a:close/>
                  <a:moveTo>
                    <a:pt x="242" y="6"/>
                  </a:moveTo>
                  <a:lnTo>
                    <a:pt x="238" y="6"/>
                  </a:lnTo>
                  <a:lnTo>
                    <a:pt x="240" y="2"/>
                  </a:lnTo>
                  <a:lnTo>
                    <a:pt x="242" y="6"/>
                  </a:lnTo>
                  <a:close/>
                  <a:moveTo>
                    <a:pt x="258" y="1"/>
                  </a:moveTo>
                  <a:cubicBezTo>
                    <a:pt x="257" y="0"/>
                    <a:pt x="256" y="0"/>
                    <a:pt x="255" y="0"/>
                  </a:cubicBezTo>
                  <a:cubicBezTo>
                    <a:pt x="253" y="0"/>
                    <a:pt x="251" y="1"/>
                    <a:pt x="250" y="2"/>
                  </a:cubicBezTo>
                  <a:cubicBezTo>
                    <a:pt x="248" y="3"/>
                    <a:pt x="247" y="4"/>
                    <a:pt x="247" y="6"/>
                  </a:cubicBezTo>
                  <a:cubicBezTo>
                    <a:pt x="247" y="8"/>
                    <a:pt x="248" y="9"/>
                    <a:pt x="249" y="11"/>
                  </a:cubicBezTo>
                  <a:cubicBezTo>
                    <a:pt x="250" y="12"/>
                    <a:pt x="252" y="12"/>
                    <a:pt x="255" y="12"/>
                  </a:cubicBezTo>
                  <a:cubicBezTo>
                    <a:pt x="255" y="12"/>
                    <a:pt x="256" y="12"/>
                    <a:pt x="256" y="12"/>
                  </a:cubicBezTo>
                  <a:cubicBezTo>
                    <a:pt x="257" y="12"/>
                    <a:pt x="257" y="12"/>
                    <a:pt x="258" y="12"/>
                  </a:cubicBezTo>
                  <a:lnTo>
                    <a:pt x="258" y="10"/>
                  </a:lnTo>
                  <a:cubicBezTo>
                    <a:pt x="258" y="10"/>
                    <a:pt x="257" y="10"/>
                    <a:pt x="257" y="10"/>
                  </a:cubicBezTo>
                  <a:cubicBezTo>
                    <a:pt x="256" y="10"/>
                    <a:pt x="255" y="11"/>
                    <a:pt x="255" y="11"/>
                  </a:cubicBezTo>
                  <a:cubicBezTo>
                    <a:pt x="253" y="11"/>
                    <a:pt x="252" y="10"/>
                    <a:pt x="251" y="9"/>
                  </a:cubicBezTo>
                  <a:cubicBezTo>
                    <a:pt x="251" y="8"/>
                    <a:pt x="250" y="8"/>
                    <a:pt x="250" y="6"/>
                  </a:cubicBezTo>
                  <a:cubicBezTo>
                    <a:pt x="250" y="5"/>
                    <a:pt x="251" y="4"/>
                    <a:pt x="251" y="3"/>
                  </a:cubicBezTo>
                  <a:cubicBezTo>
                    <a:pt x="252" y="3"/>
                    <a:pt x="253" y="2"/>
                    <a:pt x="255" y="2"/>
                  </a:cubicBezTo>
                  <a:cubicBezTo>
                    <a:pt x="255" y="2"/>
                    <a:pt x="256" y="2"/>
                    <a:pt x="256" y="2"/>
                  </a:cubicBezTo>
                  <a:cubicBezTo>
                    <a:pt x="257" y="2"/>
                    <a:pt x="258" y="3"/>
                    <a:pt x="258" y="3"/>
                  </a:cubicBezTo>
                  <a:lnTo>
                    <a:pt x="258" y="1"/>
                  </a:lnTo>
                  <a:close/>
                  <a:moveTo>
                    <a:pt x="260" y="0"/>
                  </a:moveTo>
                  <a:lnTo>
                    <a:pt x="260" y="12"/>
                  </a:lnTo>
                  <a:lnTo>
                    <a:pt x="263" y="12"/>
                  </a:lnTo>
                  <a:lnTo>
                    <a:pt x="263" y="0"/>
                  </a:lnTo>
                  <a:lnTo>
                    <a:pt x="260" y="0"/>
                  </a:lnTo>
                  <a:close/>
                  <a:moveTo>
                    <a:pt x="265" y="6"/>
                  </a:moveTo>
                  <a:cubicBezTo>
                    <a:pt x="265" y="8"/>
                    <a:pt x="266" y="9"/>
                    <a:pt x="267" y="11"/>
                  </a:cubicBezTo>
                  <a:cubicBezTo>
                    <a:pt x="268" y="12"/>
                    <a:pt x="270" y="12"/>
                    <a:pt x="272" y="12"/>
                  </a:cubicBezTo>
                  <a:cubicBezTo>
                    <a:pt x="275" y="12"/>
                    <a:pt x="277" y="12"/>
                    <a:pt x="278" y="11"/>
                  </a:cubicBezTo>
                  <a:cubicBezTo>
                    <a:pt x="279" y="10"/>
                    <a:pt x="280" y="8"/>
                    <a:pt x="280" y="6"/>
                  </a:cubicBezTo>
                  <a:cubicBezTo>
                    <a:pt x="280" y="5"/>
                    <a:pt x="279" y="3"/>
                    <a:pt x="278" y="2"/>
                  </a:cubicBezTo>
                  <a:cubicBezTo>
                    <a:pt x="277" y="1"/>
                    <a:pt x="275" y="0"/>
                    <a:pt x="272" y="0"/>
                  </a:cubicBezTo>
                  <a:cubicBezTo>
                    <a:pt x="270" y="0"/>
                    <a:pt x="268" y="1"/>
                    <a:pt x="267" y="2"/>
                  </a:cubicBezTo>
                  <a:cubicBezTo>
                    <a:pt x="266" y="3"/>
                    <a:pt x="265" y="5"/>
                    <a:pt x="265" y="6"/>
                  </a:cubicBezTo>
                  <a:close/>
                  <a:moveTo>
                    <a:pt x="273" y="2"/>
                  </a:moveTo>
                  <a:cubicBezTo>
                    <a:pt x="274" y="2"/>
                    <a:pt x="275" y="2"/>
                    <a:pt x="276" y="3"/>
                  </a:cubicBezTo>
                  <a:cubicBezTo>
                    <a:pt x="276" y="4"/>
                    <a:pt x="277" y="5"/>
                    <a:pt x="277" y="6"/>
                  </a:cubicBezTo>
                  <a:cubicBezTo>
                    <a:pt x="277" y="7"/>
                    <a:pt x="276" y="9"/>
                    <a:pt x="276" y="9"/>
                  </a:cubicBezTo>
                  <a:cubicBezTo>
                    <a:pt x="275" y="10"/>
                    <a:pt x="274" y="11"/>
                    <a:pt x="272" y="11"/>
                  </a:cubicBezTo>
                  <a:cubicBezTo>
                    <a:pt x="271" y="11"/>
                    <a:pt x="270" y="10"/>
                    <a:pt x="269" y="9"/>
                  </a:cubicBezTo>
                  <a:cubicBezTo>
                    <a:pt x="269" y="8"/>
                    <a:pt x="268" y="7"/>
                    <a:pt x="268" y="6"/>
                  </a:cubicBezTo>
                  <a:cubicBezTo>
                    <a:pt x="268" y="5"/>
                    <a:pt x="269" y="4"/>
                    <a:pt x="269" y="3"/>
                  </a:cubicBezTo>
                  <a:cubicBezTo>
                    <a:pt x="270" y="2"/>
                    <a:pt x="271" y="2"/>
                    <a:pt x="273" y="2"/>
                  </a:cubicBezTo>
                  <a:close/>
                  <a:moveTo>
                    <a:pt x="282" y="0"/>
                  </a:moveTo>
                  <a:lnTo>
                    <a:pt x="282" y="12"/>
                  </a:lnTo>
                  <a:lnTo>
                    <a:pt x="285" y="12"/>
                  </a:lnTo>
                  <a:lnTo>
                    <a:pt x="285" y="3"/>
                  </a:lnTo>
                  <a:lnTo>
                    <a:pt x="291" y="12"/>
                  </a:lnTo>
                  <a:lnTo>
                    <a:pt x="294" y="12"/>
                  </a:lnTo>
                  <a:lnTo>
                    <a:pt x="294" y="0"/>
                  </a:lnTo>
                  <a:lnTo>
                    <a:pt x="292" y="0"/>
                  </a:lnTo>
                  <a:lnTo>
                    <a:pt x="292" y="9"/>
                  </a:lnTo>
                  <a:lnTo>
                    <a:pt x="286" y="0"/>
                  </a:lnTo>
                  <a:lnTo>
                    <a:pt x="282" y="0"/>
                  </a:ln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038" name="Rectangle 14"/>
            <p:cNvSpPr>
              <a:spLocks noChangeArrowheads="1"/>
            </p:cNvSpPr>
            <p:nvPr/>
          </p:nvSpPr>
          <p:spPr bwMode="auto">
            <a:xfrm>
              <a:off x="1599" y="2020"/>
              <a:ext cx="63" cy="103"/>
            </a:xfrm>
            <a:prstGeom prst="rect">
              <a:avLst/>
            </a:prstGeom>
            <a:solidFill>
              <a:srgbClr val="EB3D00"/>
            </a:solidFill>
            <a:ln w="9525">
              <a:noFill/>
              <a:miter lim="800000"/>
              <a:headEnd/>
              <a:tailEnd/>
            </a:ln>
          </p:spPr>
          <p:txBody>
            <a:bodyPr/>
            <a:lstStyle/>
            <a:p>
              <a:pPr>
                <a:defRPr/>
              </a:pPr>
              <a:endParaRPr lang="es-MX">
                <a:latin typeface="Arial" charset="0"/>
                <a:cs typeface="Arial" charset="0"/>
              </a:endParaRPr>
            </a:p>
          </p:txBody>
        </p:sp>
        <p:sp>
          <p:nvSpPr>
            <p:cNvPr id="1039" name="Freeform 15"/>
            <p:cNvSpPr>
              <a:spLocks/>
            </p:cNvSpPr>
            <p:nvPr/>
          </p:nvSpPr>
          <p:spPr bwMode="auto">
            <a:xfrm>
              <a:off x="1312" y="2026"/>
              <a:ext cx="346" cy="270"/>
            </a:xfrm>
            <a:custGeom>
              <a:avLst/>
              <a:gdLst/>
              <a:ahLst/>
              <a:cxnLst>
                <a:cxn ang="0">
                  <a:pos x="97" y="51"/>
                </a:cxn>
                <a:cxn ang="0">
                  <a:pos x="97" y="67"/>
                </a:cxn>
                <a:cxn ang="0">
                  <a:pos x="93" y="75"/>
                </a:cxn>
                <a:cxn ang="0">
                  <a:pos x="84" y="78"/>
                </a:cxn>
                <a:cxn ang="0">
                  <a:pos x="55" y="78"/>
                </a:cxn>
                <a:cxn ang="0">
                  <a:pos x="45" y="73"/>
                </a:cxn>
                <a:cxn ang="0">
                  <a:pos x="19" y="12"/>
                </a:cxn>
                <a:cxn ang="0">
                  <a:pos x="16" y="12"/>
                </a:cxn>
                <a:cxn ang="0">
                  <a:pos x="16" y="27"/>
                </a:cxn>
                <a:cxn ang="0">
                  <a:pos x="0" y="27"/>
                </a:cxn>
                <a:cxn ang="0">
                  <a:pos x="0" y="10"/>
                </a:cxn>
                <a:cxn ang="0">
                  <a:pos x="3" y="3"/>
                </a:cxn>
                <a:cxn ang="0">
                  <a:pos x="12" y="0"/>
                </a:cxn>
                <a:cxn ang="0">
                  <a:pos x="44" y="0"/>
                </a:cxn>
                <a:cxn ang="0">
                  <a:pos x="54" y="5"/>
                </a:cxn>
                <a:cxn ang="0">
                  <a:pos x="79" y="64"/>
                </a:cxn>
                <a:cxn ang="0">
                  <a:pos x="81" y="64"/>
                </a:cxn>
                <a:cxn ang="0">
                  <a:pos x="81" y="51"/>
                </a:cxn>
                <a:cxn ang="0">
                  <a:pos x="97" y="51"/>
                </a:cxn>
              </a:cxnLst>
              <a:rect l="0" t="0" r="r" b="b"/>
              <a:pathLst>
                <a:path w="97" h="78">
                  <a:moveTo>
                    <a:pt x="97" y="51"/>
                  </a:moveTo>
                  <a:lnTo>
                    <a:pt x="97" y="67"/>
                  </a:lnTo>
                  <a:cubicBezTo>
                    <a:pt x="97" y="71"/>
                    <a:pt x="95" y="73"/>
                    <a:pt x="93" y="75"/>
                  </a:cubicBezTo>
                  <a:cubicBezTo>
                    <a:pt x="91" y="76"/>
                    <a:pt x="88" y="78"/>
                    <a:pt x="84" y="78"/>
                  </a:cubicBezTo>
                  <a:lnTo>
                    <a:pt x="55" y="78"/>
                  </a:lnTo>
                  <a:cubicBezTo>
                    <a:pt x="52" y="78"/>
                    <a:pt x="47" y="77"/>
                    <a:pt x="45" y="73"/>
                  </a:cubicBezTo>
                  <a:cubicBezTo>
                    <a:pt x="36" y="53"/>
                    <a:pt x="27" y="32"/>
                    <a:pt x="19" y="12"/>
                  </a:cubicBezTo>
                  <a:cubicBezTo>
                    <a:pt x="18" y="10"/>
                    <a:pt x="16" y="11"/>
                    <a:pt x="16" y="12"/>
                  </a:cubicBezTo>
                  <a:lnTo>
                    <a:pt x="16" y="27"/>
                  </a:lnTo>
                  <a:lnTo>
                    <a:pt x="0" y="27"/>
                  </a:lnTo>
                  <a:lnTo>
                    <a:pt x="0" y="10"/>
                  </a:lnTo>
                  <a:cubicBezTo>
                    <a:pt x="0" y="7"/>
                    <a:pt x="2" y="4"/>
                    <a:pt x="3" y="3"/>
                  </a:cubicBezTo>
                  <a:cubicBezTo>
                    <a:pt x="5" y="2"/>
                    <a:pt x="8" y="0"/>
                    <a:pt x="12" y="0"/>
                  </a:cubicBezTo>
                  <a:lnTo>
                    <a:pt x="44" y="0"/>
                  </a:lnTo>
                  <a:cubicBezTo>
                    <a:pt x="47" y="0"/>
                    <a:pt x="52" y="1"/>
                    <a:pt x="54" y="5"/>
                  </a:cubicBezTo>
                  <a:lnTo>
                    <a:pt x="79" y="64"/>
                  </a:lnTo>
                  <a:cubicBezTo>
                    <a:pt x="79" y="65"/>
                    <a:pt x="81" y="64"/>
                    <a:pt x="81" y="64"/>
                  </a:cubicBezTo>
                  <a:lnTo>
                    <a:pt x="81" y="51"/>
                  </a:lnTo>
                  <a:lnTo>
                    <a:pt x="97" y="51"/>
                  </a:lnTo>
                  <a:close/>
                </a:path>
              </a:pathLst>
            </a:custGeom>
            <a:solidFill>
              <a:srgbClr val="FFFFFF"/>
            </a:solidFill>
            <a:ln w="9525">
              <a:noFill/>
              <a:round/>
              <a:headEnd/>
              <a:tailEnd/>
            </a:ln>
          </p:spPr>
          <p:txBody>
            <a:bodyPr/>
            <a:lstStyle/>
            <a:p>
              <a:pPr>
                <a:defRPr/>
              </a:pPr>
              <a:endParaRPr lang="es-MX">
                <a:latin typeface="Arial" charset="0"/>
                <a:cs typeface="Arial" charset="0"/>
              </a:endParaRPr>
            </a:p>
          </p:txBody>
        </p:sp>
        <p:sp>
          <p:nvSpPr>
            <p:cNvPr id="1040" name="Freeform 16"/>
            <p:cNvSpPr>
              <a:spLocks noEditPoints="1"/>
            </p:cNvSpPr>
            <p:nvPr/>
          </p:nvSpPr>
          <p:spPr bwMode="auto">
            <a:xfrm>
              <a:off x="1309" y="2020"/>
              <a:ext cx="353" cy="282"/>
            </a:xfrm>
            <a:custGeom>
              <a:avLst/>
              <a:gdLst/>
              <a:ahLst/>
              <a:cxnLst>
                <a:cxn ang="0">
                  <a:pos x="99" y="52"/>
                </a:cxn>
                <a:cxn ang="0">
                  <a:pos x="99" y="68"/>
                </a:cxn>
                <a:cxn ang="0">
                  <a:pos x="99" y="68"/>
                </a:cxn>
                <a:cxn ang="0">
                  <a:pos x="98" y="72"/>
                </a:cxn>
                <a:cxn ang="0">
                  <a:pos x="98" y="73"/>
                </a:cxn>
                <a:cxn ang="0">
                  <a:pos x="93" y="75"/>
                </a:cxn>
                <a:cxn ang="0">
                  <a:pos x="95" y="77"/>
                </a:cxn>
                <a:cxn ang="0">
                  <a:pos x="93" y="75"/>
                </a:cxn>
                <a:cxn ang="0">
                  <a:pos x="93" y="76"/>
                </a:cxn>
                <a:cxn ang="0">
                  <a:pos x="93" y="76"/>
                </a:cxn>
                <a:cxn ang="0">
                  <a:pos x="94" y="77"/>
                </a:cxn>
                <a:cxn ang="0">
                  <a:pos x="93" y="78"/>
                </a:cxn>
                <a:cxn ang="0">
                  <a:pos x="85" y="80"/>
                </a:cxn>
                <a:cxn ang="0">
                  <a:pos x="56" y="80"/>
                </a:cxn>
                <a:cxn ang="0">
                  <a:pos x="56" y="80"/>
                </a:cxn>
                <a:cxn ang="0">
                  <a:pos x="50" y="79"/>
                </a:cxn>
                <a:cxn ang="0">
                  <a:pos x="49" y="78"/>
                </a:cxn>
                <a:cxn ang="0">
                  <a:pos x="45" y="74"/>
                </a:cxn>
                <a:cxn ang="0">
                  <a:pos x="19" y="14"/>
                </a:cxn>
                <a:cxn ang="0">
                  <a:pos x="19" y="14"/>
                </a:cxn>
                <a:cxn ang="0">
                  <a:pos x="18" y="13"/>
                </a:cxn>
                <a:cxn ang="0">
                  <a:pos x="18" y="13"/>
                </a:cxn>
                <a:cxn ang="0">
                  <a:pos x="18" y="11"/>
                </a:cxn>
                <a:cxn ang="0">
                  <a:pos x="18" y="12"/>
                </a:cxn>
                <a:cxn ang="0">
                  <a:pos x="18" y="11"/>
                </a:cxn>
                <a:cxn ang="0">
                  <a:pos x="18" y="13"/>
                </a:cxn>
                <a:cxn ang="0">
                  <a:pos x="18" y="13"/>
                </a:cxn>
                <a:cxn ang="0">
                  <a:pos x="18" y="13"/>
                </a:cxn>
                <a:cxn ang="0">
                  <a:pos x="18" y="28"/>
                </a:cxn>
                <a:cxn ang="0">
                  <a:pos x="17" y="29"/>
                </a:cxn>
                <a:cxn ang="0">
                  <a:pos x="1" y="29"/>
                </a:cxn>
                <a:cxn ang="0">
                  <a:pos x="0" y="28"/>
                </a:cxn>
                <a:cxn ang="0">
                  <a:pos x="0" y="11"/>
                </a:cxn>
                <a:cxn ang="0">
                  <a:pos x="0" y="11"/>
                </a:cxn>
                <a:cxn ang="0">
                  <a:pos x="1" y="8"/>
                </a:cxn>
                <a:cxn ang="0">
                  <a:pos x="1" y="7"/>
                </a:cxn>
                <a:cxn ang="0">
                  <a:pos x="5" y="5"/>
                </a:cxn>
                <a:cxn ang="0">
                  <a:pos x="4" y="3"/>
                </a:cxn>
                <a:cxn ang="0">
                  <a:pos x="5" y="5"/>
                </a:cxn>
                <a:cxn ang="0">
                  <a:pos x="6" y="4"/>
                </a:cxn>
                <a:cxn ang="0">
                  <a:pos x="5" y="3"/>
                </a:cxn>
                <a:cxn ang="0">
                  <a:pos x="6" y="4"/>
                </a:cxn>
                <a:cxn ang="0">
                  <a:pos x="7" y="4"/>
                </a:cxn>
                <a:cxn ang="0">
                  <a:pos x="13" y="2"/>
                </a:cxn>
                <a:cxn ang="0">
                  <a:pos x="45" y="2"/>
                </a:cxn>
                <a:cxn ang="0">
                  <a:pos x="45" y="2"/>
                </a:cxn>
                <a:cxn ang="0">
                  <a:pos x="50" y="3"/>
                </a:cxn>
                <a:cxn ang="0">
                  <a:pos x="51" y="3"/>
                </a:cxn>
                <a:cxn ang="0">
                  <a:pos x="56" y="6"/>
                </a:cxn>
                <a:cxn ang="0">
                  <a:pos x="56" y="6"/>
                </a:cxn>
                <a:cxn ang="0">
                  <a:pos x="79" y="65"/>
                </a:cxn>
                <a:cxn ang="0">
                  <a:pos x="81" y="64"/>
                </a:cxn>
                <a:cxn ang="0">
                  <a:pos x="81" y="64"/>
                </a:cxn>
                <a:cxn ang="0">
                  <a:pos x="81" y="64"/>
                </a:cxn>
                <a:cxn ang="0">
                  <a:pos x="81" y="64"/>
                </a:cxn>
                <a:cxn ang="0">
                  <a:pos x="81" y="65"/>
                </a:cxn>
                <a:cxn ang="0">
                  <a:pos x="81" y="52"/>
                </a:cxn>
                <a:cxn ang="0">
                  <a:pos x="82" y="51"/>
                </a:cxn>
                <a:cxn ang="0">
                  <a:pos x="98" y="51"/>
                </a:cxn>
              </a:cxnLst>
              <a:rect l="0" t="0" r="r" b="b"/>
              <a:pathLst>
                <a:path w="99" h="80">
                  <a:moveTo>
                    <a:pt x="99" y="52"/>
                  </a:moveTo>
                  <a:lnTo>
                    <a:pt x="99" y="68"/>
                  </a:lnTo>
                  <a:lnTo>
                    <a:pt x="97" y="68"/>
                  </a:lnTo>
                  <a:lnTo>
                    <a:pt x="97" y="52"/>
                  </a:lnTo>
                  <a:lnTo>
                    <a:pt x="99" y="52"/>
                  </a:lnTo>
                  <a:close/>
                  <a:moveTo>
                    <a:pt x="99" y="68"/>
                  </a:moveTo>
                  <a:lnTo>
                    <a:pt x="99" y="68"/>
                  </a:lnTo>
                  <a:lnTo>
                    <a:pt x="97" y="68"/>
                  </a:lnTo>
                  <a:lnTo>
                    <a:pt x="97" y="68"/>
                  </a:lnTo>
                  <a:lnTo>
                    <a:pt x="99" y="68"/>
                  </a:lnTo>
                  <a:close/>
                  <a:moveTo>
                    <a:pt x="99" y="68"/>
                  </a:moveTo>
                  <a:cubicBezTo>
                    <a:pt x="99" y="70"/>
                    <a:pt x="98" y="71"/>
                    <a:pt x="98" y="72"/>
                  </a:cubicBezTo>
                  <a:lnTo>
                    <a:pt x="96" y="72"/>
                  </a:lnTo>
                  <a:cubicBezTo>
                    <a:pt x="96" y="71"/>
                    <a:pt x="97" y="70"/>
                    <a:pt x="97" y="68"/>
                  </a:cubicBezTo>
                  <a:lnTo>
                    <a:pt x="99" y="68"/>
                  </a:lnTo>
                  <a:close/>
                  <a:moveTo>
                    <a:pt x="96" y="72"/>
                  </a:moveTo>
                  <a:lnTo>
                    <a:pt x="96" y="72"/>
                  </a:lnTo>
                  <a:lnTo>
                    <a:pt x="97" y="72"/>
                  </a:lnTo>
                  <a:lnTo>
                    <a:pt x="96" y="72"/>
                  </a:lnTo>
                  <a:close/>
                  <a:moveTo>
                    <a:pt x="98" y="72"/>
                  </a:moveTo>
                  <a:cubicBezTo>
                    <a:pt x="98" y="73"/>
                    <a:pt x="98" y="73"/>
                    <a:pt x="98" y="73"/>
                  </a:cubicBezTo>
                  <a:lnTo>
                    <a:pt x="96" y="72"/>
                  </a:lnTo>
                  <a:cubicBezTo>
                    <a:pt x="96" y="72"/>
                    <a:pt x="96" y="72"/>
                    <a:pt x="96" y="72"/>
                  </a:cubicBezTo>
                  <a:lnTo>
                    <a:pt x="98" y="72"/>
                  </a:lnTo>
                  <a:close/>
                  <a:moveTo>
                    <a:pt x="98" y="73"/>
                  </a:moveTo>
                  <a:cubicBezTo>
                    <a:pt x="97" y="75"/>
                    <a:pt x="96" y="76"/>
                    <a:pt x="95" y="77"/>
                  </a:cubicBezTo>
                  <a:lnTo>
                    <a:pt x="93" y="75"/>
                  </a:lnTo>
                  <a:cubicBezTo>
                    <a:pt x="94" y="74"/>
                    <a:pt x="95" y="73"/>
                    <a:pt x="96" y="72"/>
                  </a:cubicBezTo>
                  <a:lnTo>
                    <a:pt x="98" y="73"/>
                  </a:lnTo>
                  <a:close/>
                  <a:moveTo>
                    <a:pt x="93" y="75"/>
                  </a:moveTo>
                  <a:lnTo>
                    <a:pt x="93" y="75"/>
                  </a:lnTo>
                  <a:lnTo>
                    <a:pt x="94" y="76"/>
                  </a:lnTo>
                  <a:lnTo>
                    <a:pt x="93" y="75"/>
                  </a:lnTo>
                  <a:close/>
                  <a:moveTo>
                    <a:pt x="95" y="77"/>
                  </a:moveTo>
                  <a:lnTo>
                    <a:pt x="95" y="77"/>
                  </a:lnTo>
                  <a:lnTo>
                    <a:pt x="93" y="75"/>
                  </a:lnTo>
                  <a:lnTo>
                    <a:pt x="93" y="75"/>
                  </a:lnTo>
                  <a:lnTo>
                    <a:pt x="95" y="77"/>
                  </a:lnTo>
                  <a:close/>
                  <a:moveTo>
                    <a:pt x="93" y="75"/>
                  </a:moveTo>
                  <a:lnTo>
                    <a:pt x="93" y="75"/>
                  </a:lnTo>
                  <a:lnTo>
                    <a:pt x="94" y="76"/>
                  </a:lnTo>
                  <a:lnTo>
                    <a:pt x="93" y="75"/>
                  </a:lnTo>
                  <a:close/>
                  <a:moveTo>
                    <a:pt x="95" y="77"/>
                  </a:moveTo>
                  <a:cubicBezTo>
                    <a:pt x="94" y="77"/>
                    <a:pt x="94" y="77"/>
                    <a:pt x="94" y="77"/>
                  </a:cubicBezTo>
                  <a:lnTo>
                    <a:pt x="93" y="76"/>
                  </a:lnTo>
                  <a:cubicBezTo>
                    <a:pt x="93" y="75"/>
                    <a:pt x="93" y="75"/>
                    <a:pt x="93" y="75"/>
                  </a:cubicBezTo>
                  <a:lnTo>
                    <a:pt x="95" y="77"/>
                  </a:lnTo>
                  <a:close/>
                  <a:moveTo>
                    <a:pt x="93" y="76"/>
                  </a:moveTo>
                  <a:lnTo>
                    <a:pt x="93" y="76"/>
                  </a:lnTo>
                  <a:lnTo>
                    <a:pt x="93" y="76"/>
                  </a:lnTo>
                  <a:close/>
                  <a:moveTo>
                    <a:pt x="94" y="77"/>
                  </a:moveTo>
                  <a:cubicBezTo>
                    <a:pt x="93" y="77"/>
                    <a:pt x="93" y="78"/>
                    <a:pt x="93" y="78"/>
                  </a:cubicBezTo>
                  <a:lnTo>
                    <a:pt x="92" y="76"/>
                  </a:lnTo>
                  <a:cubicBezTo>
                    <a:pt x="92" y="76"/>
                    <a:pt x="92" y="76"/>
                    <a:pt x="93" y="76"/>
                  </a:cubicBezTo>
                  <a:lnTo>
                    <a:pt x="94" y="77"/>
                  </a:lnTo>
                  <a:close/>
                  <a:moveTo>
                    <a:pt x="93" y="78"/>
                  </a:moveTo>
                  <a:lnTo>
                    <a:pt x="93" y="78"/>
                  </a:lnTo>
                  <a:lnTo>
                    <a:pt x="92" y="77"/>
                  </a:lnTo>
                  <a:lnTo>
                    <a:pt x="93" y="78"/>
                  </a:lnTo>
                  <a:close/>
                  <a:moveTo>
                    <a:pt x="93" y="78"/>
                  </a:moveTo>
                  <a:cubicBezTo>
                    <a:pt x="91" y="79"/>
                    <a:pt x="88" y="80"/>
                    <a:pt x="85" y="80"/>
                  </a:cubicBezTo>
                  <a:lnTo>
                    <a:pt x="85" y="78"/>
                  </a:lnTo>
                  <a:cubicBezTo>
                    <a:pt x="88" y="78"/>
                    <a:pt x="90" y="77"/>
                    <a:pt x="92" y="76"/>
                  </a:cubicBezTo>
                  <a:lnTo>
                    <a:pt x="93" y="78"/>
                  </a:lnTo>
                  <a:close/>
                  <a:moveTo>
                    <a:pt x="85" y="80"/>
                  </a:moveTo>
                  <a:lnTo>
                    <a:pt x="56" y="80"/>
                  </a:lnTo>
                  <a:lnTo>
                    <a:pt x="56" y="78"/>
                  </a:lnTo>
                  <a:lnTo>
                    <a:pt x="85" y="78"/>
                  </a:lnTo>
                  <a:lnTo>
                    <a:pt x="85" y="80"/>
                  </a:lnTo>
                  <a:close/>
                  <a:moveTo>
                    <a:pt x="56" y="80"/>
                  </a:moveTo>
                  <a:lnTo>
                    <a:pt x="56" y="80"/>
                  </a:lnTo>
                  <a:lnTo>
                    <a:pt x="56" y="78"/>
                  </a:lnTo>
                  <a:lnTo>
                    <a:pt x="56" y="78"/>
                  </a:lnTo>
                  <a:lnTo>
                    <a:pt x="56" y="80"/>
                  </a:lnTo>
                  <a:close/>
                  <a:moveTo>
                    <a:pt x="56" y="80"/>
                  </a:moveTo>
                  <a:cubicBezTo>
                    <a:pt x="54" y="80"/>
                    <a:pt x="52" y="80"/>
                    <a:pt x="50" y="79"/>
                  </a:cubicBezTo>
                  <a:lnTo>
                    <a:pt x="51" y="77"/>
                  </a:lnTo>
                  <a:cubicBezTo>
                    <a:pt x="53" y="78"/>
                    <a:pt x="54" y="78"/>
                    <a:pt x="56" y="78"/>
                  </a:cubicBezTo>
                  <a:lnTo>
                    <a:pt x="56" y="80"/>
                  </a:lnTo>
                  <a:close/>
                  <a:moveTo>
                    <a:pt x="50" y="79"/>
                  </a:moveTo>
                  <a:cubicBezTo>
                    <a:pt x="50" y="79"/>
                    <a:pt x="49" y="79"/>
                    <a:pt x="49" y="78"/>
                  </a:cubicBezTo>
                  <a:lnTo>
                    <a:pt x="50" y="77"/>
                  </a:lnTo>
                  <a:cubicBezTo>
                    <a:pt x="50" y="77"/>
                    <a:pt x="50" y="77"/>
                    <a:pt x="51" y="77"/>
                  </a:cubicBezTo>
                  <a:lnTo>
                    <a:pt x="50" y="79"/>
                  </a:lnTo>
                  <a:close/>
                  <a:moveTo>
                    <a:pt x="49" y="78"/>
                  </a:moveTo>
                  <a:cubicBezTo>
                    <a:pt x="47" y="78"/>
                    <a:pt x="46" y="76"/>
                    <a:pt x="45" y="74"/>
                  </a:cubicBezTo>
                  <a:lnTo>
                    <a:pt x="47" y="74"/>
                  </a:lnTo>
                  <a:cubicBezTo>
                    <a:pt x="47" y="75"/>
                    <a:pt x="49" y="76"/>
                    <a:pt x="50" y="77"/>
                  </a:cubicBezTo>
                  <a:lnTo>
                    <a:pt x="49" y="78"/>
                  </a:lnTo>
                  <a:close/>
                  <a:moveTo>
                    <a:pt x="45" y="74"/>
                  </a:moveTo>
                  <a:lnTo>
                    <a:pt x="45" y="74"/>
                  </a:lnTo>
                  <a:lnTo>
                    <a:pt x="46" y="74"/>
                  </a:lnTo>
                  <a:lnTo>
                    <a:pt x="45" y="74"/>
                  </a:lnTo>
                  <a:close/>
                  <a:moveTo>
                    <a:pt x="45" y="74"/>
                  </a:moveTo>
                  <a:lnTo>
                    <a:pt x="19" y="14"/>
                  </a:lnTo>
                  <a:lnTo>
                    <a:pt x="21" y="13"/>
                  </a:lnTo>
                  <a:lnTo>
                    <a:pt x="47" y="74"/>
                  </a:lnTo>
                  <a:lnTo>
                    <a:pt x="45" y="74"/>
                  </a:lnTo>
                  <a:close/>
                  <a:moveTo>
                    <a:pt x="19" y="14"/>
                  </a:moveTo>
                  <a:lnTo>
                    <a:pt x="19" y="14"/>
                  </a:lnTo>
                  <a:lnTo>
                    <a:pt x="19" y="14"/>
                  </a:lnTo>
                  <a:lnTo>
                    <a:pt x="20" y="13"/>
                  </a:lnTo>
                  <a:lnTo>
                    <a:pt x="19" y="14"/>
                  </a:lnTo>
                  <a:close/>
                  <a:moveTo>
                    <a:pt x="19" y="14"/>
                  </a:moveTo>
                  <a:cubicBezTo>
                    <a:pt x="19" y="13"/>
                    <a:pt x="19" y="13"/>
                    <a:pt x="18" y="13"/>
                  </a:cubicBezTo>
                  <a:lnTo>
                    <a:pt x="19" y="11"/>
                  </a:lnTo>
                  <a:cubicBezTo>
                    <a:pt x="20" y="11"/>
                    <a:pt x="21" y="12"/>
                    <a:pt x="21" y="13"/>
                  </a:cubicBezTo>
                  <a:lnTo>
                    <a:pt x="19" y="14"/>
                  </a:lnTo>
                  <a:close/>
                  <a:moveTo>
                    <a:pt x="18" y="13"/>
                  </a:moveTo>
                  <a:lnTo>
                    <a:pt x="18" y="13"/>
                  </a:lnTo>
                  <a:lnTo>
                    <a:pt x="19" y="12"/>
                  </a:lnTo>
                  <a:lnTo>
                    <a:pt x="18" y="13"/>
                  </a:lnTo>
                  <a:close/>
                  <a:moveTo>
                    <a:pt x="18" y="13"/>
                  </a:moveTo>
                  <a:cubicBezTo>
                    <a:pt x="18" y="13"/>
                    <a:pt x="18" y="13"/>
                    <a:pt x="18" y="13"/>
                  </a:cubicBezTo>
                  <a:lnTo>
                    <a:pt x="18" y="11"/>
                  </a:lnTo>
                  <a:cubicBezTo>
                    <a:pt x="18" y="11"/>
                    <a:pt x="19" y="11"/>
                    <a:pt x="19" y="11"/>
                  </a:cubicBezTo>
                  <a:lnTo>
                    <a:pt x="18" y="13"/>
                  </a:lnTo>
                  <a:close/>
                  <a:moveTo>
                    <a:pt x="18" y="11"/>
                  </a:moveTo>
                  <a:lnTo>
                    <a:pt x="18" y="11"/>
                  </a:lnTo>
                  <a:lnTo>
                    <a:pt x="18" y="12"/>
                  </a:lnTo>
                  <a:lnTo>
                    <a:pt x="18" y="11"/>
                  </a:lnTo>
                  <a:close/>
                  <a:moveTo>
                    <a:pt x="18" y="13"/>
                  </a:moveTo>
                  <a:cubicBezTo>
                    <a:pt x="18" y="13"/>
                    <a:pt x="18" y="13"/>
                    <a:pt x="18" y="13"/>
                  </a:cubicBezTo>
                  <a:lnTo>
                    <a:pt x="17" y="12"/>
                  </a:lnTo>
                  <a:cubicBezTo>
                    <a:pt x="17" y="11"/>
                    <a:pt x="17" y="11"/>
                    <a:pt x="18" y="11"/>
                  </a:cubicBezTo>
                  <a:lnTo>
                    <a:pt x="18" y="13"/>
                  </a:lnTo>
                  <a:close/>
                  <a:moveTo>
                    <a:pt x="18" y="13"/>
                  </a:moveTo>
                  <a:lnTo>
                    <a:pt x="18" y="13"/>
                  </a:lnTo>
                  <a:lnTo>
                    <a:pt x="17" y="12"/>
                  </a:lnTo>
                  <a:lnTo>
                    <a:pt x="18" y="13"/>
                  </a:lnTo>
                  <a:close/>
                  <a:moveTo>
                    <a:pt x="18" y="13"/>
                  </a:moveTo>
                  <a:cubicBezTo>
                    <a:pt x="18" y="13"/>
                    <a:pt x="18" y="13"/>
                    <a:pt x="18" y="13"/>
                  </a:cubicBezTo>
                  <a:lnTo>
                    <a:pt x="16" y="13"/>
                  </a:lnTo>
                  <a:cubicBezTo>
                    <a:pt x="16" y="13"/>
                    <a:pt x="16" y="12"/>
                    <a:pt x="17" y="12"/>
                  </a:cubicBezTo>
                  <a:lnTo>
                    <a:pt x="18" y="13"/>
                  </a:lnTo>
                  <a:close/>
                  <a:moveTo>
                    <a:pt x="18" y="13"/>
                  </a:moveTo>
                  <a:lnTo>
                    <a:pt x="18" y="28"/>
                  </a:lnTo>
                  <a:lnTo>
                    <a:pt x="16" y="28"/>
                  </a:lnTo>
                  <a:lnTo>
                    <a:pt x="16" y="13"/>
                  </a:lnTo>
                  <a:lnTo>
                    <a:pt x="18" y="13"/>
                  </a:lnTo>
                  <a:close/>
                  <a:moveTo>
                    <a:pt x="18" y="28"/>
                  </a:moveTo>
                  <a:lnTo>
                    <a:pt x="18" y="29"/>
                  </a:lnTo>
                  <a:lnTo>
                    <a:pt x="17" y="29"/>
                  </a:lnTo>
                  <a:lnTo>
                    <a:pt x="17" y="28"/>
                  </a:lnTo>
                  <a:lnTo>
                    <a:pt x="18" y="28"/>
                  </a:lnTo>
                  <a:close/>
                  <a:moveTo>
                    <a:pt x="17" y="29"/>
                  </a:moveTo>
                  <a:lnTo>
                    <a:pt x="1" y="29"/>
                  </a:lnTo>
                  <a:lnTo>
                    <a:pt x="1" y="27"/>
                  </a:lnTo>
                  <a:lnTo>
                    <a:pt x="17" y="27"/>
                  </a:lnTo>
                  <a:lnTo>
                    <a:pt x="17" y="29"/>
                  </a:lnTo>
                  <a:close/>
                  <a:moveTo>
                    <a:pt x="1" y="29"/>
                  </a:moveTo>
                  <a:lnTo>
                    <a:pt x="0" y="29"/>
                  </a:lnTo>
                  <a:lnTo>
                    <a:pt x="0" y="28"/>
                  </a:lnTo>
                  <a:lnTo>
                    <a:pt x="1" y="28"/>
                  </a:lnTo>
                  <a:lnTo>
                    <a:pt x="1" y="29"/>
                  </a:lnTo>
                  <a:close/>
                  <a:moveTo>
                    <a:pt x="0" y="28"/>
                  </a:moveTo>
                  <a:lnTo>
                    <a:pt x="0" y="11"/>
                  </a:lnTo>
                  <a:lnTo>
                    <a:pt x="2" y="11"/>
                  </a:lnTo>
                  <a:lnTo>
                    <a:pt x="2" y="28"/>
                  </a:lnTo>
                  <a:lnTo>
                    <a:pt x="0" y="28"/>
                  </a:lnTo>
                  <a:close/>
                  <a:moveTo>
                    <a:pt x="0" y="11"/>
                  </a:moveTo>
                  <a:lnTo>
                    <a:pt x="0" y="11"/>
                  </a:lnTo>
                  <a:lnTo>
                    <a:pt x="2" y="11"/>
                  </a:lnTo>
                  <a:lnTo>
                    <a:pt x="2" y="11"/>
                  </a:lnTo>
                  <a:lnTo>
                    <a:pt x="0" y="11"/>
                  </a:lnTo>
                  <a:close/>
                  <a:moveTo>
                    <a:pt x="0" y="11"/>
                  </a:moveTo>
                  <a:cubicBezTo>
                    <a:pt x="0" y="10"/>
                    <a:pt x="0" y="9"/>
                    <a:pt x="1" y="8"/>
                  </a:cubicBezTo>
                  <a:lnTo>
                    <a:pt x="3" y="8"/>
                  </a:lnTo>
                  <a:cubicBezTo>
                    <a:pt x="2" y="9"/>
                    <a:pt x="2" y="10"/>
                    <a:pt x="2" y="11"/>
                  </a:cubicBezTo>
                  <a:lnTo>
                    <a:pt x="0" y="11"/>
                  </a:lnTo>
                  <a:close/>
                  <a:moveTo>
                    <a:pt x="1" y="8"/>
                  </a:moveTo>
                  <a:lnTo>
                    <a:pt x="1" y="8"/>
                  </a:lnTo>
                  <a:lnTo>
                    <a:pt x="2" y="8"/>
                  </a:lnTo>
                  <a:lnTo>
                    <a:pt x="1" y="8"/>
                  </a:lnTo>
                  <a:close/>
                  <a:moveTo>
                    <a:pt x="1" y="8"/>
                  </a:moveTo>
                  <a:cubicBezTo>
                    <a:pt x="1" y="7"/>
                    <a:pt x="1" y="7"/>
                    <a:pt x="1" y="7"/>
                  </a:cubicBezTo>
                  <a:lnTo>
                    <a:pt x="3" y="8"/>
                  </a:lnTo>
                  <a:cubicBezTo>
                    <a:pt x="3" y="8"/>
                    <a:pt x="3" y="8"/>
                    <a:pt x="3" y="8"/>
                  </a:cubicBezTo>
                  <a:lnTo>
                    <a:pt x="1" y="8"/>
                  </a:lnTo>
                  <a:close/>
                  <a:moveTo>
                    <a:pt x="1" y="7"/>
                  </a:moveTo>
                  <a:cubicBezTo>
                    <a:pt x="2" y="5"/>
                    <a:pt x="3" y="4"/>
                    <a:pt x="4" y="3"/>
                  </a:cubicBezTo>
                  <a:lnTo>
                    <a:pt x="5" y="5"/>
                  </a:lnTo>
                  <a:cubicBezTo>
                    <a:pt x="4" y="5"/>
                    <a:pt x="4" y="6"/>
                    <a:pt x="3" y="8"/>
                  </a:cubicBezTo>
                  <a:lnTo>
                    <a:pt x="1" y="7"/>
                  </a:lnTo>
                  <a:close/>
                  <a:moveTo>
                    <a:pt x="5" y="5"/>
                  </a:moveTo>
                  <a:lnTo>
                    <a:pt x="5" y="5"/>
                  </a:lnTo>
                  <a:lnTo>
                    <a:pt x="4" y="4"/>
                  </a:lnTo>
                  <a:lnTo>
                    <a:pt x="5" y="5"/>
                  </a:lnTo>
                  <a:close/>
                  <a:moveTo>
                    <a:pt x="4" y="3"/>
                  </a:moveTo>
                  <a:lnTo>
                    <a:pt x="4" y="3"/>
                  </a:lnTo>
                  <a:lnTo>
                    <a:pt x="5" y="5"/>
                  </a:lnTo>
                  <a:lnTo>
                    <a:pt x="5" y="5"/>
                  </a:lnTo>
                  <a:lnTo>
                    <a:pt x="4" y="3"/>
                  </a:lnTo>
                  <a:close/>
                  <a:moveTo>
                    <a:pt x="5" y="5"/>
                  </a:moveTo>
                  <a:lnTo>
                    <a:pt x="5" y="5"/>
                  </a:lnTo>
                  <a:lnTo>
                    <a:pt x="4" y="4"/>
                  </a:lnTo>
                  <a:lnTo>
                    <a:pt x="5" y="5"/>
                  </a:lnTo>
                  <a:close/>
                  <a:moveTo>
                    <a:pt x="4" y="3"/>
                  </a:moveTo>
                  <a:cubicBezTo>
                    <a:pt x="4" y="3"/>
                    <a:pt x="4" y="3"/>
                    <a:pt x="5" y="3"/>
                  </a:cubicBezTo>
                  <a:lnTo>
                    <a:pt x="6" y="4"/>
                  </a:lnTo>
                  <a:cubicBezTo>
                    <a:pt x="6" y="4"/>
                    <a:pt x="5" y="5"/>
                    <a:pt x="5" y="5"/>
                  </a:cubicBezTo>
                  <a:lnTo>
                    <a:pt x="4" y="3"/>
                  </a:lnTo>
                  <a:close/>
                  <a:moveTo>
                    <a:pt x="6" y="4"/>
                  </a:moveTo>
                  <a:lnTo>
                    <a:pt x="6" y="4"/>
                  </a:lnTo>
                  <a:lnTo>
                    <a:pt x="5" y="3"/>
                  </a:lnTo>
                  <a:lnTo>
                    <a:pt x="6" y="4"/>
                  </a:lnTo>
                  <a:close/>
                  <a:moveTo>
                    <a:pt x="5" y="3"/>
                  </a:moveTo>
                  <a:cubicBezTo>
                    <a:pt x="5" y="2"/>
                    <a:pt x="5" y="2"/>
                    <a:pt x="6" y="2"/>
                  </a:cubicBezTo>
                  <a:lnTo>
                    <a:pt x="7" y="4"/>
                  </a:lnTo>
                  <a:cubicBezTo>
                    <a:pt x="7" y="4"/>
                    <a:pt x="6" y="4"/>
                    <a:pt x="6" y="4"/>
                  </a:cubicBezTo>
                  <a:lnTo>
                    <a:pt x="5" y="3"/>
                  </a:lnTo>
                  <a:close/>
                  <a:moveTo>
                    <a:pt x="6" y="2"/>
                  </a:moveTo>
                  <a:cubicBezTo>
                    <a:pt x="8" y="1"/>
                    <a:pt x="10" y="0"/>
                    <a:pt x="13" y="0"/>
                  </a:cubicBezTo>
                  <a:lnTo>
                    <a:pt x="13" y="2"/>
                  </a:lnTo>
                  <a:cubicBezTo>
                    <a:pt x="11" y="2"/>
                    <a:pt x="9" y="3"/>
                    <a:pt x="7" y="4"/>
                  </a:cubicBezTo>
                  <a:lnTo>
                    <a:pt x="6" y="2"/>
                  </a:lnTo>
                  <a:close/>
                  <a:moveTo>
                    <a:pt x="13" y="0"/>
                  </a:moveTo>
                  <a:lnTo>
                    <a:pt x="45" y="0"/>
                  </a:lnTo>
                  <a:lnTo>
                    <a:pt x="45" y="2"/>
                  </a:lnTo>
                  <a:lnTo>
                    <a:pt x="13" y="2"/>
                  </a:lnTo>
                  <a:lnTo>
                    <a:pt x="13" y="0"/>
                  </a:lnTo>
                  <a:close/>
                  <a:moveTo>
                    <a:pt x="45" y="0"/>
                  </a:moveTo>
                  <a:lnTo>
                    <a:pt x="45" y="0"/>
                  </a:lnTo>
                  <a:lnTo>
                    <a:pt x="45" y="2"/>
                  </a:lnTo>
                  <a:lnTo>
                    <a:pt x="45" y="2"/>
                  </a:lnTo>
                  <a:lnTo>
                    <a:pt x="45" y="0"/>
                  </a:lnTo>
                  <a:close/>
                  <a:moveTo>
                    <a:pt x="45" y="0"/>
                  </a:moveTo>
                  <a:cubicBezTo>
                    <a:pt x="47" y="0"/>
                    <a:pt x="49" y="0"/>
                    <a:pt x="51" y="1"/>
                  </a:cubicBezTo>
                  <a:lnTo>
                    <a:pt x="50" y="3"/>
                  </a:lnTo>
                  <a:cubicBezTo>
                    <a:pt x="48" y="2"/>
                    <a:pt x="47" y="2"/>
                    <a:pt x="45" y="2"/>
                  </a:cubicBezTo>
                  <a:lnTo>
                    <a:pt x="45" y="0"/>
                  </a:lnTo>
                  <a:close/>
                  <a:moveTo>
                    <a:pt x="51" y="1"/>
                  </a:moveTo>
                  <a:cubicBezTo>
                    <a:pt x="51" y="1"/>
                    <a:pt x="52" y="1"/>
                    <a:pt x="52" y="1"/>
                  </a:cubicBezTo>
                  <a:lnTo>
                    <a:pt x="51" y="3"/>
                  </a:lnTo>
                  <a:cubicBezTo>
                    <a:pt x="51" y="3"/>
                    <a:pt x="50" y="3"/>
                    <a:pt x="50" y="3"/>
                  </a:cubicBezTo>
                  <a:lnTo>
                    <a:pt x="51" y="1"/>
                  </a:lnTo>
                  <a:close/>
                  <a:moveTo>
                    <a:pt x="52" y="1"/>
                  </a:moveTo>
                  <a:cubicBezTo>
                    <a:pt x="54" y="2"/>
                    <a:pt x="55" y="4"/>
                    <a:pt x="56" y="6"/>
                  </a:cubicBezTo>
                  <a:lnTo>
                    <a:pt x="54" y="6"/>
                  </a:lnTo>
                  <a:cubicBezTo>
                    <a:pt x="54" y="5"/>
                    <a:pt x="52" y="4"/>
                    <a:pt x="51" y="3"/>
                  </a:cubicBezTo>
                  <a:lnTo>
                    <a:pt x="52" y="1"/>
                  </a:lnTo>
                  <a:close/>
                  <a:moveTo>
                    <a:pt x="56" y="6"/>
                  </a:moveTo>
                  <a:lnTo>
                    <a:pt x="56" y="6"/>
                  </a:lnTo>
                  <a:lnTo>
                    <a:pt x="55" y="6"/>
                  </a:lnTo>
                  <a:lnTo>
                    <a:pt x="56" y="6"/>
                  </a:lnTo>
                  <a:close/>
                  <a:moveTo>
                    <a:pt x="56" y="6"/>
                  </a:moveTo>
                  <a:lnTo>
                    <a:pt x="81" y="64"/>
                  </a:lnTo>
                  <a:lnTo>
                    <a:pt x="79" y="65"/>
                  </a:lnTo>
                  <a:lnTo>
                    <a:pt x="54" y="6"/>
                  </a:lnTo>
                  <a:lnTo>
                    <a:pt x="56" y="6"/>
                  </a:lnTo>
                  <a:close/>
                  <a:moveTo>
                    <a:pt x="79" y="65"/>
                  </a:moveTo>
                  <a:lnTo>
                    <a:pt x="79" y="65"/>
                  </a:lnTo>
                  <a:lnTo>
                    <a:pt x="79" y="65"/>
                  </a:lnTo>
                  <a:lnTo>
                    <a:pt x="80" y="65"/>
                  </a:lnTo>
                  <a:lnTo>
                    <a:pt x="79" y="65"/>
                  </a:lnTo>
                  <a:close/>
                  <a:moveTo>
                    <a:pt x="81" y="64"/>
                  </a:moveTo>
                  <a:cubicBezTo>
                    <a:pt x="81" y="64"/>
                    <a:pt x="81" y="64"/>
                    <a:pt x="81" y="64"/>
                  </a:cubicBezTo>
                  <a:lnTo>
                    <a:pt x="81" y="66"/>
                  </a:lnTo>
                  <a:cubicBezTo>
                    <a:pt x="80" y="66"/>
                    <a:pt x="79" y="66"/>
                    <a:pt x="79" y="65"/>
                  </a:cubicBezTo>
                  <a:lnTo>
                    <a:pt x="81" y="64"/>
                  </a:lnTo>
                  <a:close/>
                  <a:moveTo>
                    <a:pt x="81" y="64"/>
                  </a:moveTo>
                  <a:cubicBezTo>
                    <a:pt x="81" y="64"/>
                    <a:pt x="81" y="64"/>
                    <a:pt x="81" y="64"/>
                  </a:cubicBezTo>
                  <a:lnTo>
                    <a:pt x="82" y="66"/>
                  </a:lnTo>
                  <a:cubicBezTo>
                    <a:pt x="81" y="66"/>
                    <a:pt x="81" y="66"/>
                    <a:pt x="81" y="66"/>
                  </a:cubicBezTo>
                  <a:lnTo>
                    <a:pt x="81" y="64"/>
                  </a:lnTo>
                  <a:close/>
                  <a:moveTo>
                    <a:pt x="81" y="64"/>
                  </a:moveTo>
                  <a:lnTo>
                    <a:pt x="81" y="64"/>
                  </a:lnTo>
                  <a:lnTo>
                    <a:pt x="81" y="65"/>
                  </a:lnTo>
                  <a:lnTo>
                    <a:pt x="81" y="64"/>
                  </a:lnTo>
                  <a:close/>
                  <a:moveTo>
                    <a:pt x="81" y="64"/>
                  </a:moveTo>
                  <a:cubicBezTo>
                    <a:pt x="81" y="64"/>
                    <a:pt x="81" y="64"/>
                    <a:pt x="81" y="64"/>
                  </a:cubicBezTo>
                  <a:lnTo>
                    <a:pt x="82" y="66"/>
                  </a:lnTo>
                  <a:cubicBezTo>
                    <a:pt x="82" y="66"/>
                    <a:pt x="82" y="66"/>
                    <a:pt x="82" y="66"/>
                  </a:cubicBezTo>
                  <a:lnTo>
                    <a:pt x="81" y="64"/>
                  </a:lnTo>
                  <a:close/>
                  <a:moveTo>
                    <a:pt x="81" y="64"/>
                  </a:moveTo>
                  <a:cubicBezTo>
                    <a:pt x="81" y="64"/>
                    <a:pt x="81" y="65"/>
                    <a:pt x="81" y="65"/>
                  </a:cubicBezTo>
                  <a:lnTo>
                    <a:pt x="83" y="65"/>
                  </a:lnTo>
                  <a:cubicBezTo>
                    <a:pt x="83" y="65"/>
                    <a:pt x="83" y="66"/>
                    <a:pt x="82" y="66"/>
                  </a:cubicBezTo>
                  <a:lnTo>
                    <a:pt x="81" y="64"/>
                  </a:lnTo>
                  <a:close/>
                  <a:moveTo>
                    <a:pt x="81" y="65"/>
                  </a:moveTo>
                  <a:lnTo>
                    <a:pt x="81" y="52"/>
                  </a:lnTo>
                  <a:lnTo>
                    <a:pt x="83" y="52"/>
                  </a:lnTo>
                  <a:lnTo>
                    <a:pt x="83" y="65"/>
                  </a:lnTo>
                  <a:lnTo>
                    <a:pt x="81" y="65"/>
                  </a:lnTo>
                  <a:close/>
                  <a:moveTo>
                    <a:pt x="81" y="52"/>
                  </a:moveTo>
                  <a:lnTo>
                    <a:pt x="81" y="51"/>
                  </a:lnTo>
                  <a:lnTo>
                    <a:pt x="82" y="51"/>
                  </a:lnTo>
                  <a:lnTo>
                    <a:pt x="82" y="52"/>
                  </a:lnTo>
                  <a:lnTo>
                    <a:pt x="81" y="52"/>
                  </a:lnTo>
                  <a:close/>
                  <a:moveTo>
                    <a:pt x="82" y="51"/>
                  </a:moveTo>
                  <a:lnTo>
                    <a:pt x="98" y="51"/>
                  </a:lnTo>
                  <a:lnTo>
                    <a:pt x="98" y="53"/>
                  </a:lnTo>
                  <a:lnTo>
                    <a:pt x="82" y="53"/>
                  </a:lnTo>
                  <a:lnTo>
                    <a:pt x="82" y="51"/>
                  </a:lnTo>
                  <a:close/>
                  <a:moveTo>
                    <a:pt x="98" y="51"/>
                  </a:moveTo>
                  <a:lnTo>
                    <a:pt x="99" y="51"/>
                  </a:lnTo>
                  <a:lnTo>
                    <a:pt x="99" y="52"/>
                  </a:lnTo>
                  <a:lnTo>
                    <a:pt x="98" y="52"/>
                  </a:lnTo>
                  <a:lnTo>
                    <a:pt x="98" y="51"/>
                  </a:ln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041" name="Rectangle 17"/>
            <p:cNvSpPr>
              <a:spLocks noChangeArrowheads="1"/>
            </p:cNvSpPr>
            <p:nvPr/>
          </p:nvSpPr>
          <p:spPr bwMode="auto">
            <a:xfrm>
              <a:off x="1309" y="2200"/>
              <a:ext cx="66" cy="103"/>
            </a:xfrm>
            <a:prstGeom prst="rect">
              <a:avLst/>
            </a:prstGeom>
            <a:solidFill>
              <a:srgbClr val="006A45"/>
            </a:solidFill>
            <a:ln w="9525">
              <a:noFill/>
              <a:miter lim="800000"/>
              <a:headEnd/>
              <a:tailEnd/>
            </a:ln>
          </p:spPr>
          <p:txBody>
            <a:bodyPr/>
            <a:lstStyle/>
            <a:p>
              <a:pPr>
                <a:defRPr/>
              </a:pPr>
              <a:endParaRPr lang="es-MX">
                <a:latin typeface="Arial" charset="0"/>
                <a:cs typeface="Arial" charset="0"/>
              </a:endParaRPr>
            </a:p>
          </p:txBody>
        </p:sp>
        <p:sp>
          <p:nvSpPr>
            <p:cNvPr id="1042" name="Freeform 18"/>
            <p:cNvSpPr>
              <a:spLocks/>
            </p:cNvSpPr>
            <p:nvPr/>
          </p:nvSpPr>
          <p:spPr bwMode="auto">
            <a:xfrm>
              <a:off x="1711" y="2020"/>
              <a:ext cx="360" cy="282"/>
            </a:xfrm>
            <a:custGeom>
              <a:avLst/>
              <a:gdLst/>
              <a:ahLst/>
              <a:cxnLst>
                <a:cxn ang="0">
                  <a:pos x="0" y="80"/>
                </a:cxn>
                <a:cxn ang="0">
                  <a:pos x="0" y="10"/>
                </a:cxn>
                <a:cxn ang="0">
                  <a:pos x="5" y="3"/>
                </a:cxn>
                <a:cxn ang="0">
                  <a:pos x="13" y="0"/>
                </a:cxn>
                <a:cxn ang="0">
                  <a:pos x="21" y="2"/>
                </a:cxn>
                <a:cxn ang="0">
                  <a:pos x="26" y="9"/>
                </a:cxn>
                <a:cxn ang="0">
                  <a:pos x="50" y="62"/>
                </a:cxn>
                <a:cxn ang="0">
                  <a:pos x="73" y="10"/>
                </a:cxn>
                <a:cxn ang="0">
                  <a:pos x="79" y="3"/>
                </a:cxn>
                <a:cxn ang="0">
                  <a:pos x="87" y="1"/>
                </a:cxn>
                <a:cxn ang="0">
                  <a:pos x="96" y="3"/>
                </a:cxn>
                <a:cxn ang="0">
                  <a:pos x="101" y="9"/>
                </a:cxn>
                <a:cxn ang="0">
                  <a:pos x="101" y="80"/>
                </a:cxn>
                <a:cxn ang="0">
                  <a:pos x="87" y="80"/>
                </a:cxn>
                <a:cxn ang="0">
                  <a:pos x="87" y="16"/>
                </a:cxn>
                <a:cxn ang="0">
                  <a:pos x="61" y="74"/>
                </a:cxn>
                <a:cxn ang="0">
                  <a:pos x="56" y="78"/>
                </a:cxn>
                <a:cxn ang="0">
                  <a:pos x="50" y="80"/>
                </a:cxn>
                <a:cxn ang="0">
                  <a:pos x="40" y="74"/>
                </a:cxn>
                <a:cxn ang="0">
                  <a:pos x="14" y="16"/>
                </a:cxn>
                <a:cxn ang="0">
                  <a:pos x="14" y="80"/>
                </a:cxn>
                <a:cxn ang="0">
                  <a:pos x="0" y="80"/>
                </a:cxn>
              </a:cxnLst>
              <a:rect l="0" t="0" r="r" b="b"/>
              <a:pathLst>
                <a:path w="101" h="80">
                  <a:moveTo>
                    <a:pt x="0" y="80"/>
                  </a:moveTo>
                  <a:lnTo>
                    <a:pt x="0" y="10"/>
                  </a:lnTo>
                  <a:cubicBezTo>
                    <a:pt x="0" y="8"/>
                    <a:pt x="2" y="5"/>
                    <a:pt x="5" y="3"/>
                  </a:cubicBezTo>
                  <a:cubicBezTo>
                    <a:pt x="6" y="2"/>
                    <a:pt x="10" y="0"/>
                    <a:pt x="13" y="0"/>
                  </a:cubicBezTo>
                  <a:cubicBezTo>
                    <a:pt x="16" y="0"/>
                    <a:pt x="19" y="1"/>
                    <a:pt x="21" y="2"/>
                  </a:cubicBezTo>
                  <a:cubicBezTo>
                    <a:pt x="24" y="4"/>
                    <a:pt x="26" y="6"/>
                    <a:pt x="26" y="9"/>
                  </a:cubicBezTo>
                  <a:lnTo>
                    <a:pt x="50" y="62"/>
                  </a:lnTo>
                  <a:lnTo>
                    <a:pt x="73" y="10"/>
                  </a:lnTo>
                  <a:cubicBezTo>
                    <a:pt x="75" y="7"/>
                    <a:pt x="77" y="5"/>
                    <a:pt x="79" y="3"/>
                  </a:cubicBezTo>
                  <a:cubicBezTo>
                    <a:pt x="81" y="2"/>
                    <a:pt x="84" y="1"/>
                    <a:pt x="87" y="1"/>
                  </a:cubicBezTo>
                  <a:cubicBezTo>
                    <a:pt x="90" y="1"/>
                    <a:pt x="94" y="2"/>
                    <a:pt x="96" y="3"/>
                  </a:cubicBezTo>
                  <a:cubicBezTo>
                    <a:pt x="98" y="5"/>
                    <a:pt x="101" y="8"/>
                    <a:pt x="101" y="9"/>
                  </a:cubicBezTo>
                  <a:lnTo>
                    <a:pt x="101" y="80"/>
                  </a:lnTo>
                  <a:lnTo>
                    <a:pt x="87" y="80"/>
                  </a:lnTo>
                  <a:lnTo>
                    <a:pt x="87" y="16"/>
                  </a:lnTo>
                  <a:lnTo>
                    <a:pt x="61" y="74"/>
                  </a:lnTo>
                  <a:cubicBezTo>
                    <a:pt x="60" y="76"/>
                    <a:pt x="58" y="77"/>
                    <a:pt x="56" y="78"/>
                  </a:cubicBezTo>
                  <a:cubicBezTo>
                    <a:pt x="54" y="79"/>
                    <a:pt x="52" y="80"/>
                    <a:pt x="50" y="80"/>
                  </a:cubicBezTo>
                  <a:cubicBezTo>
                    <a:pt x="45" y="80"/>
                    <a:pt x="42" y="78"/>
                    <a:pt x="40" y="74"/>
                  </a:cubicBezTo>
                  <a:lnTo>
                    <a:pt x="14" y="16"/>
                  </a:lnTo>
                  <a:lnTo>
                    <a:pt x="14" y="80"/>
                  </a:lnTo>
                  <a:lnTo>
                    <a:pt x="0" y="80"/>
                  </a:ln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043" name="Rectangle 19"/>
            <p:cNvSpPr>
              <a:spLocks noChangeArrowheads="1"/>
            </p:cNvSpPr>
            <p:nvPr/>
          </p:nvSpPr>
          <p:spPr bwMode="auto">
            <a:xfrm>
              <a:off x="1207" y="2020"/>
              <a:ext cx="52" cy="282"/>
            </a:xfrm>
            <a:prstGeom prst="rect">
              <a:avLst/>
            </a:prstGeom>
            <a:solidFill>
              <a:srgbClr val="24211D"/>
            </a:solidFill>
            <a:ln w="9525">
              <a:noFill/>
              <a:miter lim="800000"/>
              <a:headEnd/>
              <a:tailEnd/>
            </a:ln>
          </p:spPr>
          <p:txBody>
            <a:bodyPr/>
            <a:lstStyle/>
            <a:p>
              <a:pPr>
                <a:defRPr/>
              </a:pPr>
              <a:endParaRPr lang="es-MX">
                <a:latin typeface="Arial" charset="0"/>
                <a:cs typeface="Arial" charset="0"/>
              </a:endParaRPr>
            </a:p>
          </p:txBody>
        </p:sp>
        <p:sp>
          <p:nvSpPr>
            <p:cNvPr id="1044" name="Rectangle 20"/>
            <p:cNvSpPr>
              <a:spLocks noChangeArrowheads="1"/>
            </p:cNvSpPr>
            <p:nvPr/>
          </p:nvSpPr>
          <p:spPr bwMode="auto">
            <a:xfrm>
              <a:off x="1015" y="2344"/>
              <a:ext cx="1267" cy="6"/>
            </a:xfrm>
            <a:prstGeom prst="rect">
              <a:avLst/>
            </a:prstGeom>
            <a:solidFill>
              <a:srgbClr val="24211D"/>
            </a:solidFill>
            <a:ln w="9525">
              <a:noFill/>
              <a:miter lim="800000"/>
              <a:headEnd/>
              <a:tailEnd/>
            </a:ln>
          </p:spPr>
          <p:txBody>
            <a:bodyPr/>
            <a:lstStyle/>
            <a:p>
              <a:pPr>
                <a:defRPr/>
              </a:pPr>
              <a:endParaRPr lang="es-MX">
                <a:latin typeface="Arial" charset="0"/>
                <a:cs typeface="Arial" charset="0"/>
              </a:endParaRPr>
            </a:p>
          </p:txBody>
        </p:sp>
        <p:sp>
          <p:nvSpPr>
            <p:cNvPr id="1045" name="Rectangle 21"/>
            <p:cNvSpPr>
              <a:spLocks noChangeArrowheads="1"/>
            </p:cNvSpPr>
            <p:nvPr/>
          </p:nvSpPr>
          <p:spPr bwMode="auto">
            <a:xfrm>
              <a:off x="1015" y="1961"/>
              <a:ext cx="1267" cy="9"/>
            </a:xfrm>
            <a:prstGeom prst="rect">
              <a:avLst/>
            </a:prstGeom>
            <a:solidFill>
              <a:srgbClr val="24211D"/>
            </a:solidFill>
            <a:ln w="9525">
              <a:noFill/>
              <a:miter lim="800000"/>
              <a:headEnd/>
              <a:tailEnd/>
            </a:ln>
          </p:spPr>
          <p:txBody>
            <a:bodyPr/>
            <a:lstStyle/>
            <a:p>
              <a:pPr>
                <a:defRPr/>
              </a:pPr>
              <a:endParaRPr lang="es-MX">
                <a:latin typeface="Arial" charset="0"/>
                <a:cs typeface="Arial" charset="0"/>
              </a:endParaRPr>
            </a:p>
          </p:txBody>
        </p:sp>
      </p:grpSp>
      <p:sp>
        <p:nvSpPr>
          <p:cNvPr id="1046" name="Freeform 22"/>
          <p:cNvSpPr>
            <a:spLocks/>
          </p:cNvSpPr>
          <p:nvPr/>
        </p:nvSpPr>
        <p:spPr bwMode="auto">
          <a:xfrm>
            <a:off x="611188" y="304800"/>
            <a:ext cx="7532687" cy="358775"/>
          </a:xfrm>
          <a:custGeom>
            <a:avLst/>
            <a:gdLst/>
            <a:ahLst/>
            <a:cxnLst>
              <a:cxn ang="0">
                <a:pos x="254" y="97"/>
              </a:cxn>
              <a:cxn ang="0">
                <a:pos x="0" y="97"/>
              </a:cxn>
              <a:cxn ang="0">
                <a:pos x="0" y="0"/>
              </a:cxn>
              <a:cxn ang="0">
                <a:pos x="254" y="0"/>
              </a:cxn>
              <a:cxn ang="0">
                <a:pos x="254" y="97"/>
              </a:cxn>
            </a:cxnLst>
            <a:rect l="0" t="0" r="r" b="b"/>
            <a:pathLst>
              <a:path w="254" h="97">
                <a:moveTo>
                  <a:pt x="254" y="97"/>
                </a:moveTo>
                <a:cubicBezTo>
                  <a:pt x="254" y="97"/>
                  <a:pt x="0" y="97"/>
                  <a:pt x="0" y="97"/>
                </a:cubicBezTo>
                <a:cubicBezTo>
                  <a:pt x="0" y="97"/>
                  <a:pt x="0" y="0"/>
                  <a:pt x="0" y="0"/>
                </a:cubicBezTo>
                <a:cubicBezTo>
                  <a:pt x="0" y="0"/>
                  <a:pt x="254" y="0"/>
                  <a:pt x="254" y="0"/>
                </a:cubicBezTo>
                <a:cubicBezTo>
                  <a:pt x="254" y="0"/>
                  <a:pt x="254" y="97"/>
                  <a:pt x="254" y="97"/>
                </a:cubicBezTo>
                <a:close/>
              </a:path>
            </a:pathLst>
          </a:custGeom>
          <a:solidFill>
            <a:srgbClr val="71B9E7"/>
          </a:solidFill>
          <a:ln w="9525">
            <a:noFill/>
            <a:round/>
            <a:headEnd/>
            <a:tailEnd/>
          </a:ln>
        </p:spPr>
        <p:txBody>
          <a:bodyPr/>
          <a:lstStyle/>
          <a:p>
            <a:pPr>
              <a:defRPr/>
            </a:pPr>
            <a:endParaRPr lang="es-MX">
              <a:latin typeface="Arial" charset="0"/>
              <a:cs typeface="Arial" charset="0"/>
            </a:endParaRPr>
          </a:p>
        </p:txBody>
      </p:sp>
      <p:sp>
        <p:nvSpPr>
          <p:cNvPr id="1047" name="Freeform 23"/>
          <p:cNvSpPr>
            <a:spLocks/>
          </p:cNvSpPr>
          <p:nvPr/>
        </p:nvSpPr>
        <p:spPr bwMode="auto">
          <a:xfrm>
            <a:off x="0" y="325438"/>
            <a:ext cx="684213" cy="342900"/>
          </a:xfrm>
          <a:custGeom>
            <a:avLst/>
            <a:gdLst/>
            <a:ahLst/>
            <a:cxnLst>
              <a:cxn ang="0">
                <a:pos x="195" y="0"/>
              </a:cxn>
              <a:cxn ang="0">
                <a:pos x="0" y="0"/>
              </a:cxn>
              <a:cxn ang="0">
                <a:pos x="0" y="100"/>
              </a:cxn>
              <a:cxn ang="0">
                <a:pos x="195" y="100"/>
              </a:cxn>
              <a:cxn ang="0">
                <a:pos x="195" y="0"/>
              </a:cxn>
            </a:cxnLst>
            <a:rect l="0" t="0" r="r" b="b"/>
            <a:pathLst>
              <a:path w="195" h="100">
                <a:moveTo>
                  <a:pt x="195" y="0"/>
                </a:moveTo>
                <a:cubicBezTo>
                  <a:pt x="195" y="0"/>
                  <a:pt x="0" y="0"/>
                  <a:pt x="0" y="0"/>
                </a:cubicBezTo>
                <a:cubicBezTo>
                  <a:pt x="0" y="0"/>
                  <a:pt x="0" y="100"/>
                  <a:pt x="0" y="100"/>
                </a:cubicBezTo>
                <a:cubicBezTo>
                  <a:pt x="0" y="100"/>
                  <a:pt x="195" y="100"/>
                  <a:pt x="195" y="100"/>
                </a:cubicBezTo>
                <a:cubicBezTo>
                  <a:pt x="195" y="100"/>
                  <a:pt x="195" y="0"/>
                  <a:pt x="195" y="0"/>
                </a:cubicBezTo>
                <a:close/>
              </a:path>
            </a:pathLst>
          </a:custGeom>
          <a:solidFill>
            <a:srgbClr val="626A70"/>
          </a:solidFill>
          <a:ln w="9525">
            <a:noFill/>
            <a:round/>
            <a:headEnd/>
            <a:tailEnd/>
          </a:ln>
        </p:spPr>
        <p:txBody>
          <a:bodyPr/>
          <a:lstStyle/>
          <a:p>
            <a:pPr>
              <a:defRPr/>
            </a:pPr>
            <a:endParaRPr lang="es-MX">
              <a:latin typeface="Arial" charset="0"/>
              <a:cs typeface="Arial" charset="0"/>
            </a:endParaRPr>
          </a:p>
        </p:txBody>
      </p:sp>
      <p:sp>
        <p:nvSpPr>
          <p:cNvPr id="1048" name="Freeform 24"/>
          <p:cNvSpPr>
            <a:spLocks/>
          </p:cNvSpPr>
          <p:nvPr/>
        </p:nvSpPr>
        <p:spPr bwMode="auto">
          <a:xfrm>
            <a:off x="611188" y="0"/>
            <a:ext cx="7532687" cy="336550"/>
          </a:xfrm>
          <a:custGeom>
            <a:avLst/>
            <a:gdLst/>
            <a:ahLst/>
            <a:cxnLst>
              <a:cxn ang="0">
                <a:pos x="248" y="98"/>
              </a:cxn>
              <a:cxn ang="0">
                <a:pos x="0" y="98"/>
              </a:cxn>
              <a:cxn ang="0">
                <a:pos x="0" y="0"/>
              </a:cxn>
              <a:cxn ang="0">
                <a:pos x="248" y="0"/>
              </a:cxn>
              <a:cxn ang="0">
                <a:pos x="248" y="98"/>
              </a:cxn>
            </a:cxnLst>
            <a:rect l="0" t="0" r="r" b="b"/>
            <a:pathLst>
              <a:path w="248" h="98">
                <a:moveTo>
                  <a:pt x="248" y="98"/>
                </a:moveTo>
                <a:cubicBezTo>
                  <a:pt x="248" y="98"/>
                  <a:pt x="0" y="98"/>
                  <a:pt x="0" y="98"/>
                </a:cubicBezTo>
                <a:cubicBezTo>
                  <a:pt x="0" y="98"/>
                  <a:pt x="0" y="0"/>
                  <a:pt x="0" y="0"/>
                </a:cubicBezTo>
                <a:cubicBezTo>
                  <a:pt x="0" y="0"/>
                  <a:pt x="248" y="0"/>
                  <a:pt x="248" y="0"/>
                </a:cubicBezTo>
                <a:cubicBezTo>
                  <a:pt x="248" y="0"/>
                  <a:pt x="248" y="98"/>
                  <a:pt x="248" y="98"/>
                </a:cubicBezTo>
                <a:close/>
              </a:path>
            </a:pathLst>
          </a:custGeom>
          <a:solidFill>
            <a:srgbClr val="0090D8"/>
          </a:solidFill>
          <a:ln w="9525">
            <a:noFill/>
            <a:round/>
            <a:headEnd/>
            <a:tailEnd/>
          </a:ln>
        </p:spPr>
        <p:txBody>
          <a:bodyPr/>
          <a:lstStyle/>
          <a:p>
            <a:pPr>
              <a:defRPr/>
            </a:pPr>
            <a:endParaRPr lang="es-MX">
              <a:latin typeface="Arial" charset="0"/>
              <a:cs typeface="Arial" charset="0"/>
            </a:endParaRPr>
          </a:p>
        </p:txBody>
      </p:sp>
      <p:sp>
        <p:nvSpPr>
          <p:cNvPr id="1049" name="Text Box 25"/>
          <p:cNvSpPr txBox="1">
            <a:spLocks noChangeArrowheads="1"/>
          </p:cNvSpPr>
          <p:nvPr/>
        </p:nvSpPr>
        <p:spPr bwMode="auto">
          <a:xfrm>
            <a:off x="-33338" y="384175"/>
            <a:ext cx="860426" cy="222250"/>
          </a:xfrm>
          <a:prstGeom prst="rect">
            <a:avLst/>
          </a:prstGeom>
          <a:noFill/>
          <a:ln w="9525">
            <a:noFill/>
            <a:miter lim="800000"/>
            <a:headEnd/>
            <a:tailEnd/>
          </a:ln>
          <a:effectLst/>
        </p:spPr>
        <p:txBody>
          <a:bodyPr>
            <a:spAutoFit/>
          </a:bodyPr>
          <a:lstStyle/>
          <a:p>
            <a:pPr>
              <a:lnSpc>
                <a:spcPct val="60000"/>
              </a:lnSpc>
              <a:spcBef>
                <a:spcPct val="50000"/>
              </a:spcBef>
              <a:defRPr/>
            </a:pPr>
            <a:r>
              <a:rPr lang="es-MX" sz="500">
                <a:solidFill>
                  <a:schemeClr val="bg1"/>
                </a:solidFill>
                <a:latin typeface="EurekaSans-MediumCaps" pitchFamily="50" charset="0"/>
                <a:cs typeface="Arial" charset="0"/>
              </a:rPr>
              <a:t>SECRETARÍA</a:t>
            </a:r>
          </a:p>
          <a:p>
            <a:pPr>
              <a:lnSpc>
                <a:spcPct val="60000"/>
              </a:lnSpc>
              <a:spcBef>
                <a:spcPct val="50000"/>
              </a:spcBef>
              <a:defRPr/>
            </a:pPr>
            <a:r>
              <a:rPr lang="es-MX" sz="500">
                <a:solidFill>
                  <a:schemeClr val="bg1"/>
                </a:solidFill>
                <a:latin typeface="EurekaSans-MediumCaps" pitchFamily="50" charset="0"/>
                <a:cs typeface="Arial" charset="0"/>
              </a:rPr>
              <a:t>DE  GOBERNACIÓN</a:t>
            </a:r>
            <a:endParaRPr lang="es-ES" sz="500">
              <a:solidFill>
                <a:schemeClr val="bg1"/>
              </a:solidFill>
              <a:latin typeface="EurekaSans-MediumCaps" pitchFamily="50" charset="0"/>
              <a:cs typeface="Arial" charset="0"/>
            </a:endParaRPr>
          </a:p>
        </p:txBody>
      </p:sp>
      <p:grpSp>
        <p:nvGrpSpPr>
          <p:cNvPr id="1036" name="Group 26"/>
          <p:cNvGrpSpPr>
            <a:grpSpLocks/>
          </p:cNvGrpSpPr>
          <p:nvPr/>
        </p:nvGrpSpPr>
        <p:grpSpPr bwMode="auto">
          <a:xfrm>
            <a:off x="8416925" y="115888"/>
            <a:ext cx="431800" cy="433387"/>
            <a:chOff x="4240" y="1122"/>
            <a:chExt cx="1249" cy="1245"/>
          </a:xfrm>
        </p:grpSpPr>
        <p:sp>
          <p:nvSpPr>
            <p:cNvPr id="1051" name="Freeform 27"/>
            <p:cNvSpPr>
              <a:spLocks/>
            </p:cNvSpPr>
            <p:nvPr/>
          </p:nvSpPr>
          <p:spPr bwMode="auto">
            <a:xfrm>
              <a:off x="5278" y="2034"/>
              <a:ext cx="32" cy="32"/>
            </a:xfrm>
            <a:custGeom>
              <a:avLst/>
              <a:gdLst/>
              <a:ahLst/>
              <a:cxnLst>
                <a:cxn ang="0">
                  <a:pos x="7" y="1"/>
                </a:cxn>
                <a:cxn ang="0">
                  <a:pos x="3" y="1"/>
                </a:cxn>
                <a:cxn ang="0">
                  <a:pos x="3" y="8"/>
                </a:cxn>
                <a:cxn ang="0">
                  <a:pos x="8" y="5"/>
                </a:cxn>
                <a:cxn ang="0">
                  <a:pos x="7" y="1"/>
                </a:cxn>
              </a:cxnLst>
              <a:rect l="0" t="0" r="r" b="b"/>
              <a:pathLst>
                <a:path w="8" h="9">
                  <a:moveTo>
                    <a:pt x="7" y="1"/>
                  </a:moveTo>
                  <a:cubicBezTo>
                    <a:pt x="5" y="1"/>
                    <a:pt x="4" y="0"/>
                    <a:pt x="3" y="1"/>
                  </a:cubicBezTo>
                  <a:cubicBezTo>
                    <a:pt x="1" y="2"/>
                    <a:pt x="0" y="6"/>
                    <a:pt x="3" y="8"/>
                  </a:cubicBezTo>
                  <a:cubicBezTo>
                    <a:pt x="6" y="9"/>
                    <a:pt x="8" y="7"/>
                    <a:pt x="8" y="5"/>
                  </a:cubicBezTo>
                  <a:cubicBezTo>
                    <a:pt x="8" y="4"/>
                    <a:pt x="8" y="2"/>
                    <a:pt x="7" y="1"/>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52" name="Freeform 28"/>
            <p:cNvSpPr>
              <a:spLocks/>
            </p:cNvSpPr>
            <p:nvPr/>
          </p:nvSpPr>
          <p:spPr bwMode="auto">
            <a:xfrm>
              <a:off x="5278" y="2034"/>
              <a:ext cx="32" cy="32"/>
            </a:xfrm>
            <a:custGeom>
              <a:avLst/>
              <a:gdLst/>
              <a:ahLst/>
              <a:cxnLst>
                <a:cxn ang="0">
                  <a:pos x="7" y="1"/>
                </a:cxn>
                <a:cxn ang="0">
                  <a:pos x="3" y="1"/>
                </a:cxn>
                <a:cxn ang="0">
                  <a:pos x="3" y="8"/>
                </a:cxn>
                <a:cxn ang="0">
                  <a:pos x="8" y="5"/>
                </a:cxn>
                <a:cxn ang="0">
                  <a:pos x="7" y="1"/>
                </a:cxn>
              </a:cxnLst>
              <a:rect l="0" t="0" r="r" b="b"/>
              <a:pathLst>
                <a:path w="8" h="9">
                  <a:moveTo>
                    <a:pt x="7" y="1"/>
                  </a:moveTo>
                  <a:cubicBezTo>
                    <a:pt x="5" y="1"/>
                    <a:pt x="4" y="0"/>
                    <a:pt x="3" y="1"/>
                  </a:cubicBezTo>
                  <a:cubicBezTo>
                    <a:pt x="1" y="2"/>
                    <a:pt x="0" y="6"/>
                    <a:pt x="3" y="8"/>
                  </a:cubicBezTo>
                  <a:cubicBezTo>
                    <a:pt x="6" y="9"/>
                    <a:pt x="8" y="7"/>
                    <a:pt x="8" y="5"/>
                  </a:cubicBezTo>
                  <a:cubicBezTo>
                    <a:pt x="8" y="4"/>
                    <a:pt x="8" y="2"/>
                    <a:pt x="7" y="1"/>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53" name="Freeform 29"/>
            <p:cNvSpPr>
              <a:spLocks/>
            </p:cNvSpPr>
            <p:nvPr/>
          </p:nvSpPr>
          <p:spPr bwMode="auto">
            <a:xfrm>
              <a:off x="5301" y="2061"/>
              <a:ext cx="46" cy="32"/>
            </a:xfrm>
            <a:custGeom>
              <a:avLst/>
              <a:gdLst/>
              <a:ahLst/>
              <a:cxnLst>
                <a:cxn ang="0">
                  <a:pos x="13" y="9"/>
                </a:cxn>
                <a:cxn ang="0">
                  <a:pos x="8" y="8"/>
                </a:cxn>
                <a:cxn ang="0">
                  <a:pos x="3" y="5"/>
                </a:cxn>
                <a:cxn ang="0">
                  <a:pos x="0" y="0"/>
                </a:cxn>
              </a:cxnLst>
              <a:rect l="0" t="0" r="r" b="b"/>
              <a:pathLst>
                <a:path w="13" h="9">
                  <a:moveTo>
                    <a:pt x="13" y="9"/>
                  </a:moveTo>
                  <a:cubicBezTo>
                    <a:pt x="13" y="9"/>
                    <a:pt x="8" y="8"/>
                    <a:pt x="8" y="8"/>
                  </a:cubicBezTo>
                  <a:cubicBezTo>
                    <a:pt x="8" y="8"/>
                    <a:pt x="2" y="8"/>
                    <a:pt x="3" y="5"/>
                  </a:cubicBezTo>
                  <a:cubicBezTo>
                    <a:pt x="3" y="5"/>
                    <a:pt x="0" y="3"/>
                    <a:pt x="0" y="0"/>
                  </a:cubicBezTo>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54" name="Freeform 30"/>
            <p:cNvSpPr>
              <a:spLocks/>
            </p:cNvSpPr>
            <p:nvPr/>
          </p:nvSpPr>
          <p:spPr bwMode="auto">
            <a:xfrm>
              <a:off x="5342" y="2075"/>
              <a:ext cx="32" cy="32"/>
            </a:xfrm>
            <a:custGeom>
              <a:avLst/>
              <a:gdLst/>
              <a:ahLst/>
              <a:cxnLst>
                <a:cxn ang="0">
                  <a:pos x="9" y="6"/>
                </a:cxn>
                <a:cxn ang="0">
                  <a:pos x="9" y="3"/>
                </a:cxn>
                <a:cxn ang="0">
                  <a:pos x="1" y="4"/>
                </a:cxn>
                <a:cxn ang="0">
                  <a:pos x="6" y="9"/>
                </a:cxn>
                <a:cxn ang="0">
                  <a:pos x="9" y="6"/>
                </a:cxn>
              </a:cxnLst>
              <a:rect l="0" t="0" r="r" b="b"/>
              <a:pathLst>
                <a:path w="9" h="9">
                  <a:moveTo>
                    <a:pt x="9" y="6"/>
                  </a:moveTo>
                  <a:cubicBezTo>
                    <a:pt x="9" y="5"/>
                    <a:pt x="9" y="3"/>
                    <a:pt x="9" y="3"/>
                  </a:cubicBezTo>
                  <a:cubicBezTo>
                    <a:pt x="7" y="1"/>
                    <a:pt x="2" y="0"/>
                    <a:pt x="1" y="4"/>
                  </a:cubicBezTo>
                  <a:cubicBezTo>
                    <a:pt x="0" y="8"/>
                    <a:pt x="3" y="9"/>
                    <a:pt x="6" y="9"/>
                  </a:cubicBezTo>
                  <a:cubicBezTo>
                    <a:pt x="6" y="9"/>
                    <a:pt x="9" y="8"/>
                    <a:pt x="9" y="6"/>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55" name="Freeform 31"/>
            <p:cNvSpPr>
              <a:spLocks/>
            </p:cNvSpPr>
            <p:nvPr/>
          </p:nvSpPr>
          <p:spPr bwMode="auto">
            <a:xfrm>
              <a:off x="5342" y="2075"/>
              <a:ext cx="32" cy="32"/>
            </a:xfrm>
            <a:custGeom>
              <a:avLst/>
              <a:gdLst/>
              <a:ahLst/>
              <a:cxnLst>
                <a:cxn ang="0">
                  <a:pos x="9" y="6"/>
                </a:cxn>
                <a:cxn ang="0">
                  <a:pos x="9" y="3"/>
                </a:cxn>
                <a:cxn ang="0">
                  <a:pos x="1" y="4"/>
                </a:cxn>
                <a:cxn ang="0">
                  <a:pos x="6" y="9"/>
                </a:cxn>
                <a:cxn ang="0">
                  <a:pos x="9" y="6"/>
                </a:cxn>
              </a:cxnLst>
              <a:rect l="0" t="0" r="r" b="b"/>
              <a:pathLst>
                <a:path w="9" h="9">
                  <a:moveTo>
                    <a:pt x="9" y="6"/>
                  </a:moveTo>
                  <a:cubicBezTo>
                    <a:pt x="9" y="5"/>
                    <a:pt x="9" y="3"/>
                    <a:pt x="9" y="3"/>
                  </a:cubicBezTo>
                  <a:cubicBezTo>
                    <a:pt x="7" y="1"/>
                    <a:pt x="2" y="0"/>
                    <a:pt x="1" y="4"/>
                  </a:cubicBezTo>
                  <a:cubicBezTo>
                    <a:pt x="0" y="8"/>
                    <a:pt x="3" y="9"/>
                    <a:pt x="6" y="9"/>
                  </a:cubicBezTo>
                  <a:cubicBezTo>
                    <a:pt x="6" y="9"/>
                    <a:pt x="9" y="8"/>
                    <a:pt x="9" y="6"/>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56" name="Freeform 32"/>
            <p:cNvSpPr>
              <a:spLocks/>
            </p:cNvSpPr>
            <p:nvPr/>
          </p:nvSpPr>
          <p:spPr bwMode="auto">
            <a:xfrm>
              <a:off x="5360" y="1870"/>
              <a:ext cx="28" cy="27"/>
            </a:xfrm>
            <a:custGeom>
              <a:avLst/>
              <a:gdLst/>
              <a:ahLst/>
              <a:cxnLst>
                <a:cxn ang="0">
                  <a:pos x="4" y="0"/>
                </a:cxn>
                <a:cxn ang="0">
                  <a:pos x="1" y="1"/>
                </a:cxn>
                <a:cxn ang="0">
                  <a:pos x="3" y="8"/>
                </a:cxn>
                <a:cxn ang="0">
                  <a:pos x="7" y="3"/>
                </a:cxn>
                <a:cxn ang="0">
                  <a:pos x="4" y="0"/>
                </a:cxn>
              </a:cxnLst>
              <a:rect l="0" t="0" r="r" b="b"/>
              <a:pathLst>
                <a:path w="8" h="8">
                  <a:moveTo>
                    <a:pt x="4" y="0"/>
                  </a:moveTo>
                  <a:cubicBezTo>
                    <a:pt x="3" y="0"/>
                    <a:pt x="2" y="0"/>
                    <a:pt x="1" y="1"/>
                  </a:cubicBezTo>
                  <a:cubicBezTo>
                    <a:pt x="0" y="2"/>
                    <a:pt x="0" y="7"/>
                    <a:pt x="3" y="8"/>
                  </a:cubicBezTo>
                  <a:cubicBezTo>
                    <a:pt x="7" y="8"/>
                    <a:pt x="8" y="5"/>
                    <a:pt x="7" y="3"/>
                  </a:cubicBezTo>
                  <a:cubicBezTo>
                    <a:pt x="7" y="2"/>
                    <a:pt x="6" y="0"/>
                    <a:pt x="4" y="0"/>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57" name="Freeform 33"/>
            <p:cNvSpPr>
              <a:spLocks/>
            </p:cNvSpPr>
            <p:nvPr/>
          </p:nvSpPr>
          <p:spPr bwMode="auto">
            <a:xfrm>
              <a:off x="5360" y="1870"/>
              <a:ext cx="28" cy="27"/>
            </a:xfrm>
            <a:custGeom>
              <a:avLst/>
              <a:gdLst/>
              <a:ahLst/>
              <a:cxnLst>
                <a:cxn ang="0">
                  <a:pos x="4" y="0"/>
                </a:cxn>
                <a:cxn ang="0">
                  <a:pos x="1" y="1"/>
                </a:cxn>
                <a:cxn ang="0">
                  <a:pos x="3" y="8"/>
                </a:cxn>
                <a:cxn ang="0">
                  <a:pos x="7" y="3"/>
                </a:cxn>
                <a:cxn ang="0">
                  <a:pos x="4" y="0"/>
                </a:cxn>
              </a:cxnLst>
              <a:rect l="0" t="0" r="r" b="b"/>
              <a:pathLst>
                <a:path w="8" h="8">
                  <a:moveTo>
                    <a:pt x="4" y="0"/>
                  </a:moveTo>
                  <a:cubicBezTo>
                    <a:pt x="3" y="0"/>
                    <a:pt x="2" y="0"/>
                    <a:pt x="1" y="1"/>
                  </a:cubicBezTo>
                  <a:cubicBezTo>
                    <a:pt x="0" y="2"/>
                    <a:pt x="0" y="7"/>
                    <a:pt x="3" y="8"/>
                  </a:cubicBezTo>
                  <a:cubicBezTo>
                    <a:pt x="7" y="8"/>
                    <a:pt x="8" y="5"/>
                    <a:pt x="7" y="3"/>
                  </a:cubicBezTo>
                  <a:cubicBezTo>
                    <a:pt x="7" y="2"/>
                    <a:pt x="6" y="0"/>
                    <a:pt x="4" y="0"/>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58" name="Freeform 34"/>
            <p:cNvSpPr>
              <a:spLocks/>
            </p:cNvSpPr>
            <p:nvPr/>
          </p:nvSpPr>
          <p:spPr bwMode="auto">
            <a:xfrm>
              <a:off x="5383" y="1893"/>
              <a:ext cx="51" cy="27"/>
            </a:xfrm>
            <a:custGeom>
              <a:avLst/>
              <a:gdLst/>
              <a:ahLst/>
              <a:cxnLst>
                <a:cxn ang="0">
                  <a:pos x="15" y="5"/>
                </a:cxn>
                <a:cxn ang="0">
                  <a:pos x="11" y="5"/>
                </a:cxn>
                <a:cxn ang="0">
                  <a:pos x="5" y="5"/>
                </a:cxn>
                <a:cxn ang="0">
                  <a:pos x="0" y="0"/>
                </a:cxn>
              </a:cxnLst>
              <a:rect l="0" t="0" r="r" b="b"/>
              <a:pathLst>
                <a:path w="15" h="8">
                  <a:moveTo>
                    <a:pt x="15" y="5"/>
                  </a:moveTo>
                  <a:cubicBezTo>
                    <a:pt x="15" y="5"/>
                    <a:pt x="11" y="5"/>
                    <a:pt x="11" y="5"/>
                  </a:cubicBezTo>
                  <a:cubicBezTo>
                    <a:pt x="11" y="5"/>
                    <a:pt x="5" y="8"/>
                    <a:pt x="5" y="5"/>
                  </a:cubicBezTo>
                  <a:cubicBezTo>
                    <a:pt x="5" y="5"/>
                    <a:pt x="2" y="4"/>
                    <a:pt x="0" y="0"/>
                  </a:cubicBezTo>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59" name="Freeform 35"/>
            <p:cNvSpPr>
              <a:spLocks/>
            </p:cNvSpPr>
            <p:nvPr/>
          </p:nvSpPr>
          <p:spPr bwMode="auto">
            <a:xfrm>
              <a:off x="5434" y="1888"/>
              <a:ext cx="32" cy="32"/>
            </a:xfrm>
            <a:custGeom>
              <a:avLst/>
              <a:gdLst/>
              <a:ahLst/>
              <a:cxnLst>
                <a:cxn ang="0">
                  <a:pos x="9" y="5"/>
                </a:cxn>
                <a:cxn ang="0">
                  <a:pos x="7" y="1"/>
                </a:cxn>
                <a:cxn ang="0">
                  <a:pos x="1" y="6"/>
                </a:cxn>
                <a:cxn ang="0">
                  <a:pos x="6" y="8"/>
                </a:cxn>
                <a:cxn ang="0">
                  <a:pos x="9" y="5"/>
                </a:cxn>
              </a:cxnLst>
              <a:rect l="0" t="0" r="r" b="b"/>
              <a:pathLst>
                <a:path w="9" h="9">
                  <a:moveTo>
                    <a:pt x="9" y="5"/>
                  </a:moveTo>
                  <a:cubicBezTo>
                    <a:pt x="8" y="3"/>
                    <a:pt x="8" y="2"/>
                    <a:pt x="7" y="1"/>
                  </a:cubicBezTo>
                  <a:cubicBezTo>
                    <a:pt x="5" y="0"/>
                    <a:pt x="0" y="1"/>
                    <a:pt x="1" y="6"/>
                  </a:cubicBezTo>
                  <a:cubicBezTo>
                    <a:pt x="1" y="9"/>
                    <a:pt x="4" y="9"/>
                    <a:pt x="6" y="8"/>
                  </a:cubicBezTo>
                  <a:cubicBezTo>
                    <a:pt x="7" y="8"/>
                    <a:pt x="9" y="6"/>
                    <a:pt x="9" y="5"/>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60" name="Freeform 36"/>
            <p:cNvSpPr>
              <a:spLocks/>
            </p:cNvSpPr>
            <p:nvPr/>
          </p:nvSpPr>
          <p:spPr bwMode="auto">
            <a:xfrm>
              <a:off x="5434" y="1888"/>
              <a:ext cx="32" cy="32"/>
            </a:xfrm>
            <a:custGeom>
              <a:avLst/>
              <a:gdLst/>
              <a:ahLst/>
              <a:cxnLst>
                <a:cxn ang="0">
                  <a:pos x="9" y="5"/>
                </a:cxn>
                <a:cxn ang="0">
                  <a:pos x="7" y="1"/>
                </a:cxn>
                <a:cxn ang="0">
                  <a:pos x="1" y="6"/>
                </a:cxn>
                <a:cxn ang="0">
                  <a:pos x="6" y="8"/>
                </a:cxn>
                <a:cxn ang="0">
                  <a:pos x="9" y="5"/>
                </a:cxn>
              </a:cxnLst>
              <a:rect l="0" t="0" r="r" b="b"/>
              <a:pathLst>
                <a:path w="9" h="9">
                  <a:moveTo>
                    <a:pt x="9" y="5"/>
                  </a:moveTo>
                  <a:cubicBezTo>
                    <a:pt x="8" y="3"/>
                    <a:pt x="8" y="2"/>
                    <a:pt x="7" y="1"/>
                  </a:cubicBezTo>
                  <a:cubicBezTo>
                    <a:pt x="5" y="0"/>
                    <a:pt x="0" y="1"/>
                    <a:pt x="1" y="6"/>
                  </a:cubicBezTo>
                  <a:cubicBezTo>
                    <a:pt x="1" y="9"/>
                    <a:pt x="4" y="9"/>
                    <a:pt x="6" y="8"/>
                  </a:cubicBezTo>
                  <a:cubicBezTo>
                    <a:pt x="7" y="8"/>
                    <a:pt x="9" y="6"/>
                    <a:pt x="9" y="5"/>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61" name="Freeform 37"/>
            <p:cNvSpPr>
              <a:spLocks/>
            </p:cNvSpPr>
            <p:nvPr/>
          </p:nvSpPr>
          <p:spPr bwMode="auto">
            <a:xfrm>
              <a:off x="5131" y="2166"/>
              <a:ext cx="32" cy="32"/>
            </a:xfrm>
            <a:custGeom>
              <a:avLst/>
              <a:gdLst/>
              <a:ahLst/>
              <a:cxnLst>
                <a:cxn ang="0">
                  <a:pos x="8" y="1"/>
                </a:cxn>
                <a:cxn ang="0">
                  <a:pos x="5" y="0"/>
                </a:cxn>
                <a:cxn ang="0">
                  <a:pos x="3" y="7"/>
                </a:cxn>
                <a:cxn ang="0">
                  <a:pos x="8" y="5"/>
                </a:cxn>
                <a:cxn ang="0">
                  <a:pos x="8" y="1"/>
                </a:cxn>
              </a:cxnLst>
              <a:rect l="0" t="0" r="r" b="b"/>
              <a:pathLst>
                <a:path w="9" h="9">
                  <a:moveTo>
                    <a:pt x="8" y="1"/>
                  </a:moveTo>
                  <a:cubicBezTo>
                    <a:pt x="7" y="1"/>
                    <a:pt x="6" y="0"/>
                    <a:pt x="5" y="0"/>
                  </a:cubicBezTo>
                  <a:cubicBezTo>
                    <a:pt x="3" y="0"/>
                    <a:pt x="0" y="4"/>
                    <a:pt x="3" y="7"/>
                  </a:cubicBezTo>
                  <a:cubicBezTo>
                    <a:pt x="5" y="9"/>
                    <a:pt x="7" y="7"/>
                    <a:pt x="8" y="5"/>
                  </a:cubicBezTo>
                  <a:cubicBezTo>
                    <a:pt x="9" y="5"/>
                    <a:pt x="9" y="2"/>
                    <a:pt x="8" y="1"/>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62" name="Freeform 38"/>
            <p:cNvSpPr>
              <a:spLocks/>
            </p:cNvSpPr>
            <p:nvPr/>
          </p:nvSpPr>
          <p:spPr bwMode="auto">
            <a:xfrm>
              <a:off x="5131" y="2166"/>
              <a:ext cx="32" cy="32"/>
            </a:xfrm>
            <a:custGeom>
              <a:avLst/>
              <a:gdLst/>
              <a:ahLst/>
              <a:cxnLst>
                <a:cxn ang="0">
                  <a:pos x="8" y="1"/>
                </a:cxn>
                <a:cxn ang="0">
                  <a:pos x="5" y="0"/>
                </a:cxn>
                <a:cxn ang="0">
                  <a:pos x="3" y="7"/>
                </a:cxn>
                <a:cxn ang="0">
                  <a:pos x="8" y="5"/>
                </a:cxn>
                <a:cxn ang="0">
                  <a:pos x="8" y="1"/>
                </a:cxn>
              </a:cxnLst>
              <a:rect l="0" t="0" r="r" b="b"/>
              <a:pathLst>
                <a:path w="9" h="9">
                  <a:moveTo>
                    <a:pt x="8" y="1"/>
                  </a:moveTo>
                  <a:cubicBezTo>
                    <a:pt x="7" y="1"/>
                    <a:pt x="6" y="0"/>
                    <a:pt x="5" y="0"/>
                  </a:cubicBezTo>
                  <a:cubicBezTo>
                    <a:pt x="3" y="0"/>
                    <a:pt x="0" y="4"/>
                    <a:pt x="3" y="7"/>
                  </a:cubicBezTo>
                  <a:cubicBezTo>
                    <a:pt x="5" y="9"/>
                    <a:pt x="7" y="7"/>
                    <a:pt x="8" y="5"/>
                  </a:cubicBezTo>
                  <a:cubicBezTo>
                    <a:pt x="9" y="5"/>
                    <a:pt x="9" y="2"/>
                    <a:pt x="8" y="1"/>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63" name="Freeform 39"/>
            <p:cNvSpPr>
              <a:spLocks/>
            </p:cNvSpPr>
            <p:nvPr/>
          </p:nvSpPr>
          <p:spPr bwMode="auto">
            <a:xfrm>
              <a:off x="5149" y="2194"/>
              <a:ext cx="32" cy="46"/>
            </a:xfrm>
            <a:custGeom>
              <a:avLst/>
              <a:gdLst/>
              <a:ahLst/>
              <a:cxnLst>
                <a:cxn ang="0">
                  <a:pos x="9" y="14"/>
                </a:cxn>
                <a:cxn ang="0">
                  <a:pos x="5" y="11"/>
                </a:cxn>
                <a:cxn ang="0">
                  <a:pos x="1" y="7"/>
                </a:cxn>
                <a:cxn ang="0">
                  <a:pos x="0" y="0"/>
                </a:cxn>
              </a:cxnLst>
              <a:rect l="0" t="0" r="r" b="b"/>
              <a:pathLst>
                <a:path w="9" h="14">
                  <a:moveTo>
                    <a:pt x="9" y="14"/>
                  </a:moveTo>
                  <a:cubicBezTo>
                    <a:pt x="9" y="14"/>
                    <a:pt x="5" y="11"/>
                    <a:pt x="5" y="11"/>
                  </a:cubicBezTo>
                  <a:cubicBezTo>
                    <a:pt x="5" y="11"/>
                    <a:pt x="0" y="9"/>
                    <a:pt x="1" y="7"/>
                  </a:cubicBezTo>
                  <a:cubicBezTo>
                    <a:pt x="1" y="7"/>
                    <a:pt x="0" y="4"/>
                    <a:pt x="0" y="0"/>
                  </a:cubicBezTo>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64" name="Freeform 40"/>
            <p:cNvSpPr>
              <a:spLocks/>
            </p:cNvSpPr>
            <p:nvPr/>
          </p:nvSpPr>
          <p:spPr bwMode="auto">
            <a:xfrm>
              <a:off x="5172" y="2226"/>
              <a:ext cx="37" cy="32"/>
            </a:xfrm>
            <a:custGeom>
              <a:avLst/>
              <a:gdLst/>
              <a:ahLst/>
              <a:cxnLst>
                <a:cxn ang="0">
                  <a:pos x="9" y="8"/>
                </a:cxn>
                <a:cxn ang="0">
                  <a:pos x="10" y="5"/>
                </a:cxn>
                <a:cxn ang="0">
                  <a:pos x="2" y="4"/>
                </a:cxn>
                <a:cxn ang="0">
                  <a:pos x="5" y="9"/>
                </a:cxn>
                <a:cxn ang="0">
                  <a:pos x="9" y="8"/>
                </a:cxn>
              </a:cxnLst>
              <a:rect l="0" t="0" r="r" b="b"/>
              <a:pathLst>
                <a:path w="10" h="10">
                  <a:moveTo>
                    <a:pt x="9" y="8"/>
                  </a:moveTo>
                  <a:cubicBezTo>
                    <a:pt x="9" y="7"/>
                    <a:pt x="10" y="5"/>
                    <a:pt x="10" y="5"/>
                  </a:cubicBezTo>
                  <a:cubicBezTo>
                    <a:pt x="9" y="2"/>
                    <a:pt x="4" y="0"/>
                    <a:pt x="2" y="4"/>
                  </a:cubicBezTo>
                  <a:cubicBezTo>
                    <a:pt x="0" y="7"/>
                    <a:pt x="2" y="9"/>
                    <a:pt x="5" y="9"/>
                  </a:cubicBezTo>
                  <a:cubicBezTo>
                    <a:pt x="6" y="10"/>
                    <a:pt x="8" y="10"/>
                    <a:pt x="9" y="8"/>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65" name="Freeform 41"/>
            <p:cNvSpPr>
              <a:spLocks/>
            </p:cNvSpPr>
            <p:nvPr/>
          </p:nvSpPr>
          <p:spPr bwMode="auto">
            <a:xfrm>
              <a:off x="5172" y="2226"/>
              <a:ext cx="37" cy="32"/>
            </a:xfrm>
            <a:custGeom>
              <a:avLst/>
              <a:gdLst/>
              <a:ahLst/>
              <a:cxnLst>
                <a:cxn ang="0">
                  <a:pos x="9" y="8"/>
                </a:cxn>
                <a:cxn ang="0">
                  <a:pos x="10" y="5"/>
                </a:cxn>
                <a:cxn ang="0">
                  <a:pos x="2" y="4"/>
                </a:cxn>
                <a:cxn ang="0">
                  <a:pos x="5" y="9"/>
                </a:cxn>
                <a:cxn ang="0">
                  <a:pos x="9" y="8"/>
                </a:cxn>
              </a:cxnLst>
              <a:rect l="0" t="0" r="r" b="b"/>
              <a:pathLst>
                <a:path w="10" h="10">
                  <a:moveTo>
                    <a:pt x="9" y="8"/>
                  </a:moveTo>
                  <a:cubicBezTo>
                    <a:pt x="9" y="7"/>
                    <a:pt x="10" y="5"/>
                    <a:pt x="10" y="5"/>
                  </a:cubicBezTo>
                  <a:cubicBezTo>
                    <a:pt x="9" y="2"/>
                    <a:pt x="4" y="0"/>
                    <a:pt x="2" y="4"/>
                  </a:cubicBezTo>
                  <a:cubicBezTo>
                    <a:pt x="0" y="7"/>
                    <a:pt x="2" y="9"/>
                    <a:pt x="5" y="9"/>
                  </a:cubicBezTo>
                  <a:cubicBezTo>
                    <a:pt x="6" y="10"/>
                    <a:pt x="8" y="10"/>
                    <a:pt x="9" y="8"/>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66" name="Freeform 42"/>
            <p:cNvSpPr>
              <a:spLocks/>
            </p:cNvSpPr>
            <p:nvPr/>
          </p:nvSpPr>
          <p:spPr bwMode="auto">
            <a:xfrm>
              <a:off x="4561" y="2194"/>
              <a:ext cx="51" cy="50"/>
            </a:xfrm>
            <a:custGeom>
              <a:avLst/>
              <a:gdLst/>
              <a:ahLst/>
              <a:cxnLst>
                <a:cxn ang="0">
                  <a:pos x="7" y="0"/>
                </a:cxn>
                <a:cxn ang="0">
                  <a:pos x="12" y="9"/>
                </a:cxn>
                <a:cxn ang="0">
                  <a:pos x="12" y="13"/>
                </a:cxn>
                <a:cxn ang="0">
                  <a:pos x="0" y="15"/>
                </a:cxn>
              </a:cxnLst>
              <a:rect l="0" t="0" r="r" b="b"/>
              <a:pathLst>
                <a:path w="14" h="15">
                  <a:moveTo>
                    <a:pt x="7" y="0"/>
                  </a:moveTo>
                  <a:cubicBezTo>
                    <a:pt x="7" y="0"/>
                    <a:pt x="12" y="9"/>
                    <a:pt x="12" y="9"/>
                  </a:cubicBezTo>
                  <a:cubicBezTo>
                    <a:pt x="12" y="9"/>
                    <a:pt x="14" y="12"/>
                    <a:pt x="12" y="13"/>
                  </a:cubicBezTo>
                  <a:cubicBezTo>
                    <a:pt x="12" y="13"/>
                    <a:pt x="4" y="15"/>
                    <a:pt x="0" y="15"/>
                  </a:cubicBezTo>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67" name="Freeform 43"/>
            <p:cNvSpPr>
              <a:spLocks/>
            </p:cNvSpPr>
            <p:nvPr/>
          </p:nvSpPr>
          <p:spPr bwMode="auto">
            <a:xfrm>
              <a:off x="4557" y="2189"/>
              <a:ext cx="51" cy="55"/>
            </a:xfrm>
            <a:custGeom>
              <a:avLst/>
              <a:gdLst/>
              <a:ahLst/>
              <a:cxnLst>
                <a:cxn ang="0">
                  <a:pos x="8" y="0"/>
                </a:cxn>
                <a:cxn ang="0">
                  <a:pos x="13" y="12"/>
                </a:cxn>
                <a:cxn ang="0">
                  <a:pos x="12" y="13"/>
                </a:cxn>
                <a:cxn ang="0">
                  <a:pos x="0" y="16"/>
                </a:cxn>
              </a:cxnLst>
              <a:rect l="0" t="0" r="r" b="b"/>
              <a:pathLst>
                <a:path w="14" h="16">
                  <a:moveTo>
                    <a:pt x="8" y="0"/>
                  </a:moveTo>
                  <a:cubicBezTo>
                    <a:pt x="8" y="0"/>
                    <a:pt x="13" y="12"/>
                    <a:pt x="13" y="12"/>
                  </a:cubicBezTo>
                  <a:cubicBezTo>
                    <a:pt x="13" y="12"/>
                    <a:pt x="14" y="12"/>
                    <a:pt x="12" y="13"/>
                  </a:cubicBezTo>
                  <a:cubicBezTo>
                    <a:pt x="12" y="13"/>
                    <a:pt x="5" y="15"/>
                    <a:pt x="0" y="16"/>
                  </a:cubicBezTo>
                </a:path>
              </a:pathLst>
            </a:custGeom>
            <a:noFill/>
            <a:ln w="0">
              <a:solidFill>
                <a:srgbClr val="DB923E"/>
              </a:solidFill>
              <a:prstDash val="solid"/>
              <a:round/>
              <a:headEnd/>
              <a:tailEnd/>
            </a:ln>
          </p:spPr>
          <p:txBody>
            <a:bodyPr/>
            <a:lstStyle/>
            <a:p>
              <a:pPr>
                <a:defRPr/>
              </a:pPr>
              <a:endParaRPr lang="es-MX">
                <a:latin typeface="Arial" charset="0"/>
                <a:cs typeface="Arial" charset="0"/>
              </a:endParaRPr>
            </a:p>
          </p:txBody>
        </p:sp>
        <p:sp>
          <p:nvSpPr>
            <p:cNvPr id="1068" name="Freeform 44"/>
            <p:cNvSpPr>
              <a:spLocks/>
            </p:cNvSpPr>
            <p:nvPr/>
          </p:nvSpPr>
          <p:spPr bwMode="auto">
            <a:xfrm>
              <a:off x="4557" y="2171"/>
              <a:ext cx="55" cy="41"/>
            </a:xfrm>
            <a:custGeom>
              <a:avLst/>
              <a:gdLst/>
              <a:ahLst/>
              <a:cxnLst>
                <a:cxn ang="0">
                  <a:pos x="14" y="3"/>
                </a:cxn>
                <a:cxn ang="0">
                  <a:pos x="11" y="1"/>
                </a:cxn>
                <a:cxn ang="0">
                  <a:pos x="2" y="8"/>
                </a:cxn>
                <a:cxn ang="0">
                  <a:pos x="12" y="8"/>
                </a:cxn>
                <a:cxn ang="0">
                  <a:pos x="14" y="3"/>
                </a:cxn>
              </a:cxnLst>
              <a:rect l="0" t="0" r="r" b="b"/>
              <a:pathLst>
                <a:path w="16" h="11">
                  <a:moveTo>
                    <a:pt x="14" y="3"/>
                  </a:moveTo>
                  <a:cubicBezTo>
                    <a:pt x="13" y="2"/>
                    <a:pt x="12" y="1"/>
                    <a:pt x="11" y="1"/>
                  </a:cubicBezTo>
                  <a:cubicBezTo>
                    <a:pt x="7" y="0"/>
                    <a:pt x="0" y="3"/>
                    <a:pt x="2" y="8"/>
                  </a:cubicBezTo>
                  <a:cubicBezTo>
                    <a:pt x="4" y="11"/>
                    <a:pt x="9" y="10"/>
                    <a:pt x="12" y="8"/>
                  </a:cubicBezTo>
                  <a:cubicBezTo>
                    <a:pt x="13" y="7"/>
                    <a:pt x="16" y="5"/>
                    <a:pt x="14" y="3"/>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69" name="Freeform 45"/>
            <p:cNvSpPr>
              <a:spLocks/>
            </p:cNvSpPr>
            <p:nvPr/>
          </p:nvSpPr>
          <p:spPr bwMode="auto">
            <a:xfrm>
              <a:off x="4557" y="2171"/>
              <a:ext cx="55" cy="41"/>
            </a:xfrm>
            <a:custGeom>
              <a:avLst/>
              <a:gdLst/>
              <a:ahLst/>
              <a:cxnLst>
                <a:cxn ang="0">
                  <a:pos x="14" y="3"/>
                </a:cxn>
                <a:cxn ang="0">
                  <a:pos x="11" y="1"/>
                </a:cxn>
                <a:cxn ang="0">
                  <a:pos x="2" y="8"/>
                </a:cxn>
                <a:cxn ang="0">
                  <a:pos x="12" y="8"/>
                </a:cxn>
                <a:cxn ang="0">
                  <a:pos x="14" y="3"/>
                </a:cxn>
              </a:cxnLst>
              <a:rect l="0" t="0" r="r" b="b"/>
              <a:pathLst>
                <a:path w="16" h="11">
                  <a:moveTo>
                    <a:pt x="14" y="3"/>
                  </a:moveTo>
                  <a:cubicBezTo>
                    <a:pt x="13" y="2"/>
                    <a:pt x="12" y="1"/>
                    <a:pt x="11" y="1"/>
                  </a:cubicBezTo>
                  <a:cubicBezTo>
                    <a:pt x="7" y="0"/>
                    <a:pt x="0" y="3"/>
                    <a:pt x="2" y="8"/>
                  </a:cubicBezTo>
                  <a:cubicBezTo>
                    <a:pt x="4" y="11"/>
                    <a:pt x="9" y="10"/>
                    <a:pt x="12" y="8"/>
                  </a:cubicBezTo>
                  <a:cubicBezTo>
                    <a:pt x="13" y="7"/>
                    <a:pt x="16" y="5"/>
                    <a:pt x="14" y="3"/>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70" name="Freeform 46"/>
            <p:cNvSpPr>
              <a:spLocks/>
            </p:cNvSpPr>
            <p:nvPr/>
          </p:nvSpPr>
          <p:spPr bwMode="auto">
            <a:xfrm>
              <a:off x="4575" y="2162"/>
              <a:ext cx="23" cy="18"/>
            </a:xfrm>
            <a:custGeom>
              <a:avLst/>
              <a:gdLst/>
              <a:ahLst/>
              <a:cxnLst>
                <a:cxn ang="0">
                  <a:pos x="5" y="4"/>
                </a:cxn>
                <a:cxn ang="0">
                  <a:pos x="3" y="1"/>
                </a:cxn>
                <a:cxn ang="0">
                  <a:pos x="0" y="2"/>
                </a:cxn>
                <a:cxn ang="0">
                  <a:pos x="2" y="5"/>
                </a:cxn>
                <a:cxn ang="0">
                  <a:pos x="5" y="4"/>
                </a:cxn>
              </a:cxnLst>
              <a:rect l="0" t="0" r="r" b="b"/>
              <a:pathLst>
                <a:path w="6" h="5">
                  <a:moveTo>
                    <a:pt x="5" y="4"/>
                  </a:moveTo>
                  <a:cubicBezTo>
                    <a:pt x="6" y="2"/>
                    <a:pt x="4" y="2"/>
                    <a:pt x="3" y="1"/>
                  </a:cubicBezTo>
                  <a:cubicBezTo>
                    <a:pt x="2" y="0"/>
                    <a:pt x="1" y="1"/>
                    <a:pt x="0" y="2"/>
                  </a:cubicBezTo>
                  <a:cubicBezTo>
                    <a:pt x="0" y="5"/>
                    <a:pt x="0" y="5"/>
                    <a:pt x="2" y="5"/>
                  </a:cubicBezTo>
                  <a:cubicBezTo>
                    <a:pt x="3" y="5"/>
                    <a:pt x="5" y="5"/>
                    <a:pt x="5" y="4"/>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71" name="Freeform 47"/>
            <p:cNvSpPr>
              <a:spLocks/>
            </p:cNvSpPr>
            <p:nvPr/>
          </p:nvSpPr>
          <p:spPr bwMode="auto">
            <a:xfrm>
              <a:off x="4575" y="2162"/>
              <a:ext cx="23" cy="18"/>
            </a:xfrm>
            <a:custGeom>
              <a:avLst/>
              <a:gdLst/>
              <a:ahLst/>
              <a:cxnLst>
                <a:cxn ang="0">
                  <a:pos x="5" y="4"/>
                </a:cxn>
                <a:cxn ang="0">
                  <a:pos x="3" y="1"/>
                </a:cxn>
                <a:cxn ang="0">
                  <a:pos x="0" y="2"/>
                </a:cxn>
                <a:cxn ang="0">
                  <a:pos x="2" y="5"/>
                </a:cxn>
                <a:cxn ang="0">
                  <a:pos x="5" y="4"/>
                </a:cxn>
              </a:cxnLst>
              <a:rect l="0" t="0" r="r" b="b"/>
              <a:pathLst>
                <a:path w="6" h="5">
                  <a:moveTo>
                    <a:pt x="5" y="4"/>
                  </a:moveTo>
                  <a:cubicBezTo>
                    <a:pt x="6" y="2"/>
                    <a:pt x="4" y="2"/>
                    <a:pt x="3" y="1"/>
                  </a:cubicBezTo>
                  <a:cubicBezTo>
                    <a:pt x="2" y="0"/>
                    <a:pt x="1" y="1"/>
                    <a:pt x="0" y="2"/>
                  </a:cubicBezTo>
                  <a:cubicBezTo>
                    <a:pt x="0" y="5"/>
                    <a:pt x="0" y="5"/>
                    <a:pt x="2" y="5"/>
                  </a:cubicBezTo>
                  <a:cubicBezTo>
                    <a:pt x="3" y="5"/>
                    <a:pt x="5" y="5"/>
                    <a:pt x="5" y="4"/>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72" name="Freeform 48"/>
            <p:cNvSpPr>
              <a:spLocks/>
            </p:cNvSpPr>
            <p:nvPr/>
          </p:nvSpPr>
          <p:spPr bwMode="auto">
            <a:xfrm>
              <a:off x="4534" y="2226"/>
              <a:ext cx="32" cy="46"/>
            </a:xfrm>
            <a:custGeom>
              <a:avLst/>
              <a:gdLst/>
              <a:ahLst/>
              <a:cxnLst>
                <a:cxn ang="0">
                  <a:pos x="4" y="1"/>
                </a:cxn>
                <a:cxn ang="0">
                  <a:pos x="1" y="3"/>
                </a:cxn>
                <a:cxn ang="0">
                  <a:pos x="5" y="12"/>
                </a:cxn>
                <a:cxn ang="0">
                  <a:pos x="8" y="4"/>
                </a:cxn>
                <a:cxn ang="0">
                  <a:pos x="4" y="1"/>
                </a:cxn>
              </a:cxnLst>
              <a:rect l="0" t="0" r="r" b="b"/>
              <a:pathLst>
                <a:path w="9" h="13">
                  <a:moveTo>
                    <a:pt x="4" y="1"/>
                  </a:moveTo>
                  <a:cubicBezTo>
                    <a:pt x="3" y="2"/>
                    <a:pt x="2" y="2"/>
                    <a:pt x="1" y="3"/>
                  </a:cubicBezTo>
                  <a:cubicBezTo>
                    <a:pt x="0" y="6"/>
                    <a:pt x="1" y="13"/>
                    <a:pt x="5" y="12"/>
                  </a:cubicBezTo>
                  <a:cubicBezTo>
                    <a:pt x="8" y="12"/>
                    <a:pt x="9" y="7"/>
                    <a:pt x="8" y="4"/>
                  </a:cubicBezTo>
                  <a:cubicBezTo>
                    <a:pt x="7" y="3"/>
                    <a:pt x="6" y="0"/>
                    <a:pt x="4" y="1"/>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73" name="Freeform 49"/>
            <p:cNvSpPr>
              <a:spLocks/>
            </p:cNvSpPr>
            <p:nvPr/>
          </p:nvSpPr>
          <p:spPr bwMode="auto">
            <a:xfrm>
              <a:off x="4534" y="2226"/>
              <a:ext cx="32" cy="46"/>
            </a:xfrm>
            <a:custGeom>
              <a:avLst/>
              <a:gdLst/>
              <a:ahLst/>
              <a:cxnLst>
                <a:cxn ang="0">
                  <a:pos x="4" y="1"/>
                </a:cxn>
                <a:cxn ang="0">
                  <a:pos x="1" y="3"/>
                </a:cxn>
                <a:cxn ang="0">
                  <a:pos x="5" y="12"/>
                </a:cxn>
                <a:cxn ang="0">
                  <a:pos x="8" y="4"/>
                </a:cxn>
                <a:cxn ang="0">
                  <a:pos x="4" y="1"/>
                </a:cxn>
              </a:cxnLst>
              <a:rect l="0" t="0" r="r" b="b"/>
              <a:pathLst>
                <a:path w="9" h="13">
                  <a:moveTo>
                    <a:pt x="4" y="1"/>
                  </a:moveTo>
                  <a:cubicBezTo>
                    <a:pt x="3" y="2"/>
                    <a:pt x="2" y="2"/>
                    <a:pt x="1" y="3"/>
                  </a:cubicBezTo>
                  <a:cubicBezTo>
                    <a:pt x="0" y="6"/>
                    <a:pt x="1" y="13"/>
                    <a:pt x="5" y="12"/>
                  </a:cubicBezTo>
                  <a:cubicBezTo>
                    <a:pt x="8" y="12"/>
                    <a:pt x="9" y="7"/>
                    <a:pt x="8" y="4"/>
                  </a:cubicBezTo>
                  <a:cubicBezTo>
                    <a:pt x="7" y="3"/>
                    <a:pt x="6" y="0"/>
                    <a:pt x="4" y="1"/>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74" name="Freeform 50"/>
            <p:cNvSpPr>
              <a:spLocks/>
            </p:cNvSpPr>
            <p:nvPr/>
          </p:nvSpPr>
          <p:spPr bwMode="auto">
            <a:xfrm>
              <a:off x="4525" y="2235"/>
              <a:ext cx="18" cy="18"/>
            </a:xfrm>
            <a:custGeom>
              <a:avLst/>
              <a:gdLst/>
              <a:ahLst/>
              <a:cxnLst>
                <a:cxn ang="0">
                  <a:pos x="4" y="1"/>
                </a:cxn>
                <a:cxn ang="0">
                  <a:pos x="1" y="2"/>
                </a:cxn>
                <a:cxn ang="0">
                  <a:pos x="2" y="4"/>
                </a:cxn>
                <a:cxn ang="0">
                  <a:pos x="4" y="4"/>
                </a:cxn>
                <a:cxn ang="0">
                  <a:pos x="4" y="1"/>
                </a:cxn>
              </a:cxnLst>
              <a:rect l="0" t="0" r="r" b="b"/>
              <a:pathLst>
                <a:path w="5" h="6">
                  <a:moveTo>
                    <a:pt x="4" y="1"/>
                  </a:moveTo>
                  <a:cubicBezTo>
                    <a:pt x="3" y="0"/>
                    <a:pt x="2" y="1"/>
                    <a:pt x="1" y="2"/>
                  </a:cubicBezTo>
                  <a:cubicBezTo>
                    <a:pt x="0" y="2"/>
                    <a:pt x="1" y="4"/>
                    <a:pt x="2" y="4"/>
                  </a:cubicBezTo>
                  <a:cubicBezTo>
                    <a:pt x="4" y="6"/>
                    <a:pt x="4" y="6"/>
                    <a:pt x="4" y="4"/>
                  </a:cubicBezTo>
                  <a:cubicBezTo>
                    <a:pt x="5" y="3"/>
                    <a:pt x="5" y="1"/>
                    <a:pt x="4" y="1"/>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75" name="Freeform 51"/>
            <p:cNvSpPr>
              <a:spLocks/>
            </p:cNvSpPr>
            <p:nvPr/>
          </p:nvSpPr>
          <p:spPr bwMode="auto">
            <a:xfrm>
              <a:off x="4525" y="2235"/>
              <a:ext cx="18" cy="18"/>
            </a:xfrm>
            <a:custGeom>
              <a:avLst/>
              <a:gdLst/>
              <a:ahLst/>
              <a:cxnLst>
                <a:cxn ang="0">
                  <a:pos x="4" y="1"/>
                </a:cxn>
                <a:cxn ang="0">
                  <a:pos x="1" y="2"/>
                </a:cxn>
                <a:cxn ang="0">
                  <a:pos x="2" y="4"/>
                </a:cxn>
                <a:cxn ang="0">
                  <a:pos x="4" y="4"/>
                </a:cxn>
                <a:cxn ang="0">
                  <a:pos x="4" y="1"/>
                </a:cxn>
              </a:cxnLst>
              <a:rect l="0" t="0" r="r" b="b"/>
              <a:pathLst>
                <a:path w="5" h="6">
                  <a:moveTo>
                    <a:pt x="4" y="1"/>
                  </a:moveTo>
                  <a:cubicBezTo>
                    <a:pt x="3" y="0"/>
                    <a:pt x="2" y="1"/>
                    <a:pt x="1" y="2"/>
                  </a:cubicBezTo>
                  <a:cubicBezTo>
                    <a:pt x="0" y="2"/>
                    <a:pt x="1" y="4"/>
                    <a:pt x="2" y="4"/>
                  </a:cubicBezTo>
                  <a:cubicBezTo>
                    <a:pt x="4" y="6"/>
                    <a:pt x="4" y="6"/>
                    <a:pt x="4" y="4"/>
                  </a:cubicBezTo>
                  <a:cubicBezTo>
                    <a:pt x="5" y="3"/>
                    <a:pt x="5" y="1"/>
                    <a:pt x="4" y="1"/>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76" name="Freeform 52"/>
            <p:cNvSpPr>
              <a:spLocks/>
            </p:cNvSpPr>
            <p:nvPr/>
          </p:nvSpPr>
          <p:spPr bwMode="auto">
            <a:xfrm>
              <a:off x="4382" y="2052"/>
              <a:ext cx="51" cy="50"/>
            </a:xfrm>
            <a:custGeom>
              <a:avLst/>
              <a:gdLst/>
              <a:ahLst/>
              <a:cxnLst>
                <a:cxn ang="0">
                  <a:pos x="14" y="0"/>
                </a:cxn>
                <a:cxn ang="0">
                  <a:pos x="14" y="10"/>
                </a:cxn>
                <a:cxn ang="0">
                  <a:pos x="12" y="14"/>
                </a:cxn>
                <a:cxn ang="0">
                  <a:pos x="0" y="11"/>
                </a:cxn>
              </a:cxnLst>
              <a:rect l="0" t="0" r="r" b="b"/>
              <a:pathLst>
                <a:path w="14" h="14">
                  <a:moveTo>
                    <a:pt x="14" y="0"/>
                  </a:moveTo>
                  <a:cubicBezTo>
                    <a:pt x="14" y="0"/>
                    <a:pt x="14" y="10"/>
                    <a:pt x="14" y="10"/>
                  </a:cubicBezTo>
                  <a:cubicBezTo>
                    <a:pt x="14" y="10"/>
                    <a:pt x="14" y="14"/>
                    <a:pt x="12" y="14"/>
                  </a:cubicBezTo>
                  <a:cubicBezTo>
                    <a:pt x="12" y="14"/>
                    <a:pt x="4" y="12"/>
                    <a:pt x="0" y="11"/>
                  </a:cubicBezTo>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77" name="Freeform 53"/>
            <p:cNvSpPr>
              <a:spLocks/>
            </p:cNvSpPr>
            <p:nvPr/>
          </p:nvSpPr>
          <p:spPr bwMode="auto">
            <a:xfrm>
              <a:off x="4382" y="2052"/>
              <a:ext cx="51" cy="46"/>
            </a:xfrm>
            <a:custGeom>
              <a:avLst/>
              <a:gdLst/>
              <a:ahLst/>
              <a:cxnLst>
                <a:cxn ang="0">
                  <a:pos x="13" y="0"/>
                </a:cxn>
                <a:cxn ang="0">
                  <a:pos x="13" y="12"/>
                </a:cxn>
                <a:cxn ang="0">
                  <a:pos x="11" y="13"/>
                </a:cxn>
                <a:cxn ang="0">
                  <a:pos x="0" y="10"/>
                </a:cxn>
              </a:cxnLst>
              <a:rect l="0" t="0" r="r" b="b"/>
              <a:pathLst>
                <a:path w="14" h="13">
                  <a:moveTo>
                    <a:pt x="13" y="0"/>
                  </a:moveTo>
                  <a:cubicBezTo>
                    <a:pt x="13" y="0"/>
                    <a:pt x="13" y="12"/>
                    <a:pt x="13" y="12"/>
                  </a:cubicBezTo>
                  <a:cubicBezTo>
                    <a:pt x="13" y="12"/>
                    <a:pt x="14" y="13"/>
                    <a:pt x="11" y="13"/>
                  </a:cubicBezTo>
                  <a:cubicBezTo>
                    <a:pt x="11" y="13"/>
                    <a:pt x="4" y="12"/>
                    <a:pt x="0" y="10"/>
                  </a:cubicBezTo>
                </a:path>
              </a:pathLst>
            </a:custGeom>
            <a:noFill/>
            <a:ln w="0">
              <a:solidFill>
                <a:srgbClr val="DB923E"/>
              </a:solidFill>
              <a:prstDash val="solid"/>
              <a:round/>
              <a:headEnd/>
              <a:tailEnd/>
            </a:ln>
          </p:spPr>
          <p:txBody>
            <a:bodyPr/>
            <a:lstStyle/>
            <a:p>
              <a:pPr>
                <a:defRPr/>
              </a:pPr>
              <a:endParaRPr lang="es-MX">
                <a:latin typeface="Arial" charset="0"/>
                <a:cs typeface="Arial" charset="0"/>
              </a:endParaRPr>
            </a:p>
          </p:txBody>
        </p:sp>
        <p:sp>
          <p:nvSpPr>
            <p:cNvPr id="1078" name="Freeform 54"/>
            <p:cNvSpPr>
              <a:spLocks/>
            </p:cNvSpPr>
            <p:nvPr/>
          </p:nvSpPr>
          <p:spPr bwMode="auto">
            <a:xfrm>
              <a:off x="4405" y="2034"/>
              <a:ext cx="51" cy="32"/>
            </a:xfrm>
            <a:custGeom>
              <a:avLst/>
              <a:gdLst/>
              <a:ahLst/>
              <a:cxnLst>
                <a:cxn ang="0">
                  <a:pos x="13" y="7"/>
                </a:cxn>
                <a:cxn ang="0">
                  <a:pos x="11" y="3"/>
                </a:cxn>
                <a:cxn ang="0">
                  <a:pos x="0" y="5"/>
                </a:cxn>
                <a:cxn ang="0">
                  <a:pos x="9" y="10"/>
                </a:cxn>
                <a:cxn ang="0">
                  <a:pos x="13" y="7"/>
                </a:cxn>
              </a:cxnLst>
              <a:rect l="0" t="0" r="r" b="b"/>
              <a:pathLst>
                <a:path w="14" h="10">
                  <a:moveTo>
                    <a:pt x="13" y="7"/>
                  </a:moveTo>
                  <a:cubicBezTo>
                    <a:pt x="13" y="5"/>
                    <a:pt x="12" y="4"/>
                    <a:pt x="11" y="3"/>
                  </a:cubicBezTo>
                  <a:cubicBezTo>
                    <a:pt x="8" y="1"/>
                    <a:pt x="0" y="0"/>
                    <a:pt x="0" y="5"/>
                  </a:cubicBezTo>
                  <a:cubicBezTo>
                    <a:pt x="0" y="9"/>
                    <a:pt x="5" y="10"/>
                    <a:pt x="9" y="10"/>
                  </a:cubicBezTo>
                  <a:cubicBezTo>
                    <a:pt x="10" y="10"/>
                    <a:pt x="14" y="9"/>
                    <a:pt x="13" y="7"/>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79" name="Freeform 55"/>
            <p:cNvSpPr>
              <a:spLocks/>
            </p:cNvSpPr>
            <p:nvPr/>
          </p:nvSpPr>
          <p:spPr bwMode="auto">
            <a:xfrm>
              <a:off x="4405" y="2034"/>
              <a:ext cx="51" cy="32"/>
            </a:xfrm>
            <a:custGeom>
              <a:avLst/>
              <a:gdLst/>
              <a:ahLst/>
              <a:cxnLst>
                <a:cxn ang="0">
                  <a:pos x="13" y="7"/>
                </a:cxn>
                <a:cxn ang="0">
                  <a:pos x="11" y="3"/>
                </a:cxn>
                <a:cxn ang="0">
                  <a:pos x="0" y="5"/>
                </a:cxn>
                <a:cxn ang="0">
                  <a:pos x="9" y="10"/>
                </a:cxn>
                <a:cxn ang="0">
                  <a:pos x="13" y="7"/>
                </a:cxn>
              </a:cxnLst>
              <a:rect l="0" t="0" r="r" b="b"/>
              <a:pathLst>
                <a:path w="14" h="10">
                  <a:moveTo>
                    <a:pt x="13" y="7"/>
                  </a:moveTo>
                  <a:cubicBezTo>
                    <a:pt x="13" y="5"/>
                    <a:pt x="12" y="4"/>
                    <a:pt x="11" y="3"/>
                  </a:cubicBezTo>
                  <a:cubicBezTo>
                    <a:pt x="8" y="1"/>
                    <a:pt x="0" y="0"/>
                    <a:pt x="0" y="5"/>
                  </a:cubicBezTo>
                  <a:cubicBezTo>
                    <a:pt x="0" y="9"/>
                    <a:pt x="5" y="10"/>
                    <a:pt x="9" y="10"/>
                  </a:cubicBezTo>
                  <a:cubicBezTo>
                    <a:pt x="10" y="10"/>
                    <a:pt x="14" y="9"/>
                    <a:pt x="13" y="7"/>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80" name="Freeform 56"/>
            <p:cNvSpPr>
              <a:spLocks/>
            </p:cNvSpPr>
            <p:nvPr/>
          </p:nvSpPr>
          <p:spPr bwMode="auto">
            <a:xfrm>
              <a:off x="4424" y="2025"/>
              <a:ext cx="28" cy="23"/>
            </a:xfrm>
            <a:custGeom>
              <a:avLst/>
              <a:gdLst/>
              <a:ahLst/>
              <a:cxnLst>
                <a:cxn ang="0">
                  <a:pos x="6" y="5"/>
                </a:cxn>
                <a:cxn ang="0">
                  <a:pos x="5" y="1"/>
                </a:cxn>
                <a:cxn ang="0">
                  <a:pos x="2" y="1"/>
                </a:cxn>
                <a:cxn ang="0">
                  <a:pos x="2" y="4"/>
                </a:cxn>
                <a:cxn ang="0">
                  <a:pos x="6" y="5"/>
                </a:cxn>
              </a:cxnLst>
              <a:rect l="0" t="0" r="r" b="b"/>
              <a:pathLst>
                <a:path w="7" h="6">
                  <a:moveTo>
                    <a:pt x="6" y="5"/>
                  </a:moveTo>
                  <a:cubicBezTo>
                    <a:pt x="7" y="3"/>
                    <a:pt x="6" y="3"/>
                    <a:pt x="5" y="1"/>
                  </a:cubicBezTo>
                  <a:cubicBezTo>
                    <a:pt x="5" y="0"/>
                    <a:pt x="3" y="0"/>
                    <a:pt x="2" y="1"/>
                  </a:cubicBezTo>
                  <a:cubicBezTo>
                    <a:pt x="0" y="4"/>
                    <a:pt x="0" y="3"/>
                    <a:pt x="2" y="4"/>
                  </a:cubicBezTo>
                  <a:cubicBezTo>
                    <a:pt x="3" y="5"/>
                    <a:pt x="5" y="6"/>
                    <a:pt x="6" y="5"/>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81" name="Freeform 57"/>
            <p:cNvSpPr>
              <a:spLocks/>
            </p:cNvSpPr>
            <p:nvPr/>
          </p:nvSpPr>
          <p:spPr bwMode="auto">
            <a:xfrm>
              <a:off x="4424" y="2025"/>
              <a:ext cx="28" cy="23"/>
            </a:xfrm>
            <a:custGeom>
              <a:avLst/>
              <a:gdLst/>
              <a:ahLst/>
              <a:cxnLst>
                <a:cxn ang="0">
                  <a:pos x="6" y="5"/>
                </a:cxn>
                <a:cxn ang="0">
                  <a:pos x="5" y="1"/>
                </a:cxn>
                <a:cxn ang="0">
                  <a:pos x="2" y="1"/>
                </a:cxn>
                <a:cxn ang="0">
                  <a:pos x="2" y="4"/>
                </a:cxn>
                <a:cxn ang="0">
                  <a:pos x="6" y="5"/>
                </a:cxn>
              </a:cxnLst>
              <a:rect l="0" t="0" r="r" b="b"/>
              <a:pathLst>
                <a:path w="7" h="6">
                  <a:moveTo>
                    <a:pt x="6" y="5"/>
                  </a:moveTo>
                  <a:cubicBezTo>
                    <a:pt x="7" y="3"/>
                    <a:pt x="6" y="3"/>
                    <a:pt x="5" y="1"/>
                  </a:cubicBezTo>
                  <a:cubicBezTo>
                    <a:pt x="5" y="0"/>
                    <a:pt x="3" y="0"/>
                    <a:pt x="2" y="1"/>
                  </a:cubicBezTo>
                  <a:cubicBezTo>
                    <a:pt x="0" y="4"/>
                    <a:pt x="0" y="3"/>
                    <a:pt x="2" y="4"/>
                  </a:cubicBezTo>
                  <a:cubicBezTo>
                    <a:pt x="3" y="5"/>
                    <a:pt x="5" y="6"/>
                    <a:pt x="6" y="5"/>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82" name="Freeform 58"/>
            <p:cNvSpPr>
              <a:spLocks/>
            </p:cNvSpPr>
            <p:nvPr/>
          </p:nvSpPr>
          <p:spPr bwMode="auto">
            <a:xfrm>
              <a:off x="4355" y="2071"/>
              <a:ext cx="37" cy="36"/>
            </a:xfrm>
            <a:custGeom>
              <a:avLst/>
              <a:gdLst/>
              <a:ahLst/>
              <a:cxnLst>
                <a:cxn ang="0">
                  <a:pos x="9" y="0"/>
                </a:cxn>
                <a:cxn ang="0">
                  <a:pos x="5" y="1"/>
                </a:cxn>
                <a:cxn ang="0">
                  <a:pos x="3" y="10"/>
                </a:cxn>
                <a:cxn ang="0">
                  <a:pos x="10" y="4"/>
                </a:cxn>
                <a:cxn ang="0">
                  <a:pos x="9" y="0"/>
                </a:cxn>
              </a:cxnLst>
              <a:rect l="0" t="0" r="r" b="b"/>
              <a:pathLst>
                <a:path w="11" h="11">
                  <a:moveTo>
                    <a:pt x="9" y="0"/>
                  </a:moveTo>
                  <a:cubicBezTo>
                    <a:pt x="7" y="0"/>
                    <a:pt x="6" y="0"/>
                    <a:pt x="5" y="1"/>
                  </a:cubicBezTo>
                  <a:cubicBezTo>
                    <a:pt x="2" y="3"/>
                    <a:pt x="0" y="9"/>
                    <a:pt x="3" y="10"/>
                  </a:cubicBezTo>
                  <a:cubicBezTo>
                    <a:pt x="7" y="11"/>
                    <a:pt x="9" y="7"/>
                    <a:pt x="10" y="4"/>
                  </a:cubicBezTo>
                  <a:cubicBezTo>
                    <a:pt x="10" y="3"/>
                    <a:pt x="11" y="0"/>
                    <a:pt x="9" y="0"/>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83" name="Freeform 59"/>
            <p:cNvSpPr>
              <a:spLocks/>
            </p:cNvSpPr>
            <p:nvPr/>
          </p:nvSpPr>
          <p:spPr bwMode="auto">
            <a:xfrm>
              <a:off x="4355" y="2071"/>
              <a:ext cx="37" cy="36"/>
            </a:xfrm>
            <a:custGeom>
              <a:avLst/>
              <a:gdLst/>
              <a:ahLst/>
              <a:cxnLst>
                <a:cxn ang="0">
                  <a:pos x="9" y="0"/>
                </a:cxn>
                <a:cxn ang="0">
                  <a:pos x="5" y="1"/>
                </a:cxn>
                <a:cxn ang="0">
                  <a:pos x="3" y="10"/>
                </a:cxn>
                <a:cxn ang="0">
                  <a:pos x="10" y="4"/>
                </a:cxn>
                <a:cxn ang="0">
                  <a:pos x="9" y="0"/>
                </a:cxn>
              </a:cxnLst>
              <a:rect l="0" t="0" r="r" b="b"/>
              <a:pathLst>
                <a:path w="11" h="11">
                  <a:moveTo>
                    <a:pt x="9" y="0"/>
                  </a:moveTo>
                  <a:cubicBezTo>
                    <a:pt x="7" y="0"/>
                    <a:pt x="6" y="0"/>
                    <a:pt x="5" y="1"/>
                  </a:cubicBezTo>
                  <a:cubicBezTo>
                    <a:pt x="2" y="3"/>
                    <a:pt x="0" y="9"/>
                    <a:pt x="3" y="10"/>
                  </a:cubicBezTo>
                  <a:cubicBezTo>
                    <a:pt x="7" y="11"/>
                    <a:pt x="9" y="7"/>
                    <a:pt x="10" y="4"/>
                  </a:cubicBezTo>
                  <a:cubicBezTo>
                    <a:pt x="10" y="3"/>
                    <a:pt x="11" y="0"/>
                    <a:pt x="9" y="0"/>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84" name="Freeform 60"/>
            <p:cNvSpPr>
              <a:spLocks/>
            </p:cNvSpPr>
            <p:nvPr/>
          </p:nvSpPr>
          <p:spPr bwMode="auto">
            <a:xfrm>
              <a:off x="4355" y="2071"/>
              <a:ext cx="18" cy="18"/>
            </a:xfrm>
            <a:custGeom>
              <a:avLst/>
              <a:gdLst/>
              <a:ahLst/>
              <a:cxnLst>
                <a:cxn ang="0">
                  <a:pos x="4" y="1"/>
                </a:cxn>
                <a:cxn ang="0">
                  <a:pos x="1" y="0"/>
                </a:cxn>
                <a:cxn ang="0">
                  <a:pos x="0" y="3"/>
                </a:cxn>
                <a:cxn ang="0">
                  <a:pos x="3" y="4"/>
                </a:cxn>
                <a:cxn ang="0">
                  <a:pos x="4" y="1"/>
                </a:cxn>
              </a:cxnLst>
              <a:rect l="0" t="0" r="r" b="b"/>
              <a:pathLst>
                <a:path w="5" h="5">
                  <a:moveTo>
                    <a:pt x="4" y="1"/>
                  </a:moveTo>
                  <a:cubicBezTo>
                    <a:pt x="4" y="0"/>
                    <a:pt x="3" y="0"/>
                    <a:pt x="1" y="0"/>
                  </a:cubicBezTo>
                  <a:cubicBezTo>
                    <a:pt x="0" y="0"/>
                    <a:pt x="0" y="2"/>
                    <a:pt x="0" y="3"/>
                  </a:cubicBezTo>
                  <a:cubicBezTo>
                    <a:pt x="2" y="5"/>
                    <a:pt x="2" y="5"/>
                    <a:pt x="3" y="4"/>
                  </a:cubicBezTo>
                  <a:cubicBezTo>
                    <a:pt x="4" y="3"/>
                    <a:pt x="5" y="2"/>
                    <a:pt x="4" y="1"/>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85" name="Freeform 61"/>
            <p:cNvSpPr>
              <a:spLocks/>
            </p:cNvSpPr>
            <p:nvPr/>
          </p:nvSpPr>
          <p:spPr bwMode="auto">
            <a:xfrm>
              <a:off x="4355" y="2071"/>
              <a:ext cx="18" cy="18"/>
            </a:xfrm>
            <a:custGeom>
              <a:avLst/>
              <a:gdLst/>
              <a:ahLst/>
              <a:cxnLst>
                <a:cxn ang="0">
                  <a:pos x="4" y="1"/>
                </a:cxn>
                <a:cxn ang="0">
                  <a:pos x="1" y="0"/>
                </a:cxn>
                <a:cxn ang="0">
                  <a:pos x="0" y="3"/>
                </a:cxn>
                <a:cxn ang="0">
                  <a:pos x="3" y="4"/>
                </a:cxn>
                <a:cxn ang="0">
                  <a:pos x="4" y="1"/>
                </a:cxn>
              </a:cxnLst>
              <a:rect l="0" t="0" r="r" b="b"/>
              <a:pathLst>
                <a:path w="5" h="5">
                  <a:moveTo>
                    <a:pt x="4" y="1"/>
                  </a:moveTo>
                  <a:cubicBezTo>
                    <a:pt x="4" y="0"/>
                    <a:pt x="3" y="0"/>
                    <a:pt x="1" y="0"/>
                  </a:cubicBezTo>
                  <a:cubicBezTo>
                    <a:pt x="0" y="0"/>
                    <a:pt x="0" y="2"/>
                    <a:pt x="0" y="3"/>
                  </a:cubicBezTo>
                  <a:cubicBezTo>
                    <a:pt x="2" y="5"/>
                    <a:pt x="2" y="5"/>
                    <a:pt x="3" y="4"/>
                  </a:cubicBezTo>
                  <a:cubicBezTo>
                    <a:pt x="4" y="3"/>
                    <a:pt x="5" y="2"/>
                    <a:pt x="4" y="1"/>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86" name="Freeform 62"/>
            <p:cNvSpPr>
              <a:spLocks/>
            </p:cNvSpPr>
            <p:nvPr/>
          </p:nvSpPr>
          <p:spPr bwMode="auto">
            <a:xfrm>
              <a:off x="4291" y="1884"/>
              <a:ext cx="55" cy="50"/>
            </a:xfrm>
            <a:custGeom>
              <a:avLst/>
              <a:gdLst/>
              <a:ahLst/>
              <a:cxnLst>
                <a:cxn ang="0">
                  <a:pos x="16" y="0"/>
                </a:cxn>
                <a:cxn ang="0">
                  <a:pos x="13" y="9"/>
                </a:cxn>
                <a:cxn ang="0">
                  <a:pos x="10" y="13"/>
                </a:cxn>
                <a:cxn ang="0">
                  <a:pos x="0" y="6"/>
                </a:cxn>
              </a:cxnLst>
              <a:rect l="0" t="0" r="r" b="b"/>
              <a:pathLst>
                <a:path w="16" h="14">
                  <a:moveTo>
                    <a:pt x="16" y="0"/>
                  </a:moveTo>
                  <a:cubicBezTo>
                    <a:pt x="16" y="0"/>
                    <a:pt x="13" y="9"/>
                    <a:pt x="13" y="9"/>
                  </a:cubicBezTo>
                  <a:cubicBezTo>
                    <a:pt x="13" y="9"/>
                    <a:pt x="12" y="14"/>
                    <a:pt x="10" y="13"/>
                  </a:cubicBezTo>
                  <a:cubicBezTo>
                    <a:pt x="10" y="13"/>
                    <a:pt x="4" y="9"/>
                    <a:pt x="0" y="6"/>
                  </a:cubicBezTo>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87" name="Freeform 63"/>
            <p:cNvSpPr>
              <a:spLocks/>
            </p:cNvSpPr>
            <p:nvPr/>
          </p:nvSpPr>
          <p:spPr bwMode="auto">
            <a:xfrm>
              <a:off x="4291" y="1879"/>
              <a:ext cx="55" cy="50"/>
            </a:xfrm>
            <a:custGeom>
              <a:avLst/>
              <a:gdLst/>
              <a:ahLst/>
              <a:cxnLst>
                <a:cxn ang="0">
                  <a:pos x="16" y="0"/>
                </a:cxn>
                <a:cxn ang="0">
                  <a:pos x="12" y="12"/>
                </a:cxn>
                <a:cxn ang="0">
                  <a:pos x="10" y="12"/>
                </a:cxn>
                <a:cxn ang="0">
                  <a:pos x="0" y="6"/>
                </a:cxn>
              </a:cxnLst>
              <a:rect l="0" t="0" r="r" b="b"/>
              <a:pathLst>
                <a:path w="16" h="13">
                  <a:moveTo>
                    <a:pt x="16" y="0"/>
                  </a:moveTo>
                  <a:cubicBezTo>
                    <a:pt x="16" y="0"/>
                    <a:pt x="12" y="12"/>
                    <a:pt x="12" y="12"/>
                  </a:cubicBezTo>
                  <a:cubicBezTo>
                    <a:pt x="12" y="12"/>
                    <a:pt x="12" y="13"/>
                    <a:pt x="10" y="12"/>
                  </a:cubicBezTo>
                  <a:cubicBezTo>
                    <a:pt x="10" y="12"/>
                    <a:pt x="4" y="9"/>
                    <a:pt x="0" y="6"/>
                  </a:cubicBezTo>
                </a:path>
              </a:pathLst>
            </a:custGeom>
            <a:noFill/>
            <a:ln w="0">
              <a:solidFill>
                <a:srgbClr val="DB923E"/>
              </a:solidFill>
              <a:prstDash val="solid"/>
              <a:round/>
              <a:headEnd/>
              <a:tailEnd/>
            </a:ln>
          </p:spPr>
          <p:txBody>
            <a:bodyPr/>
            <a:lstStyle/>
            <a:p>
              <a:pPr>
                <a:defRPr/>
              </a:pPr>
              <a:endParaRPr lang="es-MX">
                <a:latin typeface="Arial" charset="0"/>
                <a:cs typeface="Arial" charset="0"/>
              </a:endParaRPr>
            </a:p>
          </p:txBody>
        </p:sp>
        <p:sp>
          <p:nvSpPr>
            <p:cNvPr id="1088" name="Freeform 64"/>
            <p:cNvSpPr>
              <a:spLocks/>
            </p:cNvSpPr>
            <p:nvPr/>
          </p:nvSpPr>
          <p:spPr bwMode="auto">
            <a:xfrm>
              <a:off x="4323" y="1856"/>
              <a:ext cx="46" cy="46"/>
            </a:xfrm>
            <a:custGeom>
              <a:avLst/>
              <a:gdLst/>
              <a:ahLst/>
              <a:cxnLst>
                <a:cxn ang="0">
                  <a:pos x="13" y="10"/>
                </a:cxn>
                <a:cxn ang="0">
                  <a:pos x="12" y="6"/>
                </a:cxn>
                <a:cxn ang="0">
                  <a:pos x="1" y="5"/>
                </a:cxn>
                <a:cxn ang="0">
                  <a:pos x="8" y="12"/>
                </a:cxn>
                <a:cxn ang="0">
                  <a:pos x="13" y="10"/>
                </a:cxn>
              </a:cxnLst>
              <a:rect l="0" t="0" r="r" b="b"/>
              <a:pathLst>
                <a:path w="13" h="13">
                  <a:moveTo>
                    <a:pt x="13" y="10"/>
                  </a:moveTo>
                  <a:cubicBezTo>
                    <a:pt x="13" y="9"/>
                    <a:pt x="13" y="7"/>
                    <a:pt x="12" y="6"/>
                  </a:cubicBezTo>
                  <a:cubicBezTo>
                    <a:pt x="10" y="3"/>
                    <a:pt x="3" y="0"/>
                    <a:pt x="1" y="5"/>
                  </a:cubicBezTo>
                  <a:cubicBezTo>
                    <a:pt x="0" y="8"/>
                    <a:pt x="5" y="11"/>
                    <a:pt x="8" y="12"/>
                  </a:cubicBezTo>
                  <a:cubicBezTo>
                    <a:pt x="10" y="12"/>
                    <a:pt x="13" y="13"/>
                    <a:pt x="13" y="10"/>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89" name="Freeform 65"/>
            <p:cNvSpPr>
              <a:spLocks/>
            </p:cNvSpPr>
            <p:nvPr/>
          </p:nvSpPr>
          <p:spPr bwMode="auto">
            <a:xfrm>
              <a:off x="4323" y="1856"/>
              <a:ext cx="46" cy="46"/>
            </a:xfrm>
            <a:custGeom>
              <a:avLst/>
              <a:gdLst/>
              <a:ahLst/>
              <a:cxnLst>
                <a:cxn ang="0">
                  <a:pos x="13" y="10"/>
                </a:cxn>
                <a:cxn ang="0">
                  <a:pos x="12" y="6"/>
                </a:cxn>
                <a:cxn ang="0">
                  <a:pos x="1" y="5"/>
                </a:cxn>
                <a:cxn ang="0">
                  <a:pos x="8" y="12"/>
                </a:cxn>
                <a:cxn ang="0">
                  <a:pos x="13" y="10"/>
                </a:cxn>
              </a:cxnLst>
              <a:rect l="0" t="0" r="r" b="b"/>
              <a:pathLst>
                <a:path w="13" h="13">
                  <a:moveTo>
                    <a:pt x="13" y="10"/>
                  </a:moveTo>
                  <a:cubicBezTo>
                    <a:pt x="13" y="9"/>
                    <a:pt x="13" y="7"/>
                    <a:pt x="12" y="6"/>
                  </a:cubicBezTo>
                  <a:cubicBezTo>
                    <a:pt x="10" y="3"/>
                    <a:pt x="3" y="0"/>
                    <a:pt x="1" y="5"/>
                  </a:cubicBezTo>
                  <a:cubicBezTo>
                    <a:pt x="0" y="8"/>
                    <a:pt x="5" y="11"/>
                    <a:pt x="8" y="12"/>
                  </a:cubicBezTo>
                  <a:cubicBezTo>
                    <a:pt x="10" y="12"/>
                    <a:pt x="13" y="13"/>
                    <a:pt x="13" y="10"/>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90" name="Freeform 66"/>
            <p:cNvSpPr>
              <a:spLocks/>
            </p:cNvSpPr>
            <p:nvPr/>
          </p:nvSpPr>
          <p:spPr bwMode="auto">
            <a:xfrm>
              <a:off x="4346" y="1861"/>
              <a:ext cx="28" cy="18"/>
            </a:xfrm>
            <a:custGeom>
              <a:avLst/>
              <a:gdLst/>
              <a:ahLst/>
              <a:cxnLst>
                <a:cxn ang="0">
                  <a:pos x="5" y="5"/>
                </a:cxn>
                <a:cxn ang="0">
                  <a:pos x="6" y="1"/>
                </a:cxn>
                <a:cxn ang="0">
                  <a:pos x="2" y="0"/>
                </a:cxn>
                <a:cxn ang="0">
                  <a:pos x="2" y="3"/>
                </a:cxn>
                <a:cxn ang="0">
                  <a:pos x="5" y="5"/>
                </a:cxn>
              </a:cxnLst>
              <a:rect l="0" t="0" r="r" b="b"/>
              <a:pathLst>
                <a:path w="7" h="5">
                  <a:moveTo>
                    <a:pt x="5" y="5"/>
                  </a:moveTo>
                  <a:cubicBezTo>
                    <a:pt x="7" y="4"/>
                    <a:pt x="6" y="3"/>
                    <a:pt x="6" y="1"/>
                  </a:cubicBezTo>
                  <a:cubicBezTo>
                    <a:pt x="6" y="0"/>
                    <a:pt x="3" y="0"/>
                    <a:pt x="2" y="0"/>
                  </a:cubicBezTo>
                  <a:cubicBezTo>
                    <a:pt x="0" y="2"/>
                    <a:pt x="0" y="2"/>
                    <a:pt x="2" y="3"/>
                  </a:cubicBezTo>
                  <a:cubicBezTo>
                    <a:pt x="3" y="4"/>
                    <a:pt x="4" y="5"/>
                    <a:pt x="5" y="5"/>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91" name="Freeform 67"/>
            <p:cNvSpPr>
              <a:spLocks/>
            </p:cNvSpPr>
            <p:nvPr/>
          </p:nvSpPr>
          <p:spPr bwMode="auto">
            <a:xfrm>
              <a:off x="4346" y="1861"/>
              <a:ext cx="28" cy="18"/>
            </a:xfrm>
            <a:custGeom>
              <a:avLst/>
              <a:gdLst/>
              <a:ahLst/>
              <a:cxnLst>
                <a:cxn ang="0">
                  <a:pos x="5" y="5"/>
                </a:cxn>
                <a:cxn ang="0">
                  <a:pos x="6" y="1"/>
                </a:cxn>
                <a:cxn ang="0">
                  <a:pos x="2" y="0"/>
                </a:cxn>
                <a:cxn ang="0">
                  <a:pos x="2" y="3"/>
                </a:cxn>
                <a:cxn ang="0">
                  <a:pos x="5" y="5"/>
                </a:cxn>
              </a:cxnLst>
              <a:rect l="0" t="0" r="r" b="b"/>
              <a:pathLst>
                <a:path w="7" h="5">
                  <a:moveTo>
                    <a:pt x="5" y="5"/>
                  </a:moveTo>
                  <a:cubicBezTo>
                    <a:pt x="7" y="4"/>
                    <a:pt x="6" y="3"/>
                    <a:pt x="6" y="1"/>
                  </a:cubicBezTo>
                  <a:cubicBezTo>
                    <a:pt x="6" y="0"/>
                    <a:pt x="3" y="0"/>
                    <a:pt x="2" y="0"/>
                  </a:cubicBezTo>
                  <a:cubicBezTo>
                    <a:pt x="0" y="2"/>
                    <a:pt x="0" y="2"/>
                    <a:pt x="2" y="3"/>
                  </a:cubicBezTo>
                  <a:cubicBezTo>
                    <a:pt x="3" y="4"/>
                    <a:pt x="4" y="5"/>
                    <a:pt x="5" y="5"/>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92" name="Freeform 68"/>
            <p:cNvSpPr>
              <a:spLocks/>
            </p:cNvSpPr>
            <p:nvPr/>
          </p:nvSpPr>
          <p:spPr bwMode="auto">
            <a:xfrm>
              <a:off x="4258" y="1884"/>
              <a:ext cx="46" cy="41"/>
            </a:xfrm>
            <a:custGeom>
              <a:avLst/>
              <a:gdLst/>
              <a:ahLst/>
              <a:cxnLst>
                <a:cxn ang="0">
                  <a:pos x="11" y="1"/>
                </a:cxn>
                <a:cxn ang="0">
                  <a:pos x="7" y="0"/>
                </a:cxn>
                <a:cxn ang="0">
                  <a:pos x="3" y="9"/>
                </a:cxn>
                <a:cxn ang="0">
                  <a:pos x="11" y="5"/>
                </a:cxn>
                <a:cxn ang="0">
                  <a:pos x="11" y="1"/>
                </a:cxn>
              </a:cxnLst>
              <a:rect l="0" t="0" r="r" b="b"/>
              <a:pathLst>
                <a:path w="13" h="11">
                  <a:moveTo>
                    <a:pt x="11" y="1"/>
                  </a:moveTo>
                  <a:cubicBezTo>
                    <a:pt x="10" y="0"/>
                    <a:pt x="8" y="0"/>
                    <a:pt x="7" y="0"/>
                  </a:cubicBezTo>
                  <a:cubicBezTo>
                    <a:pt x="4" y="1"/>
                    <a:pt x="0" y="7"/>
                    <a:pt x="3" y="9"/>
                  </a:cubicBezTo>
                  <a:cubicBezTo>
                    <a:pt x="6" y="11"/>
                    <a:pt x="10" y="8"/>
                    <a:pt x="11" y="5"/>
                  </a:cubicBezTo>
                  <a:cubicBezTo>
                    <a:pt x="12" y="4"/>
                    <a:pt x="13" y="1"/>
                    <a:pt x="11" y="1"/>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93" name="Freeform 69"/>
            <p:cNvSpPr>
              <a:spLocks/>
            </p:cNvSpPr>
            <p:nvPr/>
          </p:nvSpPr>
          <p:spPr bwMode="auto">
            <a:xfrm>
              <a:off x="4258" y="1884"/>
              <a:ext cx="46" cy="41"/>
            </a:xfrm>
            <a:custGeom>
              <a:avLst/>
              <a:gdLst/>
              <a:ahLst/>
              <a:cxnLst>
                <a:cxn ang="0">
                  <a:pos x="11" y="1"/>
                </a:cxn>
                <a:cxn ang="0">
                  <a:pos x="7" y="0"/>
                </a:cxn>
                <a:cxn ang="0">
                  <a:pos x="3" y="9"/>
                </a:cxn>
                <a:cxn ang="0">
                  <a:pos x="11" y="5"/>
                </a:cxn>
                <a:cxn ang="0">
                  <a:pos x="11" y="1"/>
                </a:cxn>
              </a:cxnLst>
              <a:rect l="0" t="0" r="r" b="b"/>
              <a:pathLst>
                <a:path w="13" h="11">
                  <a:moveTo>
                    <a:pt x="11" y="1"/>
                  </a:moveTo>
                  <a:cubicBezTo>
                    <a:pt x="10" y="0"/>
                    <a:pt x="8" y="0"/>
                    <a:pt x="7" y="0"/>
                  </a:cubicBezTo>
                  <a:cubicBezTo>
                    <a:pt x="4" y="1"/>
                    <a:pt x="0" y="7"/>
                    <a:pt x="3" y="9"/>
                  </a:cubicBezTo>
                  <a:cubicBezTo>
                    <a:pt x="6" y="11"/>
                    <a:pt x="10" y="8"/>
                    <a:pt x="11" y="5"/>
                  </a:cubicBezTo>
                  <a:cubicBezTo>
                    <a:pt x="12" y="4"/>
                    <a:pt x="13" y="1"/>
                    <a:pt x="11" y="1"/>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94" name="Freeform 70"/>
            <p:cNvSpPr>
              <a:spLocks/>
            </p:cNvSpPr>
            <p:nvPr/>
          </p:nvSpPr>
          <p:spPr bwMode="auto">
            <a:xfrm>
              <a:off x="4263" y="1879"/>
              <a:ext cx="18" cy="18"/>
            </a:xfrm>
            <a:custGeom>
              <a:avLst/>
              <a:gdLst/>
              <a:ahLst/>
              <a:cxnLst>
                <a:cxn ang="0">
                  <a:pos x="5" y="2"/>
                </a:cxn>
                <a:cxn ang="0">
                  <a:pos x="2" y="1"/>
                </a:cxn>
                <a:cxn ang="0">
                  <a:pos x="0" y="3"/>
                </a:cxn>
                <a:cxn ang="0">
                  <a:pos x="3" y="5"/>
                </a:cxn>
                <a:cxn ang="0">
                  <a:pos x="5" y="2"/>
                </a:cxn>
              </a:cxnLst>
              <a:rect l="0" t="0" r="r" b="b"/>
              <a:pathLst>
                <a:path w="5" h="6">
                  <a:moveTo>
                    <a:pt x="5" y="2"/>
                  </a:moveTo>
                  <a:cubicBezTo>
                    <a:pt x="5" y="1"/>
                    <a:pt x="3" y="1"/>
                    <a:pt x="2" y="1"/>
                  </a:cubicBezTo>
                  <a:cubicBezTo>
                    <a:pt x="1" y="0"/>
                    <a:pt x="0" y="2"/>
                    <a:pt x="0" y="3"/>
                  </a:cubicBezTo>
                  <a:cubicBezTo>
                    <a:pt x="1" y="6"/>
                    <a:pt x="1" y="5"/>
                    <a:pt x="3" y="5"/>
                  </a:cubicBezTo>
                  <a:cubicBezTo>
                    <a:pt x="4" y="4"/>
                    <a:pt x="5" y="4"/>
                    <a:pt x="5" y="2"/>
                  </a:cubicBezTo>
                  <a:close/>
                </a:path>
              </a:pathLst>
            </a:custGeom>
            <a:solidFill>
              <a:srgbClr val="F99F3D"/>
            </a:solidFill>
            <a:ln w="9525">
              <a:noFill/>
              <a:round/>
              <a:headEnd/>
              <a:tailEnd/>
            </a:ln>
          </p:spPr>
          <p:txBody>
            <a:bodyPr/>
            <a:lstStyle/>
            <a:p>
              <a:pPr>
                <a:defRPr/>
              </a:pPr>
              <a:endParaRPr lang="es-MX">
                <a:latin typeface="Arial" charset="0"/>
                <a:cs typeface="Arial" charset="0"/>
              </a:endParaRPr>
            </a:p>
          </p:txBody>
        </p:sp>
        <p:sp>
          <p:nvSpPr>
            <p:cNvPr id="1095" name="Freeform 71"/>
            <p:cNvSpPr>
              <a:spLocks/>
            </p:cNvSpPr>
            <p:nvPr/>
          </p:nvSpPr>
          <p:spPr bwMode="auto">
            <a:xfrm>
              <a:off x="4263" y="1879"/>
              <a:ext cx="18" cy="18"/>
            </a:xfrm>
            <a:custGeom>
              <a:avLst/>
              <a:gdLst/>
              <a:ahLst/>
              <a:cxnLst>
                <a:cxn ang="0">
                  <a:pos x="5" y="2"/>
                </a:cxn>
                <a:cxn ang="0">
                  <a:pos x="2" y="1"/>
                </a:cxn>
                <a:cxn ang="0">
                  <a:pos x="0" y="3"/>
                </a:cxn>
                <a:cxn ang="0">
                  <a:pos x="3" y="5"/>
                </a:cxn>
                <a:cxn ang="0">
                  <a:pos x="5" y="2"/>
                </a:cxn>
              </a:cxnLst>
              <a:rect l="0" t="0" r="r" b="b"/>
              <a:pathLst>
                <a:path w="5" h="6">
                  <a:moveTo>
                    <a:pt x="5" y="2"/>
                  </a:moveTo>
                  <a:cubicBezTo>
                    <a:pt x="5" y="1"/>
                    <a:pt x="3" y="1"/>
                    <a:pt x="2" y="1"/>
                  </a:cubicBezTo>
                  <a:cubicBezTo>
                    <a:pt x="1" y="0"/>
                    <a:pt x="0" y="2"/>
                    <a:pt x="0" y="3"/>
                  </a:cubicBezTo>
                  <a:cubicBezTo>
                    <a:pt x="1" y="6"/>
                    <a:pt x="1" y="5"/>
                    <a:pt x="3" y="5"/>
                  </a:cubicBezTo>
                  <a:cubicBezTo>
                    <a:pt x="4" y="4"/>
                    <a:pt x="5" y="4"/>
                    <a:pt x="5" y="2"/>
                  </a:cubicBezTo>
                  <a:close/>
                </a:path>
              </a:pathLst>
            </a:custGeom>
            <a:noFill/>
            <a:ln w="0">
              <a:solidFill>
                <a:srgbClr val="825838"/>
              </a:solidFill>
              <a:prstDash val="solid"/>
              <a:round/>
              <a:headEnd/>
              <a:tailEnd/>
            </a:ln>
          </p:spPr>
          <p:txBody>
            <a:bodyPr/>
            <a:lstStyle/>
            <a:p>
              <a:pPr>
                <a:defRPr/>
              </a:pPr>
              <a:endParaRPr lang="es-MX">
                <a:latin typeface="Arial" charset="0"/>
                <a:cs typeface="Arial" charset="0"/>
              </a:endParaRPr>
            </a:p>
          </p:txBody>
        </p:sp>
        <p:sp>
          <p:nvSpPr>
            <p:cNvPr id="1096" name="Freeform 72"/>
            <p:cNvSpPr>
              <a:spLocks/>
            </p:cNvSpPr>
            <p:nvPr/>
          </p:nvSpPr>
          <p:spPr bwMode="auto">
            <a:xfrm>
              <a:off x="4897" y="1861"/>
              <a:ext cx="523" cy="433"/>
            </a:xfrm>
            <a:custGeom>
              <a:avLst/>
              <a:gdLst/>
              <a:ahLst/>
              <a:cxnLst>
                <a:cxn ang="0">
                  <a:pos x="147" y="0"/>
                </a:cxn>
                <a:cxn ang="0">
                  <a:pos x="4" y="118"/>
                </a:cxn>
                <a:cxn ang="0">
                  <a:pos x="0" y="117"/>
                </a:cxn>
              </a:cxnLst>
              <a:rect l="0" t="0" r="r" b="b"/>
              <a:pathLst>
                <a:path w="147" h="124">
                  <a:moveTo>
                    <a:pt x="147" y="0"/>
                  </a:moveTo>
                  <a:cubicBezTo>
                    <a:pt x="147" y="0"/>
                    <a:pt x="126" y="124"/>
                    <a:pt x="4" y="118"/>
                  </a:cubicBezTo>
                  <a:cubicBezTo>
                    <a:pt x="4" y="118"/>
                    <a:pt x="0" y="117"/>
                    <a:pt x="0" y="117"/>
                  </a:cubicBezTo>
                </a:path>
              </a:pathLst>
            </a:custGeom>
            <a:noFill/>
            <a:ln w="0">
              <a:solidFill>
                <a:srgbClr val="005531"/>
              </a:solidFill>
              <a:prstDash val="solid"/>
              <a:round/>
              <a:headEnd/>
              <a:tailEnd/>
            </a:ln>
          </p:spPr>
          <p:txBody>
            <a:bodyPr/>
            <a:lstStyle/>
            <a:p>
              <a:pPr>
                <a:defRPr/>
              </a:pPr>
              <a:endParaRPr lang="es-MX">
                <a:latin typeface="Arial" charset="0"/>
                <a:cs typeface="Arial" charset="0"/>
              </a:endParaRPr>
            </a:p>
          </p:txBody>
        </p:sp>
        <p:sp>
          <p:nvSpPr>
            <p:cNvPr id="1097" name="Freeform 73"/>
            <p:cNvSpPr>
              <a:spLocks/>
            </p:cNvSpPr>
            <p:nvPr/>
          </p:nvSpPr>
          <p:spPr bwMode="auto">
            <a:xfrm>
              <a:off x="4915" y="1852"/>
              <a:ext cx="505" cy="447"/>
            </a:xfrm>
            <a:custGeom>
              <a:avLst/>
              <a:gdLst/>
              <a:ahLst/>
              <a:cxnLst>
                <a:cxn ang="0">
                  <a:pos x="142" y="0"/>
                </a:cxn>
                <a:cxn ang="0">
                  <a:pos x="0" y="118"/>
                </a:cxn>
              </a:cxnLst>
              <a:rect l="0" t="0" r="r" b="b"/>
              <a:pathLst>
                <a:path w="142" h="127">
                  <a:moveTo>
                    <a:pt x="142" y="0"/>
                  </a:moveTo>
                  <a:cubicBezTo>
                    <a:pt x="142" y="0"/>
                    <a:pt x="118" y="127"/>
                    <a:pt x="0" y="118"/>
                  </a:cubicBezTo>
                </a:path>
              </a:pathLst>
            </a:custGeom>
            <a:noFill/>
            <a:ln w="0">
              <a:solidFill>
                <a:srgbClr val="69C34E"/>
              </a:solidFill>
              <a:prstDash val="solid"/>
              <a:round/>
              <a:headEnd/>
              <a:tailEnd/>
            </a:ln>
          </p:spPr>
          <p:txBody>
            <a:bodyPr/>
            <a:lstStyle/>
            <a:p>
              <a:pPr>
                <a:defRPr/>
              </a:pPr>
              <a:endParaRPr lang="es-MX">
                <a:latin typeface="Arial" charset="0"/>
                <a:cs typeface="Arial" charset="0"/>
              </a:endParaRPr>
            </a:p>
          </p:txBody>
        </p:sp>
        <p:sp>
          <p:nvSpPr>
            <p:cNvPr id="1098" name="Freeform 74"/>
            <p:cNvSpPr>
              <a:spLocks/>
            </p:cNvSpPr>
            <p:nvPr/>
          </p:nvSpPr>
          <p:spPr bwMode="auto">
            <a:xfrm>
              <a:off x="4309" y="1870"/>
              <a:ext cx="528" cy="433"/>
            </a:xfrm>
            <a:custGeom>
              <a:avLst/>
              <a:gdLst/>
              <a:ahLst/>
              <a:cxnLst>
                <a:cxn ang="0">
                  <a:pos x="0" y="0"/>
                </a:cxn>
                <a:cxn ang="0">
                  <a:pos x="148" y="114"/>
                </a:cxn>
              </a:cxnLst>
              <a:rect l="0" t="0" r="r" b="b"/>
              <a:pathLst>
                <a:path w="148" h="124">
                  <a:moveTo>
                    <a:pt x="0" y="0"/>
                  </a:moveTo>
                  <a:cubicBezTo>
                    <a:pt x="0" y="0"/>
                    <a:pt x="27" y="124"/>
                    <a:pt x="148" y="114"/>
                  </a:cubicBezTo>
                </a:path>
              </a:pathLst>
            </a:custGeom>
            <a:noFill/>
            <a:ln w="0">
              <a:solidFill>
                <a:srgbClr val="005531"/>
              </a:solidFill>
              <a:prstDash val="solid"/>
              <a:round/>
              <a:headEnd/>
              <a:tailEnd/>
            </a:ln>
          </p:spPr>
          <p:txBody>
            <a:bodyPr/>
            <a:lstStyle/>
            <a:p>
              <a:pPr>
                <a:defRPr/>
              </a:pPr>
              <a:endParaRPr lang="es-MX">
                <a:latin typeface="Arial" charset="0"/>
                <a:cs typeface="Arial" charset="0"/>
              </a:endParaRPr>
            </a:p>
          </p:txBody>
        </p:sp>
        <p:sp>
          <p:nvSpPr>
            <p:cNvPr id="1099" name="Freeform 75"/>
            <p:cNvSpPr>
              <a:spLocks/>
            </p:cNvSpPr>
            <p:nvPr/>
          </p:nvSpPr>
          <p:spPr bwMode="auto">
            <a:xfrm>
              <a:off x="4313" y="1865"/>
              <a:ext cx="523" cy="442"/>
            </a:xfrm>
            <a:custGeom>
              <a:avLst/>
              <a:gdLst/>
              <a:ahLst/>
              <a:cxnLst>
                <a:cxn ang="0">
                  <a:pos x="0" y="0"/>
                </a:cxn>
                <a:cxn ang="0">
                  <a:pos x="147" y="113"/>
                </a:cxn>
              </a:cxnLst>
              <a:rect l="0" t="0" r="r" b="b"/>
              <a:pathLst>
                <a:path w="147" h="126">
                  <a:moveTo>
                    <a:pt x="0" y="0"/>
                  </a:moveTo>
                  <a:cubicBezTo>
                    <a:pt x="0" y="0"/>
                    <a:pt x="29" y="126"/>
                    <a:pt x="147" y="113"/>
                  </a:cubicBezTo>
                </a:path>
              </a:pathLst>
            </a:custGeom>
            <a:noFill/>
            <a:ln w="0">
              <a:solidFill>
                <a:srgbClr val="69C34E"/>
              </a:solidFill>
              <a:prstDash val="solid"/>
              <a:round/>
              <a:headEnd/>
              <a:tailEnd/>
            </a:ln>
          </p:spPr>
          <p:txBody>
            <a:bodyPr/>
            <a:lstStyle/>
            <a:p>
              <a:pPr>
                <a:defRPr/>
              </a:pPr>
              <a:endParaRPr lang="es-MX">
                <a:latin typeface="Arial" charset="0"/>
                <a:cs typeface="Arial" charset="0"/>
              </a:endParaRPr>
            </a:p>
          </p:txBody>
        </p:sp>
        <p:sp>
          <p:nvSpPr>
            <p:cNvPr id="1100" name="Freeform 76"/>
            <p:cNvSpPr>
              <a:spLocks/>
            </p:cNvSpPr>
            <p:nvPr/>
          </p:nvSpPr>
          <p:spPr bwMode="auto">
            <a:xfrm>
              <a:off x="5374" y="1733"/>
              <a:ext cx="110" cy="178"/>
            </a:xfrm>
            <a:custGeom>
              <a:avLst/>
              <a:gdLst/>
              <a:ahLst/>
              <a:cxnLst>
                <a:cxn ang="0">
                  <a:pos x="3" y="11"/>
                </a:cxn>
                <a:cxn ang="0">
                  <a:pos x="4" y="21"/>
                </a:cxn>
                <a:cxn ang="0">
                  <a:pos x="3" y="25"/>
                </a:cxn>
                <a:cxn ang="0">
                  <a:pos x="6" y="33"/>
                </a:cxn>
                <a:cxn ang="0">
                  <a:pos x="6" y="35"/>
                </a:cxn>
                <a:cxn ang="0">
                  <a:pos x="9" y="50"/>
                </a:cxn>
                <a:cxn ang="0">
                  <a:pos x="11" y="52"/>
                </a:cxn>
                <a:cxn ang="0">
                  <a:pos x="13" y="45"/>
                </a:cxn>
                <a:cxn ang="0">
                  <a:pos x="31" y="23"/>
                </a:cxn>
                <a:cxn ang="0">
                  <a:pos x="27" y="9"/>
                </a:cxn>
                <a:cxn ang="0">
                  <a:pos x="22" y="13"/>
                </a:cxn>
                <a:cxn ang="0">
                  <a:pos x="20" y="6"/>
                </a:cxn>
                <a:cxn ang="0">
                  <a:pos x="18" y="0"/>
                </a:cxn>
                <a:cxn ang="0">
                  <a:pos x="12" y="20"/>
                </a:cxn>
                <a:cxn ang="0">
                  <a:pos x="4" y="11"/>
                </a:cxn>
                <a:cxn ang="0">
                  <a:pos x="3" y="11"/>
                </a:cxn>
              </a:cxnLst>
              <a:rect l="0" t="0" r="r" b="b"/>
              <a:pathLst>
                <a:path w="31" h="52">
                  <a:moveTo>
                    <a:pt x="3" y="11"/>
                  </a:moveTo>
                  <a:cubicBezTo>
                    <a:pt x="0" y="11"/>
                    <a:pt x="5" y="18"/>
                    <a:pt x="4" y="21"/>
                  </a:cubicBezTo>
                  <a:cubicBezTo>
                    <a:pt x="4" y="22"/>
                    <a:pt x="3" y="23"/>
                    <a:pt x="3" y="25"/>
                  </a:cubicBezTo>
                  <a:cubicBezTo>
                    <a:pt x="3" y="28"/>
                    <a:pt x="4" y="30"/>
                    <a:pt x="6" y="33"/>
                  </a:cubicBezTo>
                  <a:cubicBezTo>
                    <a:pt x="6" y="34"/>
                    <a:pt x="6" y="34"/>
                    <a:pt x="6" y="35"/>
                  </a:cubicBezTo>
                  <a:cubicBezTo>
                    <a:pt x="9" y="40"/>
                    <a:pt x="11" y="44"/>
                    <a:pt x="9" y="50"/>
                  </a:cubicBezTo>
                  <a:cubicBezTo>
                    <a:pt x="9" y="51"/>
                    <a:pt x="10" y="52"/>
                    <a:pt x="11" y="52"/>
                  </a:cubicBezTo>
                  <a:cubicBezTo>
                    <a:pt x="12" y="49"/>
                    <a:pt x="12" y="47"/>
                    <a:pt x="13" y="45"/>
                  </a:cubicBezTo>
                  <a:cubicBezTo>
                    <a:pt x="20" y="38"/>
                    <a:pt x="31" y="33"/>
                    <a:pt x="31" y="23"/>
                  </a:cubicBezTo>
                  <a:cubicBezTo>
                    <a:pt x="30" y="18"/>
                    <a:pt x="27" y="14"/>
                    <a:pt x="27" y="9"/>
                  </a:cubicBezTo>
                  <a:cubicBezTo>
                    <a:pt x="25" y="11"/>
                    <a:pt x="24" y="13"/>
                    <a:pt x="22" y="13"/>
                  </a:cubicBezTo>
                  <a:cubicBezTo>
                    <a:pt x="20" y="12"/>
                    <a:pt x="22" y="8"/>
                    <a:pt x="20" y="6"/>
                  </a:cubicBezTo>
                  <a:cubicBezTo>
                    <a:pt x="19" y="5"/>
                    <a:pt x="18" y="2"/>
                    <a:pt x="18" y="0"/>
                  </a:cubicBezTo>
                  <a:cubicBezTo>
                    <a:pt x="12" y="5"/>
                    <a:pt x="13" y="13"/>
                    <a:pt x="12" y="20"/>
                  </a:cubicBezTo>
                  <a:cubicBezTo>
                    <a:pt x="9" y="17"/>
                    <a:pt x="6" y="14"/>
                    <a:pt x="4" y="11"/>
                  </a:cubicBezTo>
                  <a:cubicBezTo>
                    <a:pt x="4" y="11"/>
                    <a:pt x="4" y="11"/>
                    <a:pt x="3" y="11"/>
                  </a:cubicBezTo>
                  <a:close/>
                </a:path>
              </a:pathLst>
            </a:custGeom>
            <a:solidFill>
              <a:srgbClr val="00643F"/>
            </a:solidFill>
            <a:ln w="9525">
              <a:noFill/>
              <a:round/>
              <a:headEnd/>
              <a:tailEnd/>
            </a:ln>
          </p:spPr>
          <p:txBody>
            <a:bodyPr/>
            <a:lstStyle/>
            <a:p>
              <a:pPr>
                <a:defRPr/>
              </a:pPr>
              <a:endParaRPr lang="es-MX">
                <a:latin typeface="Arial" charset="0"/>
                <a:cs typeface="Arial" charset="0"/>
              </a:endParaRPr>
            </a:p>
          </p:txBody>
        </p:sp>
        <p:sp>
          <p:nvSpPr>
            <p:cNvPr id="1101" name="Freeform 77"/>
            <p:cNvSpPr>
              <a:spLocks/>
            </p:cNvSpPr>
            <p:nvPr/>
          </p:nvSpPr>
          <p:spPr bwMode="auto">
            <a:xfrm>
              <a:off x="5416" y="1751"/>
              <a:ext cx="51" cy="141"/>
            </a:xfrm>
            <a:custGeom>
              <a:avLst/>
              <a:gdLst/>
              <a:ahLst/>
              <a:cxnLst>
                <a:cxn ang="0">
                  <a:pos x="0" y="38"/>
                </a:cxn>
                <a:cxn ang="0">
                  <a:pos x="0" y="38"/>
                </a:cxn>
                <a:cxn ang="0">
                  <a:pos x="1" y="36"/>
                </a:cxn>
                <a:cxn ang="0">
                  <a:pos x="2" y="25"/>
                </a:cxn>
                <a:cxn ang="0">
                  <a:pos x="3" y="22"/>
                </a:cxn>
                <a:cxn ang="0">
                  <a:pos x="6" y="11"/>
                </a:cxn>
                <a:cxn ang="0">
                  <a:pos x="8" y="2"/>
                </a:cxn>
                <a:cxn ang="0">
                  <a:pos x="9" y="0"/>
                </a:cxn>
                <a:cxn ang="0">
                  <a:pos x="11" y="7"/>
                </a:cxn>
                <a:cxn ang="0">
                  <a:pos x="11" y="15"/>
                </a:cxn>
                <a:cxn ang="0">
                  <a:pos x="10" y="22"/>
                </a:cxn>
                <a:cxn ang="0">
                  <a:pos x="3" y="36"/>
                </a:cxn>
                <a:cxn ang="0">
                  <a:pos x="0" y="40"/>
                </a:cxn>
                <a:cxn ang="0">
                  <a:pos x="0" y="38"/>
                </a:cxn>
                <a:cxn ang="0">
                  <a:pos x="0" y="38"/>
                </a:cxn>
              </a:cxnLst>
              <a:rect l="0" t="0" r="r" b="b"/>
              <a:pathLst>
                <a:path w="14" h="40">
                  <a:moveTo>
                    <a:pt x="0" y="38"/>
                  </a:moveTo>
                  <a:cubicBezTo>
                    <a:pt x="0" y="38"/>
                    <a:pt x="0" y="38"/>
                    <a:pt x="0" y="38"/>
                  </a:cubicBezTo>
                  <a:cubicBezTo>
                    <a:pt x="0" y="37"/>
                    <a:pt x="1" y="36"/>
                    <a:pt x="1" y="36"/>
                  </a:cubicBezTo>
                  <a:cubicBezTo>
                    <a:pt x="1" y="32"/>
                    <a:pt x="1" y="28"/>
                    <a:pt x="2" y="25"/>
                  </a:cubicBezTo>
                  <a:cubicBezTo>
                    <a:pt x="2" y="24"/>
                    <a:pt x="3" y="23"/>
                    <a:pt x="3" y="22"/>
                  </a:cubicBezTo>
                  <a:cubicBezTo>
                    <a:pt x="4" y="18"/>
                    <a:pt x="5" y="14"/>
                    <a:pt x="6" y="11"/>
                  </a:cubicBezTo>
                  <a:cubicBezTo>
                    <a:pt x="7" y="8"/>
                    <a:pt x="7" y="5"/>
                    <a:pt x="8" y="2"/>
                  </a:cubicBezTo>
                  <a:cubicBezTo>
                    <a:pt x="8" y="2"/>
                    <a:pt x="9" y="0"/>
                    <a:pt x="9" y="0"/>
                  </a:cubicBezTo>
                  <a:cubicBezTo>
                    <a:pt x="11" y="2"/>
                    <a:pt x="9" y="6"/>
                    <a:pt x="11" y="7"/>
                  </a:cubicBezTo>
                  <a:cubicBezTo>
                    <a:pt x="14" y="7"/>
                    <a:pt x="11" y="13"/>
                    <a:pt x="11" y="15"/>
                  </a:cubicBezTo>
                  <a:cubicBezTo>
                    <a:pt x="10" y="18"/>
                    <a:pt x="11" y="20"/>
                    <a:pt x="10" y="22"/>
                  </a:cubicBezTo>
                  <a:cubicBezTo>
                    <a:pt x="8" y="27"/>
                    <a:pt x="5" y="32"/>
                    <a:pt x="3" y="36"/>
                  </a:cubicBezTo>
                  <a:cubicBezTo>
                    <a:pt x="2" y="38"/>
                    <a:pt x="1" y="40"/>
                    <a:pt x="0" y="40"/>
                  </a:cubicBezTo>
                  <a:cubicBezTo>
                    <a:pt x="0" y="40"/>
                    <a:pt x="0" y="39"/>
                    <a:pt x="0" y="38"/>
                  </a:cubicBezTo>
                  <a:cubicBezTo>
                    <a:pt x="0" y="38"/>
                    <a:pt x="0" y="38"/>
                    <a:pt x="0" y="38"/>
                  </a:cubicBezTo>
                  <a:close/>
                </a:path>
              </a:pathLst>
            </a:custGeom>
            <a:solidFill>
              <a:srgbClr val="228F56"/>
            </a:solidFill>
            <a:ln w="9525">
              <a:noFill/>
              <a:round/>
              <a:headEnd/>
              <a:tailEnd/>
            </a:ln>
          </p:spPr>
          <p:txBody>
            <a:bodyPr/>
            <a:lstStyle/>
            <a:p>
              <a:pPr>
                <a:defRPr/>
              </a:pPr>
              <a:endParaRPr lang="es-MX">
                <a:latin typeface="Arial" charset="0"/>
                <a:cs typeface="Arial" charset="0"/>
              </a:endParaRPr>
            </a:p>
          </p:txBody>
        </p:sp>
        <p:sp>
          <p:nvSpPr>
            <p:cNvPr id="1102" name="Freeform 78"/>
            <p:cNvSpPr>
              <a:spLocks/>
            </p:cNvSpPr>
            <p:nvPr/>
          </p:nvSpPr>
          <p:spPr bwMode="auto">
            <a:xfrm>
              <a:off x="5388" y="1770"/>
              <a:ext cx="32" cy="109"/>
            </a:xfrm>
            <a:custGeom>
              <a:avLst/>
              <a:gdLst/>
              <a:ahLst/>
              <a:cxnLst>
                <a:cxn ang="0">
                  <a:pos x="6" y="32"/>
                </a:cxn>
                <a:cxn ang="0">
                  <a:pos x="5" y="27"/>
                </a:cxn>
                <a:cxn ang="0">
                  <a:pos x="5" y="24"/>
                </a:cxn>
                <a:cxn ang="0">
                  <a:pos x="4" y="22"/>
                </a:cxn>
                <a:cxn ang="0">
                  <a:pos x="3" y="20"/>
                </a:cxn>
                <a:cxn ang="0">
                  <a:pos x="3" y="18"/>
                </a:cxn>
                <a:cxn ang="0">
                  <a:pos x="2" y="16"/>
                </a:cxn>
                <a:cxn ang="0">
                  <a:pos x="0" y="0"/>
                </a:cxn>
                <a:cxn ang="0">
                  <a:pos x="8" y="9"/>
                </a:cxn>
                <a:cxn ang="0">
                  <a:pos x="6" y="20"/>
                </a:cxn>
                <a:cxn ang="0">
                  <a:pos x="6" y="32"/>
                </a:cxn>
              </a:cxnLst>
              <a:rect l="0" t="0" r="r" b="b"/>
              <a:pathLst>
                <a:path w="9" h="32">
                  <a:moveTo>
                    <a:pt x="6" y="32"/>
                  </a:moveTo>
                  <a:cubicBezTo>
                    <a:pt x="6" y="30"/>
                    <a:pt x="6" y="28"/>
                    <a:pt x="5" y="27"/>
                  </a:cubicBezTo>
                  <a:cubicBezTo>
                    <a:pt x="5" y="26"/>
                    <a:pt x="5" y="25"/>
                    <a:pt x="5" y="24"/>
                  </a:cubicBezTo>
                  <a:cubicBezTo>
                    <a:pt x="4" y="24"/>
                    <a:pt x="4" y="23"/>
                    <a:pt x="4" y="22"/>
                  </a:cubicBezTo>
                  <a:cubicBezTo>
                    <a:pt x="4" y="21"/>
                    <a:pt x="4" y="20"/>
                    <a:pt x="3" y="20"/>
                  </a:cubicBezTo>
                  <a:cubicBezTo>
                    <a:pt x="3" y="19"/>
                    <a:pt x="3" y="19"/>
                    <a:pt x="3" y="18"/>
                  </a:cubicBezTo>
                  <a:cubicBezTo>
                    <a:pt x="3" y="17"/>
                    <a:pt x="2" y="17"/>
                    <a:pt x="2" y="16"/>
                  </a:cubicBezTo>
                  <a:cubicBezTo>
                    <a:pt x="2" y="10"/>
                    <a:pt x="3" y="4"/>
                    <a:pt x="0" y="0"/>
                  </a:cubicBezTo>
                  <a:cubicBezTo>
                    <a:pt x="2" y="3"/>
                    <a:pt x="5" y="6"/>
                    <a:pt x="8" y="9"/>
                  </a:cubicBezTo>
                  <a:cubicBezTo>
                    <a:pt x="9" y="11"/>
                    <a:pt x="7" y="16"/>
                    <a:pt x="6" y="20"/>
                  </a:cubicBezTo>
                  <a:cubicBezTo>
                    <a:pt x="5" y="24"/>
                    <a:pt x="5" y="28"/>
                    <a:pt x="6" y="32"/>
                  </a:cubicBezTo>
                  <a:close/>
                </a:path>
              </a:pathLst>
            </a:custGeom>
            <a:solidFill>
              <a:srgbClr val="228F56"/>
            </a:solidFill>
            <a:ln w="9525">
              <a:noFill/>
              <a:round/>
              <a:headEnd/>
              <a:tailEnd/>
            </a:ln>
          </p:spPr>
          <p:txBody>
            <a:bodyPr/>
            <a:lstStyle/>
            <a:p>
              <a:pPr>
                <a:defRPr/>
              </a:pPr>
              <a:endParaRPr lang="es-MX">
                <a:latin typeface="Arial" charset="0"/>
                <a:cs typeface="Arial" charset="0"/>
              </a:endParaRPr>
            </a:p>
          </p:txBody>
        </p:sp>
        <p:sp>
          <p:nvSpPr>
            <p:cNvPr id="1103" name="Freeform 79"/>
            <p:cNvSpPr>
              <a:spLocks/>
            </p:cNvSpPr>
            <p:nvPr/>
          </p:nvSpPr>
          <p:spPr bwMode="auto">
            <a:xfrm>
              <a:off x="5416" y="1760"/>
              <a:ext cx="69" cy="150"/>
            </a:xfrm>
            <a:custGeom>
              <a:avLst/>
              <a:gdLst/>
              <a:ahLst/>
              <a:cxnLst>
                <a:cxn ang="0">
                  <a:pos x="0" y="42"/>
                </a:cxn>
                <a:cxn ang="0">
                  <a:pos x="4" y="33"/>
                </a:cxn>
                <a:cxn ang="0">
                  <a:pos x="13" y="17"/>
                </a:cxn>
                <a:cxn ang="0">
                  <a:pos x="14" y="15"/>
                </a:cxn>
                <a:cxn ang="0">
                  <a:pos x="16" y="0"/>
                </a:cxn>
                <a:cxn ang="0">
                  <a:pos x="20" y="14"/>
                </a:cxn>
                <a:cxn ang="0">
                  <a:pos x="2" y="36"/>
                </a:cxn>
                <a:cxn ang="0">
                  <a:pos x="0" y="43"/>
                </a:cxn>
                <a:cxn ang="0">
                  <a:pos x="0" y="42"/>
                </a:cxn>
              </a:cxnLst>
              <a:rect l="0" t="0" r="r" b="b"/>
              <a:pathLst>
                <a:path w="20" h="43">
                  <a:moveTo>
                    <a:pt x="0" y="42"/>
                  </a:moveTo>
                  <a:cubicBezTo>
                    <a:pt x="0" y="39"/>
                    <a:pt x="1" y="36"/>
                    <a:pt x="4" y="33"/>
                  </a:cubicBezTo>
                  <a:cubicBezTo>
                    <a:pt x="8" y="29"/>
                    <a:pt x="13" y="24"/>
                    <a:pt x="13" y="17"/>
                  </a:cubicBezTo>
                  <a:cubicBezTo>
                    <a:pt x="13" y="16"/>
                    <a:pt x="14" y="16"/>
                    <a:pt x="14" y="15"/>
                  </a:cubicBezTo>
                  <a:cubicBezTo>
                    <a:pt x="14" y="12"/>
                    <a:pt x="16" y="3"/>
                    <a:pt x="16" y="0"/>
                  </a:cubicBezTo>
                  <a:cubicBezTo>
                    <a:pt x="16" y="5"/>
                    <a:pt x="19" y="9"/>
                    <a:pt x="20" y="14"/>
                  </a:cubicBezTo>
                  <a:cubicBezTo>
                    <a:pt x="20" y="24"/>
                    <a:pt x="9" y="29"/>
                    <a:pt x="2" y="36"/>
                  </a:cubicBezTo>
                  <a:cubicBezTo>
                    <a:pt x="1" y="38"/>
                    <a:pt x="1" y="40"/>
                    <a:pt x="0" y="43"/>
                  </a:cubicBezTo>
                  <a:cubicBezTo>
                    <a:pt x="0" y="43"/>
                    <a:pt x="0" y="42"/>
                    <a:pt x="0" y="42"/>
                  </a:cubicBezTo>
                  <a:close/>
                </a:path>
              </a:pathLst>
            </a:custGeom>
            <a:solidFill>
              <a:srgbClr val="228F56"/>
            </a:solidFill>
            <a:ln w="9525">
              <a:noFill/>
              <a:round/>
              <a:headEnd/>
              <a:tailEnd/>
            </a:ln>
          </p:spPr>
          <p:txBody>
            <a:bodyPr/>
            <a:lstStyle/>
            <a:p>
              <a:pPr>
                <a:defRPr/>
              </a:pPr>
              <a:endParaRPr lang="es-MX">
                <a:latin typeface="Arial" charset="0"/>
                <a:cs typeface="Arial" charset="0"/>
              </a:endParaRPr>
            </a:p>
          </p:txBody>
        </p:sp>
        <p:sp>
          <p:nvSpPr>
            <p:cNvPr id="1104" name="Freeform 80"/>
            <p:cNvSpPr>
              <a:spLocks/>
            </p:cNvSpPr>
            <p:nvPr/>
          </p:nvSpPr>
          <p:spPr bwMode="auto">
            <a:xfrm>
              <a:off x="5319" y="1906"/>
              <a:ext cx="133" cy="182"/>
            </a:xfrm>
            <a:custGeom>
              <a:avLst/>
              <a:gdLst/>
              <a:ahLst/>
              <a:cxnLst>
                <a:cxn ang="0">
                  <a:pos x="14" y="7"/>
                </a:cxn>
                <a:cxn ang="0">
                  <a:pos x="4" y="17"/>
                </a:cxn>
                <a:cxn ang="0">
                  <a:pos x="2" y="21"/>
                </a:cxn>
                <a:cxn ang="0">
                  <a:pos x="1" y="33"/>
                </a:cxn>
                <a:cxn ang="0">
                  <a:pos x="1" y="39"/>
                </a:cxn>
                <a:cxn ang="0">
                  <a:pos x="0" y="50"/>
                </a:cxn>
                <a:cxn ang="0">
                  <a:pos x="1" y="53"/>
                </a:cxn>
                <a:cxn ang="0">
                  <a:pos x="6" y="47"/>
                </a:cxn>
                <a:cxn ang="0">
                  <a:pos x="31" y="29"/>
                </a:cxn>
                <a:cxn ang="0">
                  <a:pos x="37" y="12"/>
                </a:cxn>
                <a:cxn ang="0">
                  <a:pos x="26" y="15"/>
                </a:cxn>
                <a:cxn ang="0">
                  <a:pos x="26" y="8"/>
                </a:cxn>
                <a:cxn ang="0">
                  <a:pos x="26" y="0"/>
                </a:cxn>
                <a:cxn ang="0">
                  <a:pos x="13" y="20"/>
                </a:cxn>
                <a:cxn ang="0">
                  <a:pos x="15" y="7"/>
                </a:cxn>
                <a:cxn ang="0">
                  <a:pos x="14" y="7"/>
                </a:cxn>
              </a:cxnLst>
              <a:rect l="0" t="0" r="r" b="b"/>
              <a:pathLst>
                <a:path w="37" h="53">
                  <a:moveTo>
                    <a:pt x="14" y="7"/>
                  </a:moveTo>
                  <a:cubicBezTo>
                    <a:pt x="11" y="6"/>
                    <a:pt x="6" y="14"/>
                    <a:pt x="4" y="17"/>
                  </a:cubicBezTo>
                  <a:cubicBezTo>
                    <a:pt x="4" y="18"/>
                    <a:pt x="3" y="20"/>
                    <a:pt x="2" y="21"/>
                  </a:cubicBezTo>
                  <a:cubicBezTo>
                    <a:pt x="1" y="25"/>
                    <a:pt x="0" y="30"/>
                    <a:pt x="1" y="33"/>
                  </a:cubicBezTo>
                  <a:cubicBezTo>
                    <a:pt x="1" y="36"/>
                    <a:pt x="0" y="38"/>
                    <a:pt x="1" y="39"/>
                  </a:cubicBezTo>
                  <a:cubicBezTo>
                    <a:pt x="2" y="45"/>
                    <a:pt x="4" y="45"/>
                    <a:pt x="0" y="50"/>
                  </a:cubicBezTo>
                  <a:cubicBezTo>
                    <a:pt x="0" y="52"/>
                    <a:pt x="1" y="53"/>
                    <a:pt x="1" y="53"/>
                  </a:cubicBezTo>
                  <a:cubicBezTo>
                    <a:pt x="3" y="51"/>
                    <a:pt x="4" y="48"/>
                    <a:pt x="6" y="47"/>
                  </a:cubicBezTo>
                  <a:cubicBezTo>
                    <a:pt x="15" y="42"/>
                    <a:pt x="29" y="40"/>
                    <a:pt x="31" y="29"/>
                  </a:cubicBezTo>
                  <a:cubicBezTo>
                    <a:pt x="32" y="24"/>
                    <a:pt x="36" y="17"/>
                    <a:pt x="37" y="12"/>
                  </a:cubicBezTo>
                  <a:cubicBezTo>
                    <a:pt x="35" y="13"/>
                    <a:pt x="27" y="16"/>
                    <a:pt x="26" y="15"/>
                  </a:cubicBezTo>
                  <a:cubicBezTo>
                    <a:pt x="24" y="14"/>
                    <a:pt x="27" y="10"/>
                    <a:pt x="26" y="8"/>
                  </a:cubicBezTo>
                  <a:cubicBezTo>
                    <a:pt x="25" y="6"/>
                    <a:pt x="25" y="3"/>
                    <a:pt x="26" y="0"/>
                  </a:cubicBezTo>
                  <a:cubicBezTo>
                    <a:pt x="18" y="4"/>
                    <a:pt x="16" y="12"/>
                    <a:pt x="13" y="20"/>
                  </a:cubicBezTo>
                  <a:cubicBezTo>
                    <a:pt x="10" y="16"/>
                    <a:pt x="17" y="11"/>
                    <a:pt x="15" y="7"/>
                  </a:cubicBezTo>
                  <a:cubicBezTo>
                    <a:pt x="15" y="7"/>
                    <a:pt x="15" y="7"/>
                    <a:pt x="14" y="7"/>
                  </a:cubicBezTo>
                  <a:close/>
                </a:path>
              </a:pathLst>
            </a:custGeom>
            <a:solidFill>
              <a:srgbClr val="00643F"/>
            </a:solidFill>
            <a:ln w="9525">
              <a:noFill/>
              <a:round/>
              <a:headEnd/>
              <a:tailEnd/>
            </a:ln>
          </p:spPr>
          <p:txBody>
            <a:bodyPr/>
            <a:lstStyle/>
            <a:p>
              <a:pPr>
                <a:defRPr/>
              </a:pPr>
              <a:endParaRPr lang="es-MX">
                <a:latin typeface="Arial" charset="0"/>
                <a:cs typeface="Arial" charset="0"/>
              </a:endParaRPr>
            </a:p>
          </p:txBody>
        </p:sp>
        <p:sp>
          <p:nvSpPr>
            <p:cNvPr id="1105" name="Freeform 81"/>
            <p:cNvSpPr>
              <a:spLocks/>
            </p:cNvSpPr>
            <p:nvPr/>
          </p:nvSpPr>
          <p:spPr bwMode="auto">
            <a:xfrm>
              <a:off x="5328" y="1934"/>
              <a:ext cx="92" cy="137"/>
            </a:xfrm>
            <a:custGeom>
              <a:avLst/>
              <a:gdLst/>
              <a:ahLst/>
              <a:cxnLst>
                <a:cxn ang="0">
                  <a:pos x="1" y="36"/>
                </a:cxn>
                <a:cxn ang="0">
                  <a:pos x="1" y="37"/>
                </a:cxn>
                <a:cxn ang="0">
                  <a:pos x="2" y="35"/>
                </a:cxn>
                <a:cxn ang="0">
                  <a:pos x="7" y="23"/>
                </a:cxn>
                <a:cxn ang="0">
                  <a:pos x="10" y="20"/>
                </a:cxn>
                <a:cxn ang="0">
                  <a:pos x="16" y="10"/>
                </a:cxn>
                <a:cxn ang="0">
                  <a:pos x="21" y="2"/>
                </a:cxn>
                <a:cxn ang="0">
                  <a:pos x="23" y="0"/>
                </a:cxn>
                <a:cxn ang="0">
                  <a:pos x="23" y="7"/>
                </a:cxn>
                <a:cxn ang="0">
                  <a:pos x="19" y="16"/>
                </a:cxn>
                <a:cxn ang="0">
                  <a:pos x="16" y="24"/>
                </a:cxn>
                <a:cxn ang="0">
                  <a:pos x="5" y="36"/>
                </a:cxn>
                <a:cxn ang="0">
                  <a:pos x="0" y="39"/>
                </a:cxn>
                <a:cxn ang="0">
                  <a:pos x="1" y="37"/>
                </a:cxn>
                <a:cxn ang="0">
                  <a:pos x="1" y="36"/>
                </a:cxn>
              </a:cxnLst>
              <a:rect l="0" t="0" r="r" b="b"/>
              <a:pathLst>
                <a:path w="25" h="39">
                  <a:moveTo>
                    <a:pt x="1" y="36"/>
                  </a:moveTo>
                  <a:cubicBezTo>
                    <a:pt x="1" y="36"/>
                    <a:pt x="1" y="36"/>
                    <a:pt x="1" y="37"/>
                  </a:cubicBezTo>
                  <a:cubicBezTo>
                    <a:pt x="1" y="36"/>
                    <a:pt x="2" y="35"/>
                    <a:pt x="2" y="35"/>
                  </a:cubicBezTo>
                  <a:cubicBezTo>
                    <a:pt x="4" y="31"/>
                    <a:pt x="5" y="27"/>
                    <a:pt x="7" y="23"/>
                  </a:cubicBezTo>
                  <a:cubicBezTo>
                    <a:pt x="8" y="22"/>
                    <a:pt x="9" y="21"/>
                    <a:pt x="10" y="20"/>
                  </a:cubicBezTo>
                  <a:cubicBezTo>
                    <a:pt x="12" y="17"/>
                    <a:pt x="14" y="13"/>
                    <a:pt x="16" y="10"/>
                  </a:cubicBezTo>
                  <a:cubicBezTo>
                    <a:pt x="18" y="8"/>
                    <a:pt x="19" y="4"/>
                    <a:pt x="21" y="2"/>
                  </a:cubicBezTo>
                  <a:cubicBezTo>
                    <a:pt x="22" y="1"/>
                    <a:pt x="23" y="0"/>
                    <a:pt x="23" y="0"/>
                  </a:cubicBezTo>
                  <a:cubicBezTo>
                    <a:pt x="24" y="2"/>
                    <a:pt x="21" y="6"/>
                    <a:pt x="23" y="7"/>
                  </a:cubicBezTo>
                  <a:cubicBezTo>
                    <a:pt x="25" y="9"/>
                    <a:pt x="20" y="13"/>
                    <a:pt x="19" y="16"/>
                  </a:cubicBezTo>
                  <a:cubicBezTo>
                    <a:pt x="18" y="19"/>
                    <a:pt x="18" y="21"/>
                    <a:pt x="16" y="24"/>
                  </a:cubicBezTo>
                  <a:cubicBezTo>
                    <a:pt x="12" y="28"/>
                    <a:pt x="8" y="32"/>
                    <a:pt x="5" y="36"/>
                  </a:cubicBezTo>
                  <a:cubicBezTo>
                    <a:pt x="3" y="37"/>
                    <a:pt x="2" y="39"/>
                    <a:pt x="0" y="39"/>
                  </a:cubicBezTo>
                  <a:cubicBezTo>
                    <a:pt x="1" y="39"/>
                    <a:pt x="1" y="38"/>
                    <a:pt x="1" y="37"/>
                  </a:cubicBezTo>
                  <a:cubicBezTo>
                    <a:pt x="1" y="37"/>
                    <a:pt x="1" y="36"/>
                    <a:pt x="1" y="36"/>
                  </a:cubicBezTo>
                  <a:close/>
                </a:path>
              </a:pathLst>
            </a:custGeom>
            <a:solidFill>
              <a:srgbClr val="228F56"/>
            </a:solidFill>
            <a:ln w="9525">
              <a:noFill/>
              <a:round/>
              <a:headEnd/>
              <a:tailEnd/>
            </a:ln>
          </p:spPr>
          <p:txBody>
            <a:bodyPr/>
            <a:lstStyle/>
            <a:p>
              <a:pPr>
                <a:defRPr/>
              </a:pPr>
              <a:endParaRPr lang="es-MX">
                <a:latin typeface="Arial" charset="0"/>
                <a:cs typeface="Arial" charset="0"/>
              </a:endParaRPr>
            </a:p>
          </p:txBody>
        </p:sp>
        <p:sp>
          <p:nvSpPr>
            <p:cNvPr id="1106" name="Freeform 82"/>
            <p:cNvSpPr>
              <a:spLocks/>
            </p:cNvSpPr>
            <p:nvPr/>
          </p:nvSpPr>
          <p:spPr bwMode="auto">
            <a:xfrm>
              <a:off x="5333" y="1929"/>
              <a:ext cx="46" cy="128"/>
            </a:xfrm>
            <a:custGeom>
              <a:avLst/>
              <a:gdLst/>
              <a:ahLst/>
              <a:cxnLst>
                <a:cxn ang="0">
                  <a:pos x="0" y="36"/>
                </a:cxn>
                <a:cxn ang="0">
                  <a:pos x="0" y="30"/>
                </a:cxn>
                <a:cxn ang="0">
                  <a:pos x="0" y="28"/>
                </a:cxn>
                <a:cxn ang="0">
                  <a:pos x="0" y="25"/>
                </a:cxn>
                <a:cxn ang="0">
                  <a:pos x="1" y="22"/>
                </a:cxn>
                <a:cxn ang="0">
                  <a:pos x="1" y="20"/>
                </a:cxn>
                <a:cxn ang="0">
                  <a:pos x="1" y="18"/>
                </a:cxn>
                <a:cxn ang="0">
                  <a:pos x="11" y="0"/>
                </a:cxn>
                <a:cxn ang="0">
                  <a:pos x="9" y="13"/>
                </a:cxn>
                <a:cxn ang="0">
                  <a:pos x="3" y="23"/>
                </a:cxn>
                <a:cxn ang="0">
                  <a:pos x="0" y="36"/>
                </a:cxn>
              </a:cxnLst>
              <a:rect l="0" t="0" r="r" b="b"/>
              <a:pathLst>
                <a:path w="13" h="36">
                  <a:moveTo>
                    <a:pt x="0" y="36"/>
                  </a:moveTo>
                  <a:cubicBezTo>
                    <a:pt x="0" y="34"/>
                    <a:pt x="0" y="32"/>
                    <a:pt x="0" y="30"/>
                  </a:cubicBezTo>
                  <a:cubicBezTo>
                    <a:pt x="0" y="29"/>
                    <a:pt x="0" y="29"/>
                    <a:pt x="0" y="28"/>
                  </a:cubicBezTo>
                  <a:cubicBezTo>
                    <a:pt x="0" y="27"/>
                    <a:pt x="0" y="26"/>
                    <a:pt x="0" y="25"/>
                  </a:cubicBezTo>
                  <a:cubicBezTo>
                    <a:pt x="0" y="24"/>
                    <a:pt x="1" y="23"/>
                    <a:pt x="1" y="22"/>
                  </a:cubicBezTo>
                  <a:cubicBezTo>
                    <a:pt x="1" y="22"/>
                    <a:pt x="0" y="21"/>
                    <a:pt x="1" y="20"/>
                  </a:cubicBezTo>
                  <a:cubicBezTo>
                    <a:pt x="1" y="19"/>
                    <a:pt x="1" y="19"/>
                    <a:pt x="1" y="18"/>
                  </a:cubicBezTo>
                  <a:cubicBezTo>
                    <a:pt x="2" y="12"/>
                    <a:pt x="13" y="6"/>
                    <a:pt x="11" y="0"/>
                  </a:cubicBezTo>
                  <a:cubicBezTo>
                    <a:pt x="13" y="4"/>
                    <a:pt x="6" y="9"/>
                    <a:pt x="9" y="13"/>
                  </a:cubicBezTo>
                  <a:cubicBezTo>
                    <a:pt x="10" y="15"/>
                    <a:pt x="5" y="20"/>
                    <a:pt x="3" y="23"/>
                  </a:cubicBezTo>
                  <a:cubicBezTo>
                    <a:pt x="1" y="27"/>
                    <a:pt x="0" y="32"/>
                    <a:pt x="0" y="36"/>
                  </a:cubicBezTo>
                  <a:close/>
                </a:path>
              </a:pathLst>
            </a:custGeom>
            <a:solidFill>
              <a:srgbClr val="228F56"/>
            </a:solidFill>
            <a:ln w="9525">
              <a:noFill/>
              <a:round/>
              <a:headEnd/>
              <a:tailEnd/>
            </a:ln>
          </p:spPr>
          <p:txBody>
            <a:bodyPr/>
            <a:lstStyle/>
            <a:p>
              <a:pPr>
                <a:defRPr/>
              </a:pPr>
              <a:endParaRPr lang="es-MX">
                <a:latin typeface="Arial" charset="0"/>
                <a:cs typeface="Arial" charset="0"/>
              </a:endParaRPr>
            </a:p>
          </p:txBody>
        </p:sp>
        <p:sp>
          <p:nvSpPr>
            <p:cNvPr id="1107" name="Freeform 83"/>
            <p:cNvSpPr>
              <a:spLocks/>
            </p:cNvSpPr>
            <p:nvPr/>
          </p:nvSpPr>
          <p:spPr bwMode="auto">
            <a:xfrm>
              <a:off x="5324" y="1947"/>
              <a:ext cx="129" cy="141"/>
            </a:xfrm>
            <a:custGeom>
              <a:avLst/>
              <a:gdLst/>
              <a:ahLst/>
              <a:cxnLst>
                <a:cxn ang="0">
                  <a:pos x="1" y="40"/>
                </a:cxn>
                <a:cxn ang="0">
                  <a:pos x="7" y="32"/>
                </a:cxn>
                <a:cxn ang="0">
                  <a:pos x="23" y="18"/>
                </a:cxn>
                <a:cxn ang="0">
                  <a:pos x="24" y="16"/>
                </a:cxn>
                <a:cxn ang="0">
                  <a:pos x="36" y="0"/>
                </a:cxn>
                <a:cxn ang="0">
                  <a:pos x="30" y="17"/>
                </a:cxn>
                <a:cxn ang="0">
                  <a:pos x="5" y="35"/>
                </a:cxn>
                <a:cxn ang="0">
                  <a:pos x="0" y="41"/>
                </a:cxn>
                <a:cxn ang="0">
                  <a:pos x="1" y="40"/>
                </a:cxn>
              </a:cxnLst>
              <a:rect l="0" t="0" r="r" b="b"/>
              <a:pathLst>
                <a:path w="36" h="41">
                  <a:moveTo>
                    <a:pt x="1" y="40"/>
                  </a:moveTo>
                  <a:cubicBezTo>
                    <a:pt x="2" y="37"/>
                    <a:pt x="4" y="34"/>
                    <a:pt x="7" y="32"/>
                  </a:cubicBezTo>
                  <a:cubicBezTo>
                    <a:pt x="14" y="29"/>
                    <a:pt x="20" y="25"/>
                    <a:pt x="23" y="18"/>
                  </a:cubicBezTo>
                  <a:cubicBezTo>
                    <a:pt x="23" y="17"/>
                    <a:pt x="24" y="17"/>
                    <a:pt x="24" y="16"/>
                  </a:cubicBezTo>
                  <a:cubicBezTo>
                    <a:pt x="25" y="13"/>
                    <a:pt x="35" y="4"/>
                    <a:pt x="36" y="0"/>
                  </a:cubicBezTo>
                  <a:cubicBezTo>
                    <a:pt x="35" y="5"/>
                    <a:pt x="31" y="12"/>
                    <a:pt x="30" y="17"/>
                  </a:cubicBezTo>
                  <a:cubicBezTo>
                    <a:pt x="28" y="28"/>
                    <a:pt x="14" y="30"/>
                    <a:pt x="5" y="35"/>
                  </a:cubicBezTo>
                  <a:cubicBezTo>
                    <a:pt x="3" y="36"/>
                    <a:pt x="2" y="39"/>
                    <a:pt x="0" y="41"/>
                  </a:cubicBezTo>
                  <a:cubicBezTo>
                    <a:pt x="0" y="41"/>
                    <a:pt x="1" y="40"/>
                    <a:pt x="1" y="40"/>
                  </a:cubicBezTo>
                  <a:close/>
                </a:path>
              </a:pathLst>
            </a:custGeom>
            <a:solidFill>
              <a:srgbClr val="228F56"/>
            </a:solidFill>
            <a:ln w="9525">
              <a:noFill/>
              <a:round/>
              <a:headEnd/>
              <a:tailEnd/>
            </a:ln>
          </p:spPr>
          <p:txBody>
            <a:bodyPr/>
            <a:lstStyle/>
            <a:p>
              <a:pPr>
                <a:defRPr/>
              </a:pPr>
              <a:endParaRPr lang="es-MX">
                <a:latin typeface="Arial" charset="0"/>
                <a:cs typeface="Arial" charset="0"/>
              </a:endParaRPr>
            </a:p>
          </p:txBody>
        </p:sp>
        <p:sp>
          <p:nvSpPr>
            <p:cNvPr id="1108" name="Freeform 84"/>
            <p:cNvSpPr>
              <a:spLocks/>
            </p:cNvSpPr>
            <p:nvPr/>
          </p:nvSpPr>
          <p:spPr bwMode="auto">
            <a:xfrm>
              <a:off x="5158" y="2075"/>
              <a:ext cx="165" cy="146"/>
            </a:xfrm>
            <a:custGeom>
              <a:avLst/>
              <a:gdLst/>
              <a:ahLst/>
              <a:cxnLst>
                <a:cxn ang="0">
                  <a:pos x="27" y="3"/>
                </a:cxn>
                <a:cxn ang="0">
                  <a:pos x="19" y="13"/>
                </a:cxn>
                <a:cxn ang="0">
                  <a:pos x="15" y="15"/>
                </a:cxn>
                <a:cxn ang="0">
                  <a:pos x="11" y="23"/>
                </a:cxn>
                <a:cxn ang="0">
                  <a:pos x="10" y="25"/>
                </a:cxn>
                <a:cxn ang="0">
                  <a:pos x="2" y="39"/>
                </a:cxn>
                <a:cxn ang="0">
                  <a:pos x="2" y="42"/>
                </a:cxn>
                <a:cxn ang="0">
                  <a:pos x="8" y="39"/>
                </a:cxn>
                <a:cxn ang="0">
                  <a:pos x="39" y="33"/>
                </a:cxn>
                <a:cxn ang="0">
                  <a:pos x="45" y="16"/>
                </a:cxn>
                <a:cxn ang="0">
                  <a:pos x="40" y="19"/>
                </a:cxn>
                <a:cxn ang="0">
                  <a:pos x="43" y="13"/>
                </a:cxn>
                <a:cxn ang="0">
                  <a:pos x="46" y="6"/>
                </a:cxn>
                <a:cxn ang="0">
                  <a:pos x="26" y="18"/>
                </a:cxn>
                <a:cxn ang="0">
                  <a:pos x="28" y="2"/>
                </a:cxn>
                <a:cxn ang="0">
                  <a:pos x="27" y="3"/>
                </a:cxn>
              </a:cxnLst>
              <a:rect l="0" t="0" r="r" b="b"/>
              <a:pathLst>
                <a:path w="46" h="42">
                  <a:moveTo>
                    <a:pt x="27" y="3"/>
                  </a:moveTo>
                  <a:cubicBezTo>
                    <a:pt x="25" y="0"/>
                    <a:pt x="22" y="10"/>
                    <a:pt x="19" y="13"/>
                  </a:cubicBezTo>
                  <a:cubicBezTo>
                    <a:pt x="18" y="14"/>
                    <a:pt x="16" y="14"/>
                    <a:pt x="15" y="15"/>
                  </a:cubicBezTo>
                  <a:cubicBezTo>
                    <a:pt x="13" y="17"/>
                    <a:pt x="12" y="20"/>
                    <a:pt x="11" y="23"/>
                  </a:cubicBezTo>
                  <a:cubicBezTo>
                    <a:pt x="11" y="24"/>
                    <a:pt x="10" y="24"/>
                    <a:pt x="10" y="25"/>
                  </a:cubicBezTo>
                  <a:cubicBezTo>
                    <a:pt x="9" y="31"/>
                    <a:pt x="8" y="36"/>
                    <a:pt x="2" y="39"/>
                  </a:cubicBezTo>
                  <a:cubicBezTo>
                    <a:pt x="0" y="40"/>
                    <a:pt x="1" y="42"/>
                    <a:pt x="2" y="42"/>
                  </a:cubicBezTo>
                  <a:cubicBezTo>
                    <a:pt x="4" y="41"/>
                    <a:pt x="6" y="39"/>
                    <a:pt x="8" y="39"/>
                  </a:cubicBezTo>
                  <a:cubicBezTo>
                    <a:pt x="19" y="38"/>
                    <a:pt x="32" y="42"/>
                    <a:pt x="39" y="33"/>
                  </a:cubicBezTo>
                  <a:cubicBezTo>
                    <a:pt x="42" y="29"/>
                    <a:pt x="42" y="21"/>
                    <a:pt x="45" y="16"/>
                  </a:cubicBezTo>
                  <a:cubicBezTo>
                    <a:pt x="43" y="17"/>
                    <a:pt x="41" y="21"/>
                    <a:pt x="40" y="19"/>
                  </a:cubicBezTo>
                  <a:cubicBezTo>
                    <a:pt x="39" y="17"/>
                    <a:pt x="43" y="15"/>
                    <a:pt x="43" y="13"/>
                  </a:cubicBezTo>
                  <a:cubicBezTo>
                    <a:pt x="43" y="10"/>
                    <a:pt x="44" y="8"/>
                    <a:pt x="46" y="6"/>
                  </a:cubicBezTo>
                  <a:cubicBezTo>
                    <a:pt x="28" y="8"/>
                    <a:pt x="32" y="13"/>
                    <a:pt x="26" y="18"/>
                  </a:cubicBezTo>
                  <a:cubicBezTo>
                    <a:pt x="25" y="13"/>
                    <a:pt x="28" y="7"/>
                    <a:pt x="28" y="2"/>
                  </a:cubicBezTo>
                  <a:cubicBezTo>
                    <a:pt x="28" y="3"/>
                    <a:pt x="27" y="3"/>
                    <a:pt x="27" y="3"/>
                  </a:cubicBezTo>
                  <a:close/>
                </a:path>
              </a:pathLst>
            </a:custGeom>
            <a:solidFill>
              <a:srgbClr val="00643F"/>
            </a:solidFill>
            <a:ln w="9525">
              <a:noFill/>
              <a:round/>
              <a:headEnd/>
              <a:tailEnd/>
            </a:ln>
          </p:spPr>
          <p:txBody>
            <a:bodyPr/>
            <a:lstStyle/>
            <a:p>
              <a:pPr>
                <a:defRPr/>
              </a:pPr>
              <a:endParaRPr lang="es-MX">
                <a:latin typeface="Arial" charset="0"/>
                <a:cs typeface="Arial" charset="0"/>
              </a:endParaRPr>
            </a:p>
          </p:txBody>
        </p:sp>
        <p:sp>
          <p:nvSpPr>
            <p:cNvPr id="1109" name="Freeform 85"/>
            <p:cNvSpPr>
              <a:spLocks/>
            </p:cNvSpPr>
            <p:nvPr/>
          </p:nvSpPr>
          <p:spPr bwMode="auto">
            <a:xfrm>
              <a:off x="5177" y="2121"/>
              <a:ext cx="133" cy="87"/>
            </a:xfrm>
            <a:custGeom>
              <a:avLst/>
              <a:gdLst/>
              <a:ahLst/>
              <a:cxnLst>
                <a:cxn ang="0">
                  <a:pos x="3" y="23"/>
                </a:cxn>
                <a:cxn ang="0">
                  <a:pos x="3" y="23"/>
                </a:cxn>
                <a:cxn ang="0">
                  <a:pos x="4" y="22"/>
                </a:cxn>
                <a:cxn ang="0">
                  <a:pos x="14" y="13"/>
                </a:cxn>
                <a:cxn ang="0">
                  <a:pos x="17" y="12"/>
                </a:cxn>
                <a:cxn ang="0">
                  <a:pos x="28" y="6"/>
                </a:cxn>
                <a:cxn ang="0">
                  <a:pos x="36" y="1"/>
                </a:cxn>
                <a:cxn ang="0">
                  <a:pos x="38" y="0"/>
                </a:cxn>
                <a:cxn ang="0">
                  <a:pos x="35" y="6"/>
                </a:cxn>
                <a:cxn ang="0">
                  <a:pos x="28" y="13"/>
                </a:cxn>
                <a:cxn ang="0">
                  <a:pos x="22" y="18"/>
                </a:cxn>
                <a:cxn ang="0">
                  <a:pos x="6" y="24"/>
                </a:cxn>
                <a:cxn ang="0">
                  <a:pos x="0" y="25"/>
                </a:cxn>
                <a:cxn ang="0">
                  <a:pos x="2" y="23"/>
                </a:cxn>
                <a:cxn ang="0">
                  <a:pos x="3" y="23"/>
                </a:cxn>
              </a:cxnLst>
              <a:rect l="0" t="0" r="r" b="b"/>
              <a:pathLst>
                <a:path w="38" h="25">
                  <a:moveTo>
                    <a:pt x="3" y="23"/>
                  </a:moveTo>
                  <a:cubicBezTo>
                    <a:pt x="3" y="23"/>
                    <a:pt x="3" y="23"/>
                    <a:pt x="3" y="23"/>
                  </a:cubicBezTo>
                  <a:cubicBezTo>
                    <a:pt x="3" y="22"/>
                    <a:pt x="4" y="22"/>
                    <a:pt x="4" y="22"/>
                  </a:cubicBezTo>
                  <a:cubicBezTo>
                    <a:pt x="8" y="19"/>
                    <a:pt x="10" y="16"/>
                    <a:pt x="14" y="13"/>
                  </a:cubicBezTo>
                  <a:cubicBezTo>
                    <a:pt x="15" y="13"/>
                    <a:pt x="16" y="13"/>
                    <a:pt x="17" y="12"/>
                  </a:cubicBezTo>
                  <a:cubicBezTo>
                    <a:pt x="21" y="10"/>
                    <a:pt x="24" y="8"/>
                    <a:pt x="28" y="6"/>
                  </a:cubicBezTo>
                  <a:cubicBezTo>
                    <a:pt x="30" y="5"/>
                    <a:pt x="33" y="2"/>
                    <a:pt x="36" y="1"/>
                  </a:cubicBezTo>
                  <a:cubicBezTo>
                    <a:pt x="36" y="0"/>
                    <a:pt x="38" y="0"/>
                    <a:pt x="38" y="0"/>
                  </a:cubicBezTo>
                  <a:cubicBezTo>
                    <a:pt x="38" y="2"/>
                    <a:pt x="34" y="4"/>
                    <a:pt x="35" y="6"/>
                  </a:cubicBezTo>
                  <a:cubicBezTo>
                    <a:pt x="36" y="8"/>
                    <a:pt x="30" y="11"/>
                    <a:pt x="28" y="13"/>
                  </a:cubicBezTo>
                  <a:cubicBezTo>
                    <a:pt x="26" y="15"/>
                    <a:pt x="25" y="17"/>
                    <a:pt x="22" y="18"/>
                  </a:cubicBezTo>
                  <a:cubicBezTo>
                    <a:pt x="17" y="20"/>
                    <a:pt x="11" y="22"/>
                    <a:pt x="6" y="24"/>
                  </a:cubicBezTo>
                  <a:cubicBezTo>
                    <a:pt x="4" y="24"/>
                    <a:pt x="2" y="25"/>
                    <a:pt x="0" y="25"/>
                  </a:cubicBezTo>
                  <a:cubicBezTo>
                    <a:pt x="1" y="24"/>
                    <a:pt x="2" y="24"/>
                    <a:pt x="2" y="23"/>
                  </a:cubicBezTo>
                  <a:cubicBezTo>
                    <a:pt x="2" y="23"/>
                    <a:pt x="3" y="23"/>
                    <a:pt x="3" y="23"/>
                  </a:cubicBezTo>
                  <a:close/>
                </a:path>
              </a:pathLst>
            </a:custGeom>
            <a:solidFill>
              <a:srgbClr val="228F56"/>
            </a:solidFill>
            <a:ln w="9525">
              <a:noFill/>
              <a:round/>
              <a:headEnd/>
              <a:tailEnd/>
            </a:ln>
          </p:spPr>
          <p:txBody>
            <a:bodyPr/>
            <a:lstStyle/>
            <a:p>
              <a:pPr>
                <a:defRPr/>
              </a:pPr>
              <a:endParaRPr lang="es-MX">
                <a:latin typeface="Arial" charset="0"/>
                <a:cs typeface="Arial" charset="0"/>
              </a:endParaRPr>
            </a:p>
          </p:txBody>
        </p:sp>
        <p:sp>
          <p:nvSpPr>
            <p:cNvPr id="1110" name="Freeform 86"/>
            <p:cNvSpPr>
              <a:spLocks/>
            </p:cNvSpPr>
            <p:nvPr/>
          </p:nvSpPr>
          <p:spPr bwMode="auto">
            <a:xfrm>
              <a:off x="5186" y="2080"/>
              <a:ext cx="73" cy="114"/>
            </a:xfrm>
            <a:custGeom>
              <a:avLst/>
              <a:gdLst/>
              <a:ahLst/>
              <a:cxnLst>
                <a:cxn ang="0">
                  <a:pos x="0" y="32"/>
                </a:cxn>
                <a:cxn ang="0">
                  <a:pos x="3" y="27"/>
                </a:cxn>
                <a:cxn ang="0">
                  <a:pos x="4" y="25"/>
                </a:cxn>
                <a:cxn ang="0">
                  <a:pos x="5" y="23"/>
                </a:cxn>
                <a:cxn ang="0">
                  <a:pos x="6" y="21"/>
                </a:cxn>
                <a:cxn ang="0">
                  <a:pos x="7" y="19"/>
                </a:cxn>
                <a:cxn ang="0">
                  <a:pos x="8" y="17"/>
                </a:cxn>
                <a:cxn ang="0">
                  <a:pos x="20" y="0"/>
                </a:cxn>
                <a:cxn ang="0">
                  <a:pos x="18" y="16"/>
                </a:cxn>
                <a:cxn ang="0">
                  <a:pos x="8" y="23"/>
                </a:cxn>
                <a:cxn ang="0">
                  <a:pos x="0" y="32"/>
                </a:cxn>
              </a:cxnLst>
              <a:rect l="0" t="0" r="r" b="b"/>
              <a:pathLst>
                <a:path w="20" h="32">
                  <a:moveTo>
                    <a:pt x="0" y="32"/>
                  </a:moveTo>
                  <a:cubicBezTo>
                    <a:pt x="1" y="31"/>
                    <a:pt x="2" y="29"/>
                    <a:pt x="3" y="27"/>
                  </a:cubicBezTo>
                  <a:cubicBezTo>
                    <a:pt x="3" y="27"/>
                    <a:pt x="3" y="26"/>
                    <a:pt x="4" y="25"/>
                  </a:cubicBezTo>
                  <a:cubicBezTo>
                    <a:pt x="4" y="24"/>
                    <a:pt x="4" y="24"/>
                    <a:pt x="5" y="23"/>
                  </a:cubicBezTo>
                  <a:cubicBezTo>
                    <a:pt x="5" y="22"/>
                    <a:pt x="6" y="21"/>
                    <a:pt x="6" y="21"/>
                  </a:cubicBezTo>
                  <a:cubicBezTo>
                    <a:pt x="7" y="20"/>
                    <a:pt x="7" y="19"/>
                    <a:pt x="7" y="19"/>
                  </a:cubicBezTo>
                  <a:cubicBezTo>
                    <a:pt x="8" y="18"/>
                    <a:pt x="8" y="17"/>
                    <a:pt x="8" y="17"/>
                  </a:cubicBezTo>
                  <a:cubicBezTo>
                    <a:pt x="12" y="12"/>
                    <a:pt x="20" y="6"/>
                    <a:pt x="20" y="0"/>
                  </a:cubicBezTo>
                  <a:cubicBezTo>
                    <a:pt x="20" y="5"/>
                    <a:pt x="17" y="11"/>
                    <a:pt x="18" y="16"/>
                  </a:cubicBezTo>
                  <a:cubicBezTo>
                    <a:pt x="18" y="18"/>
                    <a:pt x="11" y="20"/>
                    <a:pt x="8" y="23"/>
                  </a:cubicBezTo>
                  <a:cubicBezTo>
                    <a:pt x="4" y="25"/>
                    <a:pt x="2" y="29"/>
                    <a:pt x="0" y="32"/>
                  </a:cubicBezTo>
                  <a:close/>
                </a:path>
              </a:pathLst>
            </a:custGeom>
            <a:solidFill>
              <a:srgbClr val="228F56"/>
            </a:solidFill>
            <a:ln w="9525">
              <a:noFill/>
              <a:round/>
              <a:headEnd/>
              <a:tailEnd/>
            </a:ln>
          </p:spPr>
          <p:txBody>
            <a:bodyPr/>
            <a:lstStyle/>
            <a:p>
              <a:pPr>
                <a:defRPr/>
              </a:pPr>
              <a:endParaRPr lang="es-MX">
                <a:latin typeface="Arial" charset="0"/>
                <a:cs typeface="Arial" charset="0"/>
              </a:endParaRPr>
            </a:p>
          </p:txBody>
        </p:sp>
        <p:sp>
          <p:nvSpPr>
            <p:cNvPr id="1111" name="Freeform 87"/>
            <p:cNvSpPr>
              <a:spLocks/>
            </p:cNvSpPr>
            <p:nvPr/>
          </p:nvSpPr>
          <p:spPr bwMode="auto">
            <a:xfrm>
              <a:off x="5163" y="2130"/>
              <a:ext cx="156" cy="91"/>
            </a:xfrm>
            <a:custGeom>
              <a:avLst/>
              <a:gdLst/>
              <a:ahLst/>
              <a:cxnLst>
                <a:cxn ang="0">
                  <a:pos x="0" y="25"/>
                </a:cxn>
                <a:cxn ang="0">
                  <a:pos x="10" y="21"/>
                </a:cxn>
                <a:cxn ang="0">
                  <a:pos x="30" y="15"/>
                </a:cxn>
                <a:cxn ang="0">
                  <a:pos x="32" y="14"/>
                </a:cxn>
                <a:cxn ang="0">
                  <a:pos x="43" y="0"/>
                </a:cxn>
                <a:cxn ang="0">
                  <a:pos x="37" y="17"/>
                </a:cxn>
                <a:cxn ang="0">
                  <a:pos x="6" y="23"/>
                </a:cxn>
                <a:cxn ang="0">
                  <a:pos x="0" y="26"/>
                </a:cxn>
                <a:cxn ang="0">
                  <a:pos x="0" y="25"/>
                </a:cxn>
              </a:cxnLst>
              <a:rect l="0" t="0" r="r" b="b"/>
              <a:pathLst>
                <a:path w="43" h="26">
                  <a:moveTo>
                    <a:pt x="0" y="25"/>
                  </a:moveTo>
                  <a:cubicBezTo>
                    <a:pt x="3" y="23"/>
                    <a:pt x="6" y="21"/>
                    <a:pt x="10" y="21"/>
                  </a:cubicBezTo>
                  <a:cubicBezTo>
                    <a:pt x="17" y="21"/>
                    <a:pt x="24" y="21"/>
                    <a:pt x="30" y="15"/>
                  </a:cubicBezTo>
                  <a:cubicBezTo>
                    <a:pt x="30" y="15"/>
                    <a:pt x="31" y="15"/>
                    <a:pt x="32" y="14"/>
                  </a:cubicBezTo>
                  <a:cubicBezTo>
                    <a:pt x="34" y="12"/>
                    <a:pt x="41" y="3"/>
                    <a:pt x="43" y="0"/>
                  </a:cubicBezTo>
                  <a:cubicBezTo>
                    <a:pt x="40" y="5"/>
                    <a:pt x="40" y="13"/>
                    <a:pt x="37" y="17"/>
                  </a:cubicBezTo>
                  <a:cubicBezTo>
                    <a:pt x="30" y="26"/>
                    <a:pt x="17" y="22"/>
                    <a:pt x="6" y="23"/>
                  </a:cubicBezTo>
                  <a:cubicBezTo>
                    <a:pt x="4" y="23"/>
                    <a:pt x="2" y="25"/>
                    <a:pt x="0" y="26"/>
                  </a:cubicBezTo>
                  <a:cubicBezTo>
                    <a:pt x="0" y="26"/>
                    <a:pt x="0" y="25"/>
                    <a:pt x="0" y="25"/>
                  </a:cubicBezTo>
                  <a:close/>
                </a:path>
              </a:pathLst>
            </a:custGeom>
            <a:solidFill>
              <a:srgbClr val="228F56"/>
            </a:solidFill>
            <a:ln w="9525">
              <a:noFill/>
              <a:round/>
              <a:headEnd/>
              <a:tailEnd/>
            </a:ln>
          </p:spPr>
          <p:txBody>
            <a:bodyPr/>
            <a:lstStyle/>
            <a:p>
              <a:pPr>
                <a:defRPr/>
              </a:pPr>
              <a:endParaRPr lang="es-MX">
                <a:latin typeface="Arial" charset="0"/>
                <a:cs typeface="Arial" charset="0"/>
              </a:endParaRPr>
            </a:p>
          </p:txBody>
        </p:sp>
        <p:sp>
          <p:nvSpPr>
            <p:cNvPr id="1112" name="Freeform 88"/>
            <p:cNvSpPr>
              <a:spLocks/>
            </p:cNvSpPr>
            <p:nvPr/>
          </p:nvSpPr>
          <p:spPr bwMode="auto">
            <a:xfrm>
              <a:off x="4897" y="2203"/>
              <a:ext cx="253" cy="123"/>
            </a:xfrm>
            <a:custGeom>
              <a:avLst/>
              <a:gdLst/>
              <a:ahLst/>
              <a:cxnLst>
                <a:cxn ang="0">
                  <a:pos x="59" y="3"/>
                </a:cxn>
                <a:cxn ang="0">
                  <a:pos x="39" y="5"/>
                </a:cxn>
                <a:cxn ang="0">
                  <a:pos x="28" y="13"/>
                </a:cxn>
                <a:cxn ang="0">
                  <a:pos x="23" y="15"/>
                </a:cxn>
                <a:cxn ang="0">
                  <a:pos x="16" y="15"/>
                </a:cxn>
                <a:cxn ang="0">
                  <a:pos x="2" y="16"/>
                </a:cxn>
                <a:cxn ang="0">
                  <a:pos x="1" y="18"/>
                </a:cxn>
                <a:cxn ang="0">
                  <a:pos x="8" y="19"/>
                </a:cxn>
                <a:cxn ang="0">
                  <a:pos x="46" y="32"/>
                </a:cxn>
                <a:cxn ang="0">
                  <a:pos x="67" y="22"/>
                </a:cxn>
                <a:cxn ang="0">
                  <a:pos x="55" y="20"/>
                </a:cxn>
                <a:cxn ang="0">
                  <a:pos x="64" y="15"/>
                </a:cxn>
                <a:cxn ang="0">
                  <a:pos x="71" y="9"/>
                </a:cxn>
                <a:cxn ang="0">
                  <a:pos x="34" y="13"/>
                </a:cxn>
                <a:cxn ang="0">
                  <a:pos x="60" y="4"/>
                </a:cxn>
                <a:cxn ang="0">
                  <a:pos x="59" y="3"/>
                </a:cxn>
              </a:cxnLst>
              <a:rect l="0" t="0" r="r" b="b"/>
              <a:pathLst>
                <a:path w="71" h="35">
                  <a:moveTo>
                    <a:pt x="59" y="3"/>
                  </a:moveTo>
                  <a:cubicBezTo>
                    <a:pt x="59" y="0"/>
                    <a:pt x="42" y="5"/>
                    <a:pt x="39" y="5"/>
                  </a:cubicBezTo>
                  <a:cubicBezTo>
                    <a:pt x="35" y="5"/>
                    <a:pt x="27" y="13"/>
                    <a:pt x="28" y="13"/>
                  </a:cubicBezTo>
                  <a:cubicBezTo>
                    <a:pt x="25" y="13"/>
                    <a:pt x="27" y="15"/>
                    <a:pt x="23" y="15"/>
                  </a:cubicBezTo>
                  <a:cubicBezTo>
                    <a:pt x="22" y="15"/>
                    <a:pt x="17" y="15"/>
                    <a:pt x="16" y="15"/>
                  </a:cubicBezTo>
                  <a:cubicBezTo>
                    <a:pt x="14" y="13"/>
                    <a:pt x="9" y="17"/>
                    <a:pt x="2" y="16"/>
                  </a:cubicBezTo>
                  <a:cubicBezTo>
                    <a:pt x="1" y="16"/>
                    <a:pt x="0" y="18"/>
                    <a:pt x="1" y="18"/>
                  </a:cubicBezTo>
                  <a:cubicBezTo>
                    <a:pt x="3" y="19"/>
                    <a:pt x="6" y="18"/>
                    <a:pt x="8" y="19"/>
                  </a:cubicBezTo>
                  <a:cubicBezTo>
                    <a:pt x="16" y="25"/>
                    <a:pt x="35" y="35"/>
                    <a:pt x="46" y="32"/>
                  </a:cubicBezTo>
                  <a:cubicBezTo>
                    <a:pt x="51" y="31"/>
                    <a:pt x="62" y="23"/>
                    <a:pt x="67" y="22"/>
                  </a:cubicBezTo>
                  <a:cubicBezTo>
                    <a:pt x="65" y="21"/>
                    <a:pt x="55" y="22"/>
                    <a:pt x="55" y="20"/>
                  </a:cubicBezTo>
                  <a:cubicBezTo>
                    <a:pt x="55" y="18"/>
                    <a:pt x="63" y="17"/>
                    <a:pt x="64" y="15"/>
                  </a:cubicBezTo>
                  <a:cubicBezTo>
                    <a:pt x="66" y="13"/>
                    <a:pt x="68" y="10"/>
                    <a:pt x="71" y="9"/>
                  </a:cubicBezTo>
                  <a:cubicBezTo>
                    <a:pt x="55" y="5"/>
                    <a:pt x="42" y="13"/>
                    <a:pt x="34" y="13"/>
                  </a:cubicBezTo>
                  <a:cubicBezTo>
                    <a:pt x="37" y="10"/>
                    <a:pt x="57" y="7"/>
                    <a:pt x="60" y="4"/>
                  </a:cubicBezTo>
                  <a:cubicBezTo>
                    <a:pt x="60" y="4"/>
                    <a:pt x="59" y="4"/>
                    <a:pt x="59" y="3"/>
                  </a:cubicBezTo>
                  <a:close/>
                </a:path>
              </a:pathLst>
            </a:custGeom>
            <a:solidFill>
              <a:srgbClr val="00643F"/>
            </a:solidFill>
            <a:ln w="9525">
              <a:noFill/>
              <a:round/>
              <a:headEnd/>
              <a:tailEnd/>
            </a:ln>
          </p:spPr>
          <p:txBody>
            <a:bodyPr/>
            <a:lstStyle/>
            <a:p>
              <a:pPr>
                <a:defRPr/>
              </a:pPr>
              <a:endParaRPr lang="es-MX">
                <a:latin typeface="Arial" charset="0"/>
                <a:cs typeface="Arial" charset="0"/>
              </a:endParaRPr>
            </a:p>
          </p:txBody>
        </p:sp>
        <p:sp>
          <p:nvSpPr>
            <p:cNvPr id="1113" name="Freeform 89"/>
            <p:cNvSpPr>
              <a:spLocks/>
            </p:cNvSpPr>
            <p:nvPr/>
          </p:nvSpPr>
          <p:spPr bwMode="auto">
            <a:xfrm>
              <a:off x="4920" y="2235"/>
              <a:ext cx="230" cy="55"/>
            </a:xfrm>
            <a:custGeom>
              <a:avLst/>
              <a:gdLst/>
              <a:ahLst/>
              <a:cxnLst>
                <a:cxn ang="0">
                  <a:pos x="3" y="8"/>
                </a:cxn>
                <a:cxn ang="0">
                  <a:pos x="3" y="8"/>
                </a:cxn>
                <a:cxn ang="0">
                  <a:pos x="5" y="8"/>
                </a:cxn>
                <a:cxn ang="0">
                  <a:pos x="18" y="12"/>
                </a:cxn>
                <a:cxn ang="0">
                  <a:pos x="22" y="13"/>
                </a:cxn>
                <a:cxn ang="0">
                  <a:pos x="32" y="13"/>
                </a:cxn>
                <a:cxn ang="0">
                  <a:pos x="56" y="1"/>
                </a:cxn>
                <a:cxn ang="0">
                  <a:pos x="65" y="0"/>
                </a:cxn>
                <a:cxn ang="0">
                  <a:pos x="49" y="11"/>
                </a:cxn>
                <a:cxn ang="0">
                  <a:pos x="29" y="15"/>
                </a:cxn>
                <a:cxn ang="0">
                  <a:pos x="21" y="15"/>
                </a:cxn>
                <a:cxn ang="0">
                  <a:pos x="5" y="10"/>
                </a:cxn>
                <a:cxn ang="0">
                  <a:pos x="0" y="8"/>
                </a:cxn>
                <a:cxn ang="0">
                  <a:pos x="3" y="8"/>
                </a:cxn>
                <a:cxn ang="0">
                  <a:pos x="3" y="8"/>
                </a:cxn>
              </a:cxnLst>
              <a:rect l="0" t="0" r="r" b="b"/>
              <a:pathLst>
                <a:path w="65" h="16">
                  <a:moveTo>
                    <a:pt x="3" y="8"/>
                  </a:moveTo>
                  <a:cubicBezTo>
                    <a:pt x="3" y="8"/>
                    <a:pt x="3" y="8"/>
                    <a:pt x="3" y="8"/>
                  </a:cubicBezTo>
                  <a:cubicBezTo>
                    <a:pt x="4" y="8"/>
                    <a:pt x="4" y="8"/>
                    <a:pt x="5" y="8"/>
                  </a:cubicBezTo>
                  <a:cubicBezTo>
                    <a:pt x="9" y="8"/>
                    <a:pt x="14" y="12"/>
                    <a:pt x="18" y="12"/>
                  </a:cubicBezTo>
                  <a:cubicBezTo>
                    <a:pt x="20" y="12"/>
                    <a:pt x="21" y="13"/>
                    <a:pt x="22" y="13"/>
                  </a:cubicBezTo>
                  <a:cubicBezTo>
                    <a:pt x="26" y="14"/>
                    <a:pt x="28" y="12"/>
                    <a:pt x="32" y="13"/>
                  </a:cubicBezTo>
                  <a:cubicBezTo>
                    <a:pt x="35" y="13"/>
                    <a:pt x="53" y="1"/>
                    <a:pt x="56" y="1"/>
                  </a:cubicBezTo>
                  <a:cubicBezTo>
                    <a:pt x="57" y="2"/>
                    <a:pt x="65" y="0"/>
                    <a:pt x="65" y="0"/>
                  </a:cubicBezTo>
                  <a:cubicBezTo>
                    <a:pt x="64" y="5"/>
                    <a:pt x="49" y="9"/>
                    <a:pt x="49" y="11"/>
                  </a:cubicBezTo>
                  <a:cubicBezTo>
                    <a:pt x="49" y="14"/>
                    <a:pt x="32" y="15"/>
                    <a:pt x="29" y="15"/>
                  </a:cubicBezTo>
                  <a:cubicBezTo>
                    <a:pt x="26" y="15"/>
                    <a:pt x="24" y="16"/>
                    <a:pt x="21" y="15"/>
                  </a:cubicBezTo>
                  <a:cubicBezTo>
                    <a:pt x="16" y="14"/>
                    <a:pt x="11" y="12"/>
                    <a:pt x="5" y="10"/>
                  </a:cubicBezTo>
                  <a:cubicBezTo>
                    <a:pt x="3" y="10"/>
                    <a:pt x="1" y="10"/>
                    <a:pt x="0" y="8"/>
                  </a:cubicBezTo>
                  <a:cubicBezTo>
                    <a:pt x="1" y="8"/>
                    <a:pt x="2" y="8"/>
                    <a:pt x="3" y="8"/>
                  </a:cubicBezTo>
                  <a:cubicBezTo>
                    <a:pt x="3" y="8"/>
                    <a:pt x="3" y="8"/>
                    <a:pt x="3" y="8"/>
                  </a:cubicBezTo>
                  <a:close/>
                </a:path>
              </a:pathLst>
            </a:custGeom>
            <a:solidFill>
              <a:srgbClr val="228F56"/>
            </a:solidFill>
            <a:ln w="9525">
              <a:noFill/>
              <a:round/>
              <a:headEnd/>
              <a:tailEnd/>
            </a:ln>
          </p:spPr>
          <p:txBody>
            <a:bodyPr/>
            <a:lstStyle/>
            <a:p>
              <a:pPr>
                <a:defRPr/>
              </a:pPr>
              <a:endParaRPr lang="es-MX">
                <a:latin typeface="Arial" charset="0"/>
                <a:cs typeface="Arial" charset="0"/>
              </a:endParaRPr>
            </a:p>
          </p:txBody>
        </p:sp>
        <p:sp>
          <p:nvSpPr>
            <p:cNvPr id="1114" name="Freeform 90"/>
            <p:cNvSpPr>
              <a:spLocks/>
            </p:cNvSpPr>
            <p:nvPr/>
          </p:nvSpPr>
          <p:spPr bwMode="auto">
            <a:xfrm>
              <a:off x="4933" y="2198"/>
              <a:ext cx="179" cy="73"/>
            </a:xfrm>
            <a:custGeom>
              <a:avLst/>
              <a:gdLst/>
              <a:ahLst/>
              <a:cxnLst>
                <a:cxn ang="0">
                  <a:pos x="0" y="16"/>
                </a:cxn>
                <a:cxn ang="0">
                  <a:pos x="6" y="16"/>
                </a:cxn>
                <a:cxn ang="0">
                  <a:pos x="9" y="17"/>
                </a:cxn>
                <a:cxn ang="0">
                  <a:pos x="11" y="17"/>
                </a:cxn>
                <a:cxn ang="0">
                  <a:pos x="14" y="17"/>
                </a:cxn>
                <a:cxn ang="0">
                  <a:pos x="16" y="17"/>
                </a:cxn>
                <a:cxn ang="0">
                  <a:pos x="19" y="14"/>
                </a:cxn>
                <a:cxn ang="0">
                  <a:pos x="50" y="5"/>
                </a:cxn>
                <a:cxn ang="0">
                  <a:pos x="24" y="14"/>
                </a:cxn>
                <a:cxn ang="0">
                  <a:pos x="11" y="19"/>
                </a:cxn>
                <a:cxn ang="0">
                  <a:pos x="0" y="16"/>
                </a:cxn>
              </a:cxnLst>
              <a:rect l="0" t="0" r="r" b="b"/>
              <a:pathLst>
                <a:path w="50" h="20">
                  <a:moveTo>
                    <a:pt x="0" y="16"/>
                  </a:moveTo>
                  <a:cubicBezTo>
                    <a:pt x="2" y="16"/>
                    <a:pt x="5" y="17"/>
                    <a:pt x="6" y="16"/>
                  </a:cubicBezTo>
                  <a:cubicBezTo>
                    <a:pt x="7" y="16"/>
                    <a:pt x="8" y="18"/>
                    <a:pt x="9" y="17"/>
                  </a:cubicBezTo>
                  <a:cubicBezTo>
                    <a:pt x="10" y="17"/>
                    <a:pt x="10" y="18"/>
                    <a:pt x="11" y="17"/>
                  </a:cubicBezTo>
                  <a:cubicBezTo>
                    <a:pt x="11" y="17"/>
                    <a:pt x="13" y="17"/>
                    <a:pt x="14" y="17"/>
                  </a:cubicBezTo>
                  <a:cubicBezTo>
                    <a:pt x="15" y="16"/>
                    <a:pt x="16" y="17"/>
                    <a:pt x="16" y="17"/>
                  </a:cubicBezTo>
                  <a:cubicBezTo>
                    <a:pt x="17" y="16"/>
                    <a:pt x="18" y="15"/>
                    <a:pt x="19" y="14"/>
                  </a:cubicBezTo>
                  <a:cubicBezTo>
                    <a:pt x="44" y="0"/>
                    <a:pt x="46" y="9"/>
                    <a:pt x="50" y="5"/>
                  </a:cubicBezTo>
                  <a:cubicBezTo>
                    <a:pt x="47" y="8"/>
                    <a:pt x="27" y="11"/>
                    <a:pt x="24" y="14"/>
                  </a:cubicBezTo>
                  <a:cubicBezTo>
                    <a:pt x="21" y="20"/>
                    <a:pt x="19" y="19"/>
                    <a:pt x="11" y="19"/>
                  </a:cubicBezTo>
                  <a:cubicBezTo>
                    <a:pt x="6" y="19"/>
                    <a:pt x="4" y="15"/>
                    <a:pt x="0" y="16"/>
                  </a:cubicBezTo>
                  <a:close/>
                </a:path>
              </a:pathLst>
            </a:custGeom>
            <a:solidFill>
              <a:srgbClr val="228F56"/>
            </a:solidFill>
            <a:ln w="9525">
              <a:noFill/>
              <a:round/>
              <a:headEnd/>
              <a:tailEnd/>
            </a:ln>
          </p:spPr>
          <p:txBody>
            <a:bodyPr/>
            <a:lstStyle/>
            <a:p>
              <a:pPr>
                <a:defRPr/>
              </a:pPr>
              <a:endParaRPr lang="es-MX">
                <a:latin typeface="Arial" charset="0"/>
                <a:cs typeface="Arial" charset="0"/>
              </a:endParaRPr>
            </a:p>
          </p:txBody>
        </p:sp>
        <p:sp>
          <p:nvSpPr>
            <p:cNvPr id="1115" name="Freeform 91"/>
            <p:cNvSpPr>
              <a:spLocks/>
            </p:cNvSpPr>
            <p:nvPr/>
          </p:nvSpPr>
          <p:spPr bwMode="auto">
            <a:xfrm>
              <a:off x="4901" y="2262"/>
              <a:ext cx="234" cy="64"/>
            </a:xfrm>
            <a:custGeom>
              <a:avLst/>
              <a:gdLst/>
              <a:ahLst/>
              <a:cxnLst>
                <a:cxn ang="0">
                  <a:pos x="0" y="1"/>
                </a:cxn>
                <a:cxn ang="0">
                  <a:pos x="10" y="3"/>
                </a:cxn>
                <a:cxn ang="0">
                  <a:pos x="30" y="11"/>
                </a:cxn>
                <a:cxn ang="0">
                  <a:pos x="32" y="11"/>
                </a:cxn>
                <a:cxn ang="0">
                  <a:pos x="66" y="5"/>
                </a:cxn>
                <a:cxn ang="0">
                  <a:pos x="45" y="15"/>
                </a:cxn>
                <a:cxn ang="0">
                  <a:pos x="7" y="2"/>
                </a:cxn>
                <a:cxn ang="0">
                  <a:pos x="0" y="1"/>
                </a:cxn>
                <a:cxn ang="0">
                  <a:pos x="0" y="1"/>
                </a:cxn>
              </a:cxnLst>
              <a:rect l="0" t="0" r="r" b="b"/>
              <a:pathLst>
                <a:path w="66" h="18">
                  <a:moveTo>
                    <a:pt x="0" y="1"/>
                  </a:moveTo>
                  <a:cubicBezTo>
                    <a:pt x="4" y="0"/>
                    <a:pt x="7" y="1"/>
                    <a:pt x="10" y="3"/>
                  </a:cubicBezTo>
                  <a:cubicBezTo>
                    <a:pt x="16" y="7"/>
                    <a:pt x="22" y="12"/>
                    <a:pt x="30" y="11"/>
                  </a:cubicBezTo>
                  <a:cubicBezTo>
                    <a:pt x="31" y="11"/>
                    <a:pt x="31" y="11"/>
                    <a:pt x="32" y="11"/>
                  </a:cubicBezTo>
                  <a:cubicBezTo>
                    <a:pt x="36" y="11"/>
                    <a:pt x="62" y="6"/>
                    <a:pt x="66" y="5"/>
                  </a:cubicBezTo>
                  <a:cubicBezTo>
                    <a:pt x="61" y="6"/>
                    <a:pt x="50" y="14"/>
                    <a:pt x="45" y="15"/>
                  </a:cubicBezTo>
                  <a:cubicBezTo>
                    <a:pt x="34" y="18"/>
                    <a:pt x="15" y="8"/>
                    <a:pt x="7" y="2"/>
                  </a:cubicBezTo>
                  <a:cubicBezTo>
                    <a:pt x="5" y="1"/>
                    <a:pt x="2" y="2"/>
                    <a:pt x="0" y="1"/>
                  </a:cubicBezTo>
                  <a:cubicBezTo>
                    <a:pt x="0" y="1"/>
                    <a:pt x="0" y="1"/>
                    <a:pt x="0" y="1"/>
                  </a:cubicBezTo>
                  <a:close/>
                </a:path>
              </a:pathLst>
            </a:custGeom>
            <a:solidFill>
              <a:srgbClr val="228F56"/>
            </a:solidFill>
            <a:ln w="9525">
              <a:noFill/>
              <a:round/>
              <a:headEnd/>
              <a:tailEnd/>
            </a:ln>
          </p:spPr>
          <p:txBody>
            <a:bodyPr/>
            <a:lstStyle/>
            <a:p>
              <a:pPr>
                <a:defRPr/>
              </a:pPr>
              <a:endParaRPr lang="es-MX">
                <a:latin typeface="Arial" charset="0"/>
                <a:cs typeface="Arial" charset="0"/>
              </a:endParaRPr>
            </a:p>
          </p:txBody>
        </p:sp>
        <p:sp>
          <p:nvSpPr>
            <p:cNvPr id="1116" name="Freeform 92"/>
            <p:cNvSpPr>
              <a:spLocks/>
            </p:cNvSpPr>
            <p:nvPr/>
          </p:nvSpPr>
          <p:spPr bwMode="auto">
            <a:xfrm>
              <a:off x="4249" y="1729"/>
              <a:ext cx="106" cy="150"/>
            </a:xfrm>
            <a:custGeom>
              <a:avLst/>
              <a:gdLst/>
              <a:ahLst/>
              <a:cxnLst>
                <a:cxn ang="0">
                  <a:pos x="20" y="42"/>
                </a:cxn>
                <a:cxn ang="0">
                  <a:pos x="21" y="36"/>
                </a:cxn>
                <a:cxn ang="0">
                  <a:pos x="22" y="35"/>
                </a:cxn>
                <a:cxn ang="0">
                  <a:pos x="28" y="24"/>
                </a:cxn>
                <a:cxn ang="0">
                  <a:pos x="21" y="22"/>
                </a:cxn>
                <a:cxn ang="0">
                  <a:pos x="20" y="21"/>
                </a:cxn>
                <a:cxn ang="0">
                  <a:pos x="28" y="9"/>
                </a:cxn>
                <a:cxn ang="0">
                  <a:pos x="23" y="10"/>
                </a:cxn>
                <a:cxn ang="0">
                  <a:pos x="26" y="4"/>
                </a:cxn>
                <a:cxn ang="0">
                  <a:pos x="27" y="3"/>
                </a:cxn>
                <a:cxn ang="0">
                  <a:pos x="25" y="1"/>
                </a:cxn>
                <a:cxn ang="0">
                  <a:pos x="15" y="3"/>
                </a:cxn>
                <a:cxn ang="0">
                  <a:pos x="13" y="13"/>
                </a:cxn>
                <a:cxn ang="0">
                  <a:pos x="8" y="9"/>
                </a:cxn>
                <a:cxn ang="0">
                  <a:pos x="5" y="17"/>
                </a:cxn>
                <a:cxn ang="0">
                  <a:pos x="8" y="22"/>
                </a:cxn>
                <a:cxn ang="0">
                  <a:pos x="8" y="23"/>
                </a:cxn>
                <a:cxn ang="0">
                  <a:pos x="6" y="23"/>
                </a:cxn>
                <a:cxn ang="0">
                  <a:pos x="1" y="23"/>
                </a:cxn>
                <a:cxn ang="0">
                  <a:pos x="9" y="33"/>
                </a:cxn>
                <a:cxn ang="0">
                  <a:pos x="12" y="37"/>
                </a:cxn>
                <a:cxn ang="0">
                  <a:pos x="17" y="42"/>
                </a:cxn>
                <a:cxn ang="0">
                  <a:pos x="18" y="42"/>
                </a:cxn>
                <a:cxn ang="0">
                  <a:pos x="19" y="44"/>
                </a:cxn>
                <a:cxn ang="0">
                  <a:pos x="20" y="42"/>
                </a:cxn>
              </a:cxnLst>
              <a:rect l="0" t="0" r="r" b="b"/>
              <a:pathLst>
                <a:path w="30" h="44">
                  <a:moveTo>
                    <a:pt x="20" y="42"/>
                  </a:moveTo>
                  <a:cubicBezTo>
                    <a:pt x="20" y="40"/>
                    <a:pt x="21" y="38"/>
                    <a:pt x="21" y="36"/>
                  </a:cubicBezTo>
                  <a:cubicBezTo>
                    <a:pt x="21" y="36"/>
                    <a:pt x="22" y="35"/>
                    <a:pt x="22" y="35"/>
                  </a:cubicBezTo>
                  <a:cubicBezTo>
                    <a:pt x="22" y="30"/>
                    <a:pt x="26" y="27"/>
                    <a:pt x="28" y="24"/>
                  </a:cubicBezTo>
                  <a:cubicBezTo>
                    <a:pt x="30" y="19"/>
                    <a:pt x="24" y="23"/>
                    <a:pt x="21" y="22"/>
                  </a:cubicBezTo>
                  <a:cubicBezTo>
                    <a:pt x="20" y="22"/>
                    <a:pt x="20" y="21"/>
                    <a:pt x="20" y="21"/>
                  </a:cubicBezTo>
                  <a:cubicBezTo>
                    <a:pt x="26" y="19"/>
                    <a:pt x="30" y="15"/>
                    <a:pt x="28" y="9"/>
                  </a:cubicBezTo>
                  <a:cubicBezTo>
                    <a:pt x="27" y="11"/>
                    <a:pt x="23" y="12"/>
                    <a:pt x="23" y="10"/>
                  </a:cubicBezTo>
                  <a:cubicBezTo>
                    <a:pt x="23" y="8"/>
                    <a:pt x="27" y="7"/>
                    <a:pt x="26" y="4"/>
                  </a:cubicBezTo>
                  <a:cubicBezTo>
                    <a:pt x="26" y="3"/>
                    <a:pt x="27" y="3"/>
                    <a:pt x="27" y="3"/>
                  </a:cubicBezTo>
                  <a:cubicBezTo>
                    <a:pt x="28" y="2"/>
                    <a:pt x="26" y="0"/>
                    <a:pt x="25" y="1"/>
                  </a:cubicBezTo>
                  <a:cubicBezTo>
                    <a:pt x="22" y="3"/>
                    <a:pt x="18" y="0"/>
                    <a:pt x="15" y="3"/>
                  </a:cubicBezTo>
                  <a:cubicBezTo>
                    <a:pt x="12" y="6"/>
                    <a:pt x="15" y="11"/>
                    <a:pt x="13" y="13"/>
                  </a:cubicBezTo>
                  <a:cubicBezTo>
                    <a:pt x="11" y="15"/>
                    <a:pt x="9" y="10"/>
                    <a:pt x="8" y="9"/>
                  </a:cubicBezTo>
                  <a:cubicBezTo>
                    <a:pt x="5" y="8"/>
                    <a:pt x="5" y="15"/>
                    <a:pt x="5" y="17"/>
                  </a:cubicBezTo>
                  <a:cubicBezTo>
                    <a:pt x="5" y="19"/>
                    <a:pt x="7" y="20"/>
                    <a:pt x="8" y="22"/>
                  </a:cubicBezTo>
                  <a:cubicBezTo>
                    <a:pt x="8" y="22"/>
                    <a:pt x="9" y="23"/>
                    <a:pt x="8" y="23"/>
                  </a:cubicBezTo>
                  <a:cubicBezTo>
                    <a:pt x="8" y="24"/>
                    <a:pt x="7" y="24"/>
                    <a:pt x="6" y="23"/>
                  </a:cubicBezTo>
                  <a:cubicBezTo>
                    <a:pt x="4" y="22"/>
                    <a:pt x="1" y="21"/>
                    <a:pt x="1" y="23"/>
                  </a:cubicBezTo>
                  <a:cubicBezTo>
                    <a:pt x="0" y="28"/>
                    <a:pt x="5" y="31"/>
                    <a:pt x="9" y="33"/>
                  </a:cubicBezTo>
                  <a:cubicBezTo>
                    <a:pt x="10" y="33"/>
                    <a:pt x="11" y="35"/>
                    <a:pt x="12" y="37"/>
                  </a:cubicBezTo>
                  <a:cubicBezTo>
                    <a:pt x="13" y="38"/>
                    <a:pt x="17" y="39"/>
                    <a:pt x="17" y="42"/>
                  </a:cubicBezTo>
                  <a:cubicBezTo>
                    <a:pt x="18" y="42"/>
                    <a:pt x="18" y="42"/>
                    <a:pt x="18" y="42"/>
                  </a:cubicBezTo>
                  <a:cubicBezTo>
                    <a:pt x="18" y="43"/>
                    <a:pt x="19" y="44"/>
                    <a:pt x="19" y="44"/>
                  </a:cubicBezTo>
                  <a:cubicBezTo>
                    <a:pt x="20" y="44"/>
                    <a:pt x="19" y="43"/>
                    <a:pt x="20" y="42"/>
                  </a:cubicBezTo>
                  <a:close/>
                </a:path>
              </a:pathLst>
            </a:custGeom>
            <a:solidFill>
              <a:srgbClr val="00893A"/>
            </a:solidFill>
            <a:ln w="9525">
              <a:noFill/>
              <a:round/>
              <a:headEnd/>
              <a:tailEnd/>
            </a:ln>
          </p:spPr>
          <p:txBody>
            <a:bodyPr/>
            <a:lstStyle/>
            <a:p>
              <a:pPr>
                <a:defRPr/>
              </a:pPr>
              <a:endParaRPr lang="es-MX">
                <a:latin typeface="Arial" charset="0"/>
                <a:cs typeface="Arial" charset="0"/>
              </a:endParaRPr>
            </a:p>
          </p:txBody>
        </p:sp>
        <p:sp>
          <p:nvSpPr>
            <p:cNvPr id="1117" name="Freeform 93"/>
            <p:cNvSpPr>
              <a:spLocks/>
            </p:cNvSpPr>
            <p:nvPr/>
          </p:nvSpPr>
          <p:spPr bwMode="auto">
            <a:xfrm>
              <a:off x="4249" y="1729"/>
              <a:ext cx="96" cy="150"/>
            </a:xfrm>
            <a:custGeom>
              <a:avLst/>
              <a:gdLst/>
              <a:ahLst/>
              <a:cxnLst>
                <a:cxn ang="0">
                  <a:pos x="19" y="44"/>
                </a:cxn>
                <a:cxn ang="0">
                  <a:pos x="18" y="42"/>
                </a:cxn>
                <a:cxn ang="0">
                  <a:pos x="17" y="42"/>
                </a:cxn>
                <a:cxn ang="0">
                  <a:pos x="12" y="37"/>
                </a:cxn>
                <a:cxn ang="0">
                  <a:pos x="9" y="33"/>
                </a:cxn>
                <a:cxn ang="0">
                  <a:pos x="1" y="23"/>
                </a:cxn>
                <a:cxn ang="0">
                  <a:pos x="6" y="23"/>
                </a:cxn>
                <a:cxn ang="0">
                  <a:pos x="8" y="23"/>
                </a:cxn>
                <a:cxn ang="0">
                  <a:pos x="8" y="22"/>
                </a:cxn>
                <a:cxn ang="0">
                  <a:pos x="5" y="17"/>
                </a:cxn>
                <a:cxn ang="0">
                  <a:pos x="8" y="9"/>
                </a:cxn>
                <a:cxn ang="0">
                  <a:pos x="13" y="13"/>
                </a:cxn>
                <a:cxn ang="0">
                  <a:pos x="15" y="3"/>
                </a:cxn>
                <a:cxn ang="0">
                  <a:pos x="25" y="1"/>
                </a:cxn>
                <a:cxn ang="0">
                  <a:pos x="27" y="3"/>
                </a:cxn>
                <a:cxn ang="0">
                  <a:pos x="22" y="9"/>
                </a:cxn>
                <a:cxn ang="0">
                  <a:pos x="17" y="4"/>
                </a:cxn>
                <a:cxn ang="0">
                  <a:pos x="15" y="19"/>
                </a:cxn>
                <a:cxn ang="0">
                  <a:pos x="14" y="18"/>
                </a:cxn>
                <a:cxn ang="0">
                  <a:pos x="13" y="16"/>
                </a:cxn>
                <a:cxn ang="0">
                  <a:pos x="8" y="14"/>
                </a:cxn>
                <a:cxn ang="0">
                  <a:pos x="7" y="16"/>
                </a:cxn>
                <a:cxn ang="0">
                  <a:pos x="14" y="28"/>
                </a:cxn>
                <a:cxn ang="0">
                  <a:pos x="2" y="23"/>
                </a:cxn>
                <a:cxn ang="0">
                  <a:pos x="9" y="30"/>
                </a:cxn>
                <a:cxn ang="0">
                  <a:pos x="15" y="33"/>
                </a:cxn>
                <a:cxn ang="0">
                  <a:pos x="13" y="36"/>
                </a:cxn>
                <a:cxn ang="0">
                  <a:pos x="16" y="36"/>
                </a:cxn>
                <a:cxn ang="0">
                  <a:pos x="14" y="38"/>
                </a:cxn>
                <a:cxn ang="0">
                  <a:pos x="19" y="44"/>
                </a:cxn>
              </a:cxnLst>
              <a:rect l="0" t="0" r="r" b="b"/>
              <a:pathLst>
                <a:path w="28" h="44">
                  <a:moveTo>
                    <a:pt x="19" y="44"/>
                  </a:moveTo>
                  <a:cubicBezTo>
                    <a:pt x="20" y="44"/>
                    <a:pt x="18" y="42"/>
                    <a:pt x="18" y="42"/>
                  </a:cubicBezTo>
                  <a:cubicBezTo>
                    <a:pt x="18" y="42"/>
                    <a:pt x="18" y="42"/>
                    <a:pt x="17" y="42"/>
                  </a:cubicBezTo>
                  <a:cubicBezTo>
                    <a:pt x="17" y="39"/>
                    <a:pt x="13" y="38"/>
                    <a:pt x="12" y="37"/>
                  </a:cubicBezTo>
                  <a:cubicBezTo>
                    <a:pt x="11" y="35"/>
                    <a:pt x="10" y="33"/>
                    <a:pt x="9" y="33"/>
                  </a:cubicBezTo>
                  <a:cubicBezTo>
                    <a:pt x="5" y="31"/>
                    <a:pt x="0" y="28"/>
                    <a:pt x="1" y="23"/>
                  </a:cubicBezTo>
                  <a:cubicBezTo>
                    <a:pt x="1" y="21"/>
                    <a:pt x="4" y="22"/>
                    <a:pt x="6" y="23"/>
                  </a:cubicBezTo>
                  <a:cubicBezTo>
                    <a:pt x="7" y="24"/>
                    <a:pt x="8" y="24"/>
                    <a:pt x="8" y="23"/>
                  </a:cubicBezTo>
                  <a:cubicBezTo>
                    <a:pt x="9" y="23"/>
                    <a:pt x="8" y="22"/>
                    <a:pt x="8" y="22"/>
                  </a:cubicBezTo>
                  <a:cubicBezTo>
                    <a:pt x="7" y="20"/>
                    <a:pt x="5" y="19"/>
                    <a:pt x="5" y="17"/>
                  </a:cubicBezTo>
                  <a:cubicBezTo>
                    <a:pt x="5" y="15"/>
                    <a:pt x="5" y="8"/>
                    <a:pt x="8" y="9"/>
                  </a:cubicBezTo>
                  <a:cubicBezTo>
                    <a:pt x="9" y="10"/>
                    <a:pt x="11" y="15"/>
                    <a:pt x="13" y="13"/>
                  </a:cubicBezTo>
                  <a:cubicBezTo>
                    <a:pt x="15" y="11"/>
                    <a:pt x="12" y="6"/>
                    <a:pt x="15" y="3"/>
                  </a:cubicBezTo>
                  <a:cubicBezTo>
                    <a:pt x="18" y="0"/>
                    <a:pt x="22" y="3"/>
                    <a:pt x="25" y="1"/>
                  </a:cubicBezTo>
                  <a:cubicBezTo>
                    <a:pt x="26" y="0"/>
                    <a:pt x="28" y="2"/>
                    <a:pt x="27" y="3"/>
                  </a:cubicBezTo>
                  <a:cubicBezTo>
                    <a:pt x="27" y="3"/>
                    <a:pt x="22" y="5"/>
                    <a:pt x="22" y="9"/>
                  </a:cubicBezTo>
                  <a:cubicBezTo>
                    <a:pt x="22" y="5"/>
                    <a:pt x="19" y="2"/>
                    <a:pt x="17" y="4"/>
                  </a:cubicBezTo>
                  <a:cubicBezTo>
                    <a:pt x="13" y="7"/>
                    <a:pt x="17" y="14"/>
                    <a:pt x="15" y="19"/>
                  </a:cubicBezTo>
                  <a:cubicBezTo>
                    <a:pt x="15" y="19"/>
                    <a:pt x="14" y="18"/>
                    <a:pt x="14" y="18"/>
                  </a:cubicBezTo>
                  <a:cubicBezTo>
                    <a:pt x="13" y="17"/>
                    <a:pt x="13" y="16"/>
                    <a:pt x="13" y="16"/>
                  </a:cubicBezTo>
                  <a:cubicBezTo>
                    <a:pt x="10" y="15"/>
                    <a:pt x="11" y="14"/>
                    <a:pt x="8" y="14"/>
                  </a:cubicBezTo>
                  <a:cubicBezTo>
                    <a:pt x="6" y="14"/>
                    <a:pt x="6" y="15"/>
                    <a:pt x="7" y="16"/>
                  </a:cubicBezTo>
                  <a:cubicBezTo>
                    <a:pt x="8" y="20"/>
                    <a:pt x="15" y="25"/>
                    <a:pt x="14" y="28"/>
                  </a:cubicBezTo>
                  <a:cubicBezTo>
                    <a:pt x="13" y="31"/>
                    <a:pt x="5" y="24"/>
                    <a:pt x="2" y="23"/>
                  </a:cubicBezTo>
                  <a:cubicBezTo>
                    <a:pt x="1" y="27"/>
                    <a:pt x="6" y="27"/>
                    <a:pt x="9" y="30"/>
                  </a:cubicBezTo>
                  <a:cubicBezTo>
                    <a:pt x="10" y="31"/>
                    <a:pt x="13" y="32"/>
                    <a:pt x="15" y="33"/>
                  </a:cubicBezTo>
                  <a:cubicBezTo>
                    <a:pt x="16" y="34"/>
                    <a:pt x="12" y="36"/>
                    <a:pt x="13" y="36"/>
                  </a:cubicBezTo>
                  <a:cubicBezTo>
                    <a:pt x="13" y="36"/>
                    <a:pt x="15" y="36"/>
                    <a:pt x="16" y="36"/>
                  </a:cubicBezTo>
                  <a:cubicBezTo>
                    <a:pt x="16" y="37"/>
                    <a:pt x="15" y="37"/>
                    <a:pt x="14" y="38"/>
                  </a:cubicBezTo>
                  <a:cubicBezTo>
                    <a:pt x="14" y="39"/>
                    <a:pt x="21" y="44"/>
                    <a:pt x="19" y="44"/>
                  </a:cubicBezTo>
                  <a:close/>
                </a:path>
              </a:pathLst>
            </a:custGeom>
            <a:solidFill>
              <a:srgbClr val="006D5A"/>
            </a:solidFill>
            <a:ln w="9525">
              <a:noFill/>
              <a:round/>
              <a:headEnd/>
              <a:tailEnd/>
            </a:ln>
          </p:spPr>
          <p:txBody>
            <a:bodyPr/>
            <a:lstStyle/>
            <a:p>
              <a:pPr>
                <a:defRPr/>
              </a:pPr>
              <a:endParaRPr lang="es-MX">
                <a:latin typeface="Arial" charset="0"/>
                <a:cs typeface="Arial" charset="0"/>
              </a:endParaRPr>
            </a:p>
          </p:txBody>
        </p:sp>
        <p:sp>
          <p:nvSpPr>
            <p:cNvPr id="1118" name="Freeform 94"/>
            <p:cNvSpPr>
              <a:spLocks/>
            </p:cNvSpPr>
            <p:nvPr/>
          </p:nvSpPr>
          <p:spPr bwMode="auto">
            <a:xfrm>
              <a:off x="4281" y="1733"/>
              <a:ext cx="73" cy="146"/>
            </a:xfrm>
            <a:custGeom>
              <a:avLst/>
              <a:gdLst/>
              <a:ahLst/>
              <a:cxnLst>
                <a:cxn ang="0">
                  <a:pos x="9" y="42"/>
                </a:cxn>
                <a:cxn ang="0">
                  <a:pos x="10" y="40"/>
                </a:cxn>
                <a:cxn ang="0">
                  <a:pos x="11" y="34"/>
                </a:cxn>
                <a:cxn ang="0">
                  <a:pos x="12" y="33"/>
                </a:cxn>
                <a:cxn ang="0">
                  <a:pos x="18" y="22"/>
                </a:cxn>
                <a:cxn ang="0">
                  <a:pos x="11" y="20"/>
                </a:cxn>
                <a:cxn ang="0">
                  <a:pos x="10" y="19"/>
                </a:cxn>
                <a:cxn ang="0">
                  <a:pos x="18" y="7"/>
                </a:cxn>
                <a:cxn ang="0">
                  <a:pos x="13" y="8"/>
                </a:cxn>
                <a:cxn ang="0">
                  <a:pos x="16" y="2"/>
                </a:cxn>
                <a:cxn ang="0">
                  <a:pos x="17" y="1"/>
                </a:cxn>
                <a:cxn ang="0">
                  <a:pos x="17" y="0"/>
                </a:cxn>
                <a:cxn ang="0">
                  <a:pos x="10" y="11"/>
                </a:cxn>
                <a:cxn ang="0">
                  <a:pos x="17" y="11"/>
                </a:cxn>
                <a:cxn ang="0">
                  <a:pos x="11" y="14"/>
                </a:cxn>
                <a:cxn ang="0">
                  <a:pos x="5" y="24"/>
                </a:cxn>
                <a:cxn ang="0">
                  <a:pos x="16" y="22"/>
                </a:cxn>
                <a:cxn ang="0">
                  <a:pos x="9" y="42"/>
                </a:cxn>
                <a:cxn ang="0">
                  <a:pos x="9" y="42"/>
                </a:cxn>
              </a:cxnLst>
              <a:rect l="0" t="0" r="r" b="b"/>
              <a:pathLst>
                <a:path w="20" h="42">
                  <a:moveTo>
                    <a:pt x="9" y="42"/>
                  </a:moveTo>
                  <a:cubicBezTo>
                    <a:pt x="10" y="42"/>
                    <a:pt x="9" y="41"/>
                    <a:pt x="10" y="40"/>
                  </a:cubicBezTo>
                  <a:cubicBezTo>
                    <a:pt x="10" y="38"/>
                    <a:pt x="11" y="36"/>
                    <a:pt x="11" y="34"/>
                  </a:cubicBezTo>
                  <a:cubicBezTo>
                    <a:pt x="11" y="34"/>
                    <a:pt x="12" y="33"/>
                    <a:pt x="12" y="33"/>
                  </a:cubicBezTo>
                  <a:cubicBezTo>
                    <a:pt x="12" y="28"/>
                    <a:pt x="16" y="25"/>
                    <a:pt x="18" y="22"/>
                  </a:cubicBezTo>
                  <a:cubicBezTo>
                    <a:pt x="20" y="17"/>
                    <a:pt x="14" y="21"/>
                    <a:pt x="11" y="20"/>
                  </a:cubicBezTo>
                  <a:cubicBezTo>
                    <a:pt x="10" y="20"/>
                    <a:pt x="10" y="19"/>
                    <a:pt x="10" y="19"/>
                  </a:cubicBezTo>
                  <a:cubicBezTo>
                    <a:pt x="16" y="17"/>
                    <a:pt x="20" y="13"/>
                    <a:pt x="18" y="7"/>
                  </a:cubicBezTo>
                  <a:cubicBezTo>
                    <a:pt x="17" y="9"/>
                    <a:pt x="13" y="10"/>
                    <a:pt x="13" y="8"/>
                  </a:cubicBezTo>
                  <a:cubicBezTo>
                    <a:pt x="13" y="6"/>
                    <a:pt x="17" y="5"/>
                    <a:pt x="16" y="2"/>
                  </a:cubicBezTo>
                  <a:cubicBezTo>
                    <a:pt x="16" y="1"/>
                    <a:pt x="17" y="1"/>
                    <a:pt x="17" y="1"/>
                  </a:cubicBezTo>
                  <a:cubicBezTo>
                    <a:pt x="17" y="0"/>
                    <a:pt x="17" y="0"/>
                    <a:pt x="17" y="0"/>
                  </a:cubicBezTo>
                  <a:cubicBezTo>
                    <a:pt x="13" y="3"/>
                    <a:pt x="10" y="7"/>
                    <a:pt x="10" y="11"/>
                  </a:cubicBezTo>
                  <a:cubicBezTo>
                    <a:pt x="9" y="13"/>
                    <a:pt x="16" y="9"/>
                    <a:pt x="17" y="11"/>
                  </a:cubicBezTo>
                  <a:cubicBezTo>
                    <a:pt x="18" y="13"/>
                    <a:pt x="14" y="13"/>
                    <a:pt x="11" y="14"/>
                  </a:cubicBezTo>
                  <a:cubicBezTo>
                    <a:pt x="0" y="16"/>
                    <a:pt x="4" y="23"/>
                    <a:pt x="5" y="24"/>
                  </a:cubicBezTo>
                  <a:cubicBezTo>
                    <a:pt x="7" y="25"/>
                    <a:pt x="13" y="23"/>
                    <a:pt x="16" y="22"/>
                  </a:cubicBezTo>
                  <a:cubicBezTo>
                    <a:pt x="5" y="29"/>
                    <a:pt x="7" y="35"/>
                    <a:pt x="9" y="42"/>
                  </a:cubicBezTo>
                  <a:cubicBezTo>
                    <a:pt x="9" y="42"/>
                    <a:pt x="9" y="42"/>
                    <a:pt x="9" y="42"/>
                  </a:cubicBezTo>
                  <a:close/>
                </a:path>
              </a:pathLst>
            </a:custGeom>
            <a:solidFill>
              <a:srgbClr val="69C34E"/>
            </a:solidFill>
            <a:ln w="9525">
              <a:noFill/>
              <a:round/>
              <a:headEnd/>
              <a:tailEnd/>
            </a:ln>
          </p:spPr>
          <p:txBody>
            <a:bodyPr/>
            <a:lstStyle/>
            <a:p>
              <a:pPr>
                <a:defRPr/>
              </a:pPr>
              <a:endParaRPr lang="es-MX">
                <a:latin typeface="Arial" charset="0"/>
                <a:cs typeface="Arial" charset="0"/>
              </a:endParaRPr>
            </a:p>
          </p:txBody>
        </p:sp>
        <p:sp>
          <p:nvSpPr>
            <p:cNvPr id="1119" name="Freeform 95"/>
            <p:cNvSpPr>
              <a:spLocks noEditPoints="1"/>
            </p:cNvSpPr>
            <p:nvPr/>
          </p:nvSpPr>
          <p:spPr bwMode="auto">
            <a:xfrm>
              <a:off x="4254" y="1738"/>
              <a:ext cx="92" cy="141"/>
            </a:xfrm>
            <a:custGeom>
              <a:avLst/>
              <a:gdLst/>
              <a:ahLst/>
              <a:cxnLst>
                <a:cxn ang="0">
                  <a:pos x="14" y="14"/>
                </a:cxn>
                <a:cxn ang="0">
                  <a:pos x="26" y="8"/>
                </a:cxn>
                <a:cxn ang="0">
                  <a:pos x="13" y="25"/>
                </a:cxn>
                <a:cxn ang="0">
                  <a:pos x="25" y="20"/>
                </a:cxn>
                <a:cxn ang="0">
                  <a:pos x="13" y="29"/>
                </a:cxn>
                <a:cxn ang="0">
                  <a:pos x="0" y="20"/>
                </a:cxn>
                <a:cxn ang="0">
                  <a:pos x="13" y="19"/>
                </a:cxn>
                <a:cxn ang="0">
                  <a:pos x="5" y="10"/>
                </a:cxn>
                <a:cxn ang="0">
                  <a:pos x="21" y="0"/>
                </a:cxn>
                <a:cxn ang="0">
                  <a:pos x="17" y="40"/>
                </a:cxn>
              </a:cxnLst>
              <a:rect l="0" t="0" r="r" b="b"/>
              <a:pathLst>
                <a:path w="26" h="40">
                  <a:moveTo>
                    <a:pt x="14" y="14"/>
                  </a:moveTo>
                  <a:cubicBezTo>
                    <a:pt x="14" y="14"/>
                    <a:pt x="19" y="16"/>
                    <a:pt x="26" y="8"/>
                  </a:cubicBezTo>
                  <a:moveTo>
                    <a:pt x="13" y="25"/>
                  </a:moveTo>
                  <a:cubicBezTo>
                    <a:pt x="13" y="25"/>
                    <a:pt x="22" y="23"/>
                    <a:pt x="25" y="20"/>
                  </a:cubicBezTo>
                  <a:moveTo>
                    <a:pt x="13" y="29"/>
                  </a:moveTo>
                  <a:cubicBezTo>
                    <a:pt x="13" y="29"/>
                    <a:pt x="2" y="26"/>
                    <a:pt x="0" y="20"/>
                  </a:cubicBezTo>
                  <a:moveTo>
                    <a:pt x="13" y="19"/>
                  </a:moveTo>
                  <a:cubicBezTo>
                    <a:pt x="13" y="19"/>
                    <a:pt x="5" y="13"/>
                    <a:pt x="5" y="10"/>
                  </a:cubicBezTo>
                  <a:moveTo>
                    <a:pt x="21" y="0"/>
                  </a:moveTo>
                  <a:cubicBezTo>
                    <a:pt x="21" y="0"/>
                    <a:pt x="6" y="15"/>
                    <a:pt x="17" y="40"/>
                  </a:cubicBezTo>
                </a:path>
              </a:pathLst>
            </a:custGeom>
            <a:noFill/>
            <a:ln w="0">
              <a:solidFill>
                <a:srgbClr val="004838"/>
              </a:solidFill>
              <a:prstDash val="solid"/>
              <a:round/>
              <a:headEnd/>
              <a:tailEnd/>
            </a:ln>
          </p:spPr>
          <p:txBody>
            <a:bodyPr/>
            <a:lstStyle/>
            <a:p>
              <a:pPr>
                <a:defRPr/>
              </a:pPr>
              <a:endParaRPr lang="es-MX">
                <a:latin typeface="Arial" charset="0"/>
                <a:cs typeface="Arial" charset="0"/>
              </a:endParaRPr>
            </a:p>
          </p:txBody>
        </p:sp>
        <p:sp>
          <p:nvSpPr>
            <p:cNvPr id="1120" name="Freeform 96"/>
            <p:cNvSpPr>
              <a:spLocks/>
            </p:cNvSpPr>
            <p:nvPr/>
          </p:nvSpPr>
          <p:spPr bwMode="auto">
            <a:xfrm>
              <a:off x="4295" y="1925"/>
              <a:ext cx="106" cy="146"/>
            </a:xfrm>
            <a:custGeom>
              <a:avLst/>
              <a:gdLst/>
              <a:ahLst/>
              <a:cxnLst>
                <a:cxn ang="0">
                  <a:pos x="30" y="39"/>
                </a:cxn>
                <a:cxn ang="0">
                  <a:pos x="29" y="34"/>
                </a:cxn>
                <a:cxn ang="0">
                  <a:pos x="29" y="32"/>
                </a:cxn>
                <a:cxn ang="0">
                  <a:pos x="27" y="19"/>
                </a:cxn>
                <a:cxn ang="0">
                  <a:pos x="20" y="22"/>
                </a:cxn>
                <a:cxn ang="0">
                  <a:pos x="20" y="21"/>
                </a:cxn>
                <a:cxn ang="0">
                  <a:pos x="20" y="7"/>
                </a:cxn>
                <a:cxn ang="0">
                  <a:pos x="16" y="11"/>
                </a:cxn>
                <a:cxn ang="0">
                  <a:pos x="15" y="4"/>
                </a:cxn>
                <a:cxn ang="0">
                  <a:pos x="16" y="2"/>
                </a:cxn>
                <a:cxn ang="0">
                  <a:pos x="13" y="2"/>
                </a:cxn>
                <a:cxn ang="0">
                  <a:pos x="6" y="8"/>
                </a:cxn>
                <a:cxn ang="0">
                  <a:pos x="9" y="19"/>
                </a:cxn>
                <a:cxn ang="0">
                  <a:pos x="3" y="18"/>
                </a:cxn>
                <a:cxn ang="0">
                  <a:pos x="5" y="26"/>
                </a:cxn>
                <a:cxn ang="0">
                  <a:pos x="10" y="28"/>
                </a:cxn>
                <a:cxn ang="0">
                  <a:pos x="11" y="29"/>
                </a:cxn>
                <a:cxn ang="0">
                  <a:pos x="9" y="31"/>
                </a:cxn>
                <a:cxn ang="0">
                  <a:pos x="4" y="33"/>
                </a:cxn>
                <a:cxn ang="0">
                  <a:pos x="16" y="37"/>
                </a:cxn>
                <a:cxn ang="0">
                  <a:pos x="21" y="39"/>
                </a:cxn>
                <a:cxn ang="0">
                  <a:pos x="28" y="40"/>
                </a:cxn>
                <a:cxn ang="0">
                  <a:pos x="29" y="40"/>
                </a:cxn>
                <a:cxn ang="0">
                  <a:pos x="31" y="41"/>
                </a:cxn>
                <a:cxn ang="0">
                  <a:pos x="30" y="39"/>
                </a:cxn>
              </a:cxnLst>
              <a:rect l="0" t="0" r="r" b="b"/>
              <a:pathLst>
                <a:path w="31" h="42">
                  <a:moveTo>
                    <a:pt x="30" y="39"/>
                  </a:moveTo>
                  <a:cubicBezTo>
                    <a:pt x="29" y="37"/>
                    <a:pt x="29" y="36"/>
                    <a:pt x="29" y="34"/>
                  </a:cubicBezTo>
                  <a:cubicBezTo>
                    <a:pt x="29" y="33"/>
                    <a:pt x="28" y="32"/>
                    <a:pt x="29" y="32"/>
                  </a:cubicBezTo>
                  <a:cubicBezTo>
                    <a:pt x="25" y="28"/>
                    <a:pt x="28" y="23"/>
                    <a:pt x="27" y="19"/>
                  </a:cubicBezTo>
                  <a:cubicBezTo>
                    <a:pt x="27" y="14"/>
                    <a:pt x="23" y="21"/>
                    <a:pt x="20" y="22"/>
                  </a:cubicBezTo>
                  <a:cubicBezTo>
                    <a:pt x="20" y="22"/>
                    <a:pt x="20" y="21"/>
                    <a:pt x="20" y="21"/>
                  </a:cubicBezTo>
                  <a:cubicBezTo>
                    <a:pt x="24" y="17"/>
                    <a:pt x="25" y="11"/>
                    <a:pt x="20" y="7"/>
                  </a:cubicBezTo>
                  <a:cubicBezTo>
                    <a:pt x="20" y="9"/>
                    <a:pt x="17" y="12"/>
                    <a:pt x="16" y="11"/>
                  </a:cubicBezTo>
                  <a:cubicBezTo>
                    <a:pt x="15" y="9"/>
                    <a:pt x="18" y="6"/>
                    <a:pt x="15" y="4"/>
                  </a:cubicBezTo>
                  <a:cubicBezTo>
                    <a:pt x="15" y="3"/>
                    <a:pt x="16" y="3"/>
                    <a:pt x="16" y="2"/>
                  </a:cubicBezTo>
                  <a:cubicBezTo>
                    <a:pt x="16" y="1"/>
                    <a:pt x="13" y="0"/>
                    <a:pt x="13" y="2"/>
                  </a:cubicBezTo>
                  <a:cubicBezTo>
                    <a:pt x="11" y="5"/>
                    <a:pt x="7" y="5"/>
                    <a:pt x="6" y="8"/>
                  </a:cubicBezTo>
                  <a:cubicBezTo>
                    <a:pt x="5" y="12"/>
                    <a:pt x="10" y="15"/>
                    <a:pt x="9" y="19"/>
                  </a:cubicBezTo>
                  <a:cubicBezTo>
                    <a:pt x="9" y="21"/>
                    <a:pt x="4" y="18"/>
                    <a:pt x="3" y="18"/>
                  </a:cubicBezTo>
                  <a:cubicBezTo>
                    <a:pt x="0" y="18"/>
                    <a:pt x="4" y="24"/>
                    <a:pt x="5" y="26"/>
                  </a:cubicBezTo>
                  <a:cubicBezTo>
                    <a:pt x="6" y="27"/>
                    <a:pt x="8" y="28"/>
                    <a:pt x="10" y="28"/>
                  </a:cubicBezTo>
                  <a:cubicBezTo>
                    <a:pt x="10" y="28"/>
                    <a:pt x="11" y="29"/>
                    <a:pt x="11" y="29"/>
                  </a:cubicBezTo>
                  <a:cubicBezTo>
                    <a:pt x="11" y="31"/>
                    <a:pt x="9" y="31"/>
                    <a:pt x="9" y="31"/>
                  </a:cubicBezTo>
                  <a:cubicBezTo>
                    <a:pt x="7" y="30"/>
                    <a:pt x="3" y="31"/>
                    <a:pt x="4" y="33"/>
                  </a:cubicBezTo>
                  <a:cubicBezTo>
                    <a:pt x="6" y="37"/>
                    <a:pt x="12" y="38"/>
                    <a:pt x="16" y="37"/>
                  </a:cubicBezTo>
                  <a:cubicBezTo>
                    <a:pt x="18" y="37"/>
                    <a:pt x="19" y="38"/>
                    <a:pt x="21" y="39"/>
                  </a:cubicBezTo>
                  <a:cubicBezTo>
                    <a:pt x="23" y="40"/>
                    <a:pt x="26" y="39"/>
                    <a:pt x="28" y="40"/>
                  </a:cubicBezTo>
                  <a:cubicBezTo>
                    <a:pt x="29" y="41"/>
                    <a:pt x="29" y="40"/>
                    <a:pt x="29" y="40"/>
                  </a:cubicBezTo>
                  <a:cubicBezTo>
                    <a:pt x="29" y="41"/>
                    <a:pt x="31" y="42"/>
                    <a:pt x="31" y="41"/>
                  </a:cubicBezTo>
                  <a:cubicBezTo>
                    <a:pt x="31" y="41"/>
                    <a:pt x="31" y="40"/>
                    <a:pt x="30" y="39"/>
                  </a:cubicBezTo>
                  <a:close/>
                </a:path>
              </a:pathLst>
            </a:custGeom>
            <a:solidFill>
              <a:srgbClr val="00893A"/>
            </a:solidFill>
            <a:ln w="9525">
              <a:noFill/>
              <a:round/>
              <a:headEnd/>
              <a:tailEnd/>
            </a:ln>
          </p:spPr>
          <p:txBody>
            <a:bodyPr/>
            <a:lstStyle/>
            <a:p>
              <a:pPr>
                <a:defRPr/>
              </a:pPr>
              <a:endParaRPr lang="es-MX">
                <a:latin typeface="Arial" charset="0"/>
                <a:cs typeface="Arial" charset="0"/>
              </a:endParaRPr>
            </a:p>
          </p:txBody>
        </p:sp>
        <p:sp>
          <p:nvSpPr>
            <p:cNvPr id="1121" name="Freeform 97"/>
            <p:cNvSpPr>
              <a:spLocks/>
            </p:cNvSpPr>
            <p:nvPr/>
          </p:nvSpPr>
          <p:spPr bwMode="auto">
            <a:xfrm>
              <a:off x="4295" y="1925"/>
              <a:ext cx="110" cy="141"/>
            </a:xfrm>
            <a:custGeom>
              <a:avLst/>
              <a:gdLst/>
              <a:ahLst/>
              <a:cxnLst>
                <a:cxn ang="0">
                  <a:pos x="31" y="41"/>
                </a:cxn>
                <a:cxn ang="0">
                  <a:pos x="29" y="40"/>
                </a:cxn>
                <a:cxn ang="0">
                  <a:pos x="28" y="40"/>
                </a:cxn>
                <a:cxn ang="0">
                  <a:pos x="21" y="39"/>
                </a:cxn>
                <a:cxn ang="0">
                  <a:pos x="16" y="37"/>
                </a:cxn>
                <a:cxn ang="0">
                  <a:pos x="4" y="33"/>
                </a:cxn>
                <a:cxn ang="0">
                  <a:pos x="9" y="31"/>
                </a:cxn>
                <a:cxn ang="0">
                  <a:pos x="11" y="29"/>
                </a:cxn>
                <a:cxn ang="0">
                  <a:pos x="10" y="28"/>
                </a:cxn>
                <a:cxn ang="0">
                  <a:pos x="5" y="26"/>
                </a:cxn>
                <a:cxn ang="0">
                  <a:pos x="3" y="18"/>
                </a:cxn>
                <a:cxn ang="0">
                  <a:pos x="9" y="19"/>
                </a:cxn>
                <a:cxn ang="0">
                  <a:pos x="6" y="8"/>
                </a:cxn>
                <a:cxn ang="0">
                  <a:pos x="13" y="2"/>
                </a:cxn>
                <a:cxn ang="0">
                  <a:pos x="16" y="2"/>
                </a:cxn>
                <a:cxn ang="0">
                  <a:pos x="15" y="10"/>
                </a:cxn>
                <a:cxn ang="0">
                  <a:pos x="8" y="8"/>
                </a:cxn>
                <a:cxn ang="0">
                  <a:pos x="14" y="22"/>
                </a:cxn>
                <a:cxn ang="0">
                  <a:pos x="13" y="22"/>
                </a:cxn>
                <a:cxn ang="0">
                  <a:pos x="10" y="21"/>
                </a:cxn>
                <a:cxn ang="0">
                  <a:pos x="6" y="21"/>
                </a:cxn>
                <a:cxn ang="0">
                  <a:pos x="6" y="24"/>
                </a:cxn>
                <a:cxn ang="0">
                  <a:pos x="18" y="30"/>
                </a:cxn>
                <a:cxn ang="0">
                  <a:pos x="5" y="32"/>
                </a:cxn>
                <a:cxn ang="0">
                  <a:pos x="15" y="35"/>
                </a:cxn>
                <a:cxn ang="0">
                  <a:pos x="22" y="34"/>
                </a:cxn>
                <a:cxn ang="0">
                  <a:pos x="21" y="38"/>
                </a:cxn>
                <a:cxn ang="0">
                  <a:pos x="24" y="37"/>
                </a:cxn>
                <a:cxn ang="0">
                  <a:pos x="23" y="39"/>
                </a:cxn>
                <a:cxn ang="0">
                  <a:pos x="31" y="41"/>
                </a:cxn>
              </a:cxnLst>
              <a:rect l="0" t="0" r="r" b="b"/>
              <a:pathLst>
                <a:path w="32" h="41">
                  <a:moveTo>
                    <a:pt x="31" y="41"/>
                  </a:moveTo>
                  <a:cubicBezTo>
                    <a:pt x="31" y="41"/>
                    <a:pt x="29" y="40"/>
                    <a:pt x="29" y="40"/>
                  </a:cubicBezTo>
                  <a:cubicBezTo>
                    <a:pt x="29" y="40"/>
                    <a:pt x="29" y="41"/>
                    <a:pt x="28" y="40"/>
                  </a:cubicBezTo>
                  <a:cubicBezTo>
                    <a:pt x="26" y="39"/>
                    <a:pt x="23" y="40"/>
                    <a:pt x="21" y="39"/>
                  </a:cubicBezTo>
                  <a:cubicBezTo>
                    <a:pt x="19" y="38"/>
                    <a:pt x="18" y="37"/>
                    <a:pt x="16" y="37"/>
                  </a:cubicBezTo>
                  <a:cubicBezTo>
                    <a:pt x="12" y="38"/>
                    <a:pt x="6" y="37"/>
                    <a:pt x="4" y="33"/>
                  </a:cubicBezTo>
                  <a:cubicBezTo>
                    <a:pt x="3" y="31"/>
                    <a:pt x="7" y="30"/>
                    <a:pt x="9" y="31"/>
                  </a:cubicBezTo>
                  <a:cubicBezTo>
                    <a:pt x="9" y="31"/>
                    <a:pt x="11" y="31"/>
                    <a:pt x="11" y="29"/>
                  </a:cubicBezTo>
                  <a:cubicBezTo>
                    <a:pt x="11" y="29"/>
                    <a:pt x="10" y="28"/>
                    <a:pt x="10" y="28"/>
                  </a:cubicBezTo>
                  <a:cubicBezTo>
                    <a:pt x="8" y="28"/>
                    <a:pt x="6" y="27"/>
                    <a:pt x="5" y="26"/>
                  </a:cubicBezTo>
                  <a:cubicBezTo>
                    <a:pt x="4" y="24"/>
                    <a:pt x="0" y="18"/>
                    <a:pt x="3" y="18"/>
                  </a:cubicBezTo>
                  <a:cubicBezTo>
                    <a:pt x="4" y="18"/>
                    <a:pt x="9" y="21"/>
                    <a:pt x="9" y="19"/>
                  </a:cubicBezTo>
                  <a:cubicBezTo>
                    <a:pt x="10" y="15"/>
                    <a:pt x="5" y="12"/>
                    <a:pt x="6" y="8"/>
                  </a:cubicBezTo>
                  <a:cubicBezTo>
                    <a:pt x="7" y="5"/>
                    <a:pt x="11" y="5"/>
                    <a:pt x="13" y="2"/>
                  </a:cubicBezTo>
                  <a:cubicBezTo>
                    <a:pt x="13" y="0"/>
                    <a:pt x="16" y="1"/>
                    <a:pt x="16" y="2"/>
                  </a:cubicBezTo>
                  <a:cubicBezTo>
                    <a:pt x="16" y="3"/>
                    <a:pt x="13" y="7"/>
                    <a:pt x="15" y="10"/>
                  </a:cubicBezTo>
                  <a:cubicBezTo>
                    <a:pt x="13" y="7"/>
                    <a:pt x="9" y="5"/>
                    <a:pt x="8" y="8"/>
                  </a:cubicBezTo>
                  <a:cubicBezTo>
                    <a:pt x="6" y="14"/>
                    <a:pt x="13" y="17"/>
                    <a:pt x="14" y="22"/>
                  </a:cubicBezTo>
                  <a:cubicBezTo>
                    <a:pt x="14" y="22"/>
                    <a:pt x="13" y="22"/>
                    <a:pt x="13" y="22"/>
                  </a:cubicBezTo>
                  <a:cubicBezTo>
                    <a:pt x="12" y="22"/>
                    <a:pt x="11" y="21"/>
                    <a:pt x="10" y="21"/>
                  </a:cubicBezTo>
                  <a:cubicBezTo>
                    <a:pt x="8" y="21"/>
                    <a:pt x="8" y="20"/>
                    <a:pt x="6" y="21"/>
                  </a:cubicBezTo>
                  <a:cubicBezTo>
                    <a:pt x="4" y="23"/>
                    <a:pt x="5" y="23"/>
                    <a:pt x="6" y="24"/>
                  </a:cubicBezTo>
                  <a:cubicBezTo>
                    <a:pt x="8" y="26"/>
                    <a:pt x="17" y="28"/>
                    <a:pt x="18" y="30"/>
                  </a:cubicBezTo>
                  <a:cubicBezTo>
                    <a:pt x="19" y="33"/>
                    <a:pt x="8" y="32"/>
                    <a:pt x="5" y="32"/>
                  </a:cubicBezTo>
                  <a:cubicBezTo>
                    <a:pt x="6" y="36"/>
                    <a:pt x="11" y="34"/>
                    <a:pt x="15" y="35"/>
                  </a:cubicBezTo>
                  <a:cubicBezTo>
                    <a:pt x="16" y="35"/>
                    <a:pt x="19" y="35"/>
                    <a:pt x="22" y="34"/>
                  </a:cubicBezTo>
                  <a:cubicBezTo>
                    <a:pt x="22" y="34"/>
                    <a:pt x="21" y="38"/>
                    <a:pt x="21" y="38"/>
                  </a:cubicBezTo>
                  <a:cubicBezTo>
                    <a:pt x="22" y="38"/>
                    <a:pt x="24" y="37"/>
                    <a:pt x="24" y="37"/>
                  </a:cubicBezTo>
                  <a:cubicBezTo>
                    <a:pt x="24" y="37"/>
                    <a:pt x="23" y="38"/>
                    <a:pt x="23" y="39"/>
                  </a:cubicBezTo>
                  <a:cubicBezTo>
                    <a:pt x="24" y="39"/>
                    <a:pt x="32" y="40"/>
                    <a:pt x="31" y="41"/>
                  </a:cubicBezTo>
                  <a:close/>
                </a:path>
              </a:pathLst>
            </a:custGeom>
            <a:solidFill>
              <a:srgbClr val="006D5A"/>
            </a:solidFill>
            <a:ln w="9525">
              <a:noFill/>
              <a:round/>
              <a:headEnd/>
              <a:tailEnd/>
            </a:ln>
          </p:spPr>
          <p:txBody>
            <a:bodyPr/>
            <a:lstStyle/>
            <a:p>
              <a:pPr>
                <a:defRPr/>
              </a:pPr>
              <a:endParaRPr lang="es-MX">
                <a:latin typeface="Arial" charset="0"/>
                <a:cs typeface="Arial" charset="0"/>
              </a:endParaRPr>
            </a:p>
          </p:txBody>
        </p:sp>
        <p:sp>
          <p:nvSpPr>
            <p:cNvPr id="1122" name="Freeform 98"/>
            <p:cNvSpPr>
              <a:spLocks/>
            </p:cNvSpPr>
            <p:nvPr/>
          </p:nvSpPr>
          <p:spPr bwMode="auto">
            <a:xfrm>
              <a:off x="4327" y="1929"/>
              <a:ext cx="73" cy="137"/>
            </a:xfrm>
            <a:custGeom>
              <a:avLst/>
              <a:gdLst/>
              <a:ahLst/>
              <a:cxnLst>
                <a:cxn ang="0">
                  <a:pos x="22" y="39"/>
                </a:cxn>
                <a:cxn ang="0">
                  <a:pos x="21" y="37"/>
                </a:cxn>
                <a:cxn ang="0">
                  <a:pos x="20" y="32"/>
                </a:cxn>
                <a:cxn ang="0">
                  <a:pos x="20" y="30"/>
                </a:cxn>
                <a:cxn ang="0">
                  <a:pos x="18" y="17"/>
                </a:cxn>
                <a:cxn ang="0">
                  <a:pos x="11" y="20"/>
                </a:cxn>
                <a:cxn ang="0">
                  <a:pos x="11" y="19"/>
                </a:cxn>
                <a:cxn ang="0">
                  <a:pos x="11" y="5"/>
                </a:cxn>
                <a:cxn ang="0">
                  <a:pos x="7" y="9"/>
                </a:cxn>
                <a:cxn ang="0">
                  <a:pos x="6" y="2"/>
                </a:cxn>
                <a:cxn ang="0">
                  <a:pos x="7" y="0"/>
                </a:cxn>
                <a:cxn ang="0">
                  <a:pos x="7" y="0"/>
                </a:cxn>
                <a:cxn ang="0">
                  <a:pos x="6" y="12"/>
                </a:cxn>
                <a:cxn ang="0">
                  <a:pos x="12" y="9"/>
                </a:cxn>
                <a:cxn ang="0">
                  <a:pos x="8" y="14"/>
                </a:cxn>
                <a:cxn ang="0">
                  <a:pos x="9" y="26"/>
                </a:cxn>
                <a:cxn ang="0">
                  <a:pos x="17" y="19"/>
                </a:cxn>
                <a:cxn ang="0">
                  <a:pos x="22" y="39"/>
                </a:cxn>
                <a:cxn ang="0">
                  <a:pos x="22" y="39"/>
                </a:cxn>
              </a:cxnLst>
              <a:rect l="0" t="0" r="r" b="b"/>
              <a:pathLst>
                <a:path w="22" h="39">
                  <a:moveTo>
                    <a:pt x="22" y="39"/>
                  </a:moveTo>
                  <a:cubicBezTo>
                    <a:pt x="22" y="39"/>
                    <a:pt x="22" y="38"/>
                    <a:pt x="21" y="37"/>
                  </a:cubicBezTo>
                  <a:cubicBezTo>
                    <a:pt x="20" y="35"/>
                    <a:pt x="20" y="34"/>
                    <a:pt x="20" y="32"/>
                  </a:cubicBezTo>
                  <a:cubicBezTo>
                    <a:pt x="20" y="31"/>
                    <a:pt x="19" y="30"/>
                    <a:pt x="20" y="30"/>
                  </a:cubicBezTo>
                  <a:cubicBezTo>
                    <a:pt x="16" y="26"/>
                    <a:pt x="19" y="21"/>
                    <a:pt x="18" y="17"/>
                  </a:cubicBezTo>
                  <a:cubicBezTo>
                    <a:pt x="18" y="12"/>
                    <a:pt x="14" y="19"/>
                    <a:pt x="11" y="20"/>
                  </a:cubicBezTo>
                  <a:cubicBezTo>
                    <a:pt x="11" y="20"/>
                    <a:pt x="11" y="19"/>
                    <a:pt x="11" y="19"/>
                  </a:cubicBezTo>
                  <a:cubicBezTo>
                    <a:pt x="15" y="15"/>
                    <a:pt x="16" y="9"/>
                    <a:pt x="11" y="5"/>
                  </a:cubicBezTo>
                  <a:cubicBezTo>
                    <a:pt x="11" y="7"/>
                    <a:pt x="8" y="10"/>
                    <a:pt x="7" y="9"/>
                  </a:cubicBezTo>
                  <a:cubicBezTo>
                    <a:pt x="6" y="7"/>
                    <a:pt x="9" y="4"/>
                    <a:pt x="6" y="2"/>
                  </a:cubicBezTo>
                  <a:cubicBezTo>
                    <a:pt x="6" y="1"/>
                    <a:pt x="7" y="1"/>
                    <a:pt x="7" y="0"/>
                  </a:cubicBezTo>
                  <a:cubicBezTo>
                    <a:pt x="7" y="0"/>
                    <a:pt x="7" y="0"/>
                    <a:pt x="7" y="0"/>
                  </a:cubicBezTo>
                  <a:cubicBezTo>
                    <a:pt x="5" y="4"/>
                    <a:pt x="4" y="9"/>
                    <a:pt x="6" y="12"/>
                  </a:cubicBezTo>
                  <a:cubicBezTo>
                    <a:pt x="7" y="15"/>
                    <a:pt x="10" y="8"/>
                    <a:pt x="12" y="9"/>
                  </a:cubicBezTo>
                  <a:cubicBezTo>
                    <a:pt x="14" y="10"/>
                    <a:pt x="10" y="13"/>
                    <a:pt x="8" y="14"/>
                  </a:cubicBezTo>
                  <a:cubicBezTo>
                    <a:pt x="0" y="22"/>
                    <a:pt x="7" y="26"/>
                    <a:pt x="9" y="26"/>
                  </a:cubicBezTo>
                  <a:cubicBezTo>
                    <a:pt x="11" y="26"/>
                    <a:pt x="15" y="21"/>
                    <a:pt x="17" y="19"/>
                  </a:cubicBezTo>
                  <a:cubicBezTo>
                    <a:pt x="12" y="30"/>
                    <a:pt x="16" y="35"/>
                    <a:pt x="22" y="39"/>
                  </a:cubicBezTo>
                  <a:cubicBezTo>
                    <a:pt x="22" y="39"/>
                    <a:pt x="22" y="39"/>
                    <a:pt x="22" y="39"/>
                  </a:cubicBezTo>
                  <a:close/>
                </a:path>
              </a:pathLst>
            </a:custGeom>
            <a:solidFill>
              <a:srgbClr val="69C34E"/>
            </a:solidFill>
            <a:ln w="9525">
              <a:noFill/>
              <a:round/>
              <a:headEnd/>
              <a:tailEnd/>
            </a:ln>
          </p:spPr>
          <p:txBody>
            <a:bodyPr/>
            <a:lstStyle/>
            <a:p>
              <a:pPr>
                <a:defRPr/>
              </a:pPr>
              <a:endParaRPr lang="es-MX">
                <a:latin typeface="Arial" charset="0"/>
                <a:cs typeface="Arial" charset="0"/>
              </a:endParaRPr>
            </a:p>
          </p:txBody>
        </p:sp>
        <p:sp>
          <p:nvSpPr>
            <p:cNvPr id="1123" name="Freeform 99"/>
            <p:cNvSpPr>
              <a:spLocks noEditPoints="1"/>
            </p:cNvSpPr>
            <p:nvPr/>
          </p:nvSpPr>
          <p:spPr bwMode="auto">
            <a:xfrm>
              <a:off x="4309" y="1943"/>
              <a:ext cx="92" cy="123"/>
            </a:xfrm>
            <a:custGeom>
              <a:avLst/>
              <a:gdLst/>
              <a:ahLst/>
              <a:cxnLst>
                <a:cxn ang="0">
                  <a:pos x="10" y="15"/>
                </a:cxn>
                <a:cxn ang="0">
                  <a:pos x="16" y="4"/>
                </a:cxn>
                <a:cxn ang="0">
                  <a:pos x="15" y="25"/>
                </a:cxn>
                <a:cxn ang="0">
                  <a:pos x="22" y="14"/>
                </a:cxn>
                <a:cxn ang="0">
                  <a:pos x="17" y="28"/>
                </a:cxn>
                <a:cxn ang="0">
                  <a:pos x="1" y="27"/>
                </a:cxn>
                <a:cxn ang="0">
                  <a:pos x="12" y="20"/>
                </a:cxn>
                <a:cxn ang="0">
                  <a:pos x="0" y="16"/>
                </a:cxn>
                <a:cxn ang="0">
                  <a:pos x="9" y="0"/>
                </a:cxn>
                <a:cxn ang="0">
                  <a:pos x="26" y="36"/>
                </a:cxn>
              </a:cxnLst>
              <a:rect l="0" t="0" r="r" b="b"/>
              <a:pathLst>
                <a:path w="26" h="36">
                  <a:moveTo>
                    <a:pt x="10" y="15"/>
                  </a:moveTo>
                  <a:cubicBezTo>
                    <a:pt x="10" y="15"/>
                    <a:pt x="15" y="14"/>
                    <a:pt x="16" y="4"/>
                  </a:cubicBezTo>
                  <a:moveTo>
                    <a:pt x="15" y="25"/>
                  </a:moveTo>
                  <a:cubicBezTo>
                    <a:pt x="15" y="25"/>
                    <a:pt x="21" y="18"/>
                    <a:pt x="22" y="14"/>
                  </a:cubicBezTo>
                  <a:moveTo>
                    <a:pt x="17" y="28"/>
                  </a:moveTo>
                  <a:cubicBezTo>
                    <a:pt x="17" y="28"/>
                    <a:pt x="5" y="32"/>
                    <a:pt x="1" y="27"/>
                  </a:cubicBezTo>
                  <a:moveTo>
                    <a:pt x="12" y="20"/>
                  </a:moveTo>
                  <a:cubicBezTo>
                    <a:pt x="12" y="20"/>
                    <a:pt x="2" y="19"/>
                    <a:pt x="0" y="16"/>
                  </a:cubicBezTo>
                  <a:moveTo>
                    <a:pt x="9" y="0"/>
                  </a:moveTo>
                  <a:cubicBezTo>
                    <a:pt x="9" y="0"/>
                    <a:pt x="3" y="21"/>
                    <a:pt x="26" y="36"/>
                  </a:cubicBezTo>
                </a:path>
              </a:pathLst>
            </a:custGeom>
            <a:noFill/>
            <a:ln w="0">
              <a:solidFill>
                <a:srgbClr val="004838"/>
              </a:solidFill>
              <a:prstDash val="solid"/>
              <a:round/>
              <a:headEnd/>
              <a:tailEnd/>
            </a:ln>
          </p:spPr>
          <p:txBody>
            <a:bodyPr/>
            <a:lstStyle/>
            <a:p>
              <a:pPr>
                <a:defRPr/>
              </a:pPr>
              <a:endParaRPr lang="es-MX">
                <a:latin typeface="Arial" charset="0"/>
                <a:cs typeface="Arial" charset="0"/>
              </a:endParaRPr>
            </a:p>
          </p:txBody>
        </p:sp>
        <p:sp>
          <p:nvSpPr>
            <p:cNvPr id="1124" name="Freeform 100"/>
            <p:cNvSpPr>
              <a:spLocks/>
            </p:cNvSpPr>
            <p:nvPr/>
          </p:nvSpPr>
          <p:spPr bwMode="auto">
            <a:xfrm>
              <a:off x="4414" y="2089"/>
              <a:ext cx="133" cy="137"/>
            </a:xfrm>
            <a:custGeom>
              <a:avLst/>
              <a:gdLst/>
              <a:ahLst/>
              <a:cxnLst>
                <a:cxn ang="0">
                  <a:pos x="36" y="31"/>
                </a:cxn>
                <a:cxn ang="0">
                  <a:pos x="32" y="26"/>
                </a:cxn>
                <a:cxn ang="0">
                  <a:pos x="32" y="24"/>
                </a:cxn>
                <a:cxn ang="0">
                  <a:pos x="26" y="13"/>
                </a:cxn>
                <a:cxn ang="0">
                  <a:pos x="20" y="18"/>
                </a:cxn>
                <a:cxn ang="0">
                  <a:pos x="20" y="18"/>
                </a:cxn>
                <a:cxn ang="0">
                  <a:pos x="14" y="4"/>
                </a:cxn>
                <a:cxn ang="0">
                  <a:pos x="13" y="9"/>
                </a:cxn>
                <a:cxn ang="0">
                  <a:pos x="9" y="3"/>
                </a:cxn>
                <a:cxn ang="0">
                  <a:pos x="9" y="1"/>
                </a:cxn>
                <a:cxn ang="0">
                  <a:pos x="6" y="2"/>
                </a:cxn>
                <a:cxn ang="0">
                  <a:pos x="2" y="11"/>
                </a:cxn>
                <a:cxn ang="0">
                  <a:pos x="9" y="19"/>
                </a:cxn>
                <a:cxn ang="0">
                  <a:pos x="3" y="21"/>
                </a:cxn>
                <a:cxn ang="0">
                  <a:pos x="8" y="27"/>
                </a:cxn>
                <a:cxn ang="0">
                  <a:pos x="13" y="28"/>
                </a:cxn>
                <a:cxn ang="0">
                  <a:pos x="14" y="29"/>
                </a:cxn>
                <a:cxn ang="0">
                  <a:pos x="13" y="31"/>
                </a:cxn>
                <a:cxn ang="0">
                  <a:pos x="10" y="34"/>
                </a:cxn>
                <a:cxn ang="0">
                  <a:pos x="22" y="34"/>
                </a:cxn>
                <a:cxn ang="0">
                  <a:pos x="27" y="34"/>
                </a:cxn>
                <a:cxn ang="0">
                  <a:pos x="35" y="33"/>
                </a:cxn>
                <a:cxn ang="0">
                  <a:pos x="35" y="32"/>
                </a:cxn>
                <a:cxn ang="0">
                  <a:pos x="37" y="33"/>
                </a:cxn>
                <a:cxn ang="0">
                  <a:pos x="36" y="31"/>
                </a:cxn>
              </a:cxnLst>
              <a:rect l="0" t="0" r="r" b="b"/>
              <a:pathLst>
                <a:path w="38" h="38">
                  <a:moveTo>
                    <a:pt x="36" y="31"/>
                  </a:moveTo>
                  <a:cubicBezTo>
                    <a:pt x="35" y="29"/>
                    <a:pt x="34" y="28"/>
                    <a:pt x="32" y="26"/>
                  </a:cubicBezTo>
                  <a:cubicBezTo>
                    <a:pt x="32" y="26"/>
                    <a:pt x="32" y="25"/>
                    <a:pt x="32" y="24"/>
                  </a:cubicBezTo>
                  <a:cubicBezTo>
                    <a:pt x="28" y="22"/>
                    <a:pt x="28" y="17"/>
                    <a:pt x="26" y="13"/>
                  </a:cubicBezTo>
                  <a:cubicBezTo>
                    <a:pt x="24" y="9"/>
                    <a:pt x="23" y="16"/>
                    <a:pt x="20" y="18"/>
                  </a:cubicBezTo>
                  <a:cubicBezTo>
                    <a:pt x="20" y="18"/>
                    <a:pt x="20" y="18"/>
                    <a:pt x="20" y="18"/>
                  </a:cubicBezTo>
                  <a:cubicBezTo>
                    <a:pt x="22" y="12"/>
                    <a:pt x="21" y="6"/>
                    <a:pt x="14" y="4"/>
                  </a:cubicBezTo>
                  <a:cubicBezTo>
                    <a:pt x="16" y="6"/>
                    <a:pt x="14" y="10"/>
                    <a:pt x="13" y="9"/>
                  </a:cubicBezTo>
                  <a:cubicBezTo>
                    <a:pt x="11" y="8"/>
                    <a:pt x="12" y="4"/>
                    <a:pt x="9" y="3"/>
                  </a:cubicBezTo>
                  <a:cubicBezTo>
                    <a:pt x="9" y="3"/>
                    <a:pt x="9" y="2"/>
                    <a:pt x="9" y="1"/>
                  </a:cubicBezTo>
                  <a:cubicBezTo>
                    <a:pt x="9" y="0"/>
                    <a:pt x="6" y="0"/>
                    <a:pt x="6" y="2"/>
                  </a:cubicBezTo>
                  <a:cubicBezTo>
                    <a:pt x="6" y="6"/>
                    <a:pt x="2" y="7"/>
                    <a:pt x="2" y="11"/>
                  </a:cubicBezTo>
                  <a:cubicBezTo>
                    <a:pt x="3" y="15"/>
                    <a:pt x="9" y="16"/>
                    <a:pt x="9" y="19"/>
                  </a:cubicBezTo>
                  <a:cubicBezTo>
                    <a:pt x="9" y="22"/>
                    <a:pt x="4" y="20"/>
                    <a:pt x="3" y="21"/>
                  </a:cubicBezTo>
                  <a:cubicBezTo>
                    <a:pt x="0" y="22"/>
                    <a:pt x="6" y="26"/>
                    <a:pt x="8" y="27"/>
                  </a:cubicBezTo>
                  <a:cubicBezTo>
                    <a:pt x="9" y="28"/>
                    <a:pt x="11" y="28"/>
                    <a:pt x="13" y="28"/>
                  </a:cubicBezTo>
                  <a:cubicBezTo>
                    <a:pt x="13" y="28"/>
                    <a:pt x="14" y="28"/>
                    <a:pt x="14" y="29"/>
                  </a:cubicBezTo>
                  <a:cubicBezTo>
                    <a:pt x="15" y="30"/>
                    <a:pt x="14" y="30"/>
                    <a:pt x="13" y="31"/>
                  </a:cubicBezTo>
                  <a:cubicBezTo>
                    <a:pt x="11" y="31"/>
                    <a:pt x="8" y="33"/>
                    <a:pt x="10" y="34"/>
                  </a:cubicBezTo>
                  <a:cubicBezTo>
                    <a:pt x="13" y="38"/>
                    <a:pt x="18" y="36"/>
                    <a:pt x="22" y="34"/>
                  </a:cubicBezTo>
                  <a:cubicBezTo>
                    <a:pt x="23" y="33"/>
                    <a:pt x="25" y="34"/>
                    <a:pt x="27" y="34"/>
                  </a:cubicBezTo>
                  <a:cubicBezTo>
                    <a:pt x="29" y="34"/>
                    <a:pt x="32" y="32"/>
                    <a:pt x="35" y="33"/>
                  </a:cubicBezTo>
                  <a:cubicBezTo>
                    <a:pt x="35" y="33"/>
                    <a:pt x="35" y="32"/>
                    <a:pt x="35" y="32"/>
                  </a:cubicBezTo>
                  <a:cubicBezTo>
                    <a:pt x="36" y="33"/>
                    <a:pt x="37" y="33"/>
                    <a:pt x="37" y="33"/>
                  </a:cubicBezTo>
                  <a:cubicBezTo>
                    <a:pt x="38" y="32"/>
                    <a:pt x="37" y="32"/>
                    <a:pt x="36" y="31"/>
                  </a:cubicBezTo>
                  <a:close/>
                </a:path>
              </a:pathLst>
            </a:custGeom>
            <a:solidFill>
              <a:srgbClr val="00893A"/>
            </a:solidFill>
            <a:ln w="9525">
              <a:noFill/>
              <a:round/>
              <a:headEnd/>
              <a:tailEnd/>
            </a:ln>
          </p:spPr>
          <p:txBody>
            <a:bodyPr/>
            <a:lstStyle/>
            <a:p>
              <a:pPr>
                <a:defRPr/>
              </a:pPr>
              <a:endParaRPr lang="es-MX">
                <a:latin typeface="Arial" charset="0"/>
                <a:cs typeface="Arial" charset="0"/>
              </a:endParaRPr>
            </a:p>
          </p:txBody>
        </p:sp>
        <p:sp>
          <p:nvSpPr>
            <p:cNvPr id="1125" name="Freeform 101"/>
            <p:cNvSpPr>
              <a:spLocks/>
            </p:cNvSpPr>
            <p:nvPr/>
          </p:nvSpPr>
          <p:spPr bwMode="auto">
            <a:xfrm>
              <a:off x="4414" y="2089"/>
              <a:ext cx="133" cy="137"/>
            </a:xfrm>
            <a:custGeom>
              <a:avLst/>
              <a:gdLst/>
              <a:ahLst/>
              <a:cxnLst>
                <a:cxn ang="0">
                  <a:pos x="37" y="33"/>
                </a:cxn>
                <a:cxn ang="0">
                  <a:pos x="35" y="32"/>
                </a:cxn>
                <a:cxn ang="0">
                  <a:pos x="35" y="33"/>
                </a:cxn>
                <a:cxn ang="0">
                  <a:pos x="27" y="34"/>
                </a:cxn>
                <a:cxn ang="0">
                  <a:pos x="22" y="34"/>
                </a:cxn>
                <a:cxn ang="0">
                  <a:pos x="10" y="34"/>
                </a:cxn>
                <a:cxn ang="0">
                  <a:pos x="13" y="31"/>
                </a:cxn>
                <a:cxn ang="0">
                  <a:pos x="14" y="29"/>
                </a:cxn>
                <a:cxn ang="0">
                  <a:pos x="13" y="28"/>
                </a:cxn>
                <a:cxn ang="0">
                  <a:pos x="8" y="27"/>
                </a:cxn>
                <a:cxn ang="0">
                  <a:pos x="3" y="21"/>
                </a:cxn>
                <a:cxn ang="0">
                  <a:pos x="9" y="19"/>
                </a:cxn>
                <a:cxn ang="0">
                  <a:pos x="2" y="11"/>
                </a:cxn>
                <a:cxn ang="0">
                  <a:pos x="6" y="2"/>
                </a:cxn>
                <a:cxn ang="0">
                  <a:pos x="9" y="1"/>
                </a:cxn>
                <a:cxn ang="0">
                  <a:pos x="11" y="9"/>
                </a:cxn>
                <a:cxn ang="0">
                  <a:pos x="4" y="10"/>
                </a:cxn>
                <a:cxn ang="0">
                  <a:pos x="15" y="21"/>
                </a:cxn>
                <a:cxn ang="0">
                  <a:pos x="13" y="21"/>
                </a:cxn>
                <a:cxn ang="0">
                  <a:pos x="11" y="21"/>
                </a:cxn>
                <a:cxn ang="0">
                  <a:pos x="7" y="23"/>
                </a:cxn>
                <a:cxn ang="0">
                  <a:pos x="8" y="26"/>
                </a:cxn>
                <a:cxn ang="0">
                  <a:pos x="21" y="27"/>
                </a:cxn>
                <a:cxn ang="0">
                  <a:pos x="10" y="33"/>
                </a:cxn>
                <a:cxn ang="0">
                  <a:pos x="20" y="32"/>
                </a:cxn>
                <a:cxn ang="0">
                  <a:pos x="26" y="29"/>
                </a:cxn>
                <a:cxn ang="0">
                  <a:pos x="27" y="33"/>
                </a:cxn>
                <a:cxn ang="0">
                  <a:pos x="29" y="31"/>
                </a:cxn>
                <a:cxn ang="0">
                  <a:pos x="30" y="33"/>
                </a:cxn>
                <a:cxn ang="0">
                  <a:pos x="37" y="33"/>
                </a:cxn>
              </a:cxnLst>
              <a:rect l="0" t="0" r="r" b="b"/>
              <a:pathLst>
                <a:path w="38" h="38">
                  <a:moveTo>
                    <a:pt x="37" y="33"/>
                  </a:moveTo>
                  <a:cubicBezTo>
                    <a:pt x="38" y="32"/>
                    <a:pt x="36" y="32"/>
                    <a:pt x="35" y="32"/>
                  </a:cubicBezTo>
                  <a:cubicBezTo>
                    <a:pt x="35" y="32"/>
                    <a:pt x="35" y="33"/>
                    <a:pt x="35" y="33"/>
                  </a:cubicBezTo>
                  <a:cubicBezTo>
                    <a:pt x="32" y="32"/>
                    <a:pt x="29" y="34"/>
                    <a:pt x="27" y="34"/>
                  </a:cubicBezTo>
                  <a:cubicBezTo>
                    <a:pt x="25" y="34"/>
                    <a:pt x="23" y="33"/>
                    <a:pt x="22" y="34"/>
                  </a:cubicBezTo>
                  <a:cubicBezTo>
                    <a:pt x="18" y="36"/>
                    <a:pt x="13" y="38"/>
                    <a:pt x="10" y="34"/>
                  </a:cubicBezTo>
                  <a:cubicBezTo>
                    <a:pt x="8" y="33"/>
                    <a:pt x="11" y="31"/>
                    <a:pt x="13" y="31"/>
                  </a:cubicBezTo>
                  <a:cubicBezTo>
                    <a:pt x="14" y="30"/>
                    <a:pt x="15" y="30"/>
                    <a:pt x="14" y="29"/>
                  </a:cubicBezTo>
                  <a:cubicBezTo>
                    <a:pt x="14" y="28"/>
                    <a:pt x="13" y="28"/>
                    <a:pt x="13" y="28"/>
                  </a:cubicBezTo>
                  <a:cubicBezTo>
                    <a:pt x="11" y="28"/>
                    <a:pt x="9" y="28"/>
                    <a:pt x="8" y="27"/>
                  </a:cubicBezTo>
                  <a:cubicBezTo>
                    <a:pt x="6" y="26"/>
                    <a:pt x="0" y="22"/>
                    <a:pt x="3" y="21"/>
                  </a:cubicBezTo>
                  <a:cubicBezTo>
                    <a:pt x="4" y="20"/>
                    <a:pt x="9" y="22"/>
                    <a:pt x="9" y="19"/>
                  </a:cubicBezTo>
                  <a:cubicBezTo>
                    <a:pt x="9" y="16"/>
                    <a:pt x="3" y="15"/>
                    <a:pt x="2" y="11"/>
                  </a:cubicBezTo>
                  <a:cubicBezTo>
                    <a:pt x="2" y="7"/>
                    <a:pt x="6" y="6"/>
                    <a:pt x="6" y="2"/>
                  </a:cubicBezTo>
                  <a:cubicBezTo>
                    <a:pt x="6" y="0"/>
                    <a:pt x="9" y="0"/>
                    <a:pt x="9" y="1"/>
                  </a:cubicBezTo>
                  <a:cubicBezTo>
                    <a:pt x="9" y="2"/>
                    <a:pt x="8" y="7"/>
                    <a:pt x="11" y="9"/>
                  </a:cubicBezTo>
                  <a:cubicBezTo>
                    <a:pt x="8" y="7"/>
                    <a:pt x="4" y="7"/>
                    <a:pt x="4" y="10"/>
                  </a:cubicBezTo>
                  <a:cubicBezTo>
                    <a:pt x="4" y="16"/>
                    <a:pt x="12" y="16"/>
                    <a:pt x="15" y="21"/>
                  </a:cubicBezTo>
                  <a:cubicBezTo>
                    <a:pt x="15" y="21"/>
                    <a:pt x="14" y="21"/>
                    <a:pt x="13" y="21"/>
                  </a:cubicBezTo>
                  <a:cubicBezTo>
                    <a:pt x="13" y="21"/>
                    <a:pt x="11" y="21"/>
                    <a:pt x="11" y="21"/>
                  </a:cubicBezTo>
                  <a:cubicBezTo>
                    <a:pt x="8" y="22"/>
                    <a:pt x="8" y="21"/>
                    <a:pt x="7" y="23"/>
                  </a:cubicBezTo>
                  <a:cubicBezTo>
                    <a:pt x="5" y="25"/>
                    <a:pt x="6" y="25"/>
                    <a:pt x="8" y="26"/>
                  </a:cubicBezTo>
                  <a:cubicBezTo>
                    <a:pt x="11" y="27"/>
                    <a:pt x="20" y="25"/>
                    <a:pt x="21" y="27"/>
                  </a:cubicBezTo>
                  <a:cubicBezTo>
                    <a:pt x="23" y="30"/>
                    <a:pt x="13" y="32"/>
                    <a:pt x="10" y="33"/>
                  </a:cubicBezTo>
                  <a:cubicBezTo>
                    <a:pt x="13" y="37"/>
                    <a:pt x="16" y="33"/>
                    <a:pt x="20" y="32"/>
                  </a:cubicBezTo>
                  <a:cubicBezTo>
                    <a:pt x="22" y="32"/>
                    <a:pt x="24" y="30"/>
                    <a:pt x="26" y="29"/>
                  </a:cubicBezTo>
                  <a:cubicBezTo>
                    <a:pt x="27" y="29"/>
                    <a:pt x="27" y="33"/>
                    <a:pt x="27" y="33"/>
                  </a:cubicBezTo>
                  <a:cubicBezTo>
                    <a:pt x="28" y="33"/>
                    <a:pt x="29" y="31"/>
                    <a:pt x="29" y="31"/>
                  </a:cubicBezTo>
                  <a:cubicBezTo>
                    <a:pt x="30" y="31"/>
                    <a:pt x="29" y="32"/>
                    <a:pt x="30" y="33"/>
                  </a:cubicBezTo>
                  <a:cubicBezTo>
                    <a:pt x="30" y="33"/>
                    <a:pt x="38" y="31"/>
                    <a:pt x="37" y="33"/>
                  </a:cubicBezTo>
                  <a:close/>
                </a:path>
              </a:pathLst>
            </a:custGeom>
            <a:solidFill>
              <a:srgbClr val="006D5A"/>
            </a:solidFill>
            <a:ln w="9525">
              <a:noFill/>
              <a:round/>
              <a:headEnd/>
              <a:tailEnd/>
            </a:ln>
          </p:spPr>
          <p:txBody>
            <a:bodyPr/>
            <a:lstStyle/>
            <a:p>
              <a:pPr>
                <a:defRPr/>
              </a:pPr>
              <a:endParaRPr lang="es-MX">
                <a:latin typeface="Arial" charset="0"/>
                <a:cs typeface="Arial" charset="0"/>
              </a:endParaRPr>
            </a:p>
          </p:txBody>
        </p:sp>
        <p:sp>
          <p:nvSpPr>
            <p:cNvPr id="1126" name="Freeform 102"/>
            <p:cNvSpPr>
              <a:spLocks/>
            </p:cNvSpPr>
            <p:nvPr/>
          </p:nvSpPr>
          <p:spPr bwMode="auto">
            <a:xfrm>
              <a:off x="4442" y="2093"/>
              <a:ext cx="106" cy="114"/>
            </a:xfrm>
            <a:custGeom>
              <a:avLst/>
              <a:gdLst/>
              <a:ahLst/>
              <a:cxnLst>
                <a:cxn ang="0">
                  <a:pos x="29" y="32"/>
                </a:cxn>
                <a:cxn ang="0">
                  <a:pos x="28" y="30"/>
                </a:cxn>
                <a:cxn ang="0">
                  <a:pos x="24" y="25"/>
                </a:cxn>
                <a:cxn ang="0">
                  <a:pos x="24" y="23"/>
                </a:cxn>
                <a:cxn ang="0">
                  <a:pos x="18" y="12"/>
                </a:cxn>
                <a:cxn ang="0">
                  <a:pos x="12" y="17"/>
                </a:cxn>
                <a:cxn ang="0">
                  <a:pos x="12" y="17"/>
                </a:cxn>
                <a:cxn ang="0">
                  <a:pos x="6" y="3"/>
                </a:cxn>
                <a:cxn ang="0">
                  <a:pos x="5" y="8"/>
                </a:cxn>
                <a:cxn ang="0">
                  <a:pos x="1" y="2"/>
                </a:cxn>
                <a:cxn ang="0">
                  <a:pos x="1" y="0"/>
                </a:cxn>
                <a:cxn ang="0">
                  <a:pos x="1" y="0"/>
                </a:cxn>
                <a:cxn ang="0">
                  <a:pos x="4" y="12"/>
                </a:cxn>
                <a:cxn ang="0">
                  <a:pos x="9" y="7"/>
                </a:cxn>
                <a:cxn ang="0">
                  <a:pos x="8" y="13"/>
                </a:cxn>
                <a:cxn ang="0">
                  <a:pos x="12" y="24"/>
                </a:cxn>
                <a:cxn ang="0">
                  <a:pos x="17" y="15"/>
                </a:cxn>
                <a:cxn ang="0">
                  <a:pos x="29" y="31"/>
                </a:cxn>
                <a:cxn ang="0">
                  <a:pos x="29" y="32"/>
                </a:cxn>
              </a:cxnLst>
              <a:rect l="0" t="0" r="r" b="b"/>
              <a:pathLst>
                <a:path w="30" h="32">
                  <a:moveTo>
                    <a:pt x="29" y="32"/>
                  </a:moveTo>
                  <a:cubicBezTo>
                    <a:pt x="30" y="31"/>
                    <a:pt x="29" y="31"/>
                    <a:pt x="28" y="30"/>
                  </a:cubicBezTo>
                  <a:cubicBezTo>
                    <a:pt x="27" y="28"/>
                    <a:pt x="26" y="27"/>
                    <a:pt x="24" y="25"/>
                  </a:cubicBezTo>
                  <a:cubicBezTo>
                    <a:pt x="24" y="25"/>
                    <a:pt x="24" y="24"/>
                    <a:pt x="24" y="23"/>
                  </a:cubicBezTo>
                  <a:cubicBezTo>
                    <a:pt x="20" y="21"/>
                    <a:pt x="20" y="16"/>
                    <a:pt x="18" y="12"/>
                  </a:cubicBezTo>
                  <a:cubicBezTo>
                    <a:pt x="16" y="8"/>
                    <a:pt x="15" y="15"/>
                    <a:pt x="12" y="17"/>
                  </a:cubicBezTo>
                  <a:cubicBezTo>
                    <a:pt x="12" y="17"/>
                    <a:pt x="12" y="17"/>
                    <a:pt x="12" y="17"/>
                  </a:cubicBezTo>
                  <a:cubicBezTo>
                    <a:pt x="14" y="11"/>
                    <a:pt x="13" y="5"/>
                    <a:pt x="6" y="3"/>
                  </a:cubicBezTo>
                  <a:cubicBezTo>
                    <a:pt x="8" y="5"/>
                    <a:pt x="6" y="9"/>
                    <a:pt x="5" y="8"/>
                  </a:cubicBezTo>
                  <a:cubicBezTo>
                    <a:pt x="3" y="7"/>
                    <a:pt x="4" y="3"/>
                    <a:pt x="1" y="2"/>
                  </a:cubicBezTo>
                  <a:cubicBezTo>
                    <a:pt x="1" y="2"/>
                    <a:pt x="1" y="1"/>
                    <a:pt x="1" y="0"/>
                  </a:cubicBezTo>
                  <a:cubicBezTo>
                    <a:pt x="1" y="0"/>
                    <a:pt x="1" y="0"/>
                    <a:pt x="1" y="0"/>
                  </a:cubicBezTo>
                  <a:cubicBezTo>
                    <a:pt x="0" y="4"/>
                    <a:pt x="2" y="10"/>
                    <a:pt x="4" y="12"/>
                  </a:cubicBezTo>
                  <a:cubicBezTo>
                    <a:pt x="6" y="14"/>
                    <a:pt x="7" y="6"/>
                    <a:pt x="9" y="7"/>
                  </a:cubicBezTo>
                  <a:cubicBezTo>
                    <a:pt x="11" y="7"/>
                    <a:pt x="9" y="11"/>
                    <a:pt x="8" y="13"/>
                  </a:cubicBezTo>
                  <a:cubicBezTo>
                    <a:pt x="3" y="23"/>
                    <a:pt x="11" y="25"/>
                    <a:pt x="12" y="24"/>
                  </a:cubicBezTo>
                  <a:cubicBezTo>
                    <a:pt x="15" y="23"/>
                    <a:pt x="16" y="17"/>
                    <a:pt x="17" y="15"/>
                  </a:cubicBezTo>
                  <a:cubicBezTo>
                    <a:pt x="16" y="27"/>
                    <a:pt x="22" y="30"/>
                    <a:pt x="29" y="31"/>
                  </a:cubicBezTo>
                  <a:cubicBezTo>
                    <a:pt x="29" y="31"/>
                    <a:pt x="29" y="32"/>
                    <a:pt x="29" y="32"/>
                  </a:cubicBezTo>
                  <a:close/>
                </a:path>
              </a:pathLst>
            </a:custGeom>
            <a:solidFill>
              <a:srgbClr val="69C34E"/>
            </a:solidFill>
            <a:ln w="9525">
              <a:noFill/>
              <a:round/>
              <a:headEnd/>
              <a:tailEnd/>
            </a:ln>
          </p:spPr>
          <p:txBody>
            <a:bodyPr/>
            <a:lstStyle/>
            <a:p>
              <a:pPr>
                <a:defRPr/>
              </a:pPr>
              <a:endParaRPr lang="es-MX">
                <a:latin typeface="Arial" charset="0"/>
                <a:cs typeface="Arial" charset="0"/>
              </a:endParaRPr>
            </a:p>
          </p:txBody>
        </p:sp>
        <p:sp>
          <p:nvSpPr>
            <p:cNvPr id="1127" name="Freeform 103"/>
            <p:cNvSpPr>
              <a:spLocks noEditPoints="1"/>
            </p:cNvSpPr>
            <p:nvPr/>
          </p:nvSpPr>
          <p:spPr bwMode="auto">
            <a:xfrm>
              <a:off x="4433" y="2107"/>
              <a:ext cx="110" cy="109"/>
            </a:xfrm>
            <a:custGeom>
              <a:avLst/>
              <a:gdLst/>
              <a:ahLst/>
              <a:cxnLst>
                <a:cxn ang="0">
                  <a:pos x="9" y="14"/>
                </a:cxn>
                <a:cxn ang="0">
                  <a:pos x="11" y="1"/>
                </a:cxn>
                <a:cxn ang="0">
                  <a:pos x="17" y="21"/>
                </a:cxn>
                <a:cxn ang="0">
                  <a:pos x="20" y="8"/>
                </a:cxn>
                <a:cxn ang="0">
                  <a:pos x="20" y="23"/>
                </a:cxn>
                <a:cxn ang="0">
                  <a:pos x="5" y="28"/>
                </a:cxn>
                <a:cxn ang="0">
                  <a:pos x="13" y="18"/>
                </a:cxn>
                <a:cxn ang="0">
                  <a:pos x="0" y="18"/>
                </a:cxn>
                <a:cxn ang="0">
                  <a:pos x="3" y="0"/>
                </a:cxn>
                <a:cxn ang="0">
                  <a:pos x="31" y="27"/>
                </a:cxn>
              </a:cxnLst>
              <a:rect l="0" t="0" r="r" b="b"/>
              <a:pathLst>
                <a:path w="31" h="31">
                  <a:moveTo>
                    <a:pt x="9" y="14"/>
                  </a:moveTo>
                  <a:cubicBezTo>
                    <a:pt x="9" y="14"/>
                    <a:pt x="13" y="11"/>
                    <a:pt x="11" y="1"/>
                  </a:cubicBezTo>
                  <a:moveTo>
                    <a:pt x="17" y="21"/>
                  </a:moveTo>
                  <a:cubicBezTo>
                    <a:pt x="17" y="21"/>
                    <a:pt x="21" y="13"/>
                    <a:pt x="20" y="8"/>
                  </a:cubicBezTo>
                  <a:moveTo>
                    <a:pt x="20" y="23"/>
                  </a:moveTo>
                  <a:cubicBezTo>
                    <a:pt x="20" y="23"/>
                    <a:pt x="11" y="31"/>
                    <a:pt x="5" y="28"/>
                  </a:cubicBezTo>
                  <a:moveTo>
                    <a:pt x="13" y="18"/>
                  </a:moveTo>
                  <a:cubicBezTo>
                    <a:pt x="13" y="18"/>
                    <a:pt x="3" y="21"/>
                    <a:pt x="0" y="18"/>
                  </a:cubicBezTo>
                  <a:moveTo>
                    <a:pt x="3" y="0"/>
                  </a:moveTo>
                  <a:cubicBezTo>
                    <a:pt x="3" y="0"/>
                    <a:pt x="5" y="21"/>
                    <a:pt x="31" y="27"/>
                  </a:cubicBezTo>
                </a:path>
              </a:pathLst>
            </a:custGeom>
            <a:noFill/>
            <a:ln w="0">
              <a:solidFill>
                <a:srgbClr val="004838"/>
              </a:solidFill>
              <a:prstDash val="solid"/>
              <a:round/>
              <a:headEnd/>
              <a:tailEnd/>
            </a:ln>
          </p:spPr>
          <p:txBody>
            <a:bodyPr/>
            <a:lstStyle/>
            <a:p>
              <a:pPr>
                <a:defRPr/>
              </a:pPr>
              <a:endParaRPr lang="es-MX">
                <a:latin typeface="Arial" charset="0"/>
                <a:cs typeface="Arial" charset="0"/>
              </a:endParaRPr>
            </a:p>
          </p:txBody>
        </p:sp>
        <p:sp>
          <p:nvSpPr>
            <p:cNvPr id="1128" name="Freeform 104"/>
            <p:cNvSpPr>
              <a:spLocks/>
            </p:cNvSpPr>
            <p:nvPr/>
          </p:nvSpPr>
          <p:spPr bwMode="auto">
            <a:xfrm>
              <a:off x="4594" y="2212"/>
              <a:ext cx="207" cy="137"/>
            </a:xfrm>
            <a:custGeom>
              <a:avLst/>
              <a:gdLst/>
              <a:ahLst/>
              <a:cxnLst>
                <a:cxn ang="0">
                  <a:pos x="55" y="16"/>
                </a:cxn>
                <a:cxn ang="0">
                  <a:pos x="48" y="13"/>
                </a:cxn>
                <a:cxn ang="0">
                  <a:pos x="46" y="12"/>
                </a:cxn>
                <a:cxn ang="0">
                  <a:pos x="31" y="3"/>
                </a:cxn>
                <a:cxn ang="0">
                  <a:pos x="29" y="13"/>
                </a:cxn>
                <a:cxn ang="0">
                  <a:pos x="28" y="13"/>
                </a:cxn>
                <a:cxn ang="0">
                  <a:pos x="12" y="2"/>
                </a:cxn>
                <a:cxn ang="0">
                  <a:pos x="14" y="9"/>
                </a:cxn>
                <a:cxn ang="0">
                  <a:pos x="5" y="4"/>
                </a:cxn>
                <a:cxn ang="0">
                  <a:pos x="4" y="3"/>
                </a:cxn>
                <a:cxn ang="0">
                  <a:pos x="1" y="6"/>
                </a:cxn>
                <a:cxn ang="0">
                  <a:pos x="3" y="18"/>
                </a:cxn>
                <a:cxn ang="0">
                  <a:pos x="17" y="23"/>
                </a:cxn>
                <a:cxn ang="0">
                  <a:pos x="11" y="29"/>
                </a:cxn>
                <a:cxn ang="0">
                  <a:pos x="21" y="33"/>
                </a:cxn>
                <a:cxn ang="0">
                  <a:pos x="27" y="30"/>
                </a:cxn>
                <a:cxn ang="0">
                  <a:pos x="30" y="29"/>
                </a:cxn>
                <a:cxn ang="0">
                  <a:pos x="29" y="32"/>
                </a:cxn>
                <a:cxn ang="0">
                  <a:pos x="28" y="39"/>
                </a:cxn>
                <a:cxn ang="0">
                  <a:pos x="42" y="29"/>
                </a:cxn>
                <a:cxn ang="0">
                  <a:pos x="48" y="26"/>
                </a:cxn>
                <a:cxn ang="0">
                  <a:pos x="55" y="19"/>
                </a:cxn>
                <a:cxn ang="0">
                  <a:pos x="56" y="18"/>
                </a:cxn>
                <a:cxn ang="0">
                  <a:pos x="58" y="17"/>
                </a:cxn>
                <a:cxn ang="0">
                  <a:pos x="55" y="16"/>
                </a:cxn>
              </a:cxnLst>
              <a:rect l="0" t="0" r="r" b="b"/>
              <a:pathLst>
                <a:path w="58" h="40">
                  <a:moveTo>
                    <a:pt x="55" y="16"/>
                  </a:moveTo>
                  <a:cubicBezTo>
                    <a:pt x="52" y="15"/>
                    <a:pt x="50" y="14"/>
                    <a:pt x="48" y="13"/>
                  </a:cubicBezTo>
                  <a:cubicBezTo>
                    <a:pt x="47" y="13"/>
                    <a:pt x="46" y="13"/>
                    <a:pt x="46" y="12"/>
                  </a:cubicBezTo>
                  <a:cubicBezTo>
                    <a:pt x="39" y="12"/>
                    <a:pt x="36" y="6"/>
                    <a:pt x="31" y="3"/>
                  </a:cubicBezTo>
                  <a:cubicBezTo>
                    <a:pt x="25" y="0"/>
                    <a:pt x="30" y="9"/>
                    <a:pt x="29" y="13"/>
                  </a:cubicBezTo>
                  <a:cubicBezTo>
                    <a:pt x="28" y="13"/>
                    <a:pt x="28" y="14"/>
                    <a:pt x="28" y="13"/>
                  </a:cubicBezTo>
                  <a:cubicBezTo>
                    <a:pt x="26" y="5"/>
                    <a:pt x="20" y="0"/>
                    <a:pt x="12" y="2"/>
                  </a:cubicBezTo>
                  <a:cubicBezTo>
                    <a:pt x="14" y="3"/>
                    <a:pt x="15" y="9"/>
                    <a:pt x="14" y="9"/>
                  </a:cubicBezTo>
                  <a:cubicBezTo>
                    <a:pt x="11" y="9"/>
                    <a:pt x="10" y="4"/>
                    <a:pt x="5" y="4"/>
                  </a:cubicBezTo>
                  <a:cubicBezTo>
                    <a:pt x="5" y="4"/>
                    <a:pt x="4" y="3"/>
                    <a:pt x="4" y="3"/>
                  </a:cubicBezTo>
                  <a:cubicBezTo>
                    <a:pt x="2" y="2"/>
                    <a:pt x="0" y="4"/>
                    <a:pt x="1" y="6"/>
                  </a:cubicBezTo>
                  <a:cubicBezTo>
                    <a:pt x="4" y="10"/>
                    <a:pt x="0" y="14"/>
                    <a:pt x="3" y="18"/>
                  </a:cubicBezTo>
                  <a:cubicBezTo>
                    <a:pt x="6" y="23"/>
                    <a:pt x="14" y="19"/>
                    <a:pt x="17" y="23"/>
                  </a:cubicBezTo>
                  <a:cubicBezTo>
                    <a:pt x="19" y="25"/>
                    <a:pt x="12" y="27"/>
                    <a:pt x="11" y="29"/>
                  </a:cubicBezTo>
                  <a:cubicBezTo>
                    <a:pt x="9" y="33"/>
                    <a:pt x="18" y="33"/>
                    <a:pt x="21" y="33"/>
                  </a:cubicBezTo>
                  <a:cubicBezTo>
                    <a:pt x="23" y="33"/>
                    <a:pt x="25" y="31"/>
                    <a:pt x="27" y="30"/>
                  </a:cubicBezTo>
                  <a:cubicBezTo>
                    <a:pt x="28" y="29"/>
                    <a:pt x="29" y="29"/>
                    <a:pt x="30" y="29"/>
                  </a:cubicBezTo>
                  <a:cubicBezTo>
                    <a:pt x="31" y="30"/>
                    <a:pt x="30" y="32"/>
                    <a:pt x="29" y="32"/>
                  </a:cubicBezTo>
                  <a:cubicBezTo>
                    <a:pt x="27" y="34"/>
                    <a:pt x="25" y="39"/>
                    <a:pt x="28" y="39"/>
                  </a:cubicBezTo>
                  <a:cubicBezTo>
                    <a:pt x="35" y="40"/>
                    <a:pt x="39" y="35"/>
                    <a:pt x="42" y="29"/>
                  </a:cubicBezTo>
                  <a:cubicBezTo>
                    <a:pt x="43" y="28"/>
                    <a:pt x="46" y="27"/>
                    <a:pt x="48" y="26"/>
                  </a:cubicBezTo>
                  <a:cubicBezTo>
                    <a:pt x="50" y="24"/>
                    <a:pt x="52" y="20"/>
                    <a:pt x="55" y="19"/>
                  </a:cubicBezTo>
                  <a:cubicBezTo>
                    <a:pt x="55" y="19"/>
                    <a:pt x="55" y="18"/>
                    <a:pt x="56" y="18"/>
                  </a:cubicBezTo>
                  <a:cubicBezTo>
                    <a:pt x="56" y="18"/>
                    <a:pt x="58" y="17"/>
                    <a:pt x="58" y="17"/>
                  </a:cubicBezTo>
                  <a:cubicBezTo>
                    <a:pt x="58" y="16"/>
                    <a:pt x="56" y="16"/>
                    <a:pt x="55" y="16"/>
                  </a:cubicBezTo>
                  <a:close/>
                </a:path>
              </a:pathLst>
            </a:custGeom>
            <a:solidFill>
              <a:srgbClr val="00893A"/>
            </a:solidFill>
            <a:ln w="9525">
              <a:noFill/>
              <a:round/>
              <a:headEnd/>
              <a:tailEnd/>
            </a:ln>
          </p:spPr>
          <p:txBody>
            <a:bodyPr/>
            <a:lstStyle/>
            <a:p>
              <a:pPr>
                <a:defRPr/>
              </a:pPr>
              <a:endParaRPr lang="es-MX">
                <a:latin typeface="Arial" charset="0"/>
                <a:cs typeface="Arial" charset="0"/>
              </a:endParaRPr>
            </a:p>
          </p:txBody>
        </p:sp>
        <p:sp>
          <p:nvSpPr>
            <p:cNvPr id="1129" name="Freeform 105"/>
            <p:cNvSpPr>
              <a:spLocks/>
            </p:cNvSpPr>
            <p:nvPr/>
          </p:nvSpPr>
          <p:spPr bwMode="auto">
            <a:xfrm>
              <a:off x="4594" y="2217"/>
              <a:ext cx="207" cy="132"/>
            </a:xfrm>
            <a:custGeom>
              <a:avLst/>
              <a:gdLst/>
              <a:ahLst/>
              <a:cxnLst>
                <a:cxn ang="0">
                  <a:pos x="58" y="15"/>
                </a:cxn>
                <a:cxn ang="0">
                  <a:pos x="56" y="16"/>
                </a:cxn>
                <a:cxn ang="0">
                  <a:pos x="55" y="17"/>
                </a:cxn>
                <a:cxn ang="0">
                  <a:pos x="48" y="24"/>
                </a:cxn>
                <a:cxn ang="0">
                  <a:pos x="42" y="27"/>
                </a:cxn>
                <a:cxn ang="0">
                  <a:pos x="28" y="37"/>
                </a:cxn>
                <a:cxn ang="0">
                  <a:pos x="29" y="30"/>
                </a:cxn>
                <a:cxn ang="0">
                  <a:pos x="30" y="27"/>
                </a:cxn>
                <a:cxn ang="0">
                  <a:pos x="27" y="28"/>
                </a:cxn>
                <a:cxn ang="0">
                  <a:pos x="21" y="31"/>
                </a:cxn>
                <a:cxn ang="0">
                  <a:pos x="11" y="27"/>
                </a:cxn>
                <a:cxn ang="0">
                  <a:pos x="17" y="21"/>
                </a:cxn>
                <a:cxn ang="0">
                  <a:pos x="3" y="16"/>
                </a:cxn>
                <a:cxn ang="0">
                  <a:pos x="1" y="4"/>
                </a:cxn>
                <a:cxn ang="0">
                  <a:pos x="4" y="1"/>
                </a:cxn>
                <a:cxn ang="0">
                  <a:pos x="11" y="8"/>
                </a:cxn>
                <a:cxn ang="0">
                  <a:pos x="4" y="14"/>
                </a:cxn>
                <a:cxn ang="0">
                  <a:pos x="24" y="18"/>
                </a:cxn>
                <a:cxn ang="0">
                  <a:pos x="23" y="19"/>
                </a:cxn>
                <a:cxn ang="0">
                  <a:pos x="20" y="21"/>
                </a:cxn>
                <a:cxn ang="0">
                  <a:pos x="17" y="27"/>
                </a:cxn>
                <a:cxn ang="0">
                  <a:pos x="20" y="29"/>
                </a:cxn>
                <a:cxn ang="0">
                  <a:pos x="36" y="20"/>
                </a:cxn>
                <a:cxn ang="0">
                  <a:pos x="28" y="36"/>
                </a:cxn>
                <a:cxn ang="0">
                  <a:pos x="38" y="27"/>
                </a:cxn>
                <a:cxn ang="0">
                  <a:pos x="43" y="19"/>
                </a:cxn>
                <a:cxn ang="0">
                  <a:pos x="47" y="23"/>
                </a:cxn>
                <a:cxn ang="0">
                  <a:pos x="48" y="18"/>
                </a:cxn>
                <a:cxn ang="0">
                  <a:pos x="49" y="21"/>
                </a:cxn>
                <a:cxn ang="0">
                  <a:pos x="58" y="15"/>
                </a:cxn>
              </a:cxnLst>
              <a:rect l="0" t="0" r="r" b="b"/>
              <a:pathLst>
                <a:path w="58" h="38">
                  <a:moveTo>
                    <a:pt x="58" y="15"/>
                  </a:moveTo>
                  <a:cubicBezTo>
                    <a:pt x="58" y="14"/>
                    <a:pt x="56" y="16"/>
                    <a:pt x="56" y="16"/>
                  </a:cubicBezTo>
                  <a:cubicBezTo>
                    <a:pt x="55" y="16"/>
                    <a:pt x="55" y="17"/>
                    <a:pt x="55" y="17"/>
                  </a:cubicBezTo>
                  <a:cubicBezTo>
                    <a:pt x="52" y="18"/>
                    <a:pt x="50" y="22"/>
                    <a:pt x="48" y="24"/>
                  </a:cubicBezTo>
                  <a:cubicBezTo>
                    <a:pt x="46" y="25"/>
                    <a:pt x="43" y="26"/>
                    <a:pt x="42" y="27"/>
                  </a:cubicBezTo>
                  <a:cubicBezTo>
                    <a:pt x="39" y="33"/>
                    <a:pt x="35" y="38"/>
                    <a:pt x="28" y="37"/>
                  </a:cubicBezTo>
                  <a:cubicBezTo>
                    <a:pt x="25" y="37"/>
                    <a:pt x="27" y="32"/>
                    <a:pt x="29" y="30"/>
                  </a:cubicBezTo>
                  <a:cubicBezTo>
                    <a:pt x="30" y="30"/>
                    <a:pt x="31" y="28"/>
                    <a:pt x="30" y="27"/>
                  </a:cubicBezTo>
                  <a:cubicBezTo>
                    <a:pt x="29" y="27"/>
                    <a:pt x="28" y="27"/>
                    <a:pt x="27" y="28"/>
                  </a:cubicBezTo>
                  <a:cubicBezTo>
                    <a:pt x="25" y="29"/>
                    <a:pt x="23" y="31"/>
                    <a:pt x="21" y="31"/>
                  </a:cubicBezTo>
                  <a:cubicBezTo>
                    <a:pt x="18" y="31"/>
                    <a:pt x="9" y="31"/>
                    <a:pt x="11" y="27"/>
                  </a:cubicBezTo>
                  <a:cubicBezTo>
                    <a:pt x="12" y="25"/>
                    <a:pt x="19" y="23"/>
                    <a:pt x="17" y="21"/>
                  </a:cubicBezTo>
                  <a:cubicBezTo>
                    <a:pt x="14" y="17"/>
                    <a:pt x="6" y="21"/>
                    <a:pt x="3" y="16"/>
                  </a:cubicBezTo>
                  <a:cubicBezTo>
                    <a:pt x="0" y="12"/>
                    <a:pt x="4" y="8"/>
                    <a:pt x="1" y="4"/>
                  </a:cubicBezTo>
                  <a:cubicBezTo>
                    <a:pt x="0" y="2"/>
                    <a:pt x="2" y="0"/>
                    <a:pt x="4" y="1"/>
                  </a:cubicBezTo>
                  <a:cubicBezTo>
                    <a:pt x="5" y="2"/>
                    <a:pt x="7" y="8"/>
                    <a:pt x="11" y="8"/>
                  </a:cubicBezTo>
                  <a:cubicBezTo>
                    <a:pt x="7" y="7"/>
                    <a:pt x="2" y="11"/>
                    <a:pt x="4" y="14"/>
                  </a:cubicBezTo>
                  <a:cubicBezTo>
                    <a:pt x="9" y="20"/>
                    <a:pt x="18" y="15"/>
                    <a:pt x="24" y="18"/>
                  </a:cubicBezTo>
                  <a:cubicBezTo>
                    <a:pt x="25" y="18"/>
                    <a:pt x="23" y="19"/>
                    <a:pt x="23" y="19"/>
                  </a:cubicBezTo>
                  <a:cubicBezTo>
                    <a:pt x="22" y="20"/>
                    <a:pt x="20" y="21"/>
                    <a:pt x="20" y="21"/>
                  </a:cubicBezTo>
                  <a:cubicBezTo>
                    <a:pt x="18" y="24"/>
                    <a:pt x="17" y="24"/>
                    <a:pt x="17" y="27"/>
                  </a:cubicBezTo>
                  <a:cubicBezTo>
                    <a:pt x="17" y="30"/>
                    <a:pt x="18" y="30"/>
                    <a:pt x="20" y="29"/>
                  </a:cubicBezTo>
                  <a:cubicBezTo>
                    <a:pt x="24" y="28"/>
                    <a:pt x="32" y="19"/>
                    <a:pt x="36" y="20"/>
                  </a:cubicBezTo>
                  <a:cubicBezTo>
                    <a:pt x="40" y="22"/>
                    <a:pt x="31" y="32"/>
                    <a:pt x="28" y="36"/>
                  </a:cubicBezTo>
                  <a:cubicBezTo>
                    <a:pt x="33" y="37"/>
                    <a:pt x="35" y="31"/>
                    <a:pt x="38" y="27"/>
                  </a:cubicBezTo>
                  <a:cubicBezTo>
                    <a:pt x="40" y="26"/>
                    <a:pt x="42" y="22"/>
                    <a:pt x="43" y="19"/>
                  </a:cubicBezTo>
                  <a:cubicBezTo>
                    <a:pt x="44" y="19"/>
                    <a:pt x="46" y="23"/>
                    <a:pt x="47" y="23"/>
                  </a:cubicBezTo>
                  <a:cubicBezTo>
                    <a:pt x="47" y="22"/>
                    <a:pt x="47" y="19"/>
                    <a:pt x="48" y="18"/>
                  </a:cubicBezTo>
                  <a:cubicBezTo>
                    <a:pt x="48" y="19"/>
                    <a:pt x="49" y="20"/>
                    <a:pt x="49" y="21"/>
                  </a:cubicBezTo>
                  <a:cubicBezTo>
                    <a:pt x="50" y="21"/>
                    <a:pt x="57" y="12"/>
                    <a:pt x="58" y="15"/>
                  </a:cubicBezTo>
                  <a:close/>
                </a:path>
              </a:pathLst>
            </a:custGeom>
            <a:solidFill>
              <a:srgbClr val="006D5A"/>
            </a:solidFill>
            <a:ln w="9525">
              <a:noFill/>
              <a:round/>
              <a:headEnd/>
              <a:tailEnd/>
            </a:ln>
          </p:spPr>
          <p:txBody>
            <a:bodyPr/>
            <a:lstStyle/>
            <a:p>
              <a:pPr>
                <a:defRPr/>
              </a:pPr>
              <a:endParaRPr lang="es-MX">
                <a:latin typeface="Arial" charset="0"/>
                <a:cs typeface="Arial" charset="0"/>
              </a:endParaRPr>
            </a:p>
          </p:txBody>
        </p:sp>
        <p:sp>
          <p:nvSpPr>
            <p:cNvPr id="1130" name="Freeform 106"/>
            <p:cNvSpPr>
              <a:spLocks/>
            </p:cNvSpPr>
            <p:nvPr/>
          </p:nvSpPr>
          <p:spPr bwMode="auto">
            <a:xfrm>
              <a:off x="4603" y="2212"/>
              <a:ext cx="197" cy="91"/>
            </a:xfrm>
            <a:custGeom>
              <a:avLst/>
              <a:gdLst/>
              <a:ahLst/>
              <a:cxnLst>
                <a:cxn ang="0">
                  <a:pos x="55" y="17"/>
                </a:cxn>
                <a:cxn ang="0">
                  <a:pos x="52" y="16"/>
                </a:cxn>
                <a:cxn ang="0">
                  <a:pos x="45" y="13"/>
                </a:cxn>
                <a:cxn ang="0">
                  <a:pos x="43" y="12"/>
                </a:cxn>
                <a:cxn ang="0">
                  <a:pos x="28" y="3"/>
                </a:cxn>
                <a:cxn ang="0">
                  <a:pos x="26" y="13"/>
                </a:cxn>
                <a:cxn ang="0">
                  <a:pos x="25" y="13"/>
                </a:cxn>
                <a:cxn ang="0">
                  <a:pos x="9" y="2"/>
                </a:cxn>
                <a:cxn ang="0">
                  <a:pos x="11" y="9"/>
                </a:cxn>
                <a:cxn ang="0">
                  <a:pos x="2" y="4"/>
                </a:cxn>
                <a:cxn ang="0">
                  <a:pos x="1" y="3"/>
                </a:cxn>
                <a:cxn ang="0">
                  <a:pos x="0" y="3"/>
                </a:cxn>
                <a:cxn ang="0">
                  <a:pos x="13" y="14"/>
                </a:cxn>
                <a:cxn ang="0">
                  <a:pos x="14" y="4"/>
                </a:cxn>
                <a:cxn ang="0">
                  <a:pos x="18" y="12"/>
                </a:cxn>
                <a:cxn ang="0">
                  <a:pos x="31" y="21"/>
                </a:cxn>
                <a:cxn ang="0">
                  <a:pos x="29" y="7"/>
                </a:cxn>
                <a:cxn ang="0">
                  <a:pos x="54" y="16"/>
                </a:cxn>
                <a:cxn ang="0">
                  <a:pos x="55" y="17"/>
                </a:cxn>
              </a:cxnLst>
              <a:rect l="0" t="0" r="r" b="b"/>
              <a:pathLst>
                <a:path w="55" h="26">
                  <a:moveTo>
                    <a:pt x="55" y="17"/>
                  </a:moveTo>
                  <a:cubicBezTo>
                    <a:pt x="55" y="16"/>
                    <a:pt x="53" y="16"/>
                    <a:pt x="52" y="16"/>
                  </a:cubicBezTo>
                  <a:cubicBezTo>
                    <a:pt x="49" y="15"/>
                    <a:pt x="47" y="14"/>
                    <a:pt x="45" y="13"/>
                  </a:cubicBezTo>
                  <a:cubicBezTo>
                    <a:pt x="44" y="13"/>
                    <a:pt x="43" y="13"/>
                    <a:pt x="43" y="12"/>
                  </a:cubicBezTo>
                  <a:cubicBezTo>
                    <a:pt x="36" y="12"/>
                    <a:pt x="33" y="6"/>
                    <a:pt x="28" y="3"/>
                  </a:cubicBezTo>
                  <a:cubicBezTo>
                    <a:pt x="22" y="0"/>
                    <a:pt x="27" y="9"/>
                    <a:pt x="26" y="13"/>
                  </a:cubicBezTo>
                  <a:cubicBezTo>
                    <a:pt x="25" y="13"/>
                    <a:pt x="25" y="14"/>
                    <a:pt x="25" y="13"/>
                  </a:cubicBezTo>
                  <a:cubicBezTo>
                    <a:pt x="23" y="5"/>
                    <a:pt x="17" y="0"/>
                    <a:pt x="9" y="2"/>
                  </a:cubicBezTo>
                  <a:cubicBezTo>
                    <a:pt x="11" y="3"/>
                    <a:pt x="12" y="9"/>
                    <a:pt x="11" y="9"/>
                  </a:cubicBezTo>
                  <a:cubicBezTo>
                    <a:pt x="8" y="9"/>
                    <a:pt x="7" y="4"/>
                    <a:pt x="2" y="4"/>
                  </a:cubicBezTo>
                  <a:cubicBezTo>
                    <a:pt x="2" y="4"/>
                    <a:pt x="1" y="3"/>
                    <a:pt x="1" y="3"/>
                  </a:cubicBezTo>
                  <a:cubicBezTo>
                    <a:pt x="0" y="3"/>
                    <a:pt x="0" y="3"/>
                    <a:pt x="0" y="3"/>
                  </a:cubicBezTo>
                  <a:cubicBezTo>
                    <a:pt x="3" y="8"/>
                    <a:pt x="8" y="13"/>
                    <a:pt x="13" y="14"/>
                  </a:cubicBezTo>
                  <a:cubicBezTo>
                    <a:pt x="17" y="14"/>
                    <a:pt x="11" y="5"/>
                    <a:pt x="14" y="4"/>
                  </a:cubicBezTo>
                  <a:cubicBezTo>
                    <a:pt x="17" y="3"/>
                    <a:pt x="17" y="9"/>
                    <a:pt x="18" y="12"/>
                  </a:cubicBezTo>
                  <a:cubicBezTo>
                    <a:pt x="19" y="26"/>
                    <a:pt x="29" y="23"/>
                    <a:pt x="31" y="21"/>
                  </a:cubicBezTo>
                  <a:cubicBezTo>
                    <a:pt x="32" y="18"/>
                    <a:pt x="29" y="10"/>
                    <a:pt x="29" y="7"/>
                  </a:cubicBezTo>
                  <a:cubicBezTo>
                    <a:pt x="37" y="21"/>
                    <a:pt x="46" y="20"/>
                    <a:pt x="54" y="16"/>
                  </a:cubicBezTo>
                  <a:cubicBezTo>
                    <a:pt x="54" y="16"/>
                    <a:pt x="55" y="17"/>
                    <a:pt x="55" y="17"/>
                  </a:cubicBezTo>
                  <a:close/>
                </a:path>
              </a:pathLst>
            </a:custGeom>
            <a:solidFill>
              <a:srgbClr val="69C34E"/>
            </a:solidFill>
            <a:ln w="9525">
              <a:noFill/>
              <a:round/>
              <a:headEnd/>
              <a:tailEnd/>
            </a:ln>
          </p:spPr>
          <p:txBody>
            <a:bodyPr/>
            <a:lstStyle/>
            <a:p>
              <a:pPr>
                <a:defRPr/>
              </a:pPr>
              <a:endParaRPr lang="es-MX">
                <a:latin typeface="Arial" charset="0"/>
                <a:cs typeface="Arial" charset="0"/>
              </a:endParaRPr>
            </a:p>
          </p:txBody>
        </p:sp>
        <p:sp>
          <p:nvSpPr>
            <p:cNvPr id="1131" name="Freeform 107"/>
            <p:cNvSpPr>
              <a:spLocks noEditPoints="1"/>
            </p:cNvSpPr>
            <p:nvPr/>
          </p:nvSpPr>
          <p:spPr bwMode="auto">
            <a:xfrm>
              <a:off x="4607" y="2221"/>
              <a:ext cx="188" cy="123"/>
            </a:xfrm>
            <a:custGeom>
              <a:avLst/>
              <a:gdLst/>
              <a:ahLst/>
              <a:cxnLst>
                <a:cxn ang="0">
                  <a:pos x="18" y="16"/>
                </a:cxn>
                <a:cxn ang="0">
                  <a:pos x="10" y="0"/>
                </a:cxn>
                <a:cxn ang="0">
                  <a:pos x="32" y="18"/>
                </a:cxn>
                <a:cxn ang="0">
                  <a:pos x="26" y="1"/>
                </a:cxn>
                <a:cxn ang="0">
                  <a:pos x="37" y="18"/>
                </a:cxn>
                <a:cxn ang="0">
                  <a:pos x="24" y="35"/>
                </a:cxn>
                <a:cxn ang="0">
                  <a:pos x="25" y="18"/>
                </a:cxn>
                <a:cxn ang="0">
                  <a:pos x="11" y="27"/>
                </a:cxn>
                <a:cxn ang="0">
                  <a:pos x="0" y="5"/>
                </a:cxn>
                <a:cxn ang="0">
                  <a:pos x="53" y="14"/>
                </a:cxn>
              </a:cxnLst>
              <a:rect l="0" t="0" r="r" b="b"/>
              <a:pathLst>
                <a:path w="53" h="35">
                  <a:moveTo>
                    <a:pt x="18" y="16"/>
                  </a:moveTo>
                  <a:cubicBezTo>
                    <a:pt x="18" y="16"/>
                    <a:pt x="20" y="10"/>
                    <a:pt x="10" y="0"/>
                  </a:cubicBezTo>
                  <a:moveTo>
                    <a:pt x="32" y="18"/>
                  </a:moveTo>
                  <a:cubicBezTo>
                    <a:pt x="32" y="18"/>
                    <a:pt x="30" y="6"/>
                    <a:pt x="26" y="1"/>
                  </a:cubicBezTo>
                  <a:moveTo>
                    <a:pt x="37" y="18"/>
                  </a:moveTo>
                  <a:cubicBezTo>
                    <a:pt x="37" y="18"/>
                    <a:pt x="32" y="33"/>
                    <a:pt x="24" y="35"/>
                  </a:cubicBezTo>
                  <a:moveTo>
                    <a:pt x="25" y="18"/>
                  </a:moveTo>
                  <a:cubicBezTo>
                    <a:pt x="25" y="18"/>
                    <a:pt x="16" y="28"/>
                    <a:pt x="11" y="27"/>
                  </a:cubicBezTo>
                  <a:moveTo>
                    <a:pt x="0" y="5"/>
                  </a:moveTo>
                  <a:cubicBezTo>
                    <a:pt x="0" y="5"/>
                    <a:pt x="19" y="27"/>
                    <a:pt x="53" y="14"/>
                  </a:cubicBezTo>
                </a:path>
              </a:pathLst>
            </a:custGeom>
            <a:noFill/>
            <a:ln w="0">
              <a:solidFill>
                <a:srgbClr val="004838"/>
              </a:solidFill>
              <a:prstDash val="solid"/>
              <a:round/>
              <a:headEnd/>
              <a:tailEnd/>
            </a:ln>
          </p:spPr>
          <p:txBody>
            <a:bodyPr/>
            <a:lstStyle/>
            <a:p>
              <a:pPr>
                <a:defRPr/>
              </a:pPr>
              <a:endParaRPr lang="es-MX">
                <a:latin typeface="Arial" charset="0"/>
                <a:cs typeface="Arial" charset="0"/>
              </a:endParaRPr>
            </a:p>
          </p:txBody>
        </p:sp>
        <p:sp>
          <p:nvSpPr>
            <p:cNvPr id="1132" name="Freeform 108"/>
            <p:cNvSpPr>
              <a:spLocks/>
            </p:cNvSpPr>
            <p:nvPr/>
          </p:nvSpPr>
          <p:spPr bwMode="auto">
            <a:xfrm>
              <a:off x="4897" y="2271"/>
              <a:ext cx="73" cy="41"/>
            </a:xfrm>
            <a:custGeom>
              <a:avLst/>
              <a:gdLst/>
              <a:ahLst/>
              <a:cxnLst>
                <a:cxn ang="0">
                  <a:pos x="20" y="9"/>
                </a:cxn>
                <a:cxn ang="0">
                  <a:pos x="19" y="11"/>
                </a:cxn>
                <a:cxn ang="0">
                  <a:pos x="0" y="1"/>
                </a:cxn>
                <a:cxn ang="0">
                  <a:pos x="0" y="0"/>
                </a:cxn>
                <a:cxn ang="0">
                  <a:pos x="20" y="9"/>
                </a:cxn>
              </a:cxnLst>
              <a:rect l="0" t="0" r="r" b="b"/>
              <a:pathLst>
                <a:path w="20" h="11">
                  <a:moveTo>
                    <a:pt x="20" y="9"/>
                  </a:moveTo>
                  <a:cubicBezTo>
                    <a:pt x="20" y="9"/>
                    <a:pt x="19" y="11"/>
                    <a:pt x="19" y="11"/>
                  </a:cubicBezTo>
                  <a:cubicBezTo>
                    <a:pt x="10" y="5"/>
                    <a:pt x="9" y="5"/>
                    <a:pt x="0" y="1"/>
                  </a:cubicBezTo>
                  <a:cubicBezTo>
                    <a:pt x="0" y="1"/>
                    <a:pt x="0" y="0"/>
                    <a:pt x="0" y="0"/>
                  </a:cubicBezTo>
                  <a:cubicBezTo>
                    <a:pt x="5" y="1"/>
                    <a:pt x="13" y="4"/>
                    <a:pt x="20" y="9"/>
                  </a:cubicBezTo>
                  <a:close/>
                </a:path>
              </a:pathLst>
            </a:custGeom>
            <a:solidFill>
              <a:srgbClr val="69C34E"/>
            </a:solidFill>
            <a:ln w="9525">
              <a:noFill/>
              <a:round/>
              <a:headEnd/>
              <a:tailEnd/>
            </a:ln>
          </p:spPr>
          <p:txBody>
            <a:bodyPr/>
            <a:lstStyle/>
            <a:p>
              <a:pPr>
                <a:defRPr/>
              </a:pPr>
              <a:endParaRPr lang="es-MX">
                <a:latin typeface="Arial" charset="0"/>
                <a:cs typeface="Arial" charset="0"/>
              </a:endParaRPr>
            </a:p>
          </p:txBody>
        </p:sp>
        <p:sp>
          <p:nvSpPr>
            <p:cNvPr id="1133" name="Freeform 109"/>
            <p:cNvSpPr>
              <a:spLocks/>
            </p:cNvSpPr>
            <p:nvPr/>
          </p:nvSpPr>
          <p:spPr bwMode="auto">
            <a:xfrm>
              <a:off x="4897" y="2271"/>
              <a:ext cx="73" cy="41"/>
            </a:xfrm>
            <a:custGeom>
              <a:avLst/>
              <a:gdLst/>
              <a:ahLst/>
              <a:cxnLst>
                <a:cxn ang="0">
                  <a:pos x="20" y="9"/>
                </a:cxn>
                <a:cxn ang="0">
                  <a:pos x="19" y="11"/>
                </a:cxn>
                <a:cxn ang="0">
                  <a:pos x="0" y="1"/>
                </a:cxn>
                <a:cxn ang="0">
                  <a:pos x="0" y="0"/>
                </a:cxn>
                <a:cxn ang="0">
                  <a:pos x="20" y="9"/>
                </a:cxn>
              </a:cxnLst>
              <a:rect l="0" t="0" r="r" b="b"/>
              <a:pathLst>
                <a:path w="20" h="11">
                  <a:moveTo>
                    <a:pt x="20" y="9"/>
                  </a:moveTo>
                  <a:cubicBezTo>
                    <a:pt x="20" y="9"/>
                    <a:pt x="19" y="11"/>
                    <a:pt x="19" y="11"/>
                  </a:cubicBezTo>
                  <a:cubicBezTo>
                    <a:pt x="10" y="5"/>
                    <a:pt x="9" y="5"/>
                    <a:pt x="0" y="1"/>
                  </a:cubicBezTo>
                  <a:cubicBezTo>
                    <a:pt x="0" y="1"/>
                    <a:pt x="0" y="0"/>
                    <a:pt x="0" y="0"/>
                  </a:cubicBezTo>
                  <a:cubicBezTo>
                    <a:pt x="5" y="1"/>
                    <a:pt x="13" y="4"/>
                    <a:pt x="20" y="9"/>
                  </a:cubicBezTo>
                  <a:close/>
                </a:path>
              </a:pathLst>
            </a:custGeom>
            <a:noFill/>
            <a:ln w="0">
              <a:solidFill>
                <a:srgbClr val="69C34E"/>
              </a:solidFill>
              <a:prstDash val="solid"/>
              <a:round/>
              <a:headEnd/>
              <a:tailEnd/>
            </a:ln>
          </p:spPr>
          <p:txBody>
            <a:bodyPr/>
            <a:lstStyle/>
            <a:p>
              <a:pPr>
                <a:defRPr/>
              </a:pPr>
              <a:endParaRPr lang="es-MX">
                <a:latin typeface="Arial" charset="0"/>
                <a:cs typeface="Arial" charset="0"/>
              </a:endParaRPr>
            </a:p>
          </p:txBody>
        </p:sp>
        <p:sp>
          <p:nvSpPr>
            <p:cNvPr id="1134" name="Freeform 110"/>
            <p:cNvSpPr>
              <a:spLocks/>
            </p:cNvSpPr>
            <p:nvPr/>
          </p:nvSpPr>
          <p:spPr bwMode="auto">
            <a:xfrm>
              <a:off x="4897" y="2271"/>
              <a:ext cx="69" cy="36"/>
            </a:xfrm>
            <a:custGeom>
              <a:avLst/>
              <a:gdLst/>
              <a:ahLst/>
              <a:cxnLst>
                <a:cxn ang="0">
                  <a:pos x="0" y="0"/>
                </a:cxn>
                <a:cxn ang="0">
                  <a:pos x="19" y="10"/>
                </a:cxn>
              </a:cxnLst>
              <a:rect l="0" t="0" r="r" b="b"/>
              <a:pathLst>
                <a:path w="19" h="10">
                  <a:moveTo>
                    <a:pt x="0" y="0"/>
                  </a:moveTo>
                  <a:cubicBezTo>
                    <a:pt x="6" y="2"/>
                    <a:pt x="12" y="5"/>
                    <a:pt x="19" y="10"/>
                  </a:cubicBezTo>
                </a:path>
              </a:pathLst>
            </a:custGeom>
            <a:noFill/>
            <a:ln w="0">
              <a:solidFill>
                <a:srgbClr val="005531"/>
              </a:solidFill>
              <a:prstDash val="solid"/>
              <a:round/>
              <a:headEnd/>
              <a:tailEnd/>
            </a:ln>
          </p:spPr>
          <p:txBody>
            <a:bodyPr/>
            <a:lstStyle/>
            <a:p>
              <a:pPr>
                <a:defRPr/>
              </a:pPr>
              <a:endParaRPr lang="es-MX">
                <a:latin typeface="Arial" charset="0"/>
                <a:cs typeface="Arial" charset="0"/>
              </a:endParaRPr>
            </a:p>
          </p:txBody>
        </p:sp>
        <p:sp>
          <p:nvSpPr>
            <p:cNvPr id="1135" name="Freeform 111"/>
            <p:cNvSpPr>
              <a:spLocks/>
            </p:cNvSpPr>
            <p:nvPr/>
          </p:nvSpPr>
          <p:spPr bwMode="auto">
            <a:xfrm>
              <a:off x="4768" y="2276"/>
              <a:ext cx="69" cy="41"/>
            </a:xfrm>
            <a:custGeom>
              <a:avLst/>
              <a:gdLst/>
              <a:ahLst/>
              <a:cxnLst>
                <a:cxn ang="0">
                  <a:pos x="0" y="10"/>
                </a:cxn>
                <a:cxn ang="0">
                  <a:pos x="1" y="12"/>
                </a:cxn>
                <a:cxn ang="0">
                  <a:pos x="19" y="1"/>
                </a:cxn>
                <a:cxn ang="0">
                  <a:pos x="19" y="0"/>
                </a:cxn>
                <a:cxn ang="0">
                  <a:pos x="0" y="10"/>
                </a:cxn>
              </a:cxnLst>
              <a:rect l="0" t="0" r="r" b="b"/>
              <a:pathLst>
                <a:path w="19" h="12">
                  <a:moveTo>
                    <a:pt x="0" y="10"/>
                  </a:moveTo>
                  <a:cubicBezTo>
                    <a:pt x="0" y="10"/>
                    <a:pt x="1" y="12"/>
                    <a:pt x="1" y="12"/>
                  </a:cubicBezTo>
                  <a:cubicBezTo>
                    <a:pt x="10" y="5"/>
                    <a:pt x="10" y="5"/>
                    <a:pt x="19" y="1"/>
                  </a:cubicBezTo>
                  <a:cubicBezTo>
                    <a:pt x="19" y="1"/>
                    <a:pt x="19" y="0"/>
                    <a:pt x="19" y="0"/>
                  </a:cubicBezTo>
                  <a:cubicBezTo>
                    <a:pt x="13" y="1"/>
                    <a:pt x="7" y="5"/>
                    <a:pt x="0" y="10"/>
                  </a:cubicBezTo>
                  <a:close/>
                </a:path>
              </a:pathLst>
            </a:custGeom>
            <a:solidFill>
              <a:srgbClr val="69C34E"/>
            </a:solidFill>
            <a:ln w="9525">
              <a:noFill/>
              <a:round/>
              <a:headEnd/>
              <a:tailEnd/>
            </a:ln>
          </p:spPr>
          <p:txBody>
            <a:bodyPr/>
            <a:lstStyle/>
            <a:p>
              <a:pPr>
                <a:defRPr/>
              </a:pPr>
              <a:endParaRPr lang="es-MX">
                <a:latin typeface="Arial" charset="0"/>
                <a:cs typeface="Arial" charset="0"/>
              </a:endParaRPr>
            </a:p>
          </p:txBody>
        </p:sp>
        <p:sp>
          <p:nvSpPr>
            <p:cNvPr id="1136" name="Freeform 112"/>
            <p:cNvSpPr>
              <a:spLocks/>
            </p:cNvSpPr>
            <p:nvPr/>
          </p:nvSpPr>
          <p:spPr bwMode="auto">
            <a:xfrm>
              <a:off x="4768" y="2276"/>
              <a:ext cx="69" cy="41"/>
            </a:xfrm>
            <a:custGeom>
              <a:avLst/>
              <a:gdLst/>
              <a:ahLst/>
              <a:cxnLst>
                <a:cxn ang="0">
                  <a:pos x="0" y="10"/>
                </a:cxn>
                <a:cxn ang="0">
                  <a:pos x="1" y="12"/>
                </a:cxn>
                <a:cxn ang="0">
                  <a:pos x="19" y="1"/>
                </a:cxn>
                <a:cxn ang="0">
                  <a:pos x="19" y="0"/>
                </a:cxn>
                <a:cxn ang="0">
                  <a:pos x="0" y="10"/>
                </a:cxn>
              </a:cxnLst>
              <a:rect l="0" t="0" r="r" b="b"/>
              <a:pathLst>
                <a:path w="19" h="12">
                  <a:moveTo>
                    <a:pt x="0" y="10"/>
                  </a:moveTo>
                  <a:cubicBezTo>
                    <a:pt x="0" y="10"/>
                    <a:pt x="1" y="12"/>
                    <a:pt x="1" y="12"/>
                  </a:cubicBezTo>
                  <a:cubicBezTo>
                    <a:pt x="10" y="5"/>
                    <a:pt x="10" y="5"/>
                    <a:pt x="19" y="1"/>
                  </a:cubicBezTo>
                  <a:cubicBezTo>
                    <a:pt x="19" y="1"/>
                    <a:pt x="19" y="0"/>
                    <a:pt x="19" y="0"/>
                  </a:cubicBezTo>
                  <a:cubicBezTo>
                    <a:pt x="13" y="1"/>
                    <a:pt x="7" y="5"/>
                    <a:pt x="0" y="10"/>
                  </a:cubicBezTo>
                  <a:close/>
                </a:path>
              </a:pathLst>
            </a:custGeom>
            <a:noFill/>
            <a:ln w="0">
              <a:solidFill>
                <a:srgbClr val="69C34E"/>
              </a:solidFill>
              <a:prstDash val="solid"/>
              <a:round/>
              <a:headEnd/>
              <a:tailEnd/>
            </a:ln>
          </p:spPr>
          <p:txBody>
            <a:bodyPr/>
            <a:lstStyle/>
            <a:p>
              <a:pPr>
                <a:defRPr/>
              </a:pPr>
              <a:endParaRPr lang="es-MX">
                <a:latin typeface="Arial" charset="0"/>
                <a:cs typeface="Arial" charset="0"/>
              </a:endParaRPr>
            </a:p>
          </p:txBody>
        </p:sp>
        <p:sp>
          <p:nvSpPr>
            <p:cNvPr id="1137" name="Freeform 113"/>
            <p:cNvSpPr>
              <a:spLocks/>
            </p:cNvSpPr>
            <p:nvPr/>
          </p:nvSpPr>
          <p:spPr bwMode="auto">
            <a:xfrm>
              <a:off x="4773" y="2276"/>
              <a:ext cx="64" cy="36"/>
            </a:xfrm>
            <a:custGeom>
              <a:avLst/>
              <a:gdLst/>
              <a:ahLst/>
              <a:cxnLst>
                <a:cxn ang="0">
                  <a:pos x="18" y="0"/>
                </a:cxn>
                <a:cxn ang="0">
                  <a:pos x="0" y="10"/>
                </a:cxn>
              </a:cxnLst>
              <a:rect l="0" t="0" r="r" b="b"/>
              <a:pathLst>
                <a:path w="18" h="10">
                  <a:moveTo>
                    <a:pt x="18" y="0"/>
                  </a:moveTo>
                  <a:cubicBezTo>
                    <a:pt x="12" y="2"/>
                    <a:pt x="7" y="5"/>
                    <a:pt x="0" y="10"/>
                  </a:cubicBezTo>
                </a:path>
              </a:pathLst>
            </a:custGeom>
            <a:noFill/>
            <a:ln w="0">
              <a:solidFill>
                <a:srgbClr val="005531"/>
              </a:solidFill>
              <a:prstDash val="solid"/>
              <a:round/>
              <a:headEnd/>
              <a:tailEnd/>
            </a:ln>
          </p:spPr>
          <p:txBody>
            <a:bodyPr/>
            <a:lstStyle/>
            <a:p>
              <a:pPr>
                <a:defRPr/>
              </a:pPr>
              <a:endParaRPr lang="es-MX">
                <a:latin typeface="Arial" charset="0"/>
                <a:cs typeface="Arial" charset="0"/>
              </a:endParaRPr>
            </a:p>
          </p:txBody>
        </p:sp>
        <p:sp>
          <p:nvSpPr>
            <p:cNvPr id="1138" name="Freeform 114"/>
            <p:cNvSpPr>
              <a:spLocks/>
            </p:cNvSpPr>
            <p:nvPr/>
          </p:nvSpPr>
          <p:spPr bwMode="auto">
            <a:xfrm>
              <a:off x="4782" y="2285"/>
              <a:ext cx="83" cy="68"/>
            </a:xfrm>
            <a:custGeom>
              <a:avLst/>
              <a:gdLst/>
              <a:ahLst/>
              <a:cxnLst>
                <a:cxn ang="0">
                  <a:pos x="22" y="2"/>
                </a:cxn>
                <a:cxn ang="0">
                  <a:pos x="19" y="5"/>
                </a:cxn>
                <a:cxn ang="0">
                  <a:pos x="18" y="6"/>
                </a:cxn>
                <a:cxn ang="0">
                  <a:pos x="16" y="8"/>
                </a:cxn>
                <a:cxn ang="0">
                  <a:pos x="12" y="10"/>
                </a:cxn>
                <a:cxn ang="0">
                  <a:pos x="10" y="11"/>
                </a:cxn>
                <a:cxn ang="0">
                  <a:pos x="6" y="17"/>
                </a:cxn>
                <a:cxn ang="0">
                  <a:pos x="1" y="19"/>
                </a:cxn>
                <a:cxn ang="0">
                  <a:pos x="0" y="19"/>
                </a:cxn>
                <a:cxn ang="0">
                  <a:pos x="2" y="15"/>
                </a:cxn>
                <a:cxn ang="0">
                  <a:pos x="15" y="3"/>
                </a:cxn>
                <a:cxn ang="0">
                  <a:pos x="18" y="0"/>
                </a:cxn>
                <a:cxn ang="0">
                  <a:pos x="22" y="2"/>
                </a:cxn>
              </a:cxnLst>
              <a:rect l="0" t="0" r="r" b="b"/>
              <a:pathLst>
                <a:path w="22" h="19">
                  <a:moveTo>
                    <a:pt x="22" y="2"/>
                  </a:moveTo>
                  <a:cubicBezTo>
                    <a:pt x="21" y="3"/>
                    <a:pt x="20" y="4"/>
                    <a:pt x="19" y="5"/>
                  </a:cubicBezTo>
                  <a:cubicBezTo>
                    <a:pt x="19" y="6"/>
                    <a:pt x="18" y="6"/>
                    <a:pt x="18" y="6"/>
                  </a:cubicBezTo>
                  <a:cubicBezTo>
                    <a:pt x="17" y="7"/>
                    <a:pt x="17" y="7"/>
                    <a:pt x="16" y="8"/>
                  </a:cubicBezTo>
                  <a:cubicBezTo>
                    <a:pt x="15" y="8"/>
                    <a:pt x="13" y="9"/>
                    <a:pt x="12" y="10"/>
                  </a:cubicBezTo>
                  <a:cubicBezTo>
                    <a:pt x="11" y="11"/>
                    <a:pt x="10" y="11"/>
                    <a:pt x="10" y="11"/>
                  </a:cubicBezTo>
                  <a:cubicBezTo>
                    <a:pt x="8" y="13"/>
                    <a:pt x="8" y="16"/>
                    <a:pt x="6" y="17"/>
                  </a:cubicBezTo>
                  <a:cubicBezTo>
                    <a:pt x="5" y="18"/>
                    <a:pt x="3" y="18"/>
                    <a:pt x="1" y="19"/>
                  </a:cubicBezTo>
                  <a:cubicBezTo>
                    <a:pt x="1" y="19"/>
                    <a:pt x="0" y="19"/>
                    <a:pt x="0" y="19"/>
                  </a:cubicBezTo>
                  <a:cubicBezTo>
                    <a:pt x="1" y="18"/>
                    <a:pt x="1" y="16"/>
                    <a:pt x="2" y="15"/>
                  </a:cubicBezTo>
                  <a:cubicBezTo>
                    <a:pt x="4" y="9"/>
                    <a:pt x="10" y="6"/>
                    <a:pt x="15" y="3"/>
                  </a:cubicBezTo>
                  <a:cubicBezTo>
                    <a:pt x="16" y="3"/>
                    <a:pt x="17" y="1"/>
                    <a:pt x="18" y="0"/>
                  </a:cubicBezTo>
                  <a:cubicBezTo>
                    <a:pt x="19" y="0"/>
                    <a:pt x="20" y="2"/>
                    <a:pt x="22" y="2"/>
                  </a:cubicBezTo>
                  <a:close/>
                </a:path>
              </a:pathLst>
            </a:custGeom>
            <a:solidFill>
              <a:srgbClr val="00643F"/>
            </a:solidFill>
            <a:ln w="9525">
              <a:noFill/>
              <a:round/>
              <a:headEnd/>
              <a:tailEnd/>
            </a:ln>
          </p:spPr>
          <p:txBody>
            <a:bodyPr/>
            <a:lstStyle/>
            <a:p>
              <a:pPr>
                <a:defRPr/>
              </a:pPr>
              <a:endParaRPr lang="es-MX">
                <a:latin typeface="Arial" charset="0"/>
                <a:cs typeface="Arial" charset="0"/>
              </a:endParaRPr>
            </a:p>
          </p:txBody>
        </p:sp>
        <p:sp>
          <p:nvSpPr>
            <p:cNvPr id="1139" name="Freeform 115"/>
            <p:cNvSpPr>
              <a:spLocks/>
            </p:cNvSpPr>
            <p:nvPr/>
          </p:nvSpPr>
          <p:spPr bwMode="auto">
            <a:xfrm>
              <a:off x="4782" y="2285"/>
              <a:ext cx="83" cy="68"/>
            </a:xfrm>
            <a:custGeom>
              <a:avLst/>
              <a:gdLst/>
              <a:ahLst/>
              <a:cxnLst>
                <a:cxn ang="0">
                  <a:pos x="22" y="2"/>
                </a:cxn>
                <a:cxn ang="0">
                  <a:pos x="19" y="5"/>
                </a:cxn>
                <a:cxn ang="0">
                  <a:pos x="18" y="6"/>
                </a:cxn>
                <a:cxn ang="0">
                  <a:pos x="16" y="8"/>
                </a:cxn>
                <a:cxn ang="0">
                  <a:pos x="12" y="10"/>
                </a:cxn>
                <a:cxn ang="0">
                  <a:pos x="10" y="11"/>
                </a:cxn>
                <a:cxn ang="0">
                  <a:pos x="6" y="17"/>
                </a:cxn>
                <a:cxn ang="0">
                  <a:pos x="1" y="19"/>
                </a:cxn>
                <a:cxn ang="0">
                  <a:pos x="0" y="19"/>
                </a:cxn>
                <a:cxn ang="0">
                  <a:pos x="2" y="15"/>
                </a:cxn>
                <a:cxn ang="0">
                  <a:pos x="15" y="3"/>
                </a:cxn>
                <a:cxn ang="0">
                  <a:pos x="18" y="0"/>
                </a:cxn>
                <a:cxn ang="0">
                  <a:pos x="22" y="2"/>
                </a:cxn>
              </a:cxnLst>
              <a:rect l="0" t="0" r="r" b="b"/>
              <a:pathLst>
                <a:path w="22" h="19">
                  <a:moveTo>
                    <a:pt x="22" y="2"/>
                  </a:moveTo>
                  <a:cubicBezTo>
                    <a:pt x="21" y="3"/>
                    <a:pt x="20" y="4"/>
                    <a:pt x="19" y="5"/>
                  </a:cubicBezTo>
                  <a:cubicBezTo>
                    <a:pt x="19" y="6"/>
                    <a:pt x="18" y="6"/>
                    <a:pt x="18" y="6"/>
                  </a:cubicBezTo>
                  <a:cubicBezTo>
                    <a:pt x="17" y="7"/>
                    <a:pt x="17" y="7"/>
                    <a:pt x="16" y="8"/>
                  </a:cubicBezTo>
                  <a:cubicBezTo>
                    <a:pt x="15" y="8"/>
                    <a:pt x="13" y="9"/>
                    <a:pt x="12" y="10"/>
                  </a:cubicBezTo>
                  <a:cubicBezTo>
                    <a:pt x="11" y="11"/>
                    <a:pt x="10" y="11"/>
                    <a:pt x="10" y="11"/>
                  </a:cubicBezTo>
                  <a:cubicBezTo>
                    <a:pt x="8" y="13"/>
                    <a:pt x="8" y="16"/>
                    <a:pt x="6" y="17"/>
                  </a:cubicBezTo>
                  <a:cubicBezTo>
                    <a:pt x="5" y="18"/>
                    <a:pt x="3" y="18"/>
                    <a:pt x="1" y="19"/>
                  </a:cubicBezTo>
                  <a:cubicBezTo>
                    <a:pt x="1" y="19"/>
                    <a:pt x="0" y="19"/>
                    <a:pt x="0" y="19"/>
                  </a:cubicBezTo>
                  <a:cubicBezTo>
                    <a:pt x="1" y="18"/>
                    <a:pt x="1" y="16"/>
                    <a:pt x="2" y="15"/>
                  </a:cubicBezTo>
                  <a:cubicBezTo>
                    <a:pt x="4" y="9"/>
                    <a:pt x="10" y="6"/>
                    <a:pt x="15" y="3"/>
                  </a:cubicBezTo>
                  <a:cubicBezTo>
                    <a:pt x="16" y="3"/>
                    <a:pt x="17" y="1"/>
                    <a:pt x="18" y="0"/>
                  </a:cubicBezTo>
                  <a:cubicBezTo>
                    <a:pt x="19" y="0"/>
                    <a:pt x="20" y="2"/>
                    <a:pt x="22" y="2"/>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140" name="Freeform 116"/>
            <p:cNvSpPr>
              <a:spLocks/>
            </p:cNvSpPr>
            <p:nvPr/>
          </p:nvSpPr>
          <p:spPr bwMode="auto">
            <a:xfrm>
              <a:off x="4832" y="2244"/>
              <a:ext cx="28" cy="46"/>
            </a:xfrm>
            <a:custGeom>
              <a:avLst/>
              <a:gdLst/>
              <a:ahLst/>
              <a:cxnLst>
                <a:cxn ang="0">
                  <a:pos x="7" y="13"/>
                </a:cxn>
                <a:cxn ang="0">
                  <a:pos x="1" y="7"/>
                </a:cxn>
                <a:cxn ang="0">
                  <a:pos x="6" y="0"/>
                </a:cxn>
                <a:cxn ang="0">
                  <a:pos x="7" y="13"/>
                </a:cxn>
              </a:cxnLst>
              <a:rect l="0" t="0" r="r" b="b"/>
              <a:pathLst>
                <a:path w="7" h="13">
                  <a:moveTo>
                    <a:pt x="7" y="13"/>
                  </a:moveTo>
                  <a:cubicBezTo>
                    <a:pt x="4" y="13"/>
                    <a:pt x="1" y="12"/>
                    <a:pt x="1" y="7"/>
                  </a:cubicBezTo>
                  <a:cubicBezTo>
                    <a:pt x="1" y="7"/>
                    <a:pt x="0" y="1"/>
                    <a:pt x="6" y="0"/>
                  </a:cubicBezTo>
                  <a:cubicBezTo>
                    <a:pt x="6" y="0"/>
                    <a:pt x="6" y="12"/>
                    <a:pt x="7" y="13"/>
                  </a:cubicBezTo>
                  <a:close/>
                </a:path>
              </a:pathLst>
            </a:custGeom>
            <a:solidFill>
              <a:srgbClr val="00643F"/>
            </a:solidFill>
            <a:ln w="9525">
              <a:noFill/>
              <a:round/>
              <a:headEnd/>
              <a:tailEnd/>
            </a:ln>
          </p:spPr>
          <p:txBody>
            <a:bodyPr/>
            <a:lstStyle/>
            <a:p>
              <a:pPr>
                <a:defRPr/>
              </a:pPr>
              <a:endParaRPr lang="es-MX">
                <a:latin typeface="Arial" charset="0"/>
                <a:cs typeface="Arial" charset="0"/>
              </a:endParaRPr>
            </a:p>
          </p:txBody>
        </p:sp>
        <p:sp>
          <p:nvSpPr>
            <p:cNvPr id="1141" name="Freeform 117"/>
            <p:cNvSpPr>
              <a:spLocks/>
            </p:cNvSpPr>
            <p:nvPr/>
          </p:nvSpPr>
          <p:spPr bwMode="auto">
            <a:xfrm>
              <a:off x="4832" y="2244"/>
              <a:ext cx="28" cy="46"/>
            </a:xfrm>
            <a:custGeom>
              <a:avLst/>
              <a:gdLst/>
              <a:ahLst/>
              <a:cxnLst>
                <a:cxn ang="0">
                  <a:pos x="7" y="13"/>
                </a:cxn>
                <a:cxn ang="0">
                  <a:pos x="1" y="7"/>
                </a:cxn>
                <a:cxn ang="0">
                  <a:pos x="6" y="0"/>
                </a:cxn>
                <a:cxn ang="0">
                  <a:pos x="7" y="13"/>
                </a:cxn>
              </a:cxnLst>
              <a:rect l="0" t="0" r="r" b="b"/>
              <a:pathLst>
                <a:path w="7" h="13">
                  <a:moveTo>
                    <a:pt x="7" y="13"/>
                  </a:moveTo>
                  <a:cubicBezTo>
                    <a:pt x="4" y="13"/>
                    <a:pt x="1" y="12"/>
                    <a:pt x="1" y="7"/>
                  </a:cubicBezTo>
                  <a:cubicBezTo>
                    <a:pt x="1" y="7"/>
                    <a:pt x="0" y="1"/>
                    <a:pt x="6" y="0"/>
                  </a:cubicBezTo>
                  <a:cubicBezTo>
                    <a:pt x="6" y="0"/>
                    <a:pt x="6" y="12"/>
                    <a:pt x="7" y="13"/>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142" name="Freeform 118"/>
            <p:cNvSpPr>
              <a:spLocks/>
            </p:cNvSpPr>
            <p:nvPr/>
          </p:nvSpPr>
          <p:spPr bwMode="auto">
            <a:xfrm>
              <a:off x="4878" y="2244"/>
              <a:ext cx="23" cy="46"/>
            </a:xfrm>
            <a:custGeom>
              <a:avLst/>
              <a:gdLst/>
              <a:ahLst/>
              <a:cxnLst>
                <a:cxn ang="0">
                  <a:pos x="0" y="13"/>
                </a:cxn>
                <a:cxn ang="0">
                  <a:pos x="5" y="7"/>
                </a:cxn>
                <a:cxn ang="0">
                  <a:pos x="0" y="0"/>
                </a:cxn>
                <a:cxn ang="0">
                  <a:pos x="0" y="13"/>
                </a:cxn>
              </a:cxnLst>
              <a:rect l="0" t="0" r="r" b="b"/>
              <a:pathLst>
                <a:path w="6" h="13">
                  <a:moveTo>
                    <a:pt x="0" y="13"/>
                  </a:moveTo>
                  <a:cubicBezTo>
                    <a:pt x="2" y="13"/>
                    <a:pt x="6" y="11"/>
                    <a:pt x="5" y="7"/>
                  </a:cubicBezTo>
                  <a:cubicBezTo>
                    <a:pt x="5" y="7"/>
                    <a:pt x="6" y="1"/>
                    <a:pt x="0" y="0"/>
                  </a:cubicBezTo>
                  <a:cubicBezTo>
                    <a:pt x="0" y="0"/>
                    <a:pt x="0" y="11"/>
                    <a:pt x="0" y="13"/>
                  </a:cubicBezTo>
                  <a:close/>
                </a:path>
              </a:pathLst>
            </a:custGeom>
            <a:solidFill>
              <a:srgbClr val="C63900"/>
            </a:solidFill>
            <a:ln w="9525">
              <a:noFill/>
              <a:round/>
              <a:headEnd/>
              <a:tailEnd/>
            </a:ln>
          </p:spPr>
          <p:txBody>
            <a:bodyPr/>
            <a:lstStyle/>
            <a:p>
              <a:pPr>
                <a:defRPr/>
              </a:pPr>
              <a:endParaRPr lang="es-MX">
                <a:latin typeface="Arial" charset="0"/>
                <a:cs typeface="Arial" charset="0"/>
              </a:endParaRPr>
            </a:p>
          </p:txBody>
        </p:sp>
        <p:sp>
          <p:nvSpPr>
            <p:cNvPr id="1143" name="Freeform 119"/>
            <p:cNvSpPr>
              <a:spLocks/>
            </p:cNvSpPr>
            <p:nvPr/>
          </p:nvSpPr>
          <p:spPr bwMode="auto">
            <a:xfrm>
              <a:off x="4878" y="2244"/>
              <a:ext cx="23" cy="46"/>
            </a:xfrm>
            <a:custGeom>
              <a:avLst/>
              <a:gdLst/>
              <a:ahLst/>
              <a:cxnLst>
                <a:cxn ang="0">
                  <a:pos x="0" y="13"/>
                </a:cxn>
                <a:cxn ang="0">
                  <a:pos x="5" y="7"/>
                </a:cxn>
                <a:cxn ang="0">
                  <a:pos x="0" y="0"/>
                </a:cxn>
                <a:cxn ang="0">
                  <a:pos x="0" y="13"/>
                </a:cxn>
              </a:cxnLst>
              <a:rect l="0" t="0" r="r" b="b"/>
              <a:pathLst>
                <a:path w="6" h="13">
                  <a:moveTo>
                    <a:pt x="0" y="13"/>
                  </a:moveTo>
                  <a:cubicBezTo>
                    <a:pt x="2" y="13"/>
                    <a:pt x="6" y="11"/>
                    <a:pt x="5" y="7"/>
                  </a:cubicBezTo>
                  <a:cubicBezTo>
                    <a:pt x="5" y="7"/>
                    <a:pt x="6" y="1"/>
                    <a:pt x="0" y="0"/>
                  </a:cubicBezTo>
                  <a:cubicBezTo>
                    <a:pt x="0" y="0"/>
                    <a:pt x="0" y="11"/>
                    <a:pt x="0" y="13"/>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144" name="Freeform 120"/>
            <p:cNvSpPr>
              <a:spLocks/>
            </p:cNvSpPr>
            <p:nvPr/>
          </p:nvSpPr>
          <p:spPr bwMode="auto">
            <a:xfrm>
              <a:off x="4823" y="2289"/>
              <a:ext cx="55" cy="55"/>
            </a:xfrm>
            <a:custGeom>
              <a:avLst/>
              <a:gdLst/>
              <a:ahLst/>
              <a:cxnLst>
                <a:cxn ang="0">
                  <a:pos x="0" y="16"/>
                </a:cxn>
                <a:cxn ang="0">
                  <a:pos x="4" y="13"/>
                </a:cxn>
                <a:cxn ang="0">
                  <a:pos x="15" y="0"/>
                </a:cxn>
                <a:cxn ang="0">
                  <a:pos x="0" y="16"/>
                </a:cxn>
              </a:cxnLst>
              <a:rect l="0" t="0" r="r" b="b"/>
              <a:pathLst>
                <a:path w="16" h="16">
                  <a:moveTo>
                    <a:pt x="0" y="16"/>
                  </a:moveTo>
                  <a:cubicBezTo>
                    <a:pt x="1" y="15"/>
                    <a:pt x="2" y="14"/>
                    <a:pt x="4" y="13"/>
                  </a:cubicBezTo>
                  <a:cubicBezTo>
                    <a:pt x="5" y="12"/>
                    <a:pt x="16" y="5"/>
                    <a:pt x="15" y="0"/>
                  </a:cubicBezTo>
                  <a:cubicBezTo>
                    <a:pt x="15" y="0"/>
                    <a:pt x="0" y="16"/>
                    <a:pt x="0" y="16"/>
                  </a:cubicBezTo>
                  <a:close/>
                </a:path>
              </a:pathLst>
            </a:custGeom>
            <a:solidFill>
              <a:srgbClr val="C63900"/>
            </a:solidFill>
            <a:ln w="9525">
              <a:noFill/>
              <a:round/>
              <a:headEnd/>
              <a:tailEnd/>
            </a:ln>
          </p:spPr>
          <p:txBody>
            <a:bodyPr/>
            <a:lstStyle/>
            <a:p>
              <a:pPr>
                <a:defRPr/>
              </a:pPr>
              <a:endParaRPr lang="es-MX">
                <a:latin typeface="Arial" charset="0"/>
                <a:cs typeface="Arial" charset="0"/>
              </a:endParaRPr>
            </a:p>
          </p:txBody>
        </p:sp>
        <p:sp>
          <p:nvSpPr>
            <p:cNvPr id="1145" name="Freeform 121"/>
            <p:cNvSpPr>
              <a:spLocks/>
            </p:cNvSpPr>
            <p:nvPr/>
          </p:nvSpPr>
          <p:spPr bwMode="auto">
            <a:xfrm>
              <a:off x="4823" y="2289"/>
              <a:ext cx="55" cy="55"/>
            </a:xfrm>
            <a:custGeom>
              <a:avLst/>
              <a:gdLst/>
              <a:ahLst/>
              <a:cxnLst>
                <a:cxn ang="0">
                  <a:pos x="0" y="16"/>
                </a:cxn>
                <a:cxn ang="0">
                  <a:pos x="4" y="13"/>
                </a:cxn>
                <a:cxn ang="0">
                  <a:pos x="15" y="0"/>
                </a:cxn>
              </a:cxnLst>
              <a:rect l="0" t="0" r="r" b="b"/>
              <a:pathLst>
                <a:path w="16" h="16">
                  <a:moveTo>
                    <a:pt x="0" y="16"/>
                  </a:moveTo>
                  <a:cubicBezTo>
                    <a:pt x="1" y="15"/>
                    <a:pt x="2" y="14"/>
                    <a:pt x="4" y="13"/>
                  </a:cubicBezTo>
                  <a:cubicBezTo>
                    <a:pt x="5" y="12"/>
                    <a:pt x="16" y="5"/>
                    <a:pt x="15" y="0"/>
                  </a:cubicBezTo>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146" name="Freeform 122"/>
            <p:cNvSpPr>
              <a:spLocks/>
            </p:cNvSpPr>
            <p:nvPr/>
          </p:nvSpPr>
          <p:spPr bwMode="auto">
            <a:xfrm>
              <a:off x="4855" y="2244"/>
              <a:ext cx="23" cy="50"/>
            </a:xfrm>
            <a:custGeom>
              <a:avLst/>
              <a:gdLst/>
              <a:ahLst/>
              <a:cxnLst>
                <a:cxn ang="0">
                  <a:pos x="7" y="13"/>
                </a:cxn>
                <a:cxn ang="0">
                  <a:pos x="7" y="0"/>
                </a:cxn>
                <a:cxn ang="0">
                  <a:pos x="3" y="0"/>
                </a:cxn>
                <a:cxn ang="0">
                  <a:pos x="0" y="0"/>
                </a:cxn>
                <a:cxn ang="0">
                  <a:pos x="1" y="13"/>
                </a:cxn>
                <a:cxn ang="0">
                  <a:pos x="4" y="14"/>
                </a:cxn>
                <a:cxn ang="0">
                  <a:pos x="7" y="13"/>
                </a:cxn>
              </a:cxnLst>
              <a:rect l="0" t="0" r="r" b="b"/>
              <a:pathLst>
                <a:path w="7" h="14">
                  <a:moveTo>
                    <a:pt x="7" y="13"/>
                  </a:moveTo>
                  <a:cubicBezTo>
                    <a:pt x="7" y="12"/>
                    <a:pt x="7" y="0"/>
                    <a:pt x="7" y="0"/>
                  </a:cubicBezTo>
                  <a:cubicBezTo>
                    <a:pt x="7" y="0"/>
                    <a:pt x="4" y="0"/>
                    <a:pt x="3" y="0"/>
                  </a:cubicBezTo>
                  <a:cubicBezTo>
                    <a:pt x="1" y="0"/>
                    <a:pt x="0" y="0"/>
                    <a:pt x="0" y="0"/>
                  </a:cubicBezTo>
                  <a:cubicBezTo>
                    <a:pt x="0" y="0"/>
                    <a:pt x="0" y="12"/>
                    <a:pt x="1" y="13"/>
                  </a:cubicBezTo>
                  <a:cubicBezTo>
                    <a:pt x="1" y="13"/>
                    <a:pt x="2" y="14"/>
                    <a:pt x="4" y="14"/>
                  </a:cubicBezTo>
                  <a:cubicBezTo>
                    <a:pt x="5" y="13"/>
                    <a:pt x="7" y="13"/>
                    <a:pt x="7" y="13"/>
                  </a:cubicBezTo>
                  <a:close/>
                </a:path>
              </a:pathLst>
            </a:custGeom>
            <a:solidFill>
              <a:srgbClr val="FFFFFF"/>
            </a:solidFill>
            <a:ln w="9525">
              <a:noFill/>
              <a:round/>
              <a:headEnd/>
              <a:tailEnd/>
            </a:ln>
          </p:spPr>
          <p:txBody>
            <a:bodyPr/>
            <a:lstStyle/>
            <a:p>
              <a:pPr>
                <a:defRPr/>
              </a:pPr>
              <a:endParaRPr lang="es-MX">
                <a:latin typeface="Arial" charset="0"/>
                <a:cs typeface="Arial" charset="0"/>
              </a:endParaRPr>
            </a:p>
          </p:txBody>
        </p:sp>
        <p:sp>
          <p:nvSpPr>
            <p:cNvPr id="1147" name="Freeform 123"/>
            <p:cNvSpPr>
              <a:spLocks/>
            </p:cNvSpPr>
            <p:nvPr/>
          </p:nvSpPr>
          <p:spPr bwMode="auto">
            <a:xfrm>
              <a:off x="4855" y="2244"/>
              <a:ext cx="23" cy="50"/>
            </a:xfrm>
            <a:custGeom>
              <a:avLst/>
              <a:gdLst/>
              <a:ahLst/>
              <a:cxnLst>
                <a:cxn ang="0">
                  <a:pos x="7" y="13"/>
                </a:cxn>
                <a:cxn ang="0">
                  <a:pos x="7" y="0"/>
                </a:cxn>
                <a:cxn ang="0">
                  <a:pos x="3" y="0"/>
                </a:cxn>
                <a:cxn ang="0">
                  <a:pos x="0" y="0"/>
                </a:cxn>
                <a:cxn ang="0">
                  <a:pos x="1" y="13"/>
                </a:cxn>
                <a:cxn ang="0">
                  <a:pos x="4" y="14"/>
                </a:cxn>
                <a:cxn ang="0">
                  <a:pos x="7" y="13"/>
                </a:cxn>
              </a:cxnLst>
              <a:rect l="0" t="0" r="r" b="b"/>
              <a:pathLst>
                <a:path w="7" h="14">
                  <a:moveTo>
                    <a:pt x="7" y="13"/>
                  </a:moveTo>
                  <a:cubicBezTo>
                    <a:pt x="7" y="12"/>
                    <a:pt x="7" y="0"/>
                    <a:pt x="7" y="0"/>
                  </a:cubicBezTo>
                  <a:cubicBezTo>
                    <a:pt x="7" y="0"/>
                    <a:pt x="4" y="0"/>
                    <a:pt x="3" y="0"/>
                  </a:cubicBezTo>
                  <a:cubicBezTo>
                    <a:pt x="1" y="0"/>
                    <a:pt x="0" y="0"/>
                    <a:pt x="0" y="0"/>
                  </a:cubicBezTo>
                  <a:cubicBezTo>
                    <a:pt x="0" y="0"/>
                    <a:pt x="0" y="12"/>
                    <a:pt x="1" y="13"/>
                  </a:cubicBezTo>
                  <a:cubicBezTo>
                    <a:pt x="1" y="13"/>
                    <a:pt x="2" y="14"/>
                    <a:pt x="4" y="14"/>
                  </a:cubicBezTo>
                  <a:cubicBezTo>
                    <a:pt x="5" y="13"/>
                    <a:pt x="7" y="13"/>
                    <a:pt x="7" y="13"/>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148" name="Freeform 124"/>
            <p:cNvSpPr>
              <a:spLocks/>
            </p:cNvSpPr>
            <p:nvPr/>
          </p:nvSpPr>
          <p:spPr bwMode="auto">
            <a:xfrm>
              <a:off x="4869" y="2326"/>
              <a:ext cx="55" cy="36"/>
            </a:xfrm>
            <a:custGeom>
              <a:avLst/>
              <a:gdLst/>
              <a:ahLst/>
              <a:cxnLst>
                <a:cxn ang="0">
                  <a:pos x="3" y="0"/>
                </a:cxn>
                <a:cxn ang="0">
                  <a:pos x="15" y="6"/>
                </a:cxn>
                <a:cxn ang="0">
                  <a:pos x="13" y="11"/>
                </a:cxn>
                <a:cxn ang="0">
                  <a:pos x="5" y="8"/>
                </a:cxn>
                <a:cxn ang="0">
                  <a:pos x="0" y="3"/>
                </a:cxn>
                <a:cxn ang="0">
                  <a:pos x="3" y="0"/>
                </a:cxn>
              </a:cxnLst>
              <a:rect l="0" t="0" r="r" b="b"/>
              <a:pathLst>
                <a:path w="15" h="11">
                  <a:moveTo>
                    <a:pt x="3" y="0"/>
                  </a:moveTo>
                  <a:cubicBezTo>
                    <a:pt x="3" y="0"/>
                    <a:pt x="6" y="4"/>
                    <a:pt x="15" y="6"/>
                  </a:cubicBezTo>
                  <a:cubicBezTo>
                    <a:pt x="15" y="6"/>
                    <a:pt x="13" y="11"/>
                    <a:pt x="13" y="11"/>
                  </a:cubicBezTo>
                  <a:cubicBezTo>
                    <a:pt x="13" y="11"/>
                    <a:pt x="8" y="9"/>
                    <a:pt x="5" y="8"/>
                  </a:cubicBezTo>
                  <a:cubicBezTo>
                    <a:pt x="2" y="6"/>
                    <a:pt x="0" y="3"/>
                    <a:pt x="0" y="3"/>
                  </a:cubicBezTo>
                  <a:cubicBezTo>
                    <a:pt x="0" y="3"/>
                    <a:pt x="2" y="1"/>
                    <a:pt x="3" y="0"/>
                  </a:cubicBezTo>
                  <a:close/>
                </a:path>
              </a:pathLst>
            </a:custGeom>
            <a:solidFill>
              <a:srgbClr val="00643F"/>
            </a:solidFill>
            <a:ln w="9525">
              <a:noFill/>
              <a:round/>
              <a:headEnd/>
              <a:tailEnd/>
            </a:ln>
          </p:spPr>
          <p:txBody>
            <a:bodyPr/>
            <a:lstStyle/>
            <a:p>
              <a:pPr>
                <a:defRPr/>
              </a:pPr>
              <a:endParaRPr lang="es-MX">
                <a:latin typeface="Arial" charset="0"/>
                <a:cs typeface="Arial" charset="0"/>
              </a:endParaRPr>
            </a:p>
          </p:txBody>
        </p:sp>
        <p:sp>
          <p:nvSpPr>
            <p:cNvPr id="1149" name="Freeform 125"/>
            <p:cNvSpPr>
              <a:spLocks/>
            </p:cNvSpPr>
            <p:nvPr/>
          </p:nvSpPr>
          <p:spPr bwMode="auto">
            <a:xfrm>
              <a:off x="4869" y="2326"/>
              <a:ext cx="55" cy="36"/>
            </a:xfrm>
            <a:custGeom>
              <a:avLst/>
              <a:gdLst/>
              <a:ahLst/>
              <a:cxnLst>
                <a:cxn ang="0">
                  <a:pos x="3" y="0"/>
                </a:cxn>
                <a:cxn ang="0">
                  <a:pos x="15" y="6"/>
                </a:cxn>
                <a:cxn ang="0">
                  <a:pos x="13" y="11"/>
                </a:cxn>
                <a:cxn ang="0">
                  <a:pos x="5" y="8"/>
                </a:cxn>
                <a:cxn ang="0">
                  <a:pos x="0" y="3"/>
                </a:cxn>
                <a:cxn ang="0">
                  <a:pos x="3" y="0"/>
                </a:cxn>
              </a:cxnLst>
              <a:rect l="0" t="0" r="r" b="b"/>
              <a:pathLst>
                <a:path w="15" h="11">
                  <a:moveTo>
                    <a:pt x="3" y="0"/>
                  </a:moveTo>
                  <a:cubicBezTo>
                    <a:pt x="3" y="0"/>
                    <a:pt x="6" y="4"/>
                    <a:pt x="15" y="6"/>
                  </a:cubicBezTo>
                  <a:cubicBezTo>
                    <a:pt x="15" y="6"/>
                    <a:pt x="13" y="11"/>
                    <a:pt x="13" y="11"/>
                  </a:cubicBezTo>
                  <a:cubicBezTo>
                    <a:pt x="13" y="11"/>
                    <a:pt x="8" y="9"/>
                    <a:pt x="5" y="8"/>
                  </a:cubicBezTo>
                  <a:cubicBezTo>
                    <a:pt x="2" y="6"/>
                    <a:pt x="0" y="3"/>
                    <a:pt x="0" y="3"/>
                  </a:cubicBezTo>
                  <a:cubicBezTo>
                    <a:pt x="0" y="3"/>
                    <a:pt x="2" y="1"/>
                    <a:pt x="3"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150" name="Freeform 126"/>
            <p:cNvSpPr>
              <a:spLocks/>
            </p:cNvSpPr>
            <p:nvPr/>
          </p:nvSpPr>
          <p:spPr bwMode="auto">
            <a:xfrm>
              <a:off x="4878" y="2312"/>
              <a:ext cx="69" cy="32"/>
            </a:xfrm>
            <a:custGeom>
              <a:avLst/>
              <a:gdLst/>
              <a:ahLst/>
              <a:cxnLst>
                <a:cxn ang="0">
                  <a:pos x="0" y="4"/>
                </a:cxn>
                <a:cxn ang="0">
                  <a:pos x="12" y="10"/>
                </a:cxn>
                <a:cxn ang="0">
                  <a:pos x="13" y="10"/>
                </a:cxn>
                <a:cxn ang="0">
                  <a:pos x="18" y="10"/>
                </a:cxn>
                <a:cxn ang="0">
                  <a:pos x="13" y="7"/>
                </a:cxn>
                <a:cxn ang="0">
                  <a:pos x="10" y="6"/>
                </a:cxn>
                <a:cxn ang="0">
                  <a:pos x="4" y="1"/>
                </a:cxn>
                <a:cxn ang="0">
                  <a:pos x="2" y="0"/>
                </a:cxn>
                <a:cxn ang="0">
                  <a:pos x="0" y="4"/>
                </a:cxn>
              </a:cxnLst>
              <a:rect l="0" t="0" r="r" b="b"/>
              <a:pathLst>
                <a:path w="18" h="10">
                  <a:moveTo>
                    <a:pt x="0" y="4"/>
                  </a:moveTo>
                  <a:cubicBezTo>
                    <a:pt x="0" y="4"/>
                    <a:pt x="3" y="8"/>
                    <a:pt x="12" y="10"/>
                  </a:cubicBezTo>
                  <a:cubicBezTo>
                    <a:pt x="12" y="10"/>
                    <a:pt x="13" y="10"/>
                    <a:pt x="13" y="10"/>
                  </a:cubicBezTo>
                  <a:cubicBezTo>
                    <a:pt x="13" y="10"/>
                    <a:pt x="18" y="10"/>
                    <a:pt x="18" y="10"/>
                  </a:cubicBezTo>
                  <a:cubicBezTo>
                    <a:pt x="17" y="10"/>
                    <a:pt x="15" y="8"/>
                    <a:pt x="13" y="7"/>
                  </a:cubicBezTo>
                  <a:cubicBezTo>
                    <a:pt x="12" y="7"/>
                    <a:pt x="11" y="6"/>
                    <a:pt x="10" y="6"/>
                  </a:cubicBezTo>
                  <a:cubicBezTo>
                    <a:pt x="10" y="6"/>
                    <a:pt x="6" y="4"/>
                    <a:pt x="4" y="1"/>
                  </a:cubicBezTo>
                  <a:cubicBezTo>
                    <a:pt x="3" y="1"/>
                    <a:pt x="3" y="0"/>
                    <a:pt x="2" y="0"/>
                  </a:cubicBezTo>
                  <a:cubicBezTo>
                    <a:pt x="1" y="0"/>
                    <a:pt x="1" y="2"/>
                    <a:pt x="0" y="4"/>
                  </a:cubicBezTo>
                  <a:close/>
                </a:path>
              </a:pathLst>
            </a:custGeom>
            <a:solidFill>
              <a:srgbClr val="FFFFFF"/>
            </a:solidFill>
            <a:ln w="9525">
              <a:noFill/>
              <a:round/>
              <a:headEnd/>
              <a:tailEnd/>
            </a:ln>
          </p:spPr>
          <p:txBody>
            <a:bodyPr/>
            <a:lstStyle/>
            <a:p>
              <a:pPr>
                <a:defRPr/>
              </a:pPr>
              <a:endParaRPr lang="es-MX">
                <a:latin typeface="Arial" charset="0"/>
                <a:cs typeface="Arial" charset="0"/>
              </a:endParaRPr>
            </a:p>
          </p:txBody>
        </p:sp>
        <p:sp>
          <p:nvSpPr>
            <p:cNvPr id="1151" name="Freeform 127"/>
            <p:cNvSpPr>
              <a:spLocks/>
            </p:cNvSpPr>
            <p:nvPr/>
          </p:nvSpPr>
          <p:spPr bwMode="auto">
            <a:xfrm>
              <a:off x="4878" y="2312"/>
              <a:ext cx="69" cy="32"/>
            </a:xfrm>
            <a:custGeom>
              <a:avLst/>
              <a:gdLst/>
              <a:ahLst/>
              <a:cxnLst>
                <a:cxn ang="0">
                  <a:pos x="0" y="4"/>
                </a:cxn>
                <a:cxn ang="0">
                  <a:pos x="12" y="10"/>
                </a:cxn>
                <a:cxn ang="0">
                  <a:pos x="13" y="10"/>
                </a:cxn>
                <a:cxn ang="0">
                  <a:pos x="18" y="10"/>
                </a:cxn>
                <a:cxn ang="0">
                  <a:pos x="13" y="7"/>
                </a:cxn>
                <a:cxn ang="0">
                  <a:pos x="10" y="6"/>
                </a:cxn>
                <a:cxn ang="0">
                  <a:pos x="4" y="1"/>
                </a:cxn>
                <a:cxn ang="0">
                  <a:pos x="2" y="0"/>
                </a:cxn>
                <a:cxn ang="0">
                  <a:pos x="0" y="4"/>
                </a:cxn>
              </a:cxnLst>
              <a:rect l="0" t="0" r="r" b="b"/>
              <a:pathLst>
                <a:path w="18" h="10">
                  <a:moveTo>
                    <a:pt x="0" y="4"/>
                  </a:moveTo>
                  <a:cubicBezTo>
                    <a:pt x="0" y="4"/>
                    <a:pt x="3" y="8"/>
                    <a:pt x="12" y="10"/>
                  </a:cubicBezTo>
                  <a:cubicBezTo>
                    <a:pt x="12" y="10"/>
                    <a:pt x="13" y="10"/>
                    <a:pt x="13" y="10"/>
                  </a:cubicBezTo>
                  <a:cubicBezTo>
                    <a:pt x="13" y="10"/>
                    <a:pt x="18" y="10"/>
                    <a:pt x="18" y="10"/>
                  </a:cubicBezTo>
                  <a:cubicBezTo>
                    <a:pt x="17" y="10"/>
                    <a:pt x="15" y="8"/>
                    <a:pt x="13" y="7"/>
                  </a:cubicBezTo>
                  <a:cubicBezTo>
                    <a:pt x="12" y="7"/>
                    <a:pt x="11" y="6"/>
                    <a:pt x="10" y="6"/>
                  </a:cubicBezTo>
                  <a:cubicBezTo>
                    <a:pt x="10" y="6"/>
                    <a:pt x="6" y="4"/>
                    <a:pt x="4" y="1"/>
                  </a:cubicBezTo>
                  <a:cubicBezTo>
                    <a:pt x="3" y="1"/>
                    <a:pt x="3" y="0"/>
                    <a:pt x="2" y="0"/>
                  </a:cubicBezTo>
                  <a:cubicBezTo>
                    <a:pt x="1" y="0"/>
                    <a:pt x="1" y="2"/>
                    <a:pt x="0" y="4"/>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152" name="Freeform 128"/>
            <p:cNvSpPr>
              <a:spLocks/>
            </p:cNvSpPr>
            <p:nvPr/>
          </p:nvSpPr>
          <p:spPr bwMode="auto">
            <a:xfrm>
              <a:off x="4805" y="2289"/>
              <a:ext cx="73" cy="55"/>
            </a:xfrm>
            <a:custGeom>
              <a:avLst/>
              <a:gdLst/>
              <a:ahLst/>
              <a:cxnLst>
                <a:cxn ang="0">
                  <a:pos x="5" y="16"/>
                </a:cxn>
                <a:cxn ang="0">
                  <a:pos x="9" y="13"/>
                </a:cxn>
                <a:cxn ang="0">
                  <a:pos x="20" y="0"/>
                </a:cxn>
                <a:cxn ang="0">
                  <a:pos x="18" y="1"/>
                </a:cxn>
                <a:cxn ang="0">
                  <a:pos x="16" y="1"/>
                </a:cxn>
                <a:cxn ang="0">
                  <a:pos x="13" y="4"/>
                </a:cxn>
                <a:cxn ang="0">
                  <a:pos x="12" y="5"/>
                </a:cxn>
                <a:cxn ang="0">
                  <a:pos x="10" y="7"/>
                </a:cxn>
                <a:cxn ang="0">
                  <a:pos x="6" y="9"/>
                </a:cxn>
                <a:cxn ang="0">
                  <a:pos x="4" y="10"/>
                </a:cxn>
                <a:cxn ang="0">
                  <a:pos x="0" y="16"/>
                </a:cxn>
                <a:cxn ang="0">
                  <a:pos x="3" y="15"/>
                </a:cxn>
                <a:cxn ang="0">
                  <a:pos x="5" y="16"/>
                </a:cxn>
              </a:cxnLst>
              <a:rect l="0" t="0" r="r" b="b"/>
              <a:pathLst>
                <a:path w="21" h="16">
                  <a:moveTo>
                    <a:pt x="5" y="16"/>
                  </a:moveTo>
                  <a:cubicBezTo>
                    <a:pt x="6" y="15"/>
                    <a:pt x="7" y="14"/>
                    <a:pt x="9" y="13"/>
                  </a:cubicBezTo>
                  <a:cubicBezTo>
                    <a:pt x="10" y="12"/>
                    <a:pt x="21" y="5"/>
                    <a:pt x="20" y="0"/>
                  </a:cubicBezTo>
                  <a:cubicBezTo>
                    <a:pt x="20" y="0"/>
                    <a:pt x="19" y="1"/>
                    <a:pt x="18" y="1"/>
                  </a:cubicBezTo>
                  <a:cubicBezTo>
                    <a:pt x="17" y="1"/>
                    <a:pt x="16" y="1"/>
                    <a:pt x="16" y="1"/>
                  </a:cubicBezTo>
                  <a:cubicBezTo>
                    <a:pt x="15" y="2"/>
                    <a:pt x="14" y="3"/>
                    <a:pt x="13" y="4"/>
                  </a:cubicBezTo>
                  <a:cubicBezTo>
                    <a:pt x="13" y="5"/>
                    <a:pt x="12" y="5"/>
                    <a:pt x="12" y="5"/>
                  </a:cubicBezTo>
                  <a:cubicBezTo>
                    <a:pt x="11" y="6"/>
                    <a:pt x="11" y="6"/>
                    <a:pt x="10" y="7"/>
                  </a:cubicBezTo>
                  <a:cubicBezTo>
                    <a:pt x="9" y="7"/>
                    <a:pt x="7" y="8"/>
                    <a:pt x="6" y="9"/>
                  </a:cubicBezTo>
                  <a:cubicBezTo>
                    <a:pt x="5" y="10"/>
                    <a:pt x="4" y="10"/>
                    <a:pt x="4" y="10"/>
                  </a:cubicBezTo>
                  <a:cubicBezTo>
                    <a:pt x="2" y="12"/>
                    <a:pt x="2" y="15"/>
                    <a:pt x="0" y="16"/>
                  </a:cubicBezTo>
                  <a:cubicBezTo>
                    <a:pt x="0" y="16"/>
                    <a:pt x="3" y="15"/>
                    <a:pt x="3" y="15"/>
                  </a:cubicBezTo>
                  <a:cubicBezTo>
                    <a:pt x="3" y="15"/>
                    <a:pt x="5" y="16"/>
                    <a:pt x="5" y="16"/>
                  </a:cubicBezTo>
                  <a:close/>
                </a:path>
              </a:pathLst>
            </a:custGeom>
            <a:solidFill>
              <a:srgbClr val="FFFFFF"/>
            </a:solidFill>
            <a:ln w="9525">
              <a:noFill/>
              <a:round/>
              <a:headEnd/>
              <a:tailEnd/>
            </a:ln>
          </p:spPr>
          <p:txBody>
            <a:bodyPr/>
            <a:lstStyle/>
            <a:p>
              <a:pPr>
                <a:defRPr/>
              </a:pPr>
              <a:endParaRPr lang="es-MX">
                <a:latin typeface="Arial" charset="0"/>
                <a:cs typeface="Arial" charset="0"/>
              </a:endParaRPr>
            </a:p>
          </p:txBody>
        </p:sp>
        <p:sp>
          <p:nvSpPr>
            <p:cNvPr id="1153" name="Freeform 129"/>
            <p:cNvSpPr>
              <a:spLocks/>
            </p:cNvSpPr>
            <p:nvPr/>
          </p:nvSpPr>
          <p:spPr bwMode="auto">
            <a:xfrm>
              <a:off x="4805" y="2289"/>
              <a:ext cx="73" cy="55"/>
            </a:xfrm>
            <a:custGeom>
              <a:avLst/>
              <a:gdLst/>
              <a:ahLst/>
              <a:cxnLst>
                <a:cxn ang="0">
                  <a:pos x="5" y="16"/>
                </a:cxn>
                <a:cxn ang="0">
                  <a:pos x="9" y="13"/>
                </a:cxn>
                <a:cxn ang="0">
                  <a:pos x="20" y="0"/>
                </a:cxn>
                <a:cxn ang="0">
                  <a:pos x="18" y="1"/>
                </a:cxn>
                <a:cxn ang="0">
                  <a:pos x="16" y="1"/>
                </a:cxn>
                <a:cxn ang="0">
                  <a:pos x="13" y="4"/>
                </a:cxn>
                <a:cxn ang="0">
                  <a:pos x="12" y="5"/>
                </a:cxn>
                <a:cxn ang="0">
                  <a:pos x="10" y="7"/>
                </a:cxn>
                <a:cxn ang="0">
                  <a:pos x="6" y="9"/>
                </a:cxn>
                <a:cxn ang="0">
                  <a:pos x="4" y="10"/>
                </a:cxn>
                <a:cxn ang="0">
                  <a:pos x="0" y="16"/>
                </a:cxn>
                <a:cxn ang="0">
                  <a:pos x="3" y="15"/>
                </a:cxn>
                <a:cxn ang="0">
                  <a:pos x="5" y="16"/>
                </a:cxn>
              </a:cxnLst>
              <a:rect l="0" t="0" r="r" b="b"/>
              <a:pathLst>
                <a:path w="21" h="16">
                  <a:moveTo>
                    <a:pt x="5" y="16"/>
                  </a:moveTo>
                  <a:cubicBezTo>
                    <a:pt x="6" y="15"/>
                    <a:pt x="7" y="14"/>
                    <a:pt x="9" y="13"/>
                  </a:cubicBezTo>
                  <a:cubicBezTo>
                    <a:pt x="10" y="12"/>
                    <a:pt x="21" y="5"/>
                    <a:pt x="20" y="0"/>
                  </a:cubicBezTo>
                  <a:cubicBezTo>
                    <a:pt x="20" y="0"/>
                    <a:pt x="19" y="1"/>
                    <a:pt x="18" y="1"/>
                  </a:cubicBezTo>
                  <a:cubicBezTo>
                    <a:pt x="17" y="1"/>
                    <a:pt x="16" y="1"/>
                    <a:pt x="16" y="1"/>
                  </a:cubicBezTo>
                  <a:cubicBezTo>
                    <a:pt x="15" y="2"/>
                    <a:pt x="14" y="3"/>
                    <a:pt x="13" y="4"/>
                  </a:cubicBezTo>
                  <a:cubicBezTo>
                    <a:pt x="13" y="5"/>
                    <a:pt x="12" y="5"/>
                    <a:pt x="12" y="5"/>
                  </a:cubicBezTo>
                  <a:cubicBezTo>
                    <a:pt x="11" y="6"/>
                    <a:pt x="11" y="6"/>
                    <a:pt x="10" y="7"/>
                  </a:cubicBezTo>
                  <a:cubicBezTo>
                    <a:pt x="9" y="7"/>
                    <a:pt x="7" y="8"/>
                    <a:pt x="6" y="9"/>
                  </a:cubicBezTo>
                  <a:cubicBezTo>
                    <a:pt x="5" y="10"/>
                    <a:pt x="4" y="10"/>
                    <a:pt x="4" y="10"/>
                  </a:cubicBezTo>
                  <a:cubicBezTo>
                    <a:pt x="2" y="12"/>
                    <a:pt x="2" y="15"/>
                    <a:pt x="0" y="16"/>
                  </a:cubicBezTo>
                  <a:cubicBezTo>
                    <a:pt x="0" y="16"/>
                    <a:pt x="3" y="15"/>
                    <a:pt x="3" y="15"/>
                  </a:cubicBezTo>
                  <a:cubicBezTo>
                    <a:pt x="3" y="15"/>
                    <a:pt x="5" y="16"/>
                    <a:pt x="5" y="16"/>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154" name="Freeform 130"/>
            <p:cNvSpPr>
              <a:spLocks/>
            </p:cNvSpPr>
            <p:nvPr/>
          </p:nvSpPr>
          <p:spPr bwMode="auto">
            <a:xfrm>
              <a:off x="4823" y="2285"/>
              <a:ext cx="142" cy="82"/>
            </a:xfrm>
            <a:custGeom>
              <a:avLst/>
              <a:gdLst/>
              <a:ahLst/>
              <a:cxnLst>
                <a:cxn ang="0">
                  <a:pos x="0" y="18"/>
                </a:cxn>
                <a:cxn ang="0">
                  <a:pos x="4" y="15"/>
                </a:cxn>
                <a:cxn ang="0">
                  <a:pos x="15" y="2"/>
                </a:cxn>
                <a:cxn ang="0">
                  <a:pos x="20" y="0"/>
                </a:cxn>
                <a:cxn ang="0">
                  <a:pos x="22" y="6"/>
                </a:cxn>
                <a:cxn ang="0">
                  <a:pos x="23" y="7"/>
                </a:cxn>
                <a:cxn ang="0">
                  <a:pos x="26" y="9"/>
                </a:cxn>
                <a:cxn ang="0">
                  <a:pos x="27" y="10"/>
                </a:cxn>
                <a:cxn ang="0">
                  <a:pos x="31" y="12"/>
                </a:cxn>
                <a:cxn ang="0">
                  <a:pos x="38" y="16"/>
                </a:cxn>
                <a:cxn ang="0">
                  <a:pos x="38" y="16"/>
                </a:cxn>
                <a:cxn ang="0">
                  <a:pos x="40" y="18"/>
                </a:cxn>
                <a:cxn ang="0">
                  <a:pos x="34" y="18"/>
                </a:cxn>
                <a:cxn ang="0">
                  <a:pos x="29" y="15"/>
                </a:cxn>
                <a:cxn ang="0">
                  <a:pos x="26" y="14"/>
                </a:cxn>
                <a:cxn ang="0">
                  <a:pos x="20" y="9"/>
                </a:cxn>
                <a:cxn ang="0">
                  <a:pos x="18" y="8"/>
                </a:cxn>
                <a:cxn ang="0">
                  <a:pos x="14" y="14"/>
                </a:cxn>
                <a:cxn ang="0">
                  <a:pos x="3" y="24"/>
                </a:cxn>
                <a:cxn ang="0">
                  <a:pos x="0" y="19"/>
                </a:cxn>
                <a:cxn ang="0">
                  <a:pos x="0" y="18"/>
                </a:cxn>
              </a:cxnLst>
              <a:rect l="0" t="0" r="r" b="b"/>
              <a:pathLst>
                <a:path w="40" h="24">
                  <a:moveTo>
                    <a:pt x="0" y="18"/>
                  </a:moveTo>
                  <a:cubicBezTo>
                    <a:pt x="1" y="17"/>
                    <a:pt x="2" y="16"/>
                    <a:pt x="4" y="15"/>
                  </a:cubicBezTo>
                  <a:cubicBezTo>
                    <a:pt x="5" y="14"/>
                    <a:pt x="16" y="7"/>
                    <a:pt x="15" y="2"/>
                  </a:cubicBezTo>
                  <a:cubicBezTo>
                    <a:pt x="18" y="2"/>
                    <a:pt x="18" y="2"/>
                    <a:pt x="20" y="0"/>
                  </a:cubicBezTo>
                  <a:cubicBezTo>
                    <a:pt x="20" y="2"/>
                    <a:pt x="21" y="5"/>
                    <a:pt x="22" y="6"/>
                  </a:cubicBezTo>
                  <a:cubicBezTo>
                    <a:pt x="22" y="6"/>
                    <a:pt x="23" y="7"/>
                    <a:pt x="23" y="7"/>
                  </a:cubicBezTo>
                  <a:cubicBezTo>
                    <a:pt x="24" y="8"/>
                    <a:pt x="25" y="8"/>
                    <a:pt x="26" y="9"/>
                  </a:cubicBezTo>
                  <a:cubicBezTo>
                    <a:pt x="26" y="9"/>
                    <a:pt x="26" y="9"/>
                    <a:pt x="27" y="10"/>
                  </a:cubicBezTo>
                  <a:cubicBezTo>
                    <a:pt x="28" y="11"/>
                    <a:pt x="30" y="11"/>
                    <a:pt x="31" y="12"/>
                  </a:cubicBezTo>
                  <a:cubicBezTo>
                    <a:pt x="33" y="13"/>
                    <a:pt x="36" y="15"/>
                    <a:pt x="38" y="16"/>
                  </a:cubicBezTo>
                  <a:cubicBezTo>
                    <a:pt x="38" y="16"/>
                    <a:pt x="38" y="16"/>
                    <a:pt x="38" y="16"/>
                  </a:cubicBezTo>
                  <a:cubicBezTo>
                    <a:pt x="39" y="16"/>
                    <a:pt x="39" y="18"/>
                    <a:pt x="40" y="18"/>
                  </a:cubicBezTo>
                  <a:cubicBezTo>
                    <a:pt x="38" y="18"/>
                    <a:pt x="36" y="19"/>
                    <a:pt x="34" y="18"/>
                  </a:cubicBezTo>
                  <a:cubicBezTo>
                    <a:pt x="33" y="18"/>
                    <a:pt x="31" y="16"/>
                    <a:pt x="29" y="15"/>
                  </a:cubicBezTo>
                  <a:cubicBezTo>
                    <a:pt x="28" y="15"/>
                    <a:pt x="27" y="14"/>
                    <a:pt x="26" y="14"/>
                  </a:cubicBezTo>
                  <a:cubicBezTo>
                    <a:pt x="26" y="14"/>
                    <a:pt x="22" y="12"/>
                    <a:pt x="20" y="9"/>
                  </a:cubicBezTo>
                  <a:cubicBezTo>
                    <a:pt x="19" y="9"/>
                    <a:pt x="19" y="8"/>
                    <a:pt x="18" y="8"/>
                  </a:cubicBezTo>
                  <a:cubicBezTo>
                    <a:pt x="17" y="8"/>
                    <a:pt x="16" y="13"/>
                    <a:pt x="14" y="14"/>
                  </a:cubicBezTo>
                  <a:cubicBezTo>
                    <a:pt x="10" y="17"/>
                    <a:pt x="6" y="20"/>
                    <a:pt x="3" y="24"/>
                  </a:cubicBezTo>
                  <a:cubicBezTo>
                    <a:pt x="2" y="22"/>
                    <a:pt x="1" y="21"/>
                    <a:pt x="0" y="19"/>
                  </a:cubicBezTo>
                  <a:cubicBezTo>
                    <a:pt x="0" y="19"/>
                    <a:pt x="0" y="18"/>
                    <a:pt x="0" y="18"/>
                  </a:cubicBezTo>
                  <a:close/>
                </a:path>
              </a:pathLst>
            </a:custGeom>
            <a:solidFill>
              <a:srgbClr val="C63900"/>
            </a:solidFill>
            <a:ln w="9525">
              <a:noFill/>
              <a:round/>
              <a:headEnd/>
              <a:tailEnd/>
            </a:ln>
          </p:spPr>
          <p:txBody>
            <a:bodyPr/>
            <a:lstStyle/>
            <a:p>
              <a:pPr>
                <a:defRPr/>
              </a:pPr>
              <a:endParaRPr lang="es-MX">
                <a:latin typeface="Arial" charset="0"/>
                <a:cs typeface="Arial" charset="0"/>
              </a:endParaRPr>
            </a:p>
          </p:txBody>
        </p:sp>
        <p:sp>
          <p:nvSpPr>
            <p:cNvPr id="1155" name="Freeform 131"/>
            <p:cNvSpPr>
              <a:spLocks noEditPoints="1"/>
            </p:cNvSpPr>
            <p:nvPr/>
          </p:nvSpPr>
          <p:spPr bwMode="auto">
            <a:xfrm>
              <a:off x="4823" y="2285"/>
              <a:ext cx="142" cy="82"/>
            </a:xfrm>
            <a:custGeom>
              <a:avLst/>
              <a:gdLst/>
              <a:ahLst/>
              <a:cxnLst>
                <a:cxn ang="0">
                  <a:pos x="0" y="18"/>
                </a:cxn>
                <a:cxn ang="0">
                  <a:pos x="4" y="15"/>
                </a:cxn>
                <a:cxn ang="0">
                  <a:pos x="15" y="2"/>
                </a:cxn>
                <a:cxn ang="0">
                  <a:pos x="20" y="0"/>
                </a:cxn>
                <a:cxn ang="0">
                  <a:pos x="22" y="6"/>
                </a:cxn>
                <a:cxn ang="0">
                  <a:pos x="23" y="7"/>
                </a:cxn>
                <a:cxn ang="0">
                  <a:pos x="26" y="9"/>
                </a:cxn>
                <a:cxn ang="0">
                  <a:pos x="27" y="10"/>
                </a:cxn>
                <a:cxn ang="0">
                  <a:pos x="31" y="12"/>
                </a:cxn>
                <a:cxn ang="0">
                  <a:pos x="38" y="16"/>
                </a:cxn>
                <a:cxn ang="0">
                  <a:pos x="38" y="16"/>
                </a:cxn>
                <a:cxn ang="0">
                  <a:pos x="40" y="18"/>
                </a:cxn>
                <a:cxn ang="0">
                  <a:pos x="34" y="18"/>
                </a:cxn>
                <a:cxn ang="0">
                  <a:pos x="29" y="15"/>
                </a:cxn>
                <a:cxn ang="0">
                  <a:pos x="26" y="14"/>
                </a:cxn>
                <a:cxn ang="0">
                  <a:pos x="20" y="9"/>
                </a:cxn>
                <a:cxn ang="0">
                  <a:pos x="18" y="8"/>
                </a:cxn>
                <a:cxn ang="0">
                  <a:pos x="14" y="14"/>
                </a:cxn>
                <a:cxn ang="0">
                  <a:pos x="3" y="24"/>
                </a:cxn>
                <a:cxn ang="0">
                  <a:pos x="0" y="19"/>
                </a:cxn>
                <a:cxn ang="0">
                  <a:pos x="0" y="18"/>
                </a:cxn>
                <a:cxn ang="0">
                  <a:pos x="20" y="1"/>
                </a:cxn>
                <a:cxn ang="0">
                  <a:pos x="18" y="8"/>
                </a:cxn>
              </a:cxnLst>
              <a:rect l="0" t="0" r="r" b="b"/>
              <a:pathLst>
                <a:path w="40" h="24">
                  <a:moveTo>
                    <a:pt x="0" y="18"/>
                  </a:moveTo>
                  <a:cubicBezTo>
                    <a:pt x="1" y="17"/>
                    <a:pt x="2" y="16"/>
                    <a:pt x="4" y="15"/>
                  </a:cubicBezTo>
                  <a:cubicBezTo>
                    <a:pt x="5" y="14"/>
                    <a:pt x="16" y="7"/>
                    <a:pt x="15" y="2"/>
                  </a:cubicBezTo>
                  <a:cubicBezTo>
                    <a:pt x="18" y="2"/>
                    <a:pt x="18" y="2"/>
                    <a:pt x="20" y="0"/>
                  </a:cubicBezTo>
                  <a:cubicBezTo>
                    <a:pt x="20" y="2"/>
                    <a:pt x="21" y="5"/>
                    <a:pt x="22" y="6"/>
                  </a:cubicBezTo>
                  <a:cubicBezTo>
                    <a:pt x="22" y="6"/>
                    <a:pt x="23" y="7"/>
                    <a:pt x="23" y="7"/>
                  </a:cubicBezTo>
                  <a:cubicBezTo>
                    <a:pt x="24" y="8"/>
                    <a:pt x="25" y="8"/>
                    <a:pt x="26" y="9"/>
                  </a:cubicBezTo>
                  <a:cubicBezTo>
                    <a:pt x="26" y="9"/>
                    <a:pt x="26" y="9"/>
                    <a:pt x="27" y="10"/>
                  </a:cubicBezTo>
                  <a:cubicBezTo>
                    <a:pt x="28" y="11"/>
                    <a:pt x="30" y="11"/>
                    <a:pt x="31" y="12"/>
                  </a:cubicBezTo>
                  <a:cubicBezTo>
                    <a:pt x="33" y="13"/>
                    <a:pt x="36" y="15"/>
                    <a:pt x="38" y="16"/>
                  </a:cubicBezTo>
                  <a:cubicBezTo>
                    <a:pt x="38" y="16"/>
                    <a:pt x="38" y="16"/>
                    <a:pt x="38" y="16"/>
                  </a:cubicBezTo>
                  <a:cubicBezTo>
                    <a:pt x="39" y="16"/>
                    <a:pt x="39" y="18"/>
                    <a:pt x="40" y="18"/>
                  </a:cubicBezTo>
                  <a:cubicBezTo>
                    <a:pt x="38" y="18"/>
                    <a:pt x="36" y="19"/>
                    <a:pt x="34" y="18"/>
                  </a:cubicBezTo>
                  <a:cubicBezTo>
                    <a:pt x="33" y="18"/>
                    <a:pt x="31" y="16"/>
                    <a:pt x="29" y="15"/>
                  </a:cubicBezTo>
                  <a:cubicBezTo>
                    <a:pt x="28" y="15"/>
                    <a:pt x="27" y="14"/>
                    <a:pt x="26" y="14"/>
                  </a:cubicBezTo>
                  <a:cubicBezTo>
                    <a:pt x="26" y="14"/>
                    <a:pt x="22" y="12"/>
                    <a:pt x="20" y="9"/>
                  </a:cubicBezTo>
                  <a:cubicBezTo>
                    <a:pt x="19" y="9"/>
                    <a:pt x="19" y="8"/>
                    <a:pt x="18" y="8"/>
                  </a:cubicBezTo>
                  <a:cubicBezTo>
                    <a:pt x="17" y="8"/>
                    <a:pt x="16" y="13"/>
                    <a:pt x="14" y="14"/>
                  </a:cubicBezTo>
                  <a:cubicBezTo>
                    <a:pt x="10" y="17"/>
                    <a:pt x="6" y="20"/>
                    <a:pt x="3" y="24"/>
                  </a:cubicBezTo>
                  <a:cubicBezTo>
                    <a:pt x="2" y="22"/>
                    <a:pt x="1" y="21"/>
                    <a:pt x="0" y="19"/>
                  </a:cubicBezTo>
                  <a:cubicBezTo>
                    <a:pt x="0" y="19"/>
                    <a:pt x="0" y="18"/>
                    <a:pt x="0" y="18"/>
                  </a:cubicBezTo>
                  <a:close/>
                  <a:moveTo>
                    <a:pt x="20" y="1"/>
                  </a:moveTo>
                  <a:cubicBezTo>
                    <a:pt x="20" y="1"/>
                    <a:pt x="20" y="6"/>
                    <a:pt x="18" y="8"/>
                  </a:cubicBezTo>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156" name="Freeform 132"/>
            <p:cNvSpPr>
              <a:spLocks noEditPoints="1"/>
            </p:cNvSpPr>
            <p:nvPr/>
          </p:nvSpPr>
          <p:spPr bwMode="auto">
            <a:xfrm>
              <a:off x="4864" y="1122"/>
              <a:ext cx="83" cy="91"/>
            </a:xfrm>
            <a:custGeom>
              <a:avLst/>
              <a:gdLst/>
              <a:ahLst/>
              <a:cxnLst>
                <a:cxn ang="0">
                  <a:pos x="9" y="0"/>
                </a:cxn>
                <a:cxn ang="0">
                  <a:pos x="15" y="0"/>
                </a:cxn>
                <a:cxn ang="0">
                  <a:pos x="19" y="3"/>
                </a:cxn>
                <a:cxn ang="0">
                  <a:pos x="19" y="5"/>
                </a:cxn>
                <a:cxn ang="0">
                  <a:pos x="21" y="11"/>
                </a:cxn>
                <a:cxn ang="0">
                  <a:pos x="19" y="20"/>
                </a:cxn>
                <a:cxn ang="0">
                  <a:pos x="18" y="22"/>
                </a:cxn>
                <a:cxn ang="0">
                  <a:pos x="11" y="26"/>
                </a:cxn>
                <a:cxn ang="0">
                  <a:pos x="9" y="26"/>
                </a:cxn>
                <a:cxn ang="0">
                  <a:pos x="4" y="24"/>
                </a:cxn>
                <a:cxn ang="0">
                  <a:pos x="4" y="23"/>
                </a:cxn>
                <a:cxn ang="0">
                  <a:pos x="1" y="18"/>
                </a:cxn>
                <a:cxn ang="0">
                  <a:pos x="0" y="16"/>
                </a:cxn>
                <a:cxn ang="0">
                  <a:pos x="0" y="10"/>
                </a:cxn>
                <a:cxn ang="0">
                  <a:pos x="1" y="8"/>
                </a:cxn>
                <a:cxn ang="0">
                  <a:pos x="1" y="7"/>
                </a:cxn>
                <a:cxn ang="0">
                  <a:pos x="7" y="0"/>
                </a:cxn>
                <a:cxn ang="0">
                  <a:pos x="9" y="0"/>
                </a:cxn>
                <a:cxn ang="0">
                  <a:pos x="10" y="2"/>
                </a:cxn>
                <a:cxn ang="0">
                  <a:pos x="9" y="3"/>
                </a:cxn>
                <a:cxn ang="0">
                  <a:pos x="6" y="6"/>
                </a:cxn>
                <a:cxn ang="0">
                  <a:pos x="5" y="12"/>
                </a:cxn>
                <a:cxn ang="0">
                  <a:pos x="5" y="16"/>
                </a:cxn>
                <a:cxn ang="0">
                  <a:pos x="6" y="19"/>
                </a:cxn>
                <a:cxn ang="0">
                  <a:pos x="10" y="23"/>
                </a:cxn>
                <a:cxn ang="0">
                  <a:pos x="15" y="18"/>
                </a:cxn>
                <a:cxn ang="0">
                  <a:pos x="16" y="17"/>
                </a:cxn>
                <a:cxn ang="0">
                  <a:pos x="16" y="8"/>
                </a:cxn>
                <a:cxn ang="0">
                  <a:pos x="14" y="4"/>
                </a:cxn>
                <a:cxn ang="0">
                  <a:pos x="13" y="3"/>
                </a:cxn>
                <a:cxn ang="0">
                  <a:pos x="10" y="2"/>
                </a:cxn>
              </a:cxnLst>
              <a:rect l="0" t="0" r="r" b="b"/>
              <a:pathLst>
                <a:path w="22" h="26">
                  <a:moveTo>
                    <a:pt x="9" y="0"/>
                  </a:moveTo>
                  <a:cubicBezTo>
                    <a:pt x="11" y="0"/>
                    <a:pt x="13" y="0"/>
                    <a:pt x="15" y="0"/>
                  </a:cubicBezTo>
                  <a:cubicBezTo>
                    <a:pt x="16" y="1"/>
                    <a:pt x="18" y="2"/>
                    <a:pt x="19" y="3"/>
                  </a:cubicBezTo>
                  <a:cubicBezTo>
                    <a:pt x="19" y="4"/>
                    <a:pt x="19" y="4"/>
                    <a:pt x="19" y="5"/>
                  </a:cubicBezTo>
                  <a:cubicBezTo>
                    <a:pt x="20" y="7"/>
                    <a:pt x="21" y="9"/>
                    <a:pt x="21" y="11"/>
                  </a:cubicBezTo>
                  <a:cubicBezTo>
                    <a:pt x="22" y="15"/>
                    <a:pt x="20" y="18"/>
                    <a:pt x="19" y="20"/>
                  </a:cubicBezTo>
                  <a:cubicBezTo>
                    <a:pt x="19" y="21"/>
                    <a:pt x="18" y="21"/>
                    <a:pt x="18" y="22"/>
                  </a:cubicBezTo>
                  <a:cubicBezTo>
                    <a:pt x="16" y="24"/>
                    <a:pt x="14" y="26"/>
                    <a:pt x="11" y="26"/>
                  </a:cubicBezTo>
                  <a:cubicBezTo>
                    <a:pt x="10" y="26"/>
                    <a:pt x="9" y="26"/>
                    <a:pt x="9" y="26"/>
                  </a:cubicBezTo>
                  <a:cubicBezTo>
                    <a:pt x="7" y="25"/>
                    <a:pt x="5" y="25"/>
                    <a:pt x="4" y="24"/>
                  </a:cubicBezTo>
                  <a:cubicBezTo>
                    <a:pt x="4" y="23"/>
                    <a:pt x="4" y="23"/>
                    <a:pt x="4" y="23"/>
                  </a:cubicBezTo>
                  <a:cubicBezTo>
                    <a:pt x="2" y="21"/>
                    <a:pt x="2" y="20"/>
                    <a:pt x="1" y="18"/>
                  </a:cubicBezTo>
                  <a:cubicBezTo>
                    <a:pt x="1" y="17"/>
                    <a:pt x="1" y="17"/>
                    <a:pt x="0" y="16"/>
                  </a:cubicBezTo>
                  <a:cubicBezTo>
                    <a:pt x="0" y="14"/>
                    <a:pt x="0" y="12"/>
                    <a:pt x="0" y="10"/>
                  </a:cubicBezTo>
                  <a:cubicBezTo>
                    <a:pt x="0" y="10"/>
                    <a:pt x="1" y="9"/>
                    <a:pt x="1" y="8"/>
                  </a:cubicBezTo>
                  <a:cubicBezTo>
                    <a:pt x="1" y="8"/>
                    <a:pt x="1" y="7"/>
                    <a:pt x="1" y="7"/>
                  </a:cubicBezTo>
                  <a:cubicBezTo>
                    <a:pt x="3" y="4"/>
                    <a:pt x="4" y="2"/>
                    <a:pt x="7" y="0"/>
                  </a:cubicBezTo>
                  <a:cubicBezTo>
                    <a:pt x="8" y="0"/>
                    <a:pt x="8" y="0"/>
                    <a:pt x="9" y="0"/>
                  </a:cubicBezTo>
                  <a:close/>
                  <a:moveTo>
                    <a:pt x="10" y="2"/>
                  </a:moveTo>
                  <a:cubicBezTo>
                    <a:pt x="10" y="2"/>
                    <a:pt x="10" y="2"/>
                    <a:pt x="9" y="3"/>
                  </a:cubicBezTo>
                  <a:cubicBezTo>
                    <a:pt x="8" y="3"/>
                    <a:pt x="7" y="5"/>
                    <a:pt x="6" y="6"/>
                  </a:cubicBezTo>
                  <a:cubicBezTo>
                    <a:pt x="6" y="6"/>
                    <a:pt x="5" y="12"/>
                    <a:pt x="5" y="12"/>
                  </a:cubicBezTo>
                  <a:cubicBezTo>
                    <a:pt x="5" y="14"/>
                    <a:pt x="5" y="15"/>
                    <a:pt x="5" y="16"/>
                  </a:cubicBezTo>
                  <a:cubicBezTo>
                    <a:pt x="5" y="17"/>
                    <a:pt x="6" y="18"/>
                    <a:pt x="6" y="19"/>
                  </a:cubicBezTo>
                  <a:cubicBezTo>
                    <a:pt x="6" y="21"/>
                    <a:pt x="8" y="23"/>
                    <a:pt x="10" y="23"/>
                  </a:cubicBezTo>
                  <a:cubicBezTo>
                    <a:pt x="13" y="23"/>
                    <a:pt x="14" y="20"/>
                    <a:pt x="15" y="18"/>
                  </a:cubicBezTo>
                  <a:cubicBezTo>
                    <a:pt x="15" y="18"/>
                    <a:pt x="16" y="17"/>
                    <a:pt x="16" y="17"/>
                  </a:cubicBezTo>
                  <a:cubicBezTo>
                    <a:pt x="16" y="14"/>
                    <a:pt x="16" y="11"/>
                    <a:pt x="16" y="8"/>
                  </a:cubicBezTo>
                  <a:cubicBezTo>
                    <a:pt x="16" y="7"/>
                    <a:pt x="15" y="5"/>
                    <a:pt x="14" y="4"/>
                  </a:cubicBezTo>
                  <a:cubicBezTo>
                    <a:pt x="14" y="3"/>
                    <a:pt x="13" y="3"/>
                    <a:pt x="13" y="3"/>
                  </a:cubicBezTo>
                  <a:cubicBezTo>
                    <a:pt x="12" y="2"/>
                    <a:pt x="11" y="2"/>
                    <a:pt x="10" y="2"/>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57" name="Freeform 133"/>
            <p:cNvSpPr>
              <a:spLocks noEditPoints="1"/>
            </p:cNvSpPr>
            <p:nvPr/>
          </p:nvSpPr>
          <p:spPr bwMode="auto">
            <a:xfrm>
              <a:off x="4777" y="1122"/>
              <a:ext cx="83" cy="96"/>
            </a:xfrm>
            <a:custGeom>
              <a:avLst/>
              <a:gdLst/>
              <a:ahLst/>
              <a:cxnLst>
                <a:cxn ang="0">
                  <a:pos x="10" y="0"/>
                </a:cxn>
                <a:cxn ang="0">
                  <a:pos x="16" y="2"/>
                </a:cxn>
                <a:cxn ang="0">
                  <a:pos x="17" y="2"/>
                </a:cxn>
                <a:cxn ang="0">
                  <a:pos x="23" y="13"/>
                </a:cxn>
                <a:cxn ang="0">
                  <a:pos x="23" y="15"/>
                </a:cxn>
                <a:cxn ang="0">
                  <a:pos x="22" y="17"/>
                </a:cxn>
                <a:cxn ang="0">
                  <a:pos x="17" y="24"/>
                </a:cxn>
                <a:cxn ang="0">
                  <a:pos x="13" y="26"/>
                </a:cxn>
                <a:cxn ang="0">
                  <a:pos x="10" y="26"/>
                </a:cxn>
                <a:cxn ang="0">
                  <a:pos x="4" y="26"/>
                </a:cxn>
                <a:cxn ang="0">
                  <a:pos x="3" y="25"/>
                </a:cxn>
                <a:cxn ang="0">
                  <a:pos x="5" y="23"/>
                </a:cxn>
                <a:cxn ang="0">
                  <a:pos x="4" y="19"/>
                </a:cxn>
                <a:cxn ang="0">
                  <a:pos x="4" y="13"/>
                </a:cxn>
                <a:cxn ang="0">
                  <a:pos x="3" y="9"/>
                </a:cxn>
                <a:cxn ang="0">
                  <a:pos x="3" y="5"/>
                </a:cxn>
                <a:cxn ang="0">
                  <a:pos x="2" y="4"/>
                </a:cxn>
                <a:cxn ang="0">
                  <a:pos x="1" y="2"/>
                </a:cxn>
                <a:cxn ang="0">
                  <a:pos x="5" y="0"/>
                </a:cxn>
                <a:cxn ang="0">
                  <a:pos x="7" y="0"/>
                </a:cxn>
                <a:cxn ang="0">
                  <a:pos x="8" y="0"/>
                </a:cxn>
                <a:cxn ang="0">
                  <a:pos x="10" y="0"/>
                </a:cxn>
                <a:cxn ang="0">
                  <a:pos x="9" y="3"/>
                </a:cxn>
                <a:cxn ang="0">
                  <a:pos x="8" y="5"/>
                </a:cxn>
                <a:cxn ang="0">
                  <a:pos x="9" y="7"/>
                </a:cxn>
                <a:cxn ang="0">
                  <a:pos x="9" y="9"/>
                </a:cxn>
                <a:cxn ang="0">
                  <a:pos x="9" y="13"/>
                </a:cxn>
                <a:cxn ang="0">
                  <a:pos x="9" y="16"/>
                </a:cxn>
                <a:cxn ang="0">
                  <a:pos x="10" y="18"/>
                </a:cxn>
                <a:cxn ang="0">
                  <a:pos x="10" y="23"/>
                </a:cxn>
                <a:cxn ang="0">
                  <a:pos x="11" y="23"/>
                </a:cxn>
                <a:cxn ang="0">
                  <a:pos x="15" y="20"/>
                </a:cxn>
                <a:cxn ang="0">
                  <a:pos x="16" y="19"/>
                </a:cxn>
                <a:cxn ang="0">
                  <a:pos x="17" y="17"/>
                </a:cxn>
                <a:cxn ang="0">
                  <a:pos x="17" y="16"/>
                </a:cxn>
                <a:cxn ang="0">
                  <a:pos x="17" y="14"/>
                </a:cxn>
                <a:cxn ang="0">
                  <a:pos x="17" y="11"/>
                </a:cxn>
                <a:cxn ang="0">
                  <a:pos x="9" y="3"/>
                </a:cxn>
              </a:cxnLst>
              <a:rect l="0" t="0" r="r" b="b"/>
              <a:pathLst>
                <a:path w="23" h="27">
                  <a:moveTo>
                    <a:pt x="10" y="0"/>
                  </a:moveTo>
                  <a:cubicBezTo>
                    <a:pt x="12" y="0"/>
                    <a:pt x="14" y="1"/>
                    <a:pt x="16" y="2"/>
                  </a:cubicBezTo>
                  <a:cubicBezTo>
                    <a:pt x="17" y="2"/>
                    <a:pt x="17" y="2"/>
                    <a:pt x="17" y="2"/>
                  </a:cubicBezTo>
                  <a:cubicBezTo>
                    <a:pt x="21" y="5"/>
                    <a:pt x="23" y="9"/>
                    <a:pt x="23" y="13"/>
                  </a:cubicBezTo>
                  <a:cubicBezTo>
                    <a:pt x="23" y="13"/>
                    <a:pt x="23" y="15"/>
                    <a:pt x="23" y="15"/>
                  </a:cubicBezTo>
                  <a:cubicBezTo>
                    <a:pt x="23" y="15"/>
                    <a:pt x="22" y="17"/>
                    <a:pt x="22" y="17"/>
                  </a:cubicBezTo>
                  <a:cubicBezTo>
                    <a:pt x="21" y="19"/>
                    <a:pt x="19" y="22"/>
                    <a:pt x="17" y="24"/>
                  </a:cubicBezTo>
                  <a:cubicBezTo>
                    <a:pt x="16" y="25"/>
                    <a:pt x="14" y="25"/>
                    <a:pt x="13" y="26"/>
                  </a:cubicBezTo>
                  <a:cubicBezTo>
                    <a:pt x="12" y="26"/>
                    <a:pt x="11" y="26"/>
                    <a:pt x="10" y="26"/>
                  </a:cubicBezTo>
                  <a:cubicBezTo>
                    <a:pt x="8" y="26"/>
                    <a:pt x="6" y="27"/>
                    <a:pt x="4" y="26"/>
                  </a:cubicBezTo>
                  <a:cubicBezTo>
                    <a:pt x="3" y="26"/>
                    <a:pt x="2" y="26"/>
                    <a:pt x="3" y="25"/>
                  </a:cubicBezTo>
                  <a:cubicBezTo>
                    <a:pt x="4" y="24"/>
                    <a:pt x="5" y="24"/>
                    <a:pt x="5" y="23"/>
                  </a:cubicBezTo>
                  <a:cubicBezTo>
                    <a:pt x="5" y="22"/>
                    <a:pt x="4" y="20"/>
                    <a:pt x="4" y="19"/>
                  </a:cubicBezTo>
                  <a:cubicBezTo>
                    <a:pt x="4" y="17"/>
                    <a:pt x="4" y="15"/>
                    <a:pt x="4" y="13"/>
                  </a:cubicBezTo>
                  <a:cubicBezTo>
                    <a:pt x="4" y="13"/>
                    <a:pt x="3" y="9"/>
                    <a:pt x="3" y="9"/>
                  </a:cubicBezTo>
                  <a:cubicBezTo>
                    <a:pt x="3" y="8"/>
                    <a:pt x="3" y="6"/>
                    <a:pt x="3" y="5"/>
                  </a:cubicBezTo>
                  <a:cubicBezTo>
                    <a:pt x="3" y="4"/>
                    <a:pt x="3" y="4"/>
                    <a:pt x="2" y="4"/>
                  </a:cubicBezTo>
                  <a:cubicBezTo>
                    <a:pt x="2" y="3"/>
                    <a:pt x="0" y="3"/>
                    <a:pt x="1" y="2"/>
                  </a:cubicBezTo>
                  <a:cubicBezTo>
                    <a:pt x="1" y="0"/>
                    <a:pt x="4" y="0"/>
                    <a:pt x="5" y="0"/>
                  </a:cubicBezTo>
                  <a:cubicBezTo>
                    <a:pt x="6" y="0"/>
                    <a:pt x="6" y="0"/>
                    <a:pt x="7" y="0"/>
                  </a:cubicBezTo>
                  <a:cubicBezTo>
                    <a:pt x="7" y="0"/>
                    <a:pt x="8" y="0"/>
                    <a:pt x="8" y="0"/>
                  </a:cubicBezTo>
                  <a:cubicBezTo>
                    <a:pt x="9" y="0"/>
                    <a:pt x="9" y="0"/>
                    <a:pt x="10" y="0"/>
                  </a:cubicBezTo>
                  <a:close/>
                  <a:moveTo>
                    <a:pt x="9" y="3"/>
                  </a:moveTo>
                  <a:cubicBezTo>
                    <a:pt x="9" y="4"/>
                    <a:pt x="8" y="4"/>
                    <a:pt x="8" y="5"/>
                  </a:cubicBezTo>
                  <a:cubicBezTo>
                    <a:pt x="8" y="5"/>
                    <a:pt x="9" y="7"/>
                    <a:pt x="9" y="7"/>
                  </a:cubicBezTo>
                  <a:cubicBezTo>
                    <a:pt x="9" y="8"/>
                    <a:pt x="9" y="9"/>
                    <a:pt x="9" y="9"/>
                  </a:cubicBezTo>
                  <a:cubicBezTo>
                    <a:pt x="9" y="11"/>
                    <a:pt x="9" y="12"/>
                    <a:pt x="9" y="13"/>
                  </a:cubicBezTo>
                  <a:cubicBezTo>
                    <a:pt x="9" y="14"/>
                    <a:pt x="9" y="15"/>
                    <a:pt x="9" y="16"/>
                  </a:cubicBezTo>
                  <a:cubicBezTo>
                    <a:pt x="9" y="16"/>
                    <a:pt x="10" y="17"/>
                    <a:pt x="10" y="18"/>
                  </a:cubicBezTo>
                  <a:cubicBezTo>
                    <a:pt x="10" y="19"/>
                    <a:pt x="9" y="21"/>
                    <a:pt x="10" y="23"/>
                  </a:cubicBezTo>
                  <a:cubicBezTo>
                    <a:pt x="10" y="23"/>
                    <a:pt x="11" y="23"/>
                    <a:pt x="11" y="23"/>
                  </a:cubicBezTo>
                  <a:cubicBezTo>
                    <a:pt x="12" y="23"/>
                    <a:pt x="14" y="21"/>
                    <a:pt x="15" y="20"/>
                  </a:cubicBezTo>
                  <a:cubicBezTo>
                    <a:pt x="15" y="20"/>
                    <a:pt x="15" y="20"/>
                    <a:pt x="16" y="19"/>
                  </a:cubicBezTo>
                  <a:cubicBezTo>
                    <a:pt x="16" y="19"/>
                    <a:pt x="17" y="17"/>
                    <a:pt x="17" y="17"/>
                  </a:cubicBezTo>
                  <a:cubicBezTo>
                    <a:pt x="17" y="17"/>
                    <a:pt x="17" y="17"/>
                    <a:pt x="17" y="16"/>
                  </a:cubicBezTo>
                  <a:cubicBezTo>
                    <a:pt x="17" y="16"/>
                    <a:pt x="17" y="15"/>
                    <a:pt x="17" y="14"/>
                  </a:cubicBezTo>
                  <a:cubicBezTo>
                    <a:pt x="17" y="13"/>
                    <a:pt x="17" y="12"/>
                    <a:pt x="17" y="11"/>
                  </a:cubicBezTo>
                  <a:cubicBezTo>
                    <a:pt x="16" y="8"/>
                    <a:pt x="13" y="3"/>
                    <a:pt x="9" y="3"/>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58" name="Freeform 134"/>
            <p:cNvSpPr>
              <a:spLocks/>
            </p:cNvSpPr>
            <p:nvPr/>
          </p:nvSpPr>
          <p:spPr bwMode="auto">
            <a:xfrm>
              <a:off x="4943" y="1131"/>
              <a:ext cx="69" cy="91"/>
            </a:xfrm>
            <a:custGeom>
              <a:avLst/>
              <a:gdLst/>
              <a:ahLst/>
              <a:cxnLst>
                <a:cxn ang="0">
                  <a:pos x="10" y="0"/>
                </a:cxn>
                <a:cxn ang="0">
                  <a:pos x="13" y="0"/>
                </a:cxn>
                <a:cxn ang="0">
                  <a:pos x="16" y="1"/>
                </a:cxn>
                <a:cxn ang="0">
                  <a:pos x="18" y="2"/>
                </a:cxn>
                <a:cxn ang="0">
                  <a:pos x="18" y="7"/>
                </a:cxn>
                <a:cxn ang="0">
                  <a:pos x="16" y="7"/>
                </a:cxn>
                <a:cxn ang="0">
                  <a:pos x="15" y="5"/>
                </a:cxn>
                <a:cxn ang="0">
                  <a:pos x="10" y="3"/>
                </a:cxn>
                <a:cxn ang="0">
                  <a:pos x="8" y="6"/>
                </a:cxn>
                <a:cxn ang="0">
                  <a:pos x="14" y="11"/>
                </a:cxn>
                <a:cxn ang="0">
                  <a:pos x="17" y="15"/>
                </a:cxn>
                <a:cxn ang="0">
                  <a:pos x="9" y="26"/>
                </a:cxn>
                <a:cxn ang="0">
                  <a:pos x="5" y="25"/>
                </a:cxn>
                <a:cxn ang="0">
                  <a:pos x="3" y="24"/>
                </a:cxn>
                <a:cxn ang="0">
                  <a:pos x="2" y="24"/>
                </a:cxn>
                <a:cxn ang="0">
                  <a:pos x="0" y="24"/>
                </a:cxn>
                <a:cxn ang="0">
                  <a:pos x="3" y="16"/>
                </a:cxn>
                <a:cxn ang="0">
                  <a:pos x="4" y="20"/>
                </a:cxn>
                <a:cxn ang="0">
                  <a:pos x="10" y="24"/>
                </a:cxn>
                <a:cxn ang="0">
                  <a:pos x="11" y="23"/>
                </a:cxn>
                <a:cxn ang="0">
                  <a:pos x="14" y="19"/>
                </a:cxn>
                <a:cxn ang="0">
                  <a:pos x="7" y="13"/>
                </a:cxn>
                <a:cxn ang="0">
                  <a:pos x="4" y="6"/>
                </a:cxn>
                <a:cxn ang="0">
                  <a:pos x="5" y="4"/>
                </a:cxn>
                <a:cxn ang="0">
                  <a:pos x="6" y="2"/>
                </a:cxn>
                <a:cxn ang="0">
                  <a:pos x="10" y="0"/>
                </a:cxn>
              </a:cxnLst>
              <a:rect l="0" t="0" r="r" b="b"/>
              <a:pathLst>
                <a:path w="20" h="26">
                  <a:moveTo>
                    <a:pt x="10" y="0"/>
                  </a:moveTo>
                  <a:cubicBezTo>
                    <a:pt x="11" y="0"/>
                    <a:pt x="12" y="0"/>
                    <a:pt x="13" y="0"/>
                  </a:cubicBezTo>
                  <a:cubicBezTo>
                    <a:pt x="14" y="1"/>
                    <a:pt x="15" y="1"/>
                    <a:pt x="16" y="1"/>
                  </a:cubicBezTo>
                  <a:cubicBezTo>
                    <a:pt x="17" y="2"/>
                    <a:pt x="18" y="1"/>
                    <a:pt x="18" y="2"/>
                  </a:cubicBezTo>
                  <a:cubicBezTo>
                    <a:pt x="20" y="2"/>
                    <a:pt x="19" y="6"/>
                    <a:pt x="18" y="7"/>
                  </a:cubicBezTo>
                  <a:cubicBezTo>
                    <a:pt x="18" y="7"/>
                    <a:pt x="17" y="7"/>
                    <a:pt x="16" y="7"/>
                  </a:cubicBezTo>
                  <a:cubicBezTo>
                    <a:pt x="16" y="7"/>
                    <a:pt x="15" y="6"/>
                    <a:pt x="15" y="5"/>
                  </a:cubicBezTo>
                  <a:cubicBezTo>
                    <a:pt x="14" y="3"/>
                    <a:pt x="12" y="2"/>
                    <a:pt x="10" y="3"/>
                  </a:cubicBezTo>
                  <a:cubicBezTo>
                    <a:pt x="9" y="4"/>
                    <a:pt x="9" y="5"/>
                    <a:pt x="8" y="6"/>
                  </a:cubicBezTo>
                  <a:cubicBezTo>
                    <a:pt x="8" y="9"/>
                    <a:pt x="12" y="10"/>
                    <a:pt x="14" y="11"/>
                  </a:cubicBezTo>
                  <a:cubicBezTo>
                    <a:pt x="16" y="12"/>
                    <a:pt x="17" y="14"/>
                    <a:pt x="17" y="15"/>
                  </a:cubicBezTo>
                  <a:cubicBezTo>
                    <a:pt x="19" y="22"/>
                    <a:pt x="15" y="26"/>
                    <a:pt x="9" y="26"/>
                  </a:cubicBezTo>
                  <a:cubicBezTo>
                    <a:pt x="7" y="26"/>
                    <a:pt x="6" y="25"/>
                    <a:pt x="5" y="25"/>
                  </a:cubicBezTo>
                  <a:cubicBezTo>
                    <a:pt x="4" y="24"/>
                    <a:pt x="4" y="24"/>
                    <a:pt x="3" y="24"/>
                  </a:cubicBezTo>
                  <a:cubicBezTo>
                    <a:pt x="3" y="24"/>
                    <a:pt x="2" y="24"/>
                    <a:pt x="2" y="24"/>
                  </a:cubicBezTo>
                  <a:cubicBezTo>
                    <a:pt x="1" y="24"/>
                    <a:pt x="1" y="24"/>
                    <a:pt x="0" y="24"/>
                  </a:cubicBezTo>
                  <a:cubicBezTo>
                    <a:pt x="0" y="22"/>
                    <a:pt x="0" y="15"/>
                    <a:pt x="3" y="16"/>
                  </a:cubicBezTo>
                  <a:cubicBezTo>
                    <a:pt x="4" y="16"/>
                    <a:pt x="4" y="19"/>
                    <a:pt x="4" y="20"/>
                  </a:cubicBezTo>
                  <a:cubicBezTo>
                    <a:pt x="5" y="22"/>
                    <a:pt x="7" y="24"/>
                    <a:pt x="10" y="24"/>
                  </a:cubicBezTo>
                  <a:cubicBezTo>
                    <a:pt x="10" y="24"/>
                    <a:pt x="11" y="24"/>
                    <a:pt x="11" y="23"/>
                  </a:cubicBezTo>
                  <a:cubicBezTo>
                    <a:pt x="13" y="23"/>
                    <a:pt x="14" y="21"/>
                    <a:pt x="14" y="19"/>
                  </a:cubicBezTo>
                  <a:cubicBezTo>
                    <a:pt x="13" y="15"/>
                    <a:pt x="9" y="15"/>
                    <a:pt x="7" y="13"/>
                  </a:cubicBezTo>
                  <a:cubicBezTo>
                    <a:pt x="5" y="12"/>
                    <a:pt x="4" y="9"/>
                    <a:pt x="4" y="6"/>
                  </a:cubicBezTo>
                  <a:cubicBezTo>
                    <a:pt x="4" y="5"/>
                    <a:pt x="5" y="5"/>
                    <a:pt x="5" y="4"/>
                  </a:cubicBezTo>
                  <a:cubicBezTo>
                    <a:pt x="5" y="3"/>
                    <a:pt x="6" y="3"/>
                    <a:pt x="6" y="2"/>
                  </a:cubicBezTo>
                  <a:cubicBezTo>
                    <a:pt x="7" y="1"/>
                    <a:pt x="9" y="1"/>
                    <a:pt x="10"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59" name="Freeform 135"/>
            <p:cNvSpPr>
              <a:spLocks/>
            </p:cNvSpPr>
            <p:nvPr/>
          </p:nvSpPr>
          <p:spPr bwMode="auto">
            <a:xfrm>
              <a:off x="4731" y="1131"/>
              <a:ext cx="46" cy="91"/>
            </a:xfrm>
            <a:custGeom>
              <a:avLst/>
              <a:gdLst/>
              <a:ahLst/>
              <a:cxnLst>
                <a:cxn ang="0">
                  <a:pos x="6" y="0"/>
                </a:cxn>
                <a:cxn ang="0">
                  <a:pos x="8" y="0"/>
                </a:cxn>
                <a:cxn ang="0">
                  <a:pos x="7" y="4"/>
                </a:cxn>
                <a:cxn ang="0">
                  <a:pos x="8" y="6"/>
                </a:cxn>
                <a:cxn ang="0">
                  <a:pos x="9" y="11"/>
                </a:cxn>
                <a:cxn ang="0">
                  <a:pos x="9" y="12"/>
                </a:cxn>
                <a:cxn ang="0">
                  <a:pos x="10" y="17"/>
                </a:cxn>
                <a:cxn ang="0">
                  <a:pos x="10" y="18"/>
                </a:cxn>
                <a:cxn ang="0">
                  <a:pos x="11" y="22"/>
                </a:cxn>
                <a:cxn ang="0">
                  <a:pos x="12" y="23"/>
                </a:cxn>
                <a:cxn ang="0">
                  <a:pos x="13" y="25"/>
                </a:cxn>
                <a:cxn ang="0">
                  <a:pos x="8" y="26"/>
                </a:cxn>
                <a:cxn ang="0">
                  <a:pos x="6" y="27"/>
                </a:cxn>
                <a:cxn ang="0">
                  <a:pos x="5" y="26"/>
                </a:cxn>
                <a:cxn ang="0">
                  <a:pos x="6" y="24"/>
                </a:cxn>
                <a:cxn ang="0">
                  <a:pos x="6" y="23"/>
                </a:cxn>
                <a:cxn ang="0">
                  <a:pos x="5" y="17"/>
                </a:cxn>
                <a:cxn ang="0">
                  <a:pos x="4" y="16"/>
                </a:cxn>
                <a:cxn ang="0">
                  <a:pos x="4" y="12"/>
                </a:cxn>
                <a:cxn ang="0">
                  <a:pos x="3" y="10"/>
                </a:cxn>
                <a:cxn ang="0">
                  <a:pos x="2" y="6"/>
                </a:cxn>
                <a:cxn ang="0">
                  <a:pos x="1" y="4"/>
                </a:cxn>
                <a:cxn ang="0">
                  <a:pos x="0" y="2"/>
                </a:cxn>
                <a:cxn ang="0">
                  <a:pos x="0" y="2"/>
                </a:cxn>
                <a:cxn ang="0">
                  <a:pos x="2" y="1"/>
                </a:cxn>
                <a:cxn ang="0">
                  <a:pos x="5" y="0"/>
                </a:cxn>
                <a:cxn ang="0">
                  <a:pos x="6" y="0"/>
                </a:cxn>
              </a:cxnLst>
              <a:rect l="0" t="0" r="r" b="b"/>
              <a:pathLst>
                <a:path w="13" h="27">
                  <a:moveTo>
                    <a:pt x="6" y="0"/>
                  </a:moveTo>
                  <a:cubicBezTo>
                    <a:pt x="7" y="0"/>
                    <a:pt x="8" y="0"/>
                    <a:pt x="8" y="0"/>
                  </a:cubicBezTo>
                  <a:cubicBezTo>
                    <a:pt x="9" y="2"/>
                    <a:pt x="7" y="2"/>
                    <a:pt x="7" y="4"/>
                  </a:cubicBezTo>
                  <a:cubicBezTo>
                    <a:pt x="7" y="5"/>
                    <a:pt x="8" y="5"/>
                    <a:pt x="8" y="6"/>
                  </a:cubicBezTo>
                  <a:cubicBezTo>
                    <a:pt x="8" y="8"/>
                    <a:pt x="8" y="9"/>
                    <a:pt x="9" y="11"/>
                  </a:cubicBezTo>
                  <a:cubicBezTo>
                    <a:pt x="9" y="11"/>
                    <a:pt x="9" y="12"/>
                    <a:pt x="9" y="12"/>
                  </a:cubicBezTo>
                  <a:cubicBezTo>
                    <a:pt x="9" y="14"/>
                    <a:pt x="9" y="15"/>
                    <a:pt x="10" y="17"/>
                  </a:cubicBezTo>
                  <a:cubicBezTo>
                    <a:pt x="10" y="17"/>
                    <a:pt x="10" y="17"/>
                    <a:pt x="10" y="18"/>
                  </a:cubicBezTo>
                  <a:cubicBezTo>
                    <a:pt x="10" y="20"/>
                    <a:pt x="10" y="21"/>
                    <a:pt x="11" y="22"/>
                  </a:cubicBezTo>
                  <a:cubicBezTo>
                    <a:pt x="11" y="23"/>
                    <a:pt x="12" y="23"/>
                    <a:pt x="12" y="23"/>
                  </a:cubicBezTo>
                  <a:cubicBezTo>
                    <a:pt x="13" y="24"/>
                    <a:pt x="13" y="24"/>
                    <a:pt x="13" y="25"/>
                  </a:cubicBezTo>
                  <a:cubicBezTo>
                    <a:pt x="13" y="26"/>
                    <a:pt x="9" y="26"/>
                    <a:pt x="8" y="26"/>
                  </a:cubicBezTo>
                  <a:cubicBezTo>
                    <a:pt x="7" y="26"/>
                    <a:pt x="7" y="26"/>
                    <a:pt x="6" y="27"/>
                  </a:cubicBezTo>
                  <a:cubicBezTo>
                    <a:pt x="6" y="27"/>
                    <a:pt x="5" y="27"/>
                    <a:pt x="5" y="26"/>
                  </a:cubicBezTo>
                  <a:cubicBezTo>
                    <a:pt x="4" y="25"/>
                    <a:pt x="5" y="25"/>
                    <a:pt x="6" y="24"/>
                  </a:cubicBezTo>
                  <a:cubicBezTo>
                    <a:pt x="6" y="24"/>
                    <a:pt x="6" y="23"/>
                    <a:pt x="6" y="23"/>
                  </a:cubicBezTo>
                  <a:cubicBezTo>
                    <a:pt x="5" y="21"/>
                    <a:pt x="5" y="19"/>
                    <a:pt x="5" y="17"/>
                  </a:cubicBezTo>
                  <a:cubicBezTo>
                    <a:pt x="5" y="16"/>
                    <a:pt x="4" y="16"/>
                    <a:pt x="4" y="16"/>
                  </a:cubicBezTo>
                  <a:cubicBezTo>
                    <a:pt x="4" y="14"/>
                    <a:pt x="4" y="13"/>
                    <a:pt x="4" y="12"/>
                  </a:cubicBezTo>
                  <a:cubicBezTo>
                    <a:pt x="3" y="11"/>
                    <a:pt x="3" y="11"/>
                    <a:pt x="3" y="10"/>
                  </a:cubicBezTo>
                  <a:cubicBezTo>
                    <a:pt x="3" y="9"/>
                    <a:pt x="3" y="7"/>
                    <a:pt x="2" y="6"/>
                  </a:cubicBezTo>
                  <a:cubicBezTo>
                    <a:pt x="2" y="5"/>
                    <a:pt x="2" y="5"/>
                    <a:pt x="1" y="4"/>
                  </a:cubicBezTo>
                  <a:cubicBezTo>
                    <a:pt x="1" y="3"/>
                    <a:pt x="0" y="3"/>
                    <a:pt x="0" y="2"/>
                  </a:cubicBezTo>
                  <a:cubicBezTo>
                    <a:pt x="0" y="2"/>
                    <a:pt x="0" y="2"/>
                    <a:pt x="0" y="2"/>
                  </a:cubicBezTo>
                  <a:cubicBezTo>
                    <a:pt x="0" y="1"/>
                    <a:pt x="1" y="1"/>
                    <a:pt x="2" y="1"/>
                  </a:cubicBezTo>
                  <a:cubicBezTo>
                    <a:pt x="3" y="0"/>
                    <a:pt x="4" y="0"/>
                    <a:pt x="5" y="0"/>
                  </a:cubicBezTo>
                  <a:cubicBezTo>
                    <a:pt x="5" y="0"/>
                    <a:pt x="6" y="0"/>
                    <a:pt x="6"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60" name="Freeform 136"/>
            <p:cNvSpPr>
              <a:spLocks/>
            </p:cNvSpPr>
            <p:nvPr/>
          </p:nvSpPr>
          <p:spPr bwMode="auto">
            <a:xfrm>
              <a:off x="4649" y="1136"/>
              <a:ext cx="87" cy="109"/>
            </a:xfrm>
            <a:custGeom>
              <a:avLst/>
              <a:gdLst/>
              <a:ahLst/>
              <a:cxnLst>
                <a:cxn ang="0">
                  <a:pos x="17" y="0"/>
                </a:cxn>
                <a:cxn ang="0">
                  <a:pos x="19" y="1"/>
                </a:cxn>
                <a:cxn ang="0">
                  <a:pos x="19" y="3"/>
                </a:cxn>
                <a:cxn ang="0">
                  <a:pos x="18" y="4"/>
                </a:cxn>
                <a:cxn ang="0">
                  <a:pos x="19" y="6"/>
                </a:cxn>
                <a:cxn ang="0">
                  <a:pos x="20" y="8"/>
                </a:cxn>
                <a:cxn ang="0">
                  <a:pos x="20" y="9"/>
                </a:cxn>
                <a:cxn ang="0">
                  <a:pos x="21" y="13"/>
                </a:cxn>
                <a:cxn ang="0">
                  <a:pos x="21" y="14"/>
                </a:cxn>
                <a:cxn ang="0">
                  <a:pos x="22" y="16"/>
                </a:cxn>
                <a:cxn ang="0">
                  <a:pos x="22" y="17"/>
                </a:cxn>
                <a:cxn ang="0">
                  <a:pos x="23" y="20"/>
                </a:cxn>
                <a:cxn ang="0">
                  <a:pos x="24" y="25"/>
                </a:cxn>
                <a:cxn ang="0">
                  <a:pos x="24" y="25"/>
                </a:cxn>
                <a:cxn ang="0">
                  <a:pos x="24" y="26"/>
                </a:cxn>
                <a:cxn ang="0">
                  <a:pos x="23" y="26"/>
                </a:cxn>
                <a:cxn ang="0">
                  <a:pos x="19" y="23"/>
                </a:cxn>
                <a:cxn ang="0">
                  <a:pos x="17" y="21"/>
                </a:cxn>
                <a:cxn ang="0">
                  <a:pos x="15" y="19"/>
                </a:cxn>
                <a:cxn ang="0">
                  <a:pos x="10" y="16"/>
                </a:cxn>
                <a:cxn ang="0">
                  <a:pos x="8" y="14"/>
                </a:cxn>
                <a:cxn ang="0">
                  <a:pos x="8" y="17"/>
                </a:cxn>
                <a:cxn ang="0">
                  <a:pos x="9" y="19"/>
                </a:cxn>
                <a:cxn ang="0">
                  <a:pos x="9" y="20"/>
                </a:cxn>
                <a:cxn ang="0">
                  <a:pos x="10" y="22"/>
                </a:cxn>
                <a:cxn ang="0">
                  <a:pos x="10" y="24"/>
                </a:cxn>
                <a:cxn ang="0">
                  <a:pos x="11" y="25"/>
                </a:cxn>
                <a:cxn ang="0">
                  <a:pos x="11" y="26"/>
                </a:cxn>
                <a:cxn ang="0">
                  <a:pos x="13" y="27"/>
                </a:cxn>
                <a:cxn ang="0">
                  <a:pos x="13" y="28"/>
                </a:cxn>
                <a:cxn ang="0">
                  <a:pos x="7" y="30"/>
                </a:cxn>
                <a:cxn ang="0">
                  <a:pos x="7" y="29"/>
                </a:cxn>
                <a:cxn ang="0">
                  <a:pos x="8" y="27"/>
                </a:cxn>
                <a:cxn ang="0">
                  <a:pos x="7" y="22"/>
                </a:cxn>
                <a:cxn ang="0">
                  <a:pos x="3" y="10"/>
                </a:cxn>
                <a:cxn ang="0">
                  <a:pos x="2" y="8"/>
                </a:cxn>
                <a:cxn ang="0">
                  <a:pos x="0" y="6"/>
                </a:cxn>
                <a:cxn ang="0">
                  <a:pos x="4" y="5"/>
                </a:cxn>
                <a:cxn ang="0">
                  <a:pos x="7" y="7"/>
                </a:cxn>
                <a:cxn ang="0">
                  <a:pos x="10" y="9"/>
                </a:cxn>
                <a:cxn ang="0">
                  <a:pos x="12" y="11"/>
                </a:cxn>
                <a:cxn ang="0">
                  <a:pos x="13" y="12"/>
                </a:cxn>
                <a:cxn ang="0">
                  <a:pos x="18" y="16"/>
                </a:cxn>
                <a:cxn ang="0">
                  <a:pos x="19" y="16"/>
                </a:cxn>
                <a:cxn ang="0">
                  <a:pos x="19" y="15"/>
                </a:cxn>
                <a:cxn ang="0">
                  <a:pos x="18" y="12"/>
                </a:cxn>
                <a:cxn ang="0">
                  <a:pos x="16" y="7"/>
                </a:cxn>
                <a:cxn ang="0">
                  <a:pos x="15" y="4"/>
                </a:cxn>
                <a:cxn ang="0">
                  <a:pos x="13" y="3"/>
                </a:cxn>
                <a:cxn ang="0">
                  <a:pos x="17" y="0"/>
                </a:cxn>
              </a:cxnLst>
              <a:rect l="0" t="0" r="r" b="b"/>
              <a:pathLst>
                <a:path w="25" h="31">
                  <a:moveTo>
                    <a:pt x="17" y="0"/>
                  </a:moveTo>
                  <a:cubicBezTo>
                    <a:pt x="18" y="0"/>
                    <a:pt x="19" y="0"/>
                    <a:pt x="19" y="1"/>
                  </a:cubicBezTo>
                  <a:cubicBezTo>
                    <a:pt x="20" y="1"/>
                    <a:pt x="20" y="2"/>
                    <a:pt x="19" y="3"/>
                  </a:cubicBezTo>
                  <a:cubicBezTo>
                    <a:pt x="19" y="3"/>
                    <a:pt x="18" y="4"/>
                    <a:pt x="18" y="4"/>
                  </a:cubicBezTo>
                  <a:cubicBezTo>
                    <a:pt x="19" y="5"/>
                    <a:pt x="19" y="5"/>
                    <a:pt x="19" y="6"/>
                  </a:cubicBezTo>
                  <a:cubicBezTo>
                    <a:pt x="19" y="6"/>
                    <a:pt x="19" y="7"/>
                    <a:pt x="20" y="8"/>
                  </a:cubicBezTo>
                  <a:cubicBezTo>
                    <a:pt x="20" y="8"/>
                    <a:pt x="20" y="9"/>
                    <a:pt x="20" y="9"/>
                  </a:cubicBezTo>
                  <a:cubicBezTo>
                    <a:pt x="20" y="10"/>
                    <a:pt x="21" y="11"/>
                    <a:pt x="21" y="13"/>
                  </a:cubicBezTo>
                  <a:cubicBezTo>
                    <a:pt x="21" y="13"/>
                    <a:pt x="21" y="14"/>
                    <a:pt x="21" y="14"/>
                  </a:cubicBezTo>
                  <a:cubicBezTo>
                    <a:pt x="22" y="15"/>
                    <a:pt x="22" y="15"/>
                    <a:pt x="22" y="16"/>
                  </a:cubicBezTo>
                  <a:cubicBezTo>
                    <a:pt x="22" y="17"/>
                    <a:pt x="22" y="17"/>
                    <a:pt x="22" y="17"/>
                  </a:cubicBezTo>
                  <a:cubicBezTo>
                    <a:pt x="23" y="18"/>
                    <a:pt x="23" y="19"/>
                    <a:pt x="23" y="20"/>
                  </a:cubicBezTo>
                  <a:cubicBezTo>
                    <a:pt x="24" y="21"/>
                    <a:pt x="25" y="23"/>
                    <a:pt x="24" y="25"/>
                  </a:cubicBezTo>
                  <a:cubicBezTo>
                    <a:pt x="24" y="25"/>
                    <a:pt x="24" y="25"/>
                    <a:pt x="24" y="25"/>
                  </a:cubicBezTo>
                  <a:cubicBezTo>
                    <a:pt x="24" y="25"/>
                    <a:pt x="24" y="25"/>
                    <a:pt x="24" y="26"/>
                  </a:cubicBezTo>
                  <a:cubicBezTo>
                    <a:pt x="23" y="26"/>
                    <a:pt x="23" y="26"/>
                    <a:pt x="23" y="26"/>
                  </a:cubicBezTo>
                  <a:cubicBezTo>
                    <a:pt x="21" y="25"/>
                    <a:pt x="20" y="24"/>
                    <a:pt x="19" y="23"/>
                  </a:cubicBezTo>
                  <a:cubicBezTo>
                    <a:pt x="18" y="22"/>
                    <a:pt x="18" y="22"/>
                    <a:pt x="17" y="21"/>
                  </a:cubicBezTo>
                  <a:cubicBezTo>
                    <a:pt x="16" y="21"/>
                    <a:pt x="15" y="20"/>
                    <a:pt x="15" y="19"/>
                  </a:cubicBezTo>
                  <a:cubicBezTo>
                    <a:pt x="13" y="18"/>
                    <a:pt x="12" y="17"/>
                    <a:pt x="10" y="16"/>
                  </a:cubicBezTo>
                  <a:cubicBezTo>
                    <a:pt x="10" y="15"/>
                    <a:pt x="9" y="14"/>
                    <a:pt x="8" y="14"/>
                  </a:cubicBezTo>
                  <a:cubicBezTo>
                    <a:pt x="8" y="15"/>
                    <a:pt x="8" y="16"/>
                    <a:pt x="8" y="17"/>
                  </a:cubicBezTo>
                  <a:cubicBezTo>
                    <a:pt x="8" y="18"/>
                    <a:pt x="9" y="18"/>
                    <a:pt x="9" y="19"/>
                  </a:cubicBezTo>
                  <a:cubicBezTo>
                    <a:pt x="9" y="19"/>
                    <a:pt x="9" y="20"/>
                    <a:pt x="9" y="20"/>
                  </a:cubicBezTo>
                  <a:cubicBezTo>
                    <a:pt x="9" y="21"/>
                    <a:pt x="10" y="22"/>
                    <a:pt x="10" y="22"/>
                  </a:cubicBezTo>
                  <a:cubicBezTo>
                    <a:pt x="10" y="23"/>
                    <a:pt x="10" y="23"/>
                    <a:pt x="10" y="24"/>
                  </a:cubicBezTo>
                  <a:cubicBezTo>
                    <a:pt x="10" y="24"/>
                    <a:pt x="11" y="25"/>
                    <a:pt x="11" y="25"/>
                  </a:cubicBezTo>
                  <a:cubicBezTo>
                    <a:pt x="11" y="26"/>
                    <a:pt x="11" y="26"/>
                    <a:pt x="11" y="26"/>
                  </a:cubicBezTo>
                  <a:cubicBezTo>
                    <a:pt x="12" y="27"/>
                    <a:pt x="13" y="26"/>
                    <a:pt x="13" y="27"/>
                  </a:cubicBezTo>
                  <a:cubicBezTo>
                    <a:pt x="13" y="27"/>
                    <a:pt x="14" y="28"/>
                    <a:pt x="13" y="28"/>
                  </a:cubicBezTo>
                  <a:cubicBezTo>
                    <a:pt x="13" y="29"/>
                    <a:pt x="8" y="31"/>
                    <a:pt x="7" y="30"/>
                  </a:cubicBezTo>
                  <a:cubicBezTo>
                    <a:pt x="7" y="29"/>
                    <a:pt x="7" y="29"/>
                    <a:pt x="7" y="29"/>
                  </a:cubicBezTo>
                  <a:cubicBezTo>
                    <a:pt x="8" y="28"/>
                    <a:pt x="8" y="28"/>
                    <a:pt x="8" y="27"/>
                  </a:cubicBezTo>
                  <a:cubicBezTo>
                    <a:pt x="8" y="25"/>
                    <a:pt x="7" y="24"/>
                    <a:pt x="7" y="22"/>
                  </a:cubicBezTo>
                  <a:cubicBezTo>
                    <a:pt x="6" y="18"/>
                    <a:pt x="4" y="14"/>
                    <a:pt x="3" y="10"/>
                  </a:cubicBezTo>
                  <a:cubicBezTo>
                    <a:pt x="3" y="9"/>
                    <a:pt x="2" y="8"/>
                    <a:pt x="2" y="8"/>
                  </a:cubicBezTo>
                  <a:cubicBezTo>
                    <a:pt x="1" y="7"/>
                    <a:pt x="0" y="8"/>
                    <a:pt x="0" y="6"/>
                  </a:cubicBezTo>
                  <a:cubicBezTo>
                    <a:pt x="1" y="5"/>
                    <a:pt x="3" y="4"/>
                    <a:pt x="4" y="5"/>
                  </a:cubicBezTo>
                  <a:cubicBezTo>
                    <a:pt x="5" y="5"/>
                    <a:pt x="6" y="6"/>
                    <a:pt x="7" y="7"/>
                  </a:cubicBezTo>
                  <a:cubicBezTo>
                    <a:pt x="8" y="8"/>
                    <a:pt x="9" y="8"/>
                    <a:pt x="10" y="9"/>
                  </a:cubicBezTo>
                  <a:cubicBezTo>
                    <a:pt x="10" y="9"/>
                    <a:pt x="11" y="10"/>
                    <a:pt x="12" y="11"/>
                  </a:cubicBezTo>
                  <a:cubicBezTo>
                    <a:pt x="12" y="11"/>
                    <a:pt x="13" y="12"/>
                    <a:pt x="13" y="12"/>
                  </a:cubicBezTo>
                  <a:cubicBezTo>
                    <a:pt x="15" y="13"/>
                    <a:pt x="16" y="15"/>
                    <a:pt x="18" y="16"/>
                  </a:cubicBezTo>
                  <a:cubicBezTo>
                    <a:pt x="18" y="16"/>
                    <a:pt x="18" y="16"/>
                    <a:pt x="19" y="16"/>
                  </a:cubicBezTo>
                  <a:cubicBezTo>
                    <a:pt x="19" y="16"/>
                    <a:pt x="19" y="15"/>
                    <a:pt x="19" y="15"/>
                  </a:cubicBezTo>
                  <a:cubicBezTo>
                    <a:pt x="19" y="14"/>
                    <a:pt x="18" y="13"/>
                    <a:pt x="18" y="12"/>
                  </a:cubicBezTo>
                  <a:cubicBezTo>
                    <a:pt x="17" y="10"/>
                    <a:pt x="17" y="9"/>
                    <a:pt x="16" y="7"/>
                  </a:cubicBezTo>
                  <a:cubicBezTo>
                    <a:pt x="16" y="6"/>
                    <a:pt x="16" y="5"/>
                    <a:pt x="15" y="4"/>
                  </a:cubicBezTo>
                  <a:cubicBezTo>
                    <a:pt x="14" y="4"/>
                    <a:pt x="13" y="4"/>
                    <a:pt x="13" y="3"/>
                  </a:cubicBezTo>
                  <a:cubicBezTo>
                    <a:pt x="12" y="1"/>
                    <a:pt x="16" y="1"/>
                    <a:pt x="17"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61" name="Freeform 137"/>
            <p:cNvSpPr>
              <a:spLocks/>
            </p:cNvSpPr>
            <p:nvPr/>
          </p:nvSpPr>
          <p:spPr bwMode="auto">
            <a:xfrm>
              <a:off x="5044" y="1163"/>
              <a:ext cx="115" cy="114"/>
            </a:xfrm>
            <a:custGeom>
              <a:avLst/>
              <a:gdLst/>
              <a:ahLst/>
              <a:cxnLst>
                <a:cxn ang="0">
                  <a:pos x="11" y="0"/>
                </a:cxn>
                <a:cxn ang="0">
                  <a:pos x="16" y="2"/>
                </a:cxn>
                <a:cxn ang="0">
                  <a:pos x="16" y="12"/>
                </a:cxn>
                <a:cxn ang="0">
                  <a:pos x="16" y="18"/>
                </a:cxn>
                <a:cxn ang="0">
                  <a:pos x="16" y="18"/>
                </a:cxn>
                <a:cxn ang="0">
                  <a:pos x="16" y="18"/>
                </a:cxn>
                <a:cxn ang="0">
                  <a:pos x="19" y="15"/>
                </a:cxn>
                <a:cxn ang="0">
                  <a:pos x="24" y="10"/>
                </a:cxn>
                <a:cxn ang="0">
                  <a:pos x="27" y="7"/>
                </a:cxn>
                <a:cxn ang="0">
                  <a:pos x="31" y="9"/>
                </a:cxn>
                <a:cxn ang="0">
                  <a:pos x="30" y="10"/>
                </a:cxn>
                <a:cxn ang="0">
                  <a:pos x="28" y="11"/>
                </a:cxn>
                <a:cxn ang="0">
                  <a:pos x="27" y="16"/>
                </a:cxn>
                <a:cxn ang="0">
                  <a:pos x="24" y="22"/>
                </a:cxn>
                <a:cxn ang="0">
                  <a:pos x="23" y="27"/>
                </a:cxn>
                <a:cxn ang="0">
                  <a:pos x="22" y="30"/>
                </a:cxn>
                <a:cxn ang="0">
                  <a:pos x="23" y="33"/>
                </a:cxn>
                <a:cxn ang="0">
                  <a:pos x="19" y="31"/>
                </a:cxn>
                <a:cxn ang="0">
                  <a:pos x="16" y="29"/>
                </a:cxn>
                <a:cxn ang="0">
                  <a:pos x="16" y="28"/>
                </a:cxn>
                <a:cxn ang="0">
                  <a:pos x="18" y="27"/>
                </a:cxn>
                <a:cxn ang="0">
                  <a:pos x="19" y="23"/>
                </a:cxn>
                <a:cxn ang="0">
                  <a:pos x="20" y="22"/>
                </a:cxn>
                <a:cxn ang="0">
                  <a:pos x="21" y="19"/>
                </a:cxn>
                <a:cxn ang="0">
                  <a:pos x="21" y="18"/>
                </a:cxn>
                <a:cxn ang="0">
                  <a:pos x="21" y="18"/>
                </a:cxn>
                <a:cxn ang="0">
                  <a:pos x="21" y="18"/>
                </a:cxn>
                <a:cxn ang="0">
                  <a:pos x="20" y="18"/>
                </a:cxn>
                <a:cxn ang="0">
                  <a:pos x="17" y="21"/>
                </a:cxn>
                <a:cxn ang="0">
                  <a:pos x="17" y="22"/>
                </a:cxn>
                <a:cxn ang="0">
                  <a:pos x="16" y="23"/>
                </a:cxn>
                <a:cxn ang="0">
                  <a:pos x="14" y="25"/>
                </a:cxn>
                <a:cxn ang="0">
                  <a:pos x="12" y="27"/>
                </a:cxn>
                <a:cxn ang="0">
                  <a:pos x="12" y="27"/>
                </a:cxn>
                <a:cxn ang="0">
                  <a:pos x="11" y="27"/>
                </a:cxn>
                <a:cxn ang="0">
                  <a:pos x="11" y="20"/>
                </a:cxn>
                <a:cxn ang="0">
                  <a:pos x="11" y="13"/>
                </a:cxn>
                <a:cxn ang="0">
                  <a:pos x="11" y="12"/>
                </a:cxn>
                <a:cxn ang="0">
                  <a:pos x="9" y="15"/>
                </a:cxn>
                <a:cxn ang="0">
                  <a:pos x="8" y="16"/>
                </a:cxn>
                <a:cxn ang="0">
                  <a:pos x="6" y="21"/>
                </a:cxn>
                <a:cxn ang="0">
                  <a:pos x="6" y="24"/>
                </a:cxn>
                <a:cxn ang="0">
                  <a:pos x="6" y="25"/>
                </a:cxn>
                <a:cxn ang="0">
                  <a:pos x="4" y="24"/>
                </a:cxn>
                <a:cxn ang="0">
                  <a:pos x="3" y="24"/>
                </a:cxn>
                <a:cxn ang="0">
                  <a:pos x="0" y="22"/>
                </a:cxn>
                <a:cxn ang="0">
                  <a:pos x="0" y="21"/>
                </a:cxn>
                <a:cxn ang="0">
                  <a:pos x="0" y="21"/>
                </a:cxn>
                <a:cxn ang="0">
                  <a:pos x="2" y="21"/>
                </a:cxn>
                <a:cxn ang="0">
                  <a:pos x="2" y="21"/>
                </a:cxn>
                <a:cxn ang="0">
                  <a:pos x="4" y="19"/>
                </a:cxn>
                <a:cxn ang="0">
                  <a:pos x="4" y="18"/>
                </a:cxn>
                <a:cxn ang="0">
                  <a:pos x="6" y="14"/>
                </a:cxn>
                <a:cxn ang="0">
                  <a:pos x="8" y="11"/>
                </a:cxn>
                <a:cxn ang="0">
                  <a:pos x="10" y="8"/>
                </a:cxn>
                <a:cxn ang="0">
                  <a:pos x="11" y="5"/>
                </a:cxn>
                <a:cxn ang="0">
                  <a:pos x="11" y="2"/>
                </a:cxn>
                <a:cxn ang="0">
                  <a:pos x="11" y="2"/>
                </a:cxn>
                <a:cxn ang="0">
                  <a:pos x="11" y="0"/>
                </a:cxn>
              </a:cxnLst>
              <a:rect l="0" t="0" r="r" b="b"/>
              <a:pathLst>
                <a:path w="32" h="33">
                  <a:moveTo>
                    <a:pt x="11" y="0"/>
                  </a:moveTo>
                  <a:cubicBezTo>
                    <a:pt x="12" y="0"/>
                    <a:pt x="15" y="1"/>
                    <a:pt x="16" y="2"/>
                  </a:cubicBezTo>
                  <a:cubicBezTo>
                    <a:pt x="16" y="3"/>
                    <a:pt x="16" y="10"/>
                    <a:pt x="16" y="12"/>
                  </a:cubicBezTo>
                  <a:cubicBezTo>
                    <a:pt x="16" y="14"/>
                    <a:pt x="16" y="16"/>
                    <a:pt x="16" y="18"/>
                  </a:cubicBezTo>
                  <a:cubicBezTo>
                    <a:pt x="16" y="18"/>
                    <a:pt x="16" y="18"/>
                    <a:pt x="16" y="18"/>
                  </a:cubicBezTo>
                  <a:cubicBezTo>
                    <a:pt x="16" y="18"/>
                    <a:pt x="16" y="18"/>
                    <a:pt x="16" y="18"/>
                  </a:cubicBezTo>
                  <a:cubicBezTo>
                    <a:pt x="18" y="17"/>
                    <a:pt x="18" y="16"/>
                    <a:pt x="19" y="15"/>
                  </a:cubicBezTo>
                  <a:cubicBezTo>
                    <a:pt x="21" y="13"/>
                    <a:pt x="23" y="12"/>
                    <a:pt x="24" y="10"/>
                  </a:cubicBezTo>
                  <a:cubicBezTo>
                    <a:pt x="24" y="9"/>
                    <a:pt x="26" y="7"/>
                    <a:pt x="27" y="7"/>
                  </a:cubicBezTo>
                  <a:cubicBezTo>
                    <a:pt x="28" y="6"/>
                    <a:pt x="30" y="8"/>
                    <a:pt x="31" y="9"/>
                  </a:cubicBezTo>
                  <a:cubicBezTo>
                    <a:pt x="32" y="9"/>
                    <a:pt x="31" y="10"/>
                    <a:pt x="30" y="10"/>
                  </a:cubicBezTo>
                  <a:cubicBezTo>
                    <a:pt x="30" y="10"/>
                    <a:pt x="29" y="10"/>
                    <a:pt x="28" y="11"/>
                  </a:cubicBezTo>
                  <a:cubicBezTo>
                    <a:pt x="28" y="12"/>
                    <a:pt x="27" y="15"/>
                    <a:pt x="27" y="16"/>
                  </a:cubicBezTo>
                  <a:cubicBezTo>
                    <a:pt x="26" y="18"/>
                    <a:pt x="25" y="20"/>
                    <a:pt x="24" y="22"/>
                  </a:cubicBezTo>
                  <a:cubicBezTo>
                    <a:pt x="24" y="24"/>
                    <a:pt x="23" y="26"/>
                    <a:pt x="23" y="27"/>
                  </a:cubicBezTo>
                  <a:cubicBezTo>
                    <a:pt x="22" y="28"/>
                    <a:pt x="22" y="29"/>
                    <a:pt x="22" y="30"/>
                  </a:cubicBezTo>
                  <a:cubicBezTo>
                    <a:pt x="23" y="30"/>
                    <a:pt x="25" y="32"/>
                    <a:pt x="23" y="33"/>
                  </a:cubicBezTo>
                  <a:cubicBezTo>
                    <a:pt x="22" y="33"/>
                    <a:pt x="20" y="31"/>
                    <a:pt x="19" y="31"/>
                  </a:cubicBezTo>
                  <a:cubicBezTo>
                    <a:pt x="18" y="31"/>
                    <a:pt x="16" y="30"/>
                    <a:pt x="16" y="29"/>
                  </a:cubicBezTo>
                  <a:cubicBezTo>
                    <a:pt x="15" y="29"/>
                    <a:pt x="15" y="28"/>
                    <a:pt x="16" y="28"/>
                  </a:cubicBezTo>
                  <a:cubicBezTo>
                    <a:pt x="16" y="27"/>
                    <a:pt x="17" y="28"/>
                    <a:pt x="18" y="27"/>
                  </a:cubicBezTo>
                  <a:cubicBezTo>
                    <a:pt x="18" y="26"/>
                    <a:pt x="19" y="24"/>
                    <a:pt x="19" y="23"/>
                  </a:cubicBezTo>
                  <a:cubicBezTo>
                    <a:pt x="19" y="23"/>
                    <a:pt x="19" y="23"/>
                    <a:pt x="20" y="22"/>
                  </a:cubicBezTo>
                  <a:cubicBezTo>
                    <a:pt x="20" y="21"/>
                    <a:pt x="20" y="20"/>
                    <a:pt x="21" y="19"/>
                  </a:cubicBezTo>
                  <a:cubicBezTo>
                    <a:pt x="21" y="19"/>
                    <a:pt x="21" y="18"/>
                    <a:pt x="21" y="18"/>
                  </a:cubicBezTo>
                  <a:cubicBezTo>
                    <a:pt x="21" y="18"/>
                    <a:pt x="21" y="18"/>
                    <a:pt x="21" y="18"/>
                  </a:cubicBezTo>
                  <a:cubicBezTo>
                    <a:pt x="21" y="18"/>
                    <a:pt x="21" y="18"/>
                    <a:pt x="21" y="18"/>
                  </a:cubicBezTo>
                  <a:cubicBezTo>
                    <a:pt x="21" y="18"/>
                    <a:pt x="20" y="18"/>
                    <a:pt x="20" y="18"/>
                  </a:cubicBezTo>
                  <a:cubicBezTo>
                    <a:pt x="19" y="19"/>
                    <a:pt x="18" y="20"/>
                    <a:pt x="17" y="21"/>
                  </a:cubicBezTo>
                  <a:cubicBezTo>
                    <a:pt x="17" y="21"/>
                    <a:pt x="17" y="22"/>
                    <a:pt x="17" y="22"/>
                  </a:cubicBezTo>
                  <a:cubicBezTo>
                    <a:pt x="16" y="22"/>
                    <a:pt x="16" y="23"/>
                    <a:pt x="16" y="23"/>
                  </a:cubicBezTo>
                  <a:cubicBezTo>
                    <a:pt x="15" y="24"/>
                    <a:pt x="14" y="25"/>
                    <a:pt x="14" y="25"/>
                  </a:cubicBezTo>
                  <a:cubicBezTo>
                    <a:pt x="13" y="26"/>
                    <a:pt x="13" y="27"/>
                    <a:pt x="12" y="27"/>
                  </a:cubicBezTo>
                  <a:cubicBezTo>
                    <a:pt x="12" y="27"/>
                    <a:pt x="12" y="27"/>
                    <a:pt x="12" y="27"/>
                  </a:cubicBezTo>
                  <a:cubicBezTo>
                    <a:pt x="11" y="27"/>
                    <a:pt x="11" y="27"/>
                    <a:pt x="11" y="27"/>
                  </a:cubicBezTo>
                  <a:cubicBezTo>
                    <a:pt x="11" y="24"/>
                    <a:pt x="11" y="22"/>
                    <a:pt x="11" y="20"/>
                  </a:cubicBezTo>
                  <a:cubicBezTo>
                    <a:pt x="11" y="17"/>
                    <a:pt x="11" y="15"/>
                    <a:pt x="11" y="13"/>
                  </a:cubicBezTo>
                  <a:cubicBezTo>
                    <a:pt x="11" y="13"/>
                    <a:pt x="11" y="12"/>
                    <a:pt x="11" y="12"/>
                  </a:cubicBezTo>
                  <a:cubicBezTo>
                    <a:pt x="10" y="12"/>
                    <a:pt x="9" y="14"/>
                    <a:pt x="9" y="15"/>
                  </a:cubicBezTo>
                  <a:cubicBezTo>
                    <a:pt x="9" y="15"/>
                    <a:pt x="8" y="16"/>
                    <a:pt x="8" y="16"/>
                  </a:cubicBezTo>
                  <a:cubicBezTo>
                    <a:pt x="7" y="18"/>
                    <a:pt x="6" y="19"/>
                    <a:pt x="6" y="21"/>
                  </a:cubicBezTo>
                  <a:cubicBezTo>
                    <a:pt x="5" y="22"/>
                    <a:pt x="7" y="23"/>
                    <a:pt x="6" y="24"/>
                  </a:cubicBezTo>
                  <a:cubicBezTo>
                    <a:pt x="6" y="25"/>
                    <a:pt x="6" y="25"/>
                    <a:pt x="6" y="25"/>
                  </a:cubicBezTo>
                  <a:cubicBezTo>
                    <a:pt x="5" y="25"/>
                    <a:pt x="5" y="25"/>
                    <a:pt x="4" y="24"/>
                  </a:cubicBezTo>
                  <a:cubicBezTo>
                    <a:pt x="4" y="24"/>
                    <a:pt x="4" y="24"/>
                    <a:pt x="3" y="24"/>
                  </a:cubicBezTo>
                  <a:cubicBezTo>
                    <a:pt x="2" y="23"/>
                    <a:pt x="1" y="23"/>
                    <a:pt x="0" y="22"/>
                  </a:cubicBezTo>
                  <a:cubicBezTo>
                    <a:pt x="0" y="22"/>
                    <a:pt x="0" y="22"/>
                    <a:pt x="0" y="21"/>
                  </a:cubicBezTo>
                  <a:cubicBezTo>
                    <a:pt x="0" y="21"/>
                    <a:pt x="0" y="21"/>
                    <a:pt x="0" y="21"/>
                  </a:cubicBezTo>
                  <a:cubicBezTo>
                    <a:pt x="1" y="21"/>
                    <a:pt x="1" y="21"/>
                    <a:pt x="2" y="21"/>
                  </a:cubicBezTo>
                  <a:cubicBezTo>
                    <a:pt x="2" y="21"/>
                    <a:pt x="2" y="21"/>
                    <a:pt x="2" y="21"/>
                  </a:cubicBezTo>
                  <a:cubicBezTo>
                    <a:pt x="3" y="21"/>
                    <a:pt x="3" y="20"/>
                    <a:pt x="4" y="19"/>
                  </a:cubicBezTo>
                  <a:cubicBezTo>
                    <a:pt x="4" y="19"/>
                    <a:pt x="4" y="18"/>
                    <a:pt x="4" y="18"/>
                  </a:cubicBezTo>
                  <a:cubicBezTo>
                    <a:pt x="5" y="17"/>
                    <a:pt x="5" y="16"/>
                    <a:pt x="6" y="14"/>
                  </a:cubicBezTo>
                  <a:cubicBezTo>
                    <a:pt x="7" y="13"/>
                    <a:pt x="7" y="12"/>
                    <a:pt x="8" y="11"/>
                  </a:cubicBezTo>
                  <a:cubicBezTo>
                    <a:pt x="8" y="10"/>
                    <a:pt x="9" y="9"/>
                    <a:pt x="10" y="8"/>
                  </a:cubicBezTo>
                  <a:cubicBezTo>
                    <a:pt x="10" y="7"/>
                    <a:pt x="11" y="6"/>
                    <a:pt x="11" y="5"/>
                  </a:cubicBezTo>
                  <a:cubicBezTo>
                    <a:pt x="11" y="4"/>
                    <a:pt x="11" y="3"/>
                    <a:pt x="11" y="2"/>
                  </a:cubicBezTo>
                  <a:cubicBezTo>
                    <a:pt x="11" y="2"/>
                    <a:pt x="11" y="2"/>
                    <a:pt x="11" y="2"/>
                  </a:cubicBezTo>
                  <a:cubicBezTo>
                    <a:pt x="10" y="1"/>
                    <a:pt x="11" y="0"/>
                    <a:pt x="11"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62" name="Freeform 138"/>
            <p:cNvSpPr>
              <a:spLocks/>
            </p:cNvSpPr>
            <p:nvPr/>
          </p:nvSpPr>
          <p:spPr bwMode="auto">
            <a:xfrm>
              <a:off x="4566" y="1163"/>
              <a:ext cx="87" cy="100"/>
            </a:xfrm>
            <a:custGeom>
              <a:avLst/>
              <a:gdLst/>
              <a:ahLst/>
              <a:cxnLst>
                <a:cxn ang="0">
                  <a:pos x="17" y="0"/>
                </a:cxn>
                <a:cxn ang="0">
                  <a:pos x="18" y="2"/>
                </a:cxn>
                <a:cxn ang="0">
                  <a:pos x="18" y="3"/>
                </a:cxn>
                <a:cxn ang="0">
                  <a:pos x="19" y="6"/>
                </a:cxn>
                <a:cxn ang="0">
                  <a:pos x="23" y="14"/>
                </a:cxn>
                <a:cxn ang="0">
                  <a:pos x="24" y="18"/>
                </a:cxn>
                <a:cxn ang="0">
                  <a:pos x="24" y="23"/>
                </a:cxn>
                <a:cxn ang="0">
                  <a:pos x="20" y="27"/>
                </a:cxn>
                <a:cxn ang="0">
                  <a:pos x="18" y="28"/>
                </a:cxn>
                <a:cxn ang="0">
                  <a:pos x="17" y="28"/>
                </a:cxn>
                <a:cxn ang="0">
                  <a:pos x="14" y="28"/>
                </a:cxn>
                <a:cxn ang="0">
                  <a:pos x="11" y="26"/>
                </a:cxn>
                <a:cxn ang="0">
                  <a:pos x="7" y="20"/>
                </a:cxn>
                <a:cxn ang="0">
                  <a:pos x="5" y="17"/>
                </a:cxn>
                <a:cxn ang="0">
                  <a:pos x="4" y="13"/>
                </a:cxn>
                <a:cxn ang="0">
                  <a:pos x="3" y="12"/>
                </a:cxn>
                <a:cxn ang="0">
                  <a:pos x="2" y="10"/>
                </a:cxn>
                <a:cxn ang="0">
                  <a:pos x="0" y="9"/>
                </a:cxn>
                <a:cxn ang="0">
                  <a:pos x="0" y="8"/>
                </a:cxn>
                <a:cxn ang="0">
                  <a:pos x="8" y="5"/>
                </a:cxn>
                <a:cxn ang="0">
                  <a:pos x="7" y="8"/>
                </a:cxn>
                <a:cxn ang="0">
                  <a:pos x="8" y="9"/>
                </a:cxn>
                <a:cxn ang="0">
                  <a:pos x="10" y="14"/>
                </a:cxn>
                <a:cxn ang="0">
                  <a:pos x="10" y="16"/>
                </a:cxn>
                <a:cxn ang="0">
                  <a:pos x="12" y="20"/>
                </a:cxn>
                <a:cxn ang="0">
                  <a:pos x="15" y="24"/>
                </a:cxn>
                <a:cxn ang="0">
                  <a:pos x="19" y="25"/>
                </a:cxn>
                <a:cxn ang="0">
                  <a:pos x="22" y="21"/>
                </a:cxn>
                <a:cxn ang="0">
                  <a:pos x="18" y="12"/>
                </a:cxn>
                <a:cxn ang="0">
                  <a:pos x="17" y="8"/>
                </a:cxn>
                <a:cxn ang="0">
                  <a:pos x="16" y="7"/>
                </a:cxn>
                <a:cxn ang="0">
                  <a:pos x="15" y="4"/>
                </a:cxn>
                <a:cxn ang="0">
                  <a:pos x="12" y="3"/>
                </a:cxn>
                <a:cxn ang="0">
                  <a:pos x="17" y="0"/>
                </a:cxn>
              </a:cxnLst>
              <a:rect l="0" t="0" r="r" b="b"/>
              <a:pathLst>
                <a:path w="24" h="28">
                  <a:moveTo>
                    <a:pt x="17" y="0"/>
                  </a:moveTo>
                  <a:cubicBezTo>
                    <a:pt x="18" y="0"/>
                    <a:pt x="19" y="1"/>
                    <a:pt x="18" y="2"/>
                  </a:cubicBezTo>
                  <a:cubicBezTo>
                    <a:pt x="18" y="2"/>
                    <a:pt x="18" y="2"/>
                    <a:pt x="18" y="3"/>
                  </a:cubicBezTo>
                  <a:cubicBezTo>
                    <a:pt x="18" y="4"/>
                    <a:pt x="18" y="5"/>
                    <a:pt x="19" y="6"/>
                  </a:cubicBezTo>
                  <a:cubicBezTo>
                    <a:pt x="20" y="9"/>
                    <a:pt x="21" y="12"/>
                    <a:pt x="23" y="14"/>
                  </a:cubicBezTo>
                  <a:cubicBezTo>
                    <a:pt x="23" y="16"/>
                    <a:pt x="24" y="17"/>
                    <a:pt x="24" y="18"/>
                  </a:cubicBezTo>
                  <a:cubicBezTo>
                    <a:pt x="24" y="19"/>
                    <a:pt x="24" y="22"/>
                    <a:pt x="24" y="23"/>
                  </a:cubicBezTo>
                  <a:cubicBezTo>
                    <a:pt x="23" y="24"/>
                    <a:pt x="22" y="26"/>
                    <a:pt x="20" y="27"/>
                  </a:cubicBezTo>
                  <a:cubicBezTo>
                    <a:pt x="20" y="27"/>
                    <a:pt x="19" y="27"/>
                    <a:pt x="18" y="28"/>
                  </a:cubicBezTo>
                  <a:cubicBezTo>
                    <a:pt x="18" y="28"/>
                    <a:pt x="17" y="28"/>
                    <a:pt x="17" y="28"/>
                  </a:cubicBezTo>
                  <a:cubicBezTo>
                    <a:pt x="16" y="28"/>
                    <a:pt x="15" y="28"/>
                    <a:pt x="14" y="28"/>
                  </a:cubicBezTo>
                  <a:cubicBezTo>
                    <a:pt x="13" y="27"/>
                    <a:pt x="12" y="27"/>
                    <a:pt x="11" y="26"/>
                  </a:cubicBezTo>
                  <a:cubicBezTo>
                    <a:pt x="9" y="25"/>
                    <a:pt x="8" y="22"/>
                    <a:pt x="7" y="20"/>
                  </a:cubicBezTo>
                  <a:cubicBezTo>
                    <a:pt x="7" y="19"/>
                    <a:pt x="6" y="18"/>
                    <a:pt x="5" y="17"/>
                  </a:cubicBezTo>
                  <a:cubicBezTo>
                    <a:pt x="5" y="16"/>
                    <a:pt x="4" y="15"/>
                    <a:pt x="4" y="13"/>
                  </a:cubicBezTo>
                  <a:cubicBezTo>
                    <a:pt x="4" y="13"/>
                    <a:pt x="3" y="12"/>
                    <a:pt x="3" y="12"/>
                  </a:cubicBezTo>
                  <a:cubicBezTo>
                    <a:pt x="3" y="11"/>
                    <a:pt x="3" y="11"/>
                    <a:pt x="2" y="10"/>
                  </a:cubicBezTo>
                  <a:cubicBezTo>
                    <a:pt x="1" y="10"/>
                    <a:pt x="0" y="10"/>
                    <a:pt x="0" y="9"/>
                  </a:cubicBezTo>
                  <a:cubicBezTo>
                    <a:pt x="0" y="8"/>
                    <a:pt x="0" y="8"/>
                    <a:pt x="0" y="8"/>
                  </a:cubicBezTo>
                  <a:cubicBezTo>
                    <a:pt x="1" y="7"/>
                    <a:pt x="7" y="4"/>
                    <a:pt x="8" y="5"/>
                  </a:cubicBezTo>
                  <a:cubicBezTo>
                    <a:pt x="9" y="6"/>
                    <a:pt x="7" y="7"/>
                    <a:pt x="7" y="8"/>
                  </a:cubicBezTo>
                  <a:cubicBezTo>
                    <a:pt x="7" y="8"/>
                    <a:pt x="7" y="9"/>
                    <a:pt x="8" y="9"/>
                  </a:cubicBezTo>
                  <a:cubicBezTo>
                    <a:pt x="8" y="11"/>
                    <a:pt x="9" y="13"/>
                    <a:pt x="10" y="14"/>
                  </a:cubicBezTo>
                  <a:cubicBezTo>
                    <a:pt x="10" y="15"/>
                    <a:pt x="10" y="15"/>
                    <a:pt x="10" y="16"/>
                  </a:cubicBezTo>
                  <a:cubicBezTo>
                    <a:pt x="11" y="17"/>
                    <a:pt x="12" y="18"/>
                    <a:pt x="12" y="20"/>
                  </a:cubicBezTo>
                  <a:cubicBezTo>
                    <a:pt x="13" y="21"/>
                    <a:pt x="14" y="23"/>
                    <a:pt x="15" y="24"/>
                  </a:cubicBezTo>
                  <a:cubicBezTo>
                    <a:pt x="16" y="25"/>
                    <a:pt x="17" y="25"/>
                    <a:pt x="19" y="25"/>
                  </a:cubicBezTo>
                  <a:cubicBezTo>
                    <a:pt x="20" y="24"/>
                    <a:pt x="22" y="23"/>
                    <a:pt x="22" y="21"/>
                  </a:cubicBezTo>
                  <a:cubicBezTo>
                    <a:pt x="22" y="19"/>
                    <a:pt x="19" y="15"/>
                    <a:pt x="18" y="12"/>
                  </a:cubicBezTo>
                  <a:cubicBezTo>
                    <a:pt x="18" y="11"/>
                    <a:pt x="17" y="10"/>
                    <a:pt x="17" y="8"/>
                  </a:cubicBezTo>
                  <a:cubicBezTo>
                    <a:pt x="16" y="8"/>
                    <a:pt x="16" y="7"/>
                    <a:pt x="16" y="7"/>
                  </a:cubicBezTo>
                  <a:cubicBezTo>
                    <a:pt x="15" y="6"/>
                    <a:pt x="15" y="5"/>
                    <a:pt x="15" y="4"/>
                  </a:cubicBezTo>
                  <a:cubicBezTo>
                    <a:pt x="14" y="4"/>
                    <a:pt x="11" y="4"/>
                    <a:pt x="12" y="3"/>
                  </a:cubicBezTo>
                  <a:cubicBezTo>
                    <a:pt x="12" y="1"/>
                    <a:pt x="16" y="0"/>
                    <a:pt x="17"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63" name="Freeform 139"/>
            <p:cNvSpPr>
              <a:spLocks/>
            </p:cNvSpPr>
            <p:nvPr/>
          </p:nvSpPr>
          <p:spPr bwMode="auto">
            <a:xfrm>
              <a:off x="5131" y="1204"/>
              <a:ext cx="92" cy="105"/>
            </a:xfrm>
            <a:custGeom>
              <a:avLst/>
              <a:gdLst/>
              <a:ahLst/>
              <a:cxnLst>
                <a:cxn ang="0">
                  <a:pos x="13" y="0"/>
                </a:cxn>
                <a:cxn ang="0">
                  <a:pos x="16" y="2"/>
                </a:cxn>
                <a:cxn ang="0">
                  <a:pos x="17" y="2"/>
                </a:cxn>
                <a:cxn ang="0">
                  <a:pos x="19" y="4"/>
                </a:cxn>
                <a:cxn ang="0">
                  <a:pos x="20" y="4"/>
                </a:cxn>
                <a:cxn ang="0">
                  <a:pos x="25" y="7"/>
                </a:cxn>
                <a:cxn ang="0">
                  <a:pos x="26" y="8"/>
                </a:cxn>
                <a:cxn ang="0">
                  <a:pos x="25" y="11"/>
                </a:cxn>
                <a:cxn ang="0">
                  <a:pos x="24" y="12"/>
                </a:cxn>
                <a:cxn ang="0">
                  <a:pos x="23" y="9"/>
                </a:cxn>
                <a:cxn ang="0">
                  <a:pos x="18" y="6"/>
                </a:cxn>
                <a:cxn ang="0">
                  <a:pos x="14" y="13"/>
                </a:cxn>
                <a:cxn ang="0">
                  <a:pos x="17" y="16"/>
                </a:cxn>
                <a:cxn ang="0">
                  <a:pos x="20" y="15"/>
                </a:cxn>
                <a:cxn ang="0">
                  <a:pos x="16" y="20"/>
                </a:cxn>
                <a:cxn ang="0">
                  <a:pos x="15" y="18"/>
                </a:cxn>
                <a:cxn ang="0">
                  <a:pos x="13" y="16"/>
                </a:cxn>
                <a:cxn ang="0">
                  <a:pos x="12" y="16"/>
                </a:cxn>
                <a:cxn ang="0">
                  <a:pos x="9" y="21"/>
                </a:cxn>
                <a:cxn ang="0">
                  <a:pos x="7" y="23"/>
                </a:cxn>
                <a:cxn ang="0">
                  <a:pos x="8" y="23"/>
                </a:cxn>
                <a:cxn ang="0">
                  <a:pos x="10" y="25"/>
                </a:cxn>
                <a:cxn ang="0">
                  <a:pos x="14" y="28"/>
                </a:cxn>
                <a:cxn ang="0">
                  <a:pos x="17" y="28"/>
                </a:cxn>
                <a:cxn ang="0">
                  <a:pos x="17" y="30"/>
                </a:cxn>
                <a:cxn ang="0">
                  <a:pos x="16" y="31"/>
                </a:cxn>
                <a:cxn ang="0">
                  <a:pos x="9" y="27"/>
                </a:cxn>
                <a:cxn ang="0">
                  <a:pos x="7" y="26"/>
                </a:cxn>
                <a:cxn ang="0">
                  <a:pos x="4" y="24"/>
                </a:cxn>
                <a:cxn ang="0">
                  <a:pos x="0" y="22"/>
                </a:cxn>
                <a:cxn ang="0">
                  <a:pos x="0" y="21"/>
                </a:cxn>
                <a:cxn ang="0">
                  <a:pos x="2" y="20"/>
                </a:cxn>
                <a:cxn ang="0">
                  <a:pos x="4" y="19"/>
                </a:cxn>
                <a:cxn ang="0">
                  <a:pos x="5" y="17"/>
                </a:cxn>
                <a:cxn ang="0">
                  <a:pos x="8" y="13"/>
                </a:cxn>
                <a:cxn ang="0">
                  <a:pos x="13" y="6"/>
                </a:cxn>
                <a:cxn ang="0">
                  <a:pos x="14" y="3"/>
                </a:cxn>
                <a:cxn ang="0">
                  <a:pos x="13" y="0"/>
                </a:cxn>
              </a:cxnLst>
              <a:rect l="0" t="0" r="r" b="b"/>
              <a:pathLst>
                <a:path w="26" h="31">
                  <a:moveTo>
                    <a:pt x="13" y="0"/>
                  </a:moveTo>
                  <a:cubicBezTo>
                    <a:pt x="14" y="1"/>
                    <a:pt x="15" y="1"/>
                    <a:pt x="16" y="2"/>
                  </a:cubicBezTo>
                  <a:cubicBezTo>
                    <a:pt x="16" y="2"/>
                    <a:pt x="17" y="2"/>
                    <a:pt x="17" y="2"/>
                  </a:cubicBezTo>
                  <a:cubicBezTo>
                    <a:pt x="18" y="3"/>
                    <a:pt x="18" y="3"/>
                    <a:pt x="19" y="4"/>
                  </a:cubicBezTo>
                  <a:cubicBezTo>
                    <a:pt x="19" y="4"/>
                    <a:pt x="20" y="4"/>
                    <a:pt x="20" y="4"/>
                  </a:cubicBezTo>
                  <a:cubicBezTo>
                    <a:pt x="22" y="5"/>
                    <a:pt x="23" y="6"/>
                    <a:pt x="25" y="7"/>
                  </a:cubicBezTo>
                  <a:cubicBezTo>
                    <a:pt x="25" y="8"/>
                    <a:pt x="26" y="8"/>
                    <a:pt x="26" y="8"/>
                  </a:cubicBezTo>
                  <a:cubicBezTo>
                    <a:pt x="26" y="9"/>
                    <a:pt x="25" y="11"/>
                    <a:pt x="25" y="11"/>
                  </a:cubicBezTo>
                  <a:cubicBezTo>
                    <a:pt x="24" y="11"/>
                    <a:pt x="24" y="12"/>
                    <a:pt x="24" y="12"/>
                  </a:cubicBezTo>
                  <a:cubicBezTo>
                    <a:pt x="23" y="11"/>
                    <a:pt x="23" y="9"/>
                    <a:pt x="23" y="9"/>
                  </a:cubicBezTo>
                  <a:cubicBezTo>
                    <a:pt x="22" y="8"/>
                    <a:pt x="19" y="6"/>
                    <a:pt x="18" y="6"/>
                  </a:cubicBezTo>
                  <a:cubicBezTo>
                    <a:pt x="17" y="6"/>
                    <a:pt x="14" y="12"/>
                    <a:pt x="14" y="13"/>
                  </a:cubicBezTo>
                  <a:cubicBezTo>
                    <a:pt x="14" y="14"/>
                    <a:pt x="16" y="16"/>
                    <a:pt x="17" y="16"/>
                  </a:cubicBezTo>
                  <a:cubicBezTo>
                    <a:pt x="17" y="15"/>
                    <a:pt x="19" y="14"/>
                    <a:pt x="20" y="15"/>
                  </a:cubicBezTo>
                  <a:cubicBezTo>
                    <a:pt x="20" y="16"/>
                    <a:pt x="17" y="20"/>
                    <a:pt x="16" y="20"/>
                  </a:cubicBezTo>
                  <a:cubicBezTo>
                    <a:pt x="14" y="21"/>
                    <a:pt x="15" y="19"/>
                    <a:pt x="15" y="18"/>
                  </a:cubicBezTo>
                  <a:cubicBezTo>
                    <a:pt x="15" y="17"/>
                    <a:pt x="13" y="16"/>
                    <a:pt x="13" y="16"/>
                  </a:cubicBezTo>
                  <a:cubicBezTo>
                    <a:pt x="12" y="16"/>
                    <a:pt x="12" y="16"/>
                    <a:pt x="12" y="16"/>
                  </a:cubicBezTo>
                  <a:cubicBezTo>
                    <a:pt x="10" y="17"/>
                    <a:pt x="10" y="19"/>
                    <a:pt x="9" y="21"/>
                  </a:cubicBezTo>
                  <a:cubicBezTo>
                    <a:pt x="8" y="21"/>
                    <a:pt x="8" y="22"/>
                    <a:pt x="7" y="23"/>
                  </a:cubicBezTo>
                  <a:cubicBezTo>
                    <a:pt x="7" y="23"/>
                    <a:pt x="7" y="23"/>
                    <a:pt x="8" y="23"/>
                  </a:cubicBezTo>
                  <a:cubicBezTo>
                    <a:pt x="8" y="24"/>
                    <a:pt x="9" y="24"/>
                    <a:pt x="10" y="25"/>
                  </a:cubicBezTo>
                  <a:cubicBezTo>
                    <a:pt x="11" y="26"/>
                    <a:pt x="13" y="27"/>
                    <a:pt x="14" y="28"/>
                  </a:cubicBezTo>
                  <a:cubicBezTo>
                    <a:pt x="15" y="28"/>
                    <a:pt x="17" y="27"/>
                    <a:pt x="17" y="28"/>
                  </a:cubicBezTo>
                  <a:cubicBezTo>
                    <a:pt x="18" y="28"/>
                    <a:pt x="18" y="29"/>
                    <a:pt x="17" y="30"/>
                  </a:cubicBezTo>
                  <a:cubicBezTo>
                    <a:pt x="17" y="30"/>
                    <a:pt x="16" y="31"/>
                    <a:pt x="16" y="31"/>
                  </a:cubicBezTo>
                  <a:cubicBezTo>
                    <a:pt x="15" y="31"/>
                    <a:pt x="10" y="28"/>
                    <a:pt x="9" y="27"/>
                  </a:cubicBezTo>
                  <a:cubicBezTo>
                    <a:pt x="9" y="27"/>
                    <a:pt x="8" y="27"/>
                    <a:pt x="7" y="26"/>
                  </a:cubicBezTo>
                  <a:cubicBezTo>
                    <a:pt x="6" y="25"/>
                    <a:pt x="5" y="25"/>
                    <a:pt x="4" y="24"/>
                  </a:cubicBezTo>
                  <a:cubicBezTo>
                    <a:pt x="3" y="23"/>
                    <a:pt x="1" y="23"/>
                    <a:pt x="0" y="22"/>
                  </a:cubicBezTo>
                  <a:cubicBezTo>
                    <a:pt x="0" y="21"/>
                    <a:pt x="0" y="21"/>
                    <a:pt x="0" y="21"/>
                  </a:cubicBezTo>
                  <a:cubicBezTo>
                    <a:pt x="0" y="20"/>
                    <a:pt x="1" y="20"/>
                    <a:pt x="2" y="20"/>
                  </a:cubicBezTo>
                  <a:cubicBezTo>
                    <a:pt x="2" y="20"/>
                    <a:pt x="3" y="20"/>
                    <a:pt x="4" y="19"/>
                  </a:cubicBezTo>
                  <a:cubicBezTo>
                    <a:pt x="4" y="19"/>
                    <a:pt x="4" y="18"/>
                    <a:pt x="5" y="17"/>
                  </a:cubicBezTo>
                  <a:cubicBezTo>
                    <a:pt x="6" y="16"/>
                    <a:pt x="7" y="14"/>
                    <a:pt x="8" y="13"/>
                  </a:cubicBezTo>
                  <a:cubicBezTo>
                    <a:pt x="9" y="11"/>
                    <a:pt x="11" y="8"/>
                    <a:pt x="13" y="6"/>
                  </a:cubicBezTo>
                  <a:cubicBezTo>
                    <a:pt x="13" y="5"/>
                    <a:pt x="14" y="4"/>
                    <a:pt x="14" y="3"/>
                  </a:cubicBezTo>
                  <a:cubicBezTo>
                    <a:pt x="13" y="2"/>
                    <a:pt x="12" y="2"/>
                    <a:pt x="13"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64" name="Freeform 140"/>
            <p:cNvSpPr>
              <a:spLocks/>
            </p:cNvSpPr>
            <p:nvPr/>
          </p:nvSpPr>
          <p:spPr bwMode="auto">
            <a:xfrm>
              <a:off x="4479" y="1236"/>
              <a:ext cx="83" cy="96"/>
            </a:xfrm>
            <a:custGeom>
              <a:avLst/>
              <a:gdLst/>
              <a:ahLst/>
              <a:cxnLst>
                <a:cxn ang="0">
                  <a:pos x="8" y="0"/>
                </a:cxn>
                <a:cxn ang="0">
                  <a:pos x="9" y="1"/>
                </a:cxn>
                <a:cxn ang="0">
                  <a:pos x="11" y="5"/>
                </a:cxn>
                <a:cxn ang="0">
                  <a:pos x="8" y="4"/>
                </a:cxn>
                <a:cxn ang="0">
                  <a:pos x="3" y="7"/>
                </a:cxn>
                <a:cxn ang="0">
                  <a:pos x="4" y="10"/>
                </a:cxn>
                <a:cxn ang="0">
                  <a:pos x="9" y="11"/>
                </a:cxn>
                <a:cxn ang="0">
                  <a:pos x="12" y="10"/>
                </a:cxn>
                <a:cxn ang="0">
                  <a:pos x="17" y="10"/>
                </a:cxn>
                <a:cxn ang="0">
                  <a:pos x="22" y="18"/>
                </a:cxn>
                <a:cxn ang="0">
                  <a:pos x="21" y="23"/>
                </a:cxn>
                <a:cxn ang="0">
                  <a:pos x="16" y="26"/>
                </a:cxn>
                <a:cxn ang="0">
                  <a:pos x="14" y="26"/>
                </a:cxn>
                <a:cxn ang="0">
                  <a:pos x="12" y="28"/>
                </a:cxn>
                <a:cxn ang="0">
                  <a:pos x="8" y="23"/>
                </a:cxn>
                <a:cxn ang="0">
                  <a:pos x="13" y="23"/>
                </a:cxn>
                <a:cxn ang="0">
                  <a:pos x="16" y="23"/>
                </a:cxn>
                <a:cxn ang="0">
                  <a:pos x="17" y="22"/>
                </a:cxn>
                <a:cxn ang="0">
                  <a:pos x="20" y="19"/>
                </a:cxn>
                <a:cxn ang="0">
                  <a:pos x="19" y="17"/>
                </a:cxn>
                <a:cxn ang="0">
                  <a:pos x="17" y="15"/>
                </a:cxn>
                <a:cxn ang="0">
                  <a:pos x="12" y="16"/>
                </a:cxn>
                <a:cxn ang="0">
                  <a:pos x="8" y="17"/>
                </a:cxn>
                <a:cxn ang="0">
                  <a:pos x="4" y="15"/>
                </a:cxn>
                <a:cxn ang="0">
                  <a:pos x="2" y="5"/>
                </a:cxn>
                <a:cxn ang="0">
                  <a:pos x="5" y="3"/>
                </a:cxn>
                <a:cxn ang="0">
                  <a:pos x="6" y="2"/>
                </a:cxn>
                <a:cxn ang="0">
                  <a:pos x="8" y="0"/>
                </a:cxn>
              </a:cxnLst>
              <a:rect l="0" t="0" r="r" b="b"/>
              <a:pathLst>
                <a:path w="23" h="28">
                  <a:moveTo>
                    <a:pt x="8" y="0"/>
                  </a:moveTo>
                  <a:cubicBezTo>
                    <a:pt x="8" y="0"/>
                    <a:pt x="9" y="0"/>
                    <a:pt x="9" y="1"/>
                  </a:cubicBezTo>
                  <a:cubicBezTo>
                    <a:pt x="10" y="1"/>
                    <a:pt x="12" y="4"/>
                    <a:pt x="11" y="5"/>
                  </a:cubicBezTo>
                  <a:cubicBezTo>
                    <a:pt x="10" y="6"/>
                    <a:pt x="9" y="5"/>
                    <a:pt x="8" y="4"/>
                  </a:cubicBezTo>
                  <a:cubicBezTo>
                    <a:pt x="6" y="4"/>
                    <a:pt x="4" y="5"/>
                    <a:pt x="3" y="7"/>
                  </a:cubicBezTo>
                  <a:cubicBezTo>
                    <a:pt x="3" y="8"/>
                    <a:pt x="4" y="10"/>
                    <a:pt x="4" y="10"/>
                  </a:cubicBezTo>
                  <a:cubicBezTo>
                    <a:pt x="6" y="12"/>
                    <a:pt x="8" y="12"/>
                    <a:pt x="9" y="11"/>
                  </a:cubicBezTo>
                  <a:cubicBezTo>
                    <a:pt x="10" y="11"/>
                    <a:pt x="11" y="10"/>
                    <a:pt x="12" y="10"/>
                  </a:cubicBezTo>
                  <a:cubicBezTo>
                    <a:pt x="14" y="9"/>
                    <a:pt x="15" y="10"/>
                    <a:pt x="17" y="10"/>
                  </a:cubicBezTo>
                  <a:cubicBezTo>
                    <a:pt x="20" y="12"/>
                    <a:pt x="23" y="14"/>
                    <a:pt x="22" y="18"/>
                  </a:cubicBezTo>
                  <a:cubicBezTo>
                    <a:pt x="22" y="20"/>
                    <a:pt x="22" y="21"/>
                    <a:pt x="21" y="23"/>
                  </a:cubicBezTo>
                  <a:cubicBezTo>
                    <a:pt x="20" y="24"/>
                    <a:pt x="18" y="25"/>
                    <a:pt x="16" y="26"/>
                  </a:cubicBezTo>
                  <a:cubicBezTo>
                    <a:pt x="15" y="26"/>
                    <a:pt x="15" y="26"/>
                    <a:pt x="14" y="26"/>
                  </a:cubicBezTo>
                  <a:cubicBezTo>
                    <a:pt x="13" y="26"/>
                    <a:pt x="14" y="28"/>
                    <a:pt x="12" y="28"/>
                  </a:cubicBezTo>
                  <a:cubicBezTo>
                    <a:pt x="11" y="28"/>
                    <a:pt x="8" y="24"/>
                    <a:pt x="8" y="23"/>
                  </a:cubicBezTo>
                  <a:cubicBezTo>
                    <a:pt x="8" y="19"/>
                    <a:pt x="12" y="22"/>
                    <a:pt x="13" y="23"/>
                  </a:cubicBezTo>
                  <a:cubicBezTo>
                    <a:pt x="14" y="23"/>
                    <a:pt x="15" y="23"/>
                    <a:pt x="16" y="23"/>
                  </a:cubicBezTo>
                  <a:cubicBezTo>
                    <a:pt x="16" y="23"/>
                    <a:pt x="17" y="23"/>
                    <a:pt x="17" y="22"/>
                  </a:cubicBezTo>
                  <a:cubicBezTo>
                    <a:pt x="18" y="22"/>
                    <a:pt x="20" y="20"/>
                    <a:pt x="20" y="19"/>
                  </a:cubicBezTo>
                  <a:cubicBezTo>
                    <a:pt x="20" y="18"/>
                    <a:pt x="19" y="17"/>
                    <a:pt x="19" y="17"/>
                  </a:cubicBezTo>
                  <a:cubicBezTo>
                    <a:pt x="19" y="16"/>
                    <a:pt x="18" y="15"/>
                    <a:pt x="17" y="15"/>
                  </a:cubicBezTo>
                  <a:cubicBezTo>
                    <a:pt x="15" y="14"/>
                    <a:pt x="13" y="15"/>
                    <a:pt x="12" y="16"/>
                  </a:cubicBezTo>
                  <a:cubicBezTo>
                    <a:pt x="11" y="16"/>
                    <a:pt x="9" y="16"/>
                    <a:pt x="8" y="17"/>
                  </a:cubicBezTo>
                  <a:cubicBezTo>
                    <a:pt x="7" y="17"/>
                    <a:pt x="5" y="16"/>
                    <a:pt x="4" y="15"/>
                  </a:cubicBezTo>
                  <a:cubicBezTo>
                    <a:pt x="1" y="13"/>
                    <a:pt x="0" y="8"/>
                    <a:pt x="2" y="5"/>
                  </a:cubicBezTo>
                  <a:cubicBezTo>
                    <a:pt x="2" y="4"/>
                    <a:pt x="3" y="3"/>
                    <a:pt x="5" y="3"/>
                  </a:cubicBezTo>
                  <a:cubicBezTo>
                    <a:pt x="5" y="2"/>
                    <a:pt x="6" y="2"/>
                    <a:pt x="6" y="2"/>
                  </a:cubicBezTo>
                  <a:cubicBezTo>
                    <a:pt x="7" y="1"/>
                    <a:pt x="7" y="1"/>
                    <a:pt x="8"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65" name="Freeform 141"/>
            <p:cNvSpPr>
              <a:spLocks/>
            </p:cNvSpPr>
            <p:nvPr/>
          </p:nvSpPr>
          <p:spPr bwMode="auto">
            <a:xfrm>
              <a:off x="5191" y="1250"/>
              <a:ext cx="106" cy="109"/>
            </a:xfrm>
            <a:custGeom>
              <a:avLst/>
              <a:gdLst/>
              <a:ahLst/>
              <a:cxnLst>
                <a:cxn ang="0">
                  <a:pos x="16" y="0"/>
                </a:cxn>
                <a:cxn ang="0">
                  <a:pos x="19" y="2"/>
                </a:cxn>
                <a:cxn ang="0">
                  <a:pos x="22" y="5"/>
                </a:cxn>
                <a:cxn ang="0">
                  <a:pos x="22" y="6"/>
                </a:cxn>
                <a:cxn ang="0">
                  <a:pos x="20" y="7"/>
                </a:cxn>
                <a:cxn ang="0">
                  <a:pos x="19" y="13"/>
                </a:cxn>
                <a:cxn ang="0">
                  <a:pos x="19" y="13"/>
                </a:cxn>
                <a:cxn ang="0">
                  <a:pos x="24" y="10"/>
                </a:cxn>
                <a:cxn ang="0">
                  <a:pos x="24" y="8"/>
                </a:cxn>
                <a:cxn ang="0">
                  <a:pos x="28" y="11"/>
                </a:cxn>
                <a:cxn ang="0">
                  <a:pos x="30" y="13"/>
                </a:cxn>
                <a:cxn ang="0">
                  <a:pos x="29" y="13"/>
                </a:cxn>
                <a:cxn ang="0">
                  <a:pos x="26" y="13"/>
                </a:cxn>
                <a:cxn ang="0">
                  <a:pos x="25" y="13"/>
                </a:cxn>
                <a:cxn ang="0">
                  <a:pos x="21" y="15"/>
                </a:cxn>
                <a:cxn ang="0">
                  <a:pos x="17" y="17"/>
                </a:cxn>
                <a:cxn ang="0">
                  <a:pos x="16" y="21"/>
                </a:cxn>
                <a:cxn ang="0">
                  <a:pos x="14" y="27"/>
                </a:cxn>
                <a:cxn ang="0">
                  <a:pos x="14" y="28"/>
                </a:cxn>
                <a:cxn ang="0">
                  <a:pos x="15" y="30"/>
                </a:cxn>
                <a:cxn ang="0">
                  <a:pos x="14" y="31"/>
                </a:cxn>
                <a:cxn ang="0">
                  <a:pos x="12" y="29"/>
                </a:cxn>
                <a:cxn ang="0">
                  <a:pos x="8" y="26"/>
                </a:cxn>
                <a:cxn ang="0">
                  <a:pos x="8" y="25"/>
                </a:cxn>
                <a:cxn ang="0">
                  <a:pos x="10" y="24"/>
                </a:cxn>
                <a:cxn ang="0">
                  <a:pos x="11" y="20"/>
                </a:cxn>
                <a:cxn ang="0">
                  <a:pos x="12" y="19"/>
                </a:cxn>
                <a:cxn ang="0">
                  <a:pos x="11" y="19"/>
                </a:cxn>
                <a:cxn ang="0">
                  <a:pos x="6" y="21"/>
                </a:cxn>
                <a:cxn ang="0">
                  <a:pos x="5" y="23"/>
                </a:cxn>
                <a:cxn ang="0">
                  <a:pos x="3" y="21"/>
                </a:cxn>
                <a:cxn ang="0">
                  <a:pos x="0" y="19"/>
                </a:cxn>
                <a:cxn ang="0">
                  <a:pos x="4" y="19"/>
                </a:cxn>
                <a:cxn ang="0">
                  <a:pos x="13" y="15"/>
                </a:cxn>
                <a:cxn ang="0">
                  <a:pos x="14" y="11"/>
                </a:cxn>
                <a:cxn ang="0">
                  <a:pos x="14" y="9"/>
                </a:cxn>
                <a:cxn ang="0">
                  <a:pos x="15" y="8"/>
                </a:cxn>
                <a:cxn ang="0">
                  <a:pos x="15" y="6"/>
                </a:cxn>
                <a:cxn ang="0">
                  <a:pos x="16" y="4"/>
                </a:cxn>
                <a:cxn ang="0">
                  <a:pos x="15" y="1"/>
                </a:cxn>
                <a:cxn ang="0">
                  <a:pos x="16" y="0"/>
                </a:cxn>
              </a:cxnLst>
              <a:rect l="0" t="0" r="r" b="b"/>
              <a:pathLst>
                <a:path w="30" h="31">
                  <a:moveTo>
                    <a:pt x="16" y="0"/>
                  </a:moveTo>
                  <a:cubicBezTo>
                    <a:pt x="17" y="1"/>
                    <a:pt x="18" y="1"/>
                    <a:pt x="19" y="2"/>
                  </a:cubicBezTo>
                  <a:cubicBezTo>
                    <a:pt x="19" y="3"/>
                    <a:pt x="22" y="4"/>
                    <a:pt x="22" y="5"/>
                  </a:cubicBezTo>
                  <a:cubicBezTo>
                    <a:pt x="22" y="6"/>
                    <a:pt x="22" y="6"/>
                    <a:pt x="22" y="6"/>
                  </a:cubicBezTo>
                  <a:cubicBezTo>
                    <a:pt x="22" y="7"/>
                    <a:pt x="21" y="6"/>
                    <a:pt x="20" y="7"/>
                  </a:cubicBezTo>
                  <a:cubicBezTo>
                    <a:pt x="20" y="7"/>
                    <a:pt x="18" y="12"/>
                    <a:pt x="19" y="13"/>
                  </a:cubicBezTo>
                  <a:cubicBezTo>
                    <a:pt x="19" y="13"/>
                    <a:pt x="19" y="13"/>
                    <a:pt x="19" y="13"/>
                  </a:cubicBezTo>
                  <a:cubicBezTo>
                    <a:pt x="20" y="12"/>
                    <a:pt x="24" y="11"/>
                    <a:pt x="24" y="10"/>
                  </a:cubicBezTo>
                  <a:cubicBezTo>
                    <a:pt x="25" y="10"/>
                    <a:pt x="24" y="9"/>
                    <a:pt x="24" y="8"/>
                  </a:cubicBezTo>
                  <a:cubicBezTo>
                    <a:pt x="25" y="7"/>
                    <a:pt x="28" y="10"/>
                    <a:pt x="28" y="11"/>
                  </a:cubicBezTo>
                  <a:cubicBezTo>
                    <a:pt x="29" y="11"/>
                    <a:pt x="30" y="11"/>
                    <a:pt x="30" y="13"/>
                  </a:cubicBezTo>
                  <a:cubicBezTo>
                    <a:pt x="30" y="13"/>
                    <a:pt x="29" y="13"/>
                    <a:pt x="29" y="13"/>
                  </a:cubicBezTo>
                  <a:cubicBezTo>
                    <a:pt x="28" y="13"/>
                    <a:pt x="27" y="12"/>
                    <a:pt x="26" y="13"/>
                  </a:cubicBezTo>
                  <a:cubicBezTo>
                    <a:pt x="26" y="13"/>
                    <a:pt x="25" y="13"/>
                    <a:pt x="25" y="13"/>
                  </a:cubicBezTo>
                  <a:cubicBezTo>
                    <a:pt x="23" y="14"/>
                    <a:pt x="22" y="14"/>
                    <a:pt x="21" y="15"/>
                  </a:cubicBezTo>
                  <a:cubicBezTo>
                    <a:pt x="20" y="15"/>
                    <a:pt x="18" y="15"/>
                    <a:pt x="17" y="17"/>
                  </a:cubicBezTo>
                  <a:cubicBezTo>
                    <a:pt x="16" y="18"/>
                    <a:pt x="16" y="19"/>
                    <a:pt x="16" y="21"/>
                  </a:cubicBezTo>
                  <a:cubicBezTo>
                    <a:pt x="15" y="23"/>
                    <a:pt x="15" y="25"/>
                    <a:pt x="14" y="27"/>
                  </a:cubicBezTo>
                  <a:cubicBezTo>
                    <a:pt x="14" y="27"/>
                    <a:pt x="14" y="28"/>
                    <a:pt x="14" y="28"/>
                  </a:cubicBezTo>
                  <a:cubicBezTo>
                    <a:pt x="14" y="29"/>
                    <a:pt x="15" y="29"/>
                    <a:pt x="15" y="30"/>
                  </a:cubicBezTo>
                  <a:cubicBezTo>
                    <a:pt x="15" y="30"/>
                    <a:pt x="15" y="31"/>
                    <a:pt x="14" y="31"/>
                  </a:cubicBezTo>
                  <a:cubicBezTo>
                    <a:pt x="13" y="31"/>
                    <a:pt x="12" y="30"/>
                    <a:pt x="12" y="29"/>
                  </a:cubicBezTo>
                  <a:cubicBezTo>
                    <a:pt x="11" y="29"/>
                    <a:pt x="8" y="26"/>
                    <a:pt x="8" y="26"/>
                  </a:cubicBezTo>
                  <a:cubicBezTo>
                    <a:pt x="8" y="26"/>
                    <a:pt x="8" y="25"/>
                    <a:pt x="8" y="25"/>
                  </a:cubicBezTo>
                  <a:cubicBezTo>
                    <a:pt x="9" y="24"/>
                    <a:pt x="10" y="24"/>
                    <a:pt x="10" y="24"/>
                  </a:cubicBezTo>
                  <a:cubicBezTo>
                    <a:pt x="11" y="23"/>
                    <a:pt x="11" y="21"/>
                    <a:pt x="11" y="20"/>
                  </a:cubicBezTo>
                  <a:cubicBezTo>
                    <a:pt x="11" y="20"/>
                    <a:pt x="12" y="19"/>
                    <a:pt x="12" y="19"/>
                  </a:cubicBezTo>
                  <a:cubicBezTo>
                    <a:pt x="11" y="19"/>
                    <a:pt x="11" y="19"/>
                    <a:pt x="11" y="19"/>
                  </a:cubicBezTo>
                  <a:cubicBezTo>
                    <a:pt x="10" y="19"/>
                    <a:pt x="7" y="20"/>
                    <a:pt x="6" y="21"/>
                  </a:cubicBezTo>
                  <a:cubicBezTo>
                    <a:pt x="6" y="21"/>
                    <a:pt x="6" y="23"/>
                    <a:pt x="5" y="23"/>
                  </a:cubicBezTo>
                  <a:cubicBezTo>
                    <a:pt x="4" y="23"/>
                    <a:pt x="3" y="22"/>
                    <a:pt x="3" y="21"/>
                  </a:cubicBezTo>
                  <a:cubicBezTo>
                    <a:pt x="2" y="21"/>
                    <a:pt x="0" y="20"/>
                    <a:pt x="0" y="19"/>
                  </a:cubicBezTo>
                  <a:cubicBezTo>
                    <a:pt x="0" y="18"/>
                    <a:pt x="3" y="19"/>
                    <a:pt x="4" y="19"/>
                  </a:cubicBezTo>
                  <a:cubicBezTo>
                    <a:pt x="6" y="18"/>
                    <a:pt x="12" y="16"/>
                    <a:pt x="13" y="15"/>
                  </a:cubicBezTo>
                  <a:cubicBezTo>
                    <a:pt x="13" y="14"/>
                    <a:pt x="14" y="12"/>
                    <a:pt x="14" y="11"/>
                  </a:cubicBezTo>
                  <a:cubicBezTo>
                    <a:pt x="14" y="10"/>
                    <a:pt x="14" y="10"/>
                    <a:pt x="14" y="9"/>
                  </a:cubicBezTo>
                  <a:cubicBezTo>
                    <a:pt x="15" y="9"/>
                    <a:pt x="15" y="8"/>
                    <a:pt x="15" y="8"/>
                  </a:cubicBezTo>
                  <a:cubicBezTo>
                    <a:pt x="15" y="7"/>
                    <a:pt x="15" y="7"/>
                    <a:pt x="15" y="6"/>
                  </a:cubicBezTo>
                  <a:cubicBezTo>
                    <a:pt x="15" y="6"/>
                    <a:pt x="16" y="5"/>
                    <a:pt x="16" y="4"/>
                  </a:cubicBezTo>
                  <a:cubicBezTo>
                    <a:pt x="16" y="3"/>
                    <a:pt x="14" y="2"/>
                    <a:pt x="15" y="1"/>
                  </a:cubicBezTo>
                  <a:cubicBezTo>
                    <a:pt x="15" y="1"/>
                    <a:pt x="16" y="1"/>
                    <a:pt x="16"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66" name="Freeform 142"/>
            <p:cNvSpPr>
              <a:spLocks/>
            </p:cNvSpPr>
            <p:nvPr/>
          </p:nvSpPr>
          <p:spPr bwMode="auto">
            <a:xfrm>
              <a:off x="5241" y="1304"/>
              <a:ext cx="87" cy="82"/>
            </a:xfrm>
            <a:custGeom>
              <a:avLst/>
              <a:gdLst/>
              <a:ahLst/>
              <a:cxnLst>
                <a:cxn ang="0">
                  <a:pos x="18" y="0"/>
                </a:cxn>
                <a:cxn ang="0">
                  <a:pos x="23" y="4"/>
                </a:cxn>
                <a:cxn ang="0">
                  <a:pos x="24" y="5"/>
                </a:cxn>
                <a:cxn ang="0">
                  <a:pos x="25" y="6"/>
                </a:cxn>
                <a:cxn ang="0">
                  <a:pos x="22" y="7"/>
                </a:cxn>
                <a:cxn ang="0">
                  <a:pos x="20" y="8"/>
                </a:cxn>
                <a:cxn ang="0">
                  <a:pos x="12" y="15"/>
                </a:cxn>
                <a:cxn ang="0">
                  <a:pos x="7" y="20"/>
                </a:cxn>
                <a:cxn ang="0">
                  <a:pos x="7" y="22"/>
                </a:cxn>
                <a:cxn ang="0">
                  <a:pos x="7" y="22"/>
                </a:cxn>
                <a:cxn ang="0">
                  <a:pos x="3" y="20"/>
                </a:cxn>
                <a:cxn ang="0">
                  <a:pos x="1" y="18"/>
                </a:cxn>
                <a:cxn ang="0">
                  <a:pos x="2" y="16"/>
                </a:cxn>
                <a:cxn ang="0">
                  <a:pos x="4" y="16"/>
                </a:cxn>
                <a:cxn ang="0">
                  <a:pos x="8" y="12"/>
                </a:cxn>
                <a:cxn ang="0">
                  <a:pos x="10" y="10"/>
                </a:cxn>
                <a:cxn ang="0">
                  <a:pos x="11" y="9"/>
                </a:cxn>
                <a:cxn ang="0">
                  <a:pos x="15" y="5"/>
                </a:cxn>
                <a:cxn ang="0">
                  <a:pos x="17" y="3"/>
                </a:cxn>
                <a:cxn ang="0">
                  <a:pos x="18" y="0"/>
                </a:cxn>
              </a:cxnLst>
              <a:rect l="0" t="0" r="r" b="b"/>
              <a:pathLst>
                <a:path w="25" h="23">
                  <a:moveTo>
                    <a:pt x="18" y="0"/>
                  </a:moveTo>
                  <a:cubicBezTo>
                    <a:pt x="20" y="0"/>
                    <a:pt x="22" y="2"/>
                    <a:pt x="23" y="4"/>
                  </a:cubicBezTo>
                  <a:cubicBezTo>
                    <a:pt x="23" y="4"/>
                    <a:pt x="24" y="5"/>
                    <a:pt x="24" y="5"/>
                  </a:cubicBezTo>
                  <a:cubicBezTo>
                    <a:pt x="24" y="6"/>
                    <a:pt x="24" y="6"/>
                    <a:pt x="25" y="6"/>
                  </a:cubicBezTo>
                  <a:cubicBezTo>
                    <a:pt x="24" y="7"/>
                    <a:pt x="23" y="6"/>
                    <a:pt x="22" y="7"/>
                  </a:cubicBezTo>
                  <a:cubicBezTo>
                    <a:pt x="21" y="7"/>
                    <a:pt x="20" y="7"/>
                    <a:pt x="20" y="8"/>
                  </a:cubicBezTo>
                  <a:cubicBezTo>
                    <a:pt x="17" y="10"/>
                    <a:pt x="15" y="13"/>
                    <a:pt x="12" y="15"/>
                  </a:cubicBezTo>
                  <a:cubicBezTo>
                    <a:pt x="11" y="17"/>
                    <a:pt x="8" y="18"/>
                    <a:pt x="7" y="20"/>
                  </a:cubicBezTo>
                  <a:cubicBezTo>
                    <a:pt x="7" y="20"/>
                    <a:pt x="8" y="21"/>
                    <a:pt x="7" y="22"/>
                  </a:cubicBezTo>
                  <a:cubicBezTo>
                    <a:pt x="7" y="22"/>
                    <a:pt x="7" y="22"/>
                    <a:pt x="7" y="22"/>
                  </a:cubicBezTo>
                  <a:cubicBezTo>
                    <a:pt x="5" y="23"/>
                    <a:pt x="4" y="21"/>
                    <a:pt x="3" y="20"/>
                  </a:cubicBezTo>
                  <a:cubicBezTo>
                    <a:pt x="3" y="19"/>
                    <a:pt x="1" y="18"/>
                    <a:pt x="1" y="18"/>
                  </a:cubicBezTo>
                  <a:cubicBezTo>
                    <a:pt x="0" y="17"/>
                    <a:pt x="1" y="15"/>
                    <a:pt x="2" y="16"/>
                  </a:cubicBezTo>
                  <a:cubicBezTo>
                    <a:pt x="3" y="16"/>
                    <a:pt x="3" y="16"/>
                    <a:pt x="4" y="16"/>
                  </a:cubicBezTo>
                  <a:cubicBezTo>
                    <a:pt x="5" y="15"/>
                    <a:pt x="7" y="13"/>
                    <a:pt x="8" y="12"/>
                  </a:cubicBezTo>
                  <a:cubicBezTo>
                    <a:pt x="8" y="11"/>
                    <a:pt x="9" y="11"/>
                    <a:pt x="10" y="10"/>
                  </a:cubicBezTo>
                  <a:cubicBezTo>
                    <a:pt x="10" y="10"/>
                    <a:pt x="11" y="9"/>
                    <a:pt x="11" y="9"/>
                  </a:cubicBezTo>
                  <a:cubicBezTo>
                    <a:pt x="12" y="7"/>
                    <a:pt x="14" y="6"/>
                    <a:pt x="15" y="5"/>
                  </a:cubicBezTo>
                  <a:cubicBezTo>
                    <a:pt x="16" y="4"/>
                    <a:pt x="17" y="4"/>
                    <a:pt x="17" y="3"/>
                  </a:cubicBezTo>
                  <a:cubicBezTo>
                    <a:pt x="18" y="2"/>
                    <a:pt x="17" y="1"/>
                    <a:pt x="18"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67" name="Freeform 143"/>
            <p:cNvSpPr>
              <a:spLocks noEditPoints="1"/>
            </p:cNvSpPr>
            <p:nvPr/>
          </p:nvSpPr>
          <p:spPr bwMode="auto">
            <a:xfrm>
              <a:off x="4419" y="1286"/>
              <a:ext cx="87" cy="87"/>
            </a:xfrm>
            <a:custGeom>
              <a:avLst/>
              <a:gdLst/>
              <a:ahLst/>
              <a:cxnLst>
                <a:cxn ang="0">
                  <a:pos x="7" y="0"/>
                </a:cxn>
                <a:cxn ang="0">
                  <a:pos x="16" y="2"/>
                </a:cxn>
                <a:cxn ang="0">
                  <a:pos x="22" y="8"/>
                </a:cxn>
                <a:cxn ang="0">
                  <a:pos x="24" y="11"/>
                </a:cxn>
                <a:cxn ang="0">
                  <a:pos x="24" y="14"/>
                </a:cxn>
                <a:cxn ang="0">
                  <a:pos x="20" y="23"/>
                </a:cxn>
                <a:cxn ang="0">
                  <a:pos x="13" y="24"/>
                </a:cxn>
                <a:cxn ang="0">
                  <a:pos x="11" y="23"/>
                </a:cxn>
                <a:cxn ang="0">
                  <a:pos x="10" y="23"/>
                </a:cxn>
                <a:cxn ang="0">
                  <a:pos x="8" y="22"/>
                </a:cxn>
                <a:cxn ang="0">
                  <a:pos x="5" y="20"/>
                </a:cxn>
                <a:cxn ang="0">
                  <a:pos x="3" y="17"/>
                </a:cxn>
                <a:cxn ang="0">
                  <a:pos x="1" y="14"/>
                </a:cxn>
                <a:cxn ang="0">
                  <a:pos x="3" y="3"/>
                </a:cxn>
                <a:cxn ang="0">
                  <a:pos x="7" y="0"/>
                </a:cxn>
                <a:cxn ang="0">
                  <a:pos x="7" y="3"/>
                </a:cxn>
                <a:cxn ang="0">
                  <a:pos x="4" y="6"/>
                </a:cxn>
                <a:cxn ang="0">
                  <a:pos x="4" y="9"/>
                </a:cxn>
                <a:cxn ang="0">
                  <a:pos x="12" y="19"/>
                </a:cxn>
                <a:cxn ang="0">
                  <a:pos x="14" y="20"/>
                </a:cxn>
                <a:cxn ang="0">
                  <a:pos x="19" y="20"/>
                </a:cxn>
                <a:cxn ang="0">
                  <a:pos x="14" y="6"/>
                </a:cxn>
                <a:cxn ang="0">
                  <a:pos x="7" y="3"/>
                </a:cxn>
              </a:cxnLst>
              <a:rect l="0" t="0" r="r" b="b"/>
              <a:pathLst>
                <a:path w="25" h="25">
                  <a:moveTo>
                    <a:pt x="7" y="0"/>
                  </a:moveTo>
                  <a:cubicBezTo>
                    <a:pt x="10" y="0"/>
                    <a:pt x="13" y="0"/>
                    <a:pt x="16" y="2"/>
                  </a:cubicBezTo>
                  <a:cubicBezTo>
                    <a:pt x="18" y="3"/>
                    <a:pt x="21" y="5"/>
                    <a:pt x="22" y="8"/>
                  </a:cubicBezTo>
                  <a:cubicBezTo>
                    <a:pt x="23" y="9"/>
                    <a:pt x="23" y="10"/>
                    <a:pt x="24" y="11"/>
                  </a:cubicBezTo>
                  <a:cubicBezTo>
                    <a:pt x="24" y="12"/>
                    <a:pt x="24" y="13"/>
                    <a:pt x="24" y="14"/>
                  </a:cubicBezTo>
                  <a:cubicBezTo>
                    <a:pt x="25" y="18"/>
                    <a:pt x="23" y="21"/>
                    <a:pt x="20" y="23"/>
                  </a:cubicBezTo>
                  <a:cubicBezTo>
                    <a:pt x="18" y="24"/>
                    <a:pt x="16" y="25"/>
                    <a:pt x="13" y="24"/>
                  </a:cubicBezTo>
                  <a:cubicBezTo>
                    <a:pt x="12" y="24"/>
                    <a:pt x="12" y="24"/>
                    <a:pt x="11" y="23"/>
                  </a:cubicBezTo>
                  <a:cubicBezTo>
                    <a:pt x="11" y="23"/>
                    <a:pt x="10" y="23"/>
                    <a:pt x="10" y="23"/>
                  </a:cubicBezTo>
                  <a:cubicBezTo>
                    <a:pt x="9" y="23"/>
                    <a:pt x="9" y="22"/>
                    <a:pt x="8" y="22"/>
                  </a:cubicBezTo>
                  <a:cubicBezTo>
                    <a:pt x="7" y="21"/>
                    <a:pt x="6" y="21"/>
                    <a:pt x="5" y="20"/>
                  </a:cubicBezTo>
                  <a:cubicBezTo>
                    <a:pt x="4" y="19"/>
                    <a:pt x="4" y="18"/>
                    <a:pt x="3" y="17"/>
                  </a:cubicBezTo>
                  <a:cubicBezTo>
                    <a:pt x="3" y="16"/>
                    <a:pt x="2" y="15"/>
                    <a:pt x="1" y="14"/>
                  </a:cubicBezTo>
                  <a:cubicBezTo>
                    <a:pt x="0" y="10"/>
                    <a:pt x="0" y="6"/>
                    <a:pt x="3" y="3"/>
                  </a:cubicBezTo>
                  <a:cubicBezTo>
                    <a:pt x="4" y="1"/>
                    <a:pt x="6" y="1"/>
                    <a:pt x="7" y="0"/>
                  </a:cubicBezTo>
                  <a:close/>
                  <a:moveTo>
                    <a:pt x="7" y="3"/>
                  </a:moveTo>
                  <a:cubicBezTo>
                    <a:pt x="6" y="4"/>
                    <a:pt x="4" y="4"/>
                    <a:pt x="4" y="6"/>
                  </a:cubicBezTo>
                  <a:cubicBezTo>
                    <a:pt x="3" y="7"/>
                    <a:pt x="4" y="8"/>
                    <a:pt x="4" y="9"/>
                  </a:cubicBezTo>
                  <a:cubicBezTo>
                    <a:pt x="5" y="13"/>
                    <a:pt x="8" y="16"/>
                    <a:pt x="12" y="19"/>
                  </a:cubicBezTo>
                  <a:cubicBezTo>
                    <a:pt x="13" y="19"/>
                    <a:pt x="14" y="19"/>
                    <a:pt x="14" y="20"/>
                  </a:cubicBezTo>
                  <a:cubicBezTo>
                    <a:pt x="16" y="20"/>
                    <a:pt x="18" y="21"/>
                    <a:pt x="19" y="20"/>
                  </a:cubicBezTo>
                  <a:cubicBezTo>
                    <a:pt x="24" y="17"/>
                    <a:pt x="17" y="9"/>
                    <a:pt x="14" y="6"/>
                  </a:cubicBezTo>
                  <a:cubicBezTo>
                    <a:pt x="12" y="5"/>
                    <a:pt x="9" y="4"/>
                    <a:pt x="7" y="3"/>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68" name="Freeform 144"/>
            <p:cNvSpPr>
              <a:spLocks/>
            </p:cNvSpPr>
            <p:nvPr/>
          </p:nvSpPr>
          <p:spPr bwMode="auto">
            <a:xfrm>
              <a:off x="5282" y="1350"/>
              <a:ext cx="101" cy="82"/>
            </a:xfrm>
            <a:custGeom>
              <a:avLst/>
              <a:gdLst/>
              <a:ahLst/>
              <a:cxnLst>
                <a:cxn ang="0">
                  <a:pos x="14" y="0"/>
                </a:cxn>
                <a:cxn ang="0">
                  <a:pos x="23" y="4"/>
                </a:cxn>
                <a:cxn ang="0">
                  <a:pos x="25" y="8"/>
                </a:cxn>
                <a:cxn ang="0">
                  <a:pos x="26" y="9"/>
                </a:cxn>
                <a:cxn ang="0">
                  <a:pos x="24" y="12"/>
                </a:cxn>
                <a:cxn ang="0">
                  <a:pos x="21" y="14"/>
                </a:cxn>
                <a:cxn ang="0">
                  <a:pos x="20" y="13"/>
                </a:cxn>
                <a:cxn ang="0">
                  <a:pos x="21" y="11"/>
                </a:cxn>
                <a:cxn ang="0">
                  <a:pos x="21" y="5"/>
                </a:cxn>
                <a:cxn ang="0">
                  <a:pos x="19" y="4"/>
                </a:cxn>
                <a:cxn ang="0">
                  <a:pos x="8" y="7"/>
                </a:cxn>
                <a:cxn ang="0">
                  <a:pos x="3" y="16"/>
                </a:cxn>
                <a:cxn ang="0">
                  <a:pos x="5" y="18"/>
                </a:cxn>
                <a:cxn ang="0">
                  <a:pos x="8" y="20"/>
                </a:cxn>
                <a:cxn ang="0">
                  <a:pos x="11" y="19"/>
                </a:cxn>
                <a:cxn ang="0">
                  <a:pos x="12" y="19"/>
                </a:cxn>
                <a:cxn ang="0">
                  <a:pos x="10" y="23"/>
                </a:cxn>
                <a:cxn ang="0">
                  <a:pos x="4" y="21"/>
                </a:cxn>
                <a:cxn ang="0">
                  <a:pos x="2" y="20"/>
                </a:cxn>
                <a:cxn ang="0">
                  <a:pos x="0" y="14"/>
                </a:cxn>
                <a:cxn ang="0">
                  <a:pos x="1" y="9"/>
                </a:cxn>
                <a:cxn ang="0">
                  <a:pos x="3" y="7"/>
                </a:cxn>
                <a:cxn ang="0">
                  <a:pos x="8" y="2"/>
                </a:cxn>
                <a:cxn ang="0">
                  <a:pos x="14" y="0"/>
                </a:cxn>
              </a:cxnLst>
              <a:rect l="0" t="0" r="r" b="b"/>
              <a:pathLst>
                <a:path w="28" h="23">
                  <a:moveTo>
                    <a:pt x="14" y="0"/>
                  </a:moveTo>
                  <a:cubicBezTo>
                    <a:pt x="18" y="0"/>
                    <a:pt x="21" y="1"/>
                    <a:pt x="23" y="4"/>
                  </a:cubicBezTo>
                  <a:cubicBezTo>
                    <a:pt x="24" y="5"/>
                    <a:pt x="24" y="7"/>
                    <a:pt x="25" y="8"/>
                  </a:cubicBezTo>
                  <a:cubicBezTo>
                    <a:pt x="25" y="8"/>
                    <a:pt x="26" y="8"/>
                    <a:pt x="26" y="9"/>
                  </a:cubicBezTo>
                  <a:cubicBezTo>
                    <a:pt x="28" y="11"/>
                    <a:pt x="25" y="12"/>
                    <a:pt x="24" y="12"/>
                  </a:cubicBezTo>
                  <a:cubicBezTo>
                    <a:pt x="23" y="13"/>
                    <a:pt x="22" y="14"/>
                    <a:pt x="21" y="14"/>
                  </a:cubicBezTo>
                  <a:cubicBezTo>
                    <a:pt x="20" y="14"/>
                    <a:pt x="20" y="13"/>
                    <a:pt x="20" y="13"/>
                  </a:cubicBezTo>
                  <a:cubicBezTo>
                    <a:pt x="20" y="12"/>
                    <a:pt x="20" y="11"/>
                    <a:pt x="21" y="11"/>
                  </a:cubicBezTo>
                  <a:cubicBezTo>
                    <a:pt x="22" y="9"/>
                    <a:pt x="22" y="7"/>
                    <a:pt x="21" y="5"/>
                  </a:cubicBezTo>
                  <a:cubicBezTo>
                    <a:pt x="20" y="4"/>
                    <a:pt x="20" y="4"/>
                    <a:pt x="19" y="4"/>
                  </a:cubicBezTo>
                  <a:cubicBezTo>
                    <a:pt x="15" y="3"/>
                    <a:pt x="11" y="5"/>
                    <a:pt x="8" y="7"/>
                  </a:cubicBezTo>
                  <a:cubicBezTo>
                    <a:pt x="7" y="9"/>
                    <a:pt x="3" y="14"/>
                    <a:pt x="3" y="16"/>
                  </a:cubicBezTo>
                  <a:cubicBezTo>
                    <a:pt x="3" y="17"/>
                    <a:pt x="4" y="18"/>
                    <a:pt x="5" y="18"/>
                  </a:cubicBezTo>
                  <a:cubicBezTo>
                    <a:pt x="6" y="20"/>
                    <a:pt x="7" y="20"/>
                    <a:pt x="8" y="20"/>
                  </a:cubicBezTo>
                  <a:cubicBezTo>
                    <a:pt x="9" y="20"/>
                    <a:pt x="11" y="19"/>
                    <a:pt x="11" y="19"/>
                  </a:cubicBezTo>
                  <a:cubicBezTo>
                    <a:pt x="12" y="19"/>
                    <a:pt x="12" y="19"/>
                    <a:pt x="12" y="19"/>
                  </a:cubicBezTo>
                  <a:cubicBezTo>
                    <a:pt x="14" y="21"/>
                    <a:pt x="12" y="23"/>
                    <a:pt x="10" y="23"/>
                  </a:cubicBezTo>
                  <a:cubicBezTo>
                    <a:pt x="7" y="23"/>
                    <a:pt x="6" y="23"/>
                    <a:pt x="4" y="21"/>
                  </a:cubicBezTo>
                  <a:cubicBezTo>
                    <a:pt x="4" y="21"/>
                    <a:pt x="3" y="21"/>
                    <a:pt x="2" y="20"/>
                  </a:cubicBezTo>
                  <a:cubicBezTo>
                    <a:pt x="1" y="18"/>
                    <a:pt x="0" y="16"/>
                    <a:pt x="0" y="14"/>
                  </a:cubicBezTo>
                  <a:cubicBezTo>
                    <a:pt x="0" y="12"/>
                    <a:pt x="1" y="11"/>
                    <a:pt x="1" y="9"/>
                  </a:cubicBezTo>
                  <a:cubicBezTo>
                    <a:pt x="2" y="8"/>
                    <a:pt x="2" y="7"/>
                    <a:pt x="3" y="7"/>
                  </a:cubicBezTo>
                  <a:cubicBezTo>
                    <a:pt x="4" y="4"/>
                    <a:pt x="6" y="3"/>
                    <a:pt x="8" y="2"/>
                  </a:cubicBezTo>
                  <a:cubicBezTo>
                    <a:pt x="10" y="1"/>
                    <a:pt x="12" y="1"/>
                    <a:pt x="14"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69" name="Freeform 145"/>
            <p:cNvSpPr>
              <a:spLocks noEditPoints="1"/>
            </p:cNvSpPr>
            <p:nvPr/>
          </p:nvSpPr>
          <p:spPr bwMode="auto">
            <a:xfrm>
              <a:off x="4346" y="1355"/>
              <a:ext cx="106" cy="91"/>
            </a:xfrm>
            <a:custGeom>
              <a:avLst/>
              <a:gdLst/>
              <a:ahLst/>
              <a:cxnLst>
                <a:cxn ang="0">
                  <a:pos x="13" y="0"/>
                </a:cxn>
                <a:cxn ang="0">
                  <a:pos x="18" y="0"/>
                </a:cxn>
                <a:cxn ang="0">
                  <a:pos x="19" y="1"/>
                </a:cxn>
                <a:cxn ang="0">
                  <a:pos x="21" y="1"/>
                </a:cxn>
                <a:cxn ang="0">
                  <a:pos x="23" y="2"/>
                </a:cxn>
                <a:cxn ang="0">
                  <a:pos x="28" y="15"/>
                </a:cxn>
                <a:cxn ang="0">
                  <a:pos x="26" y="20"/>
                </a:cxn>
                <a:cxn ang="0">
                  <a:pos x="25" y="22"/>
                </a:cxn>
                <a:cxn ang="0">
                  <a:pos x="23" y="24"/>
                </a:cxn>
                <a:cxn ang="0">
                  <a:pos x="21" y="26"/>
                </a:cxn>
                <a:cxn ang="0">
                  <a:pos x="20" y="26"/>
                </a:cxn>
                <a:cxn ang="0">
                  <a:pos x="20" y="24"/>
                </a:cxn>
                <a:cxn ang="0">
                  <a:pos x="17" y="21"/>
                </a:cxn>
                <a:cxn ang="0">
                  <a:pos x="14" y="19"/>
                </a:cxn>
                <a:cxn ang="0">
                  <a:pos x="12" y="17"/>
                </a:cxn>
                <a:cxn ang="0">
                  <a:pos x="10" y="16"/>
                </a:cxn>
                <a:cxn ang="0">
                  <a:pos x="8" y="15"/>
                </a:cxn>
                <a:cxn ang="0">
                  <a:pos x="4" y="11"/>
                </a:cxn>
                <a:cxn ang="0">
                  <a:pos x="2" y="12"/>
                </a:cxn>
                <a:cxn ang="0">
                  <a:pos x="1" y="11"/>
                </a:cxn>
                <a:cxn ang="0">
                  <a:pos x="1" y="10"/>
                </a:cxn>
                <a:cxn ang="0">
                  <a:pos x="1" y="9"/>
                </a:cxn>
                <a:cxn ang="0">
                  <a:pos x="4" y="5"/>
                </a:cxn>
                <a:cxn ang="0">
                  <a:pos x="5" y="4"/>
                </a:cxn>
                <a:cxn ang="0">
                  <a:pos x="6" y="3"/>
                </a:cxn>
                <a:cxn ang="0">
                  <a:pos x="8" y="2"/>
                </a:cxn>
                <a:cxn ang="0">
                  <a:pos x="13" y="0"/>
                </a:cxn>
                <a:cxn ang="0">
                  <a:pos x="14" y="4"/>
                </a:cxn>
                <a:cxn ang="0">
                  <a:pos x="13" y="4"/>
                </a:cxn>
                <a:cxn ang="0">
                  <a:pos x="7" y="5"/>
                </a:cxn>
                <a:cxn ang="0">
                  <a:pos x="7" y="6"/>
                </a:cxn>
                <a:cxn ang="0">
                  <a:pos x="7" y="7"/>
                </a:cxn>
                <a:cxn ang="0">
                  <a:pos x="11" y="10"/>
                </a:cxn>
                <a:cxn ang="0">
                  <a:pos x="14" y="13"/>
                </a:cxn>
                <a:cxn ang="0">
                  <a:pos x="16" y="14"/>
                </a:cxn>
                <a:cxn ang="0">
                  <a:pos x="18" y="16"/>
                </a:cxn>
                <a:cxn ang="0">
                  <a:pos x="19" y="17"/>
                </a:cxn>
                <a:cxn ang="0">
                  <a:pos x="23" y="19"/>
                </a:cxn>
                <a:cxn ang="0">
                  <a:pos x="23" y="19"/>
                </a:cxn>
                <a:cxn ang="0">
                  <a:pos x="23" y="19"/>
                </a:cxn>
                <a:cxn ang="0">
                  <a:pos x="23" y="19"/>
                </a:cxn>
                <a:cxn ang="0">
                  <a:pos x="25" y="15"/>
                </a:cxn>
                <a:cxn ang="0">
                  <a:pos x="20" y="6"/>
                </a:cxn>
                <a:cxn ang="0">
                  <a:pos x="18" y="5"/>
                </a:cxn>
                <a:cxn ang="0">
                  <a:pos x="14" y="4"/>
                </a:cxn>
              </a:cxnLst>
              <a:rect l="0" t="0" r="r" b="b"/>
              <a:pathLst>
                <a:path w="29" h="27">
                  <a:moveTo>
                    <a:pt x="13" y="0"/>
                  </a:moveTo>
                  <a:cubicBezTo>
                    <a:pt x="15" y="0"/>
                    <a:pt x="16" y="0"/>
                    <a:pt x="18" y="0"/>
                  </a:cubicBezTo>
                  <a:cubicBezTo>
                    <a:pt x="18" y="0"/>
                    <a:pt x="19" y="0"/>
                    <a:pt x="19" y="1"/>
                  </a:cubicBezTo>
                  <a:cubicBezTo>
                    <a:pt x="20" y="1"/>
                    <a:pt x="21" y="1"/>
                    <a:pt x="21" y="1"/>
                  </a:cubicBezTo>
                  <a:cubicBezTo>
                    <a:pt x="22" y="1"/>
                    <a:pt x="22" y="2"/>
                    <a:pt x="23" y="2"/>
                  </a:cubicBezTo>
                  <a:cubicBezTo>
                    <a:pt x="27" y="5"/>
                    <a:pt x="29" y="10"/>
                    <a:pt x="28" y="15"/>
                  </a:cubicBezTo>
                  <a:cubicBezTo>
                    <a:pt x="28" y="17"/>
                    <a:pt x="27" y="19"/>
                    <a:pt x="26" y="20"/>
                  </a:cubicBezTo>
                  <a:cubicBezTo>
                    <a:pt x="26" y="20"/>
                    <a:pt x="25" y="21"/>
                    <a:pt x="25" y="22"/>
                  </a:cubicBezTo>
                  <a:cubicBezTo>
                    <a:pt x="24" y="22"/>
                    <a:pt x="24" y="23"/>
                    <a:pt x="23" y="24"/>
                  </a:cubicBezTo>
                  <a:cubicBezTo>
                    <a:pt x="23" y="25"/>
                    <a:pt x="22" y="26"/>
                    <a:pt x="21" y="26"/>
                  </a:cubicBezTo>
                  <a:cubicBezTo>
                    <a:pt x="21" y="27"/>
                    <a:pt x="20" y="27"/>
                    <a:pt x="20" y="26"/>
                  </a:cubicBezTo>
                  <a:cubicBezTo>
                    <a:pt x="19" y="26"/>
                    <a:pt x="20" y="25"/>
                    <a:pt x="20" y="24"/>
                  </a:cubicBezTo>
                  <a:cubicBezTo>
                    <a:pt x="20" y="23"/>
                    <a:pt x="18" y="22"/>
                    <a:pt x="17" y="21"/>
                  </a:cubicBezTo>
                  <a:cubicBezTo>
                    <a:pt x="16" y="21"/>
                    <a:pt x="15" y="20"/>
                    <a:pt x="14" y="19"/>
                  </a:cubicBezTo>
                  <a:cubicBezTo>
                    <a:pt x="13" y="18"/>
                    <a:pt x="12" y="18"/>
                    <a:pt x="12" y="17"/>
                  </a:cubicBezTo>
                  <a:cubicBezTo>
                    <a:pt x="11" y="17"/>
                    <a:pt x="10" y="16"/>
                    <a:pt x="10" y="16"/>
                  </a:cubicBezTo>
                  <a:cubicBezTo>
                    <a:pt x="9" y="15"/>
                    <a:pt x="9" y="15"/>
                    <a:pt x="8" y="15"/>
                  </a:cubicBezTo>
                  <a:cubicBezTo>
                    <a:pt x="7" y="13"/>
                    <a:pt x="5" y="12"/>
                    <a:pt x="4" y="11"/>
                  </a:cubicBezTo>
                  <a:cubicBezTo>
                    <a:pt x="3" y="11"/>
                    <a:pt x="2" y="12"/>
                    <a:pt x="2" y="12"/>
                  </a:cubicBezTo>
                  <a:cubicBezTo>
                    <a:pt x="1" y="12"/>
                    <a:pt x="1" y="12"/>
                    <a:pt x="1" y="11"/>
                  </a:cubicBezTo>
                  <a:cubicBezTo>
                    <a:pt x="0" y="11"/>
                    <a:pt x="0" y="10"/>
                    <a:pt x="1" y="10"/>
                  </a:cubicBezTo>
                  <a:cubicBezTo>
                    <a:pt x="1" y="10"/>
                    <a:pt x="1" y="9"/>
                    <a:pt x="1" y="9"/>
                  </a:cubicBezTo>
                  <a:cubicBezTo>
                    <a:pt x="2" y="8"/>
                    <a:pt x="3" y="6"/>
                    <a:pt x="4" y="5"/>
                  </a:cubicBezTo>
                  <a:cubicBezTo>
                    <a:pt x="4" y="5"/>
                    <a:pt x="5" y="4"/>
                    <a:pt x="5" y="4"/>
                  </a:cubicBezTo>
                  <a:cubicBezTo>
                    <a:pt x="5" y="4"/>
                    <a:pt x="6" y="3"/>
                    <a:pt x="6" y="3"/>
                  </a:cubicBezTo>
                  <a:cubicBezTo>
                    <a:pt x="6" y="2"/>
                    <a:pt x="7" y="2"/>
                    <a:pt x="8" y="2"/>
                  </a:cubicBezTo>
                  <a:cubicBezTo>
                    <a:pt x="9" y="0"/>
                    <a:pt x="12" y="0"/>
                    <a:pt x="13" y="0"/>
                  </a:cubicBezTo>
                  <a:close/>
                  <a:moveTo>
                    <a:pt x="14" y="4"/>
                  </a:moveTo>
                  <a:cubicBezTo>
                    <a:pt x="14" y="4"/>
                    <a:pt x="13" y="4"/>
                    <a:pt x="13" y="4"/>
                  </a:cubicBezTo>
                  <a:cubicBezTo>
                    <a:pt x="11" y="4"/>
                    <a:pt x="9" y="4"/>
                    <a:pt x="7" y="5"/>
                  </a:cubicBezTo>
                  <a:cubicBezTo>
                    <a:pt x="7" y="6"/>
                    <a:pt x="7" y="6"/>
                    <a:pt x="7" y="6"/>
                  </a:cubicBezTo>
                  <a:cubicBezTo>
                    <a:pt x="6" y="7"/>
                    <a:pt x="7" y="7"/>
                    <a:pt x="7" y="7"/>
                  </a:cubicBezTo>
                  <a:cubicBezTo>
                    <a:pt x="8" y="8"/>
                    <a:pt x="9" y="9"/>
                    <a:pt x="11" y="10"/>
                  </a:cubicBezTo>
                  <a:cubicBezTo>
                    <a:pt x="12" y="11"/>
                    <a:pt x="13" y="12"/>
                    <a:pt x="14" y="13"/>
                  </a:cubicBezTo>
                  <a:cubicBezTo>
                    <a:pt x="15" y="13"/>
                    <a:pt x="15" y="14"/>
                    <a:pt x="16" y="14"/>
                  </a:cubicBezTo>
                  <a:cubicBezTo>
                    <a:pt x="16" y="15"/>
                    <a:pt x="17" y="15"/>
                    <a:pt x="18" y="16"/>
                  </a:cubicBezTo>
                  <a:cubicBezTo>
                    <a:pt x="18" y="16"/>
                    <a:pt x="19" y="16"/>
                    <a:pt x="19" y="17"/>
                  </a:cubicBezTo>
                  <a:cubicBezTo>
                    <a:pt x="20" y="18"/>
                    <a:pt x="21" y="18"/>
                    <a:pt x="23" y="19"/>
                  </a:cubicBezTo>
                  <a:cubicBezTo>
                    <a:pt x="23" y="19"/>
                    <a:pt x="23" y="19"/>
                    <a:pt x="23" y="19"/>
                  </a:cubicBezTo>
                  <a:cubicBezTo>
                    <a:pt x="23" y="19"/>
                    <a:pt x="23" y="19"/>
                    <a:pt x="23" y="19"/>
                  </a:cubicBezTo>
                  <a:cubicBezTo>
                    <a:pt x="23" y="19"/>
                    <a:pt x="23" y="19"/>
                    <a:pt x="23" y="19"/>
                  </a:cubicBezTo>
                  <a:cubicBezTo>
                    <a:pt x="25" y="19"/>
                    <a:pt x="25" y="17"/>
                    <a:pt x="25" y="15"/>
                  </a:cubicBezTo>
                  <a:cubicBezTo>
                    <a:pt x="25" y="12"/>
                    <a:pt x="23" y="8"/>
                    <a:pt x="20" y="6"/>
                  </a:cubicBezTo>
                  <a:cubicBezTo>
                    <a:pt x="20" y="6"/>
                    <a:pt x="19" y="5"/>
                    <a:pt x="18" y="5"/>
                  </a:cubicBezTo>
                  <a:cubicBezTo>
                    <a:pt x="17" y="5"/>
                    <a:pt x="16" y="4"/>
                    <a:pt x="14" y="4"/>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70" name="Freeform 146"/>
            <p:cNvSpPr>
              <a:spLocks noEditPoints="1"/>
            </p:cNvSpPr>
            <p:nvPr/>
          </p:nvSpPr>
          <p:spPr bwMode="auto">
            <a:xfrm>
              <a:off x="5310" y="1418"/>
              <a:ext cx="101" cy="82"/>
            </a:xfrm>
            <a:custGeom>
              <a:avLst/>
              <a:gdLst/>
              <a:ahLst/>
              <a:cxnLst>
                <a:cxn ang="0">
                  <a:pos x="26" y="0"/>
                </a:cxn>
                <a:cxn ang="0">
                  <a:pos x="29" y="4"/>
                </a:cxn>
                <a:cxn ang="0">
                  <a:pos x="22" y="11"/>
                </a:cxn>
                <a:cxn ang="0">
                  <a:pos x="21" y="12"/>
                </a:cxn>
                <a:cxn ang="0">
                  <a:pos x="17" y="16"/>
                </a:cxn>
                <a:cxn ang="0">
                  <a:pos x="16" y="17"/>
                </a:cxn>
                <a:cxn ang="0">
                  <a:pos x="14" y="18"/>
                </a:cxn>
                <a:cxn ang="0">
                  <a:pos x="12" y="21"/>
                </a:cxn>
                <a:cxn ang="0">
                  <a:pos x="12" y="23"/>
                </a:cxn>
                <a:cxn ang="0">
                  <a:pos x="11" y="23"/>
                </a:cxn>
                <a:cxn ang="0">
                  <a:pos x="11" y="23"/>
                </a:cxn>
                <a:cxn ang="0">
                  <a:pos x="9" y="21"/>
                </a:cxn>
                <a:cxn ang="0">
                  <a:pos x="8" y="19"/>
                </a:cxn>
                <a:cxn ang="0">
                  <a:pos x="8" y="18"/>
                </a:cxn>
                <a:cxn ang="0">
                  <a:pos x="7" y="16"/>
                </a:cxn>
                <a:cxn ang="0">
                  <a:pos x="8" y="15"/>
                </a:cxn>
                <a:cxn ang="0">
                  <a:pos x="10" y="16"/>
                </a:cxn>
                <a:cxn ang="0">
                  <a:pos x="11" y="15"/>
                </a:cxn>
                <a:cxn ang="0">
                  <a:pos x="13" y="10"/>
                </a:cxn>
                <a:cxn ang="0">
                  <a:pos x="11" y="8"/>
                </a:cxn>
                <a:cxn ang="0">
                  <a:pos x="8" y="8"/>
                </a:cxn>
                <a:cxn ang="0">
                  <a:pos x="6" y="9"/>
                </a:cxn>
                <a:cxn ang="0">
                  <a:pos x="5" y="11"/>
                </a:cxn>
                <a:cxn ang="0">
                  <a:pos x="4" y="11"/>
                </a:cxn>
                <a:cxn ang="0">
                  <a:pos x="0" y="6"/>
                </a:cxn>
                <a:cxn ang="0">
                  <a:pos x="2" y="5"/>
                </a:cxn>
                <a:cxn ang="0">
                  <a:pos x="5" y="7"/>
                </a:cxn>
                <a:cxn ang="0">
                  <a:pos x="6" y="6"/>
                </a:cxn>
                <a:cxn ang="0">
                  <a:pos x="9" y="6"/>
                </a:cxn>
                <a:cxn ang="0">
                  <a:pos x="10" y="5"/>
                </a:cxn>
                <a:cxn ang="0">
                  <a:pos x="22" y="1"/>
                </a:cxn>
                <a:cxn ang="0">
                  <a:pos x="24" y="1"/>
                </a:cxn>
                <a:cxn ang="0">
                  <a:pos x="26" y="0"/>
                </a:cxn>
                <a:cxn ang="0">
                  <a:pos x="19" y="5"/>
                </a:cxn>
                <a:cxn ang="0">
                  <a:pos x="16" y="6"/>
                </a:cxn>
                <a:cxn ang="0">
                  <a:pos x="14" y="6"/>
                </a:cxn>
                <a:cxn ang="0">
                  <a:pos x="14" y="7"/>
                </a:cxn>
                <a:cxn ang="0">
                  <a:pos x="14" y="8"/>
                </a:cxn>
                <a:cxn ang="0">
                  <a:pos x="15" y="10"/>
                </a:cxn>
                <a:cxn ang="0">
                  <a:pos x="19" y="7"/>
                </a:cxn>
                <a:cxn ang="0">
                  <a:pos x="20" y="6"/>
                </a:cxn>
                <a:cxn ang="0">
                  <a:pos x="21" y="5"/>
                </a:cxn>
                <a:cxn ang="0">
                  <a:pos x="21" y="5"/>
                </a:cxn>
                <a:cxn ang="0">
                  <a:pos x="19" y="5"/>
                </a:cxn>
              </a:cxnLst>
              <a:rect l="0" t="0" r="r" b="b"/>
              <a:pathLst>
                <a:path w="29" h="23">
                  <a:moveTo>
                    <a:pt x="26" y="0"/>
                  </a:moveTo>
                  <a:cubicBezTo>
                    <a:pt x="27" y="0"/>
                    <a:pt x="29" y="3"/>
                    <a:pt x="29" y="4"/>
                  </a:cubicBezTo>
                  <a:cubicBezTo>
                    <a:pt x="28" y="5"/>
                    <a:pt x="23" y="10"/>
                    <a:pt x="22" y="11"/>
                  </a:cubicBezTo>
                  <a:cubicBezTo>
                    <a:pt x="22" y="11"/>
                    <a:pt x="21" y="12"/>
                    <a:pt x="21" y="12"/>
                  </a:cubicBezTo>
                  <a:cubicBezTo>
                    <a:pt x="20" y="13"/>
                    <a:pt x="18" y="14"/>
                    <a:pt x="17" y="16"/>
                  </a:cubicBezTo>
                  <a:cubicBezTo>
                    <a:pt x="17" y="16"/>
                    <a:pt x="16" y="17"/>
                    <a:pt x="16" y="17"/>
                  </a:cubicBezTo>
                  <a:cubicBezTo>
                    <a:pt x="16" y="17"/>
                    <a:pt x="14" y="18"/>
                    <a:pt x="14" y="18"/>
                  </a:cubicBezTo>
                  <a:cubicBezTo>
                    <a:pt x="14" y="19"/>
                    <a:pt x="13" y="20"/>
                    <a:pt x="12" y="21"/>
                  </a:cubicBezTo>
                  <a:cubicBezTo>
                    <a:pt x="12" y="22"/>
                    <a:pt x="12" y="22"/>
                    <a:pt x="12" y="23"/>
                  </a:cubicBezTo>
                  <a:cubicBezTo>
                    <a:pt x="12" y="23"/>
                    <a:pt x="12" y="23"/>
                    <a:pt x="11" y="23"/>
                  </a:cubicBezTo>
                  <a:cubicBezTo>
                    <a:pt x="11" y="23"/>
                    <a:pt x="11" y="23"/>
                    <a:pt x="11" y="23"/>
                  </a:cubicBezTo>
                  <a:cubicBezTo>
                    <a:pt x="10" y="22"/>
                    <a:pt x="10" y="22"/>
                    <a:pt x="9" y="21"/>
                  </a:cubicBezTo>
                  <a:cubicBezTo>
                    <a:pt x="9" y="21"/>
                    <a:pt x="8" y="19"/>
                    <a:pt x="8" y="19"/>
                  </a:cubicBezTo>
                  <a:cubicBezTo>
                    <a:pt x="8" y="19"/>
                    <a:pt x="8" y="18"/>
                    <a:pt x="8" y="18"/>
                  </a:cubicBezTo>
                  <a:cubicBezTo>
                    <a:pt x="7" y="17"/>
                    <a:pt x="7" y="17"/>
                    <a:pt x="7" y="16"/>
                  </a:cubicBezTo>
                  <a:cubicBezTo>
                    <a:pt x="7" y="16"/>
                    <a:pt x="8" y="15"/>
                    <a:pt x="8" y="15"/>
                  </a:cubicBezTo>
                  <a:cubicBezTo>
                    <a:pt x="9" y="15"/>
                    <a:pt x="9" y="16"/>
                    <a:pt x="10" y="16"/>
                  </a:cubicBezTo>
                  <a:cubicBezTo>
                    <a:pt x="10" y="15"/>
                    <a:pt x="11" y="15"/>
                    <a:pt x="11" y="15"/>
                  </a:cubicBezTo>
                  <a:cubicBezTo>
                    <a:pt x="12" y="14"/>
                    <a:pt x="14" y="12"/>
                    <a:pt x="13" y="10"/>
                  </a:cubicBezTo>
                  <a:cubicBezTo>
                    <a:pt x="12" y="10"/>
                    <a:pt x="12" y="8"/>
                    <a:pt x="11" y="8"/>
                  </a:cubicBezTo>
                  <a:cubicBezTo>
                    <a:pt x="10" y="7"/>
                    <a:pt x="9" y="8"/>
                    <a:pt x="8" y="8"/>
                  </a:cubicBezTo>
                  <a:cubicBezTo>
                    <a:pt x="8" y="8"/>
                    <a:pt x="7" y="9"/>
                    <a:pt x="6" y="9"/>
                  </a:cubicBezTo>
                  <a:cubicBezTo>
                    <a:pt x="6" y="9"/>
                    <a:pt x="6" y="11"/>
                    <a:pt x="5" y="11"/>
                  </a:cubicBezTo>
                  <a:cubicBezTo>
                    <a:pt x="5" y="12"/>
                    <a:pt x="4" y="11"/>
                    <a:pt x="4" y="11"/>
                  </a:cubicBezTo>
                  <a:cubicBezTo>
                    <a:pt x="3" y="11"/>
                    <a:pt x="0" y="6"/>
                    <a:pt x="0" y="6"/>
                  </a:cubicBezTo>
                  <a:cubicBezTo>
                    <a:pt x="1" y="6"/>
                    <a:pt x="1" y="5"/>
                    <a:pt x="2" y="5"/>
                  </a:cubicBezTo>
                  <a:cubicBezTo>
                    <a:pt x="3" y="5"/>
                    <a:pt x="3" y="7"/>
                    <a:pt x="5" y="7"/>
                  </a:cubicBezTo>
                  <a:cubicBezTo>
                    <a:pt x="5" y="6"/>
                    <a:pt x="6" y="6"/>
                    <a:pt x="6" y="6"/>
                  </a:cubicBezTo>
                  <a:cubicBezTo>
                    <a:pt x="7" y="6"/>
                    <a:pt x="8" y="6"/>
                    <a:pt x="9" y="6"/>
                  </a:cubicBezTo>
                  <a:cubicBezTo>
                    <a:pt x="9" y="5"/>
                    <a:pt x="10" y="5"/>
                    <a:pt x="10" y="5"/>
                  </a:cubicBezTo>
                  <a:cubicBezTo>
                    <a:pt x="14" y="4"/>
                    <a:pt x="18" y="3"/>
                    <a:pt x="22" y="1"/>
                  </a:cubicBezTo>
                  <a:cubicBezTo>
                    <a:pt x="23" y="1"/>
                    <a:pt x="23" y="1"/>
                    <a:pt x="24" y="1"/>
                  </a:cubicBezTo>
                  <a:cubicBezTo>
                    <a:pt x="24" y="0"/>
                    <a:pt x="25" y="0"/>
                    <a:pt x="26" y="0"/>
                  </a:cubicBezTo>
                  <a:close/>
                  <a:moveTo>
                    <a:pt x="19" y="5"/>
                  </a:moveTo>
                  <a:cubicBezTo>
                    <a:pt x="18" y="5"/>
                    <a:pt x="17" y="5"/>
                    <a:pt x="16" y="6"/>
                  </a:cubicBezTo>
                  <a:cubicBezTo>
                    <a:pt x="15" y="6"/>
                    <a:pt x="15" y="6"/>
                    <a:pt x="14" y="6"/>
                  </a:cubicBezTo>
                  <a:cubicBezTo>
                    <a:pt x="14" y="6"/>
                    <a:pt x="14" y="7"/>
                    <a:pt x="14" y="7"/>
                  </a:cubicBezTo>
                  <a:cubicBezTo>
                    <a:pt x="14" y="7"/>
                    <a:pt x="14" y="8"/>
                    <a:pt x="14" y="8"/>
                  </a:cubicBezTo>
                  <a:cubicBezTo>
                    <a:pt x="14" y="9"/>
                    <a:pt x="15" y="9"/>
                    <a:pt x="15" y="10"/>
                  </a:cubicBezTo>
                  <a:cubicBezTo>
                    <a:pt x="16" y="10"/>
                    <a:pt x="18" y="7"/>
                    <a:pt x="19" y="7"/>
                  </a:cubicBezTo>
                  <a:cubicBezTo>
                    <a:pt x="19" y="6"/>
                    <a:pt x="20" y="6"/>
                    <a:pt x="20" y="6"/>
                  </a:cubicBezTo>
                  <a:cubicBezTo>
                    <a:pt x="20" y="5"/>
                    <a:pt x="20" y="5"/>
                    <a:pt x="21" y="5"/>
                  </a:cubicBezTo>
                  <a:cubicBezTo>
                    <a:pt x="21" y="5"/>
                    <a:pt x="21" y="5"/>
                    <a:pt x="21" y="5"/>
                  </a:cubicBezTo>
                  <a:cubicBezTo>
                    <a:pt x="21" y="5"/>
                    <a:pt x="19" y="5"/>
                    <a:pt x="19" y="5"/>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71" name="Freeform 147"/>
            <p:cNvSpPr>
              <a:spLocks noEditPoints="1"/>
            </p:cNvSpPr>
            <p:nvPr/>
          </p:nvSpPr>
          <p:spPr bwMode="auto">
            <a:xfrm>
              <a:off x="4313" y="1432"/>
              <a:ext cx="106" cy="78"/>
            </a:xfrm>
            <a:custGeom>
              <a:avLst/>
              <a:gdLst/>
              <a:ahLst/>
              <a:cxnLst>
                <a:cxn ang="0">
                  <a:pos x="2" y="0"/>
                </a:cxn>
                <a:cxn ang="0">
                  <a:pos x="8" y="2"/>
                </a:cxn>
                <a:cxn ang="0">
                  <a:pos x="13" y="3"/>
                </a:cxn>
                <a:cxn ang="0">
                  <a:pos x="15" y="4"/>
                </a:cxn>
                <a:cxn ang="0">
                  <a:pos x="19" y="5"/>
                </a:cxn>
                <a:cxn ang="0">
                  <a:pos x="20" y="5"/>
                </a:cxn>
                <a:cxn ang="0">
                  <a:pos x="22" y="6"/>
                </a:cxn>
                <a:cxn ang="0">
                  <a:pos x="26" y="6"/>
                </a:cxn>
                <a:cxn ang="0">
                  <a:pos x="26" y="6"/>
                </a:cxn>
                <a:cxn ang="0">
                  <a:pos x="29" y="6"/>
                </a:cxn>
                <a:cxn ang="0">
                  <a:pos x="29" y="6"/>
                </a:cxn>
                <a:cxn ang="0">
                  <a:pos x="27" y="10"/>
                </a:cxn>
                <a:cxn ang="0">
                  <a:pos x="23" y="13"/>
                </a:cxn>
                <a:cxn ang="0">
                  <a:pos x="23" y="11"/>
                </a:cxn>
                <a:cxn ang="0">
                  <a:pos x="21" y="10"/>
                </a:cxn>
                <a:cxn ang="0">
                  <a:pos x="18" y="10"/>
                </a:cxn>
                <a:cxn ang="0">
                  <a:pos x="15" y="13"/>
                </a:cxn>
                <a:cxn ang="0">
                  <a:pos x="17" y="17"/>
                </a:cxn>
                <a:cxn ang="0">
                  <a:pos x="19" y="18"/>
                </a:cxn>
                <a:cxn ang="0">
                  <a:pos x="21" y="17"/>
                </a:cxn>
                <a:cxn ang="0">
                  <a:pos x="21" y="21"/>
                </a:cxn>
                <a:cxn ang="0">
                  <a:pos x="20" y="23"/>
                </a:cxn>
                <a:cxn ang="0">
                  <a:pos x="18" y="23"/>
                </a:cxn>
                <a:cxn ang="0">
                  <a:pos x="18" y="21"/>
                </a:cxn>
                <a:cxn ang="0">
                  <a:pos x="16" y="19"/>
                </a:cxn>
                <a:cxn ang="0">
                  <a:pos x="14" y="17"/>
                </a:cxn>
                <a:cxn ang="0">
                  <a:pos x="4" y="8"/>
                </a:cxn>
                <a:cxn ang="0">
                  <a:pos x="0" y="4"/>
                </a:cxn>
                <a:cxn ang="0">
                  <a:pos x="2" y="0"/>
                </a:cxn>
                <a:cxn ang="0">
                  <a:pos x="7" y="7"/>
                </a:cxn>
                <a:cxn ang="0">
                  <a:pos x="13" y="12"/>
                </a:cxn>
                <a:cxn ang="0">
                  <a:pos x="15" y="9"/>
                </a:cxn>
                <a:cxn ang="0">
                  <a:pos x="7" y="7"/>
                </a:cxn>
              </a:cxnLst>
              <a:rect l="0" t="0" r="r" b="b"/>
              <a:pathLst>
                <a:path w="29" h="23">
                  <a:moveTo>
                    <a:pt x="2" y="0"/>
                  </a:moveTo>
                  <a:cubicBezTo>
                    <a:pt x="4" y="1"/>
                    <a:pt x="6" y="1"/>
                    <a:pt x="8" y="2"/>
                  </a:cubicBezTo>
                  <a:cubicBezTo>
                    <a:pt x="10" y="2"/>
                    <a:pt x="11" y="3"/>
                    <a:pt x="13" y="3"/>
                  </a:cubicBezTo>
                  <a:cubicBezTo>
                    <a:pt x="14" y="3"/>
                    <a:pt x="14" y="3"/>
                    <a:pt x="15" y="4"/>
                  </a:cubicBezTo>
                  <a:cubicBezTo>
                    <a:pt x="16" y="4"/>
                    <a:pt x="17" y="4"/>
                    <a:pt x="19" y="5"/>
                  </a:cubicBezTo>
                  <a:cubicBezTo>
                    <a:pt x="19" y="5"/>
                    <a:pt x="20" y="5"/>
                    <a:pt x="20" y="5"/>
                  </a:cubicBezTo>
                  <a:cubicBezTo>
                    <a:pt x="21" y="5"/>
                    <a:pt x="22" y="6"/>
                    <a:pt x="22" y="6"/>
                  </a:cubicBezTo>
                  <a:cubicBezTo>
                    <a:pt x="24" y="6"/>
                    <a:pt x="25" y="6"/>
                    <a:pt x="26" y="6"/>
                  </a:cubicBezTo>
                  <a:cubicBezTo>
                    <a:pt x="26" y="6"/>
                    <a:pt x="26" y="6"/>
                    <a:pt x="26" y="6"/>
                  </a:cubicBezTo>
                  <a:cubicBezTo>
                    <a:pt x="27" y="6"/>
                    <a:pt x="28" y="5"/>
                    <a:pt x="29" y="6"/>
                  </a:cubicBezTo>
                  <a:cubicBezTo>
                    <a:pt x="29" y="6"/>
                    <a:pt x="29" y="6"/>
                    <a:pt x="29" y="6"/>
                  </a:cubicBezTo>
                  <a:cubicBezTo>
                    <a:pt x="29" y="8"/>
                    <a:pt x="27" y="9"/>
                    <a:pt x="27" y="10"/>
                  </a:cubicBezTo>
                  <a:cubicBezTo>
                    <a:pt x="27" y="11"/>
                    <a:pt x="25" y="14"/>
                    <a:pt x="23" y="13"/>
                  </a:cubicBezTo>
                  <a:cubicBezTo>
                    <a:pt x="23" y="12"/>
                    <a:pt x="23" y="12"/>
                    <a:pt x="23" y="11"/>
                  </a:cubicBezTo>
                  <a:cubicBezTo>
                    <a:pt x="22" y="11"/>
                    <a:pt x="21" y="10"/>
                    <a:pt x="21" y="10"/>
                  </a:cubicBezTo>
                  <a:cubicBezTo>
                    <a:pt x="20" y="10"/>
                    <a:pt x="19" y="9"/>
                    <a:pt x="18" y="10"/>
                  </a:cubicBezTo>
                  <a:cubicBezTo>
                    <a:pt x="17" y="10"/>
                    <a:pt x="16" y="13"/>
                    <a:pt x="15" y="13"/>
                  </a:cubicBezTo>
                  <a:cubicBezTo>
                    <a:pt x="15" y="15"/>
                    <a:pt x="16" y="16"/>
                    <a:pt x="17" y="17"/>
                  </a:cubicBezTo>
                  <a:cubicBezTo>
                    <a:pt x="18" y="17"/>
                    <a:pt x="18" y="18"/>
                    <a:pt x="19" y="18"/>
                  </a:cubicBezTo>
                  <a:cubicBezTo>
                    <a:pt x="20" y="18"/>
                    <a:pt x="20" y="17"/>
                    <a:pt x="21" y="17"/>
                  </a:cubicBezTo>
                  <a:cubicBezTo>
                    <a:pt x="23" y="18"/>
                    <a:pt x="21" y="20"/>
                    <a:pt x="21" y="21"/>
                  </a:cubicBezTo>
                  <a:cubicBezTo>
                    <a:pt x="21" y="21"/>
                    <a:pt x="20" y="22"/>
                    <a:pt x="20" y="23"/>
                  </a:cubicBezTo>
                  <a:cubicBezTo>
                    <a:pt x="19" y="23"/>
                    <a:pt x="19" y="23"/>
                    <a:pt x="18" y="23"/>
                  </a:cubicBezTo>
                  <a:cubicBezTo>
                    <a:pt x="18" y="23"/>
                    <a:pt x="18" y="21"/>
                    <a:pt x="18" y="21"/>
                  </a:cubicBezTo>
                  <a:cubicBezTo>
                    <a:pt x="17" y="20"/>
                    <a:pt x="16" y="19"/>
                    <a:pt x="16" y="19"/>
                  </a:cubicBezTo>
                  <a:cubicBezTo>
                    <a:pt x="15" y="18"/>
                    <a:pt x="15" y="18"/>
                    <a:pt x="14" y="17"/>
                  </a:cubicBezTo>
                  <a:cubicBezTo>
                    <a:pt x="11" y="14"/>
                    <a:pt x="7" y="11"/>
                    <a:pt x="4" y="8"/>
                  </a:cubicBezTo>
                  <a:cubicBezTo>
                    <a:pt x="3" y="7"/>
                    <a:pt x="1" y="6"/>
                    <a:pt x="0" y="4"/>
                  </a:cubicBezTo>
                  <a:cubicBezTo>
                    <a:pt x="0" y="3"/>
                    <a:pt x="1" y="1"/>
                    <a:pt x="2" y="0"/>
                  </a:cubicBezTo>
                  <a:close/>
                  <a:moveTo>
                    <a:pt x="7" y="7"/>
                  </a:moveTo>
                  <a:cubicBezTo>
                    <a:pt x="7" y="8"/>
                    <a:pt x="12" y="12"/>
                    <a:pt x="13" y="12"/>
                  </a:cubicBezTo>
                  <a:cubicBezTo>
                    <a:pt x="14" y="11"/>
                    <a:pt x="15" y="10"/>
                    <a:pt x="15" y="9"/>
                  </a:cubicBezTo>
                  <a:cubicBezTo>
                    <a:pt x="14" y="8"/>
                    <a:pt x="8" y="7"/>
                    <a:pt x="7" y="7"/>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72" name="Freeform 148"/>
            <p:cNvSpPr>
              <a:spLocks/>
            </p:cNvSpPr>
            <p:nvPr/>
          </p:nvSpPr>
          <p:spPr bwMode="auto">
            <a:xfrm>
              <a:off x="5347" y="1473"/>
              <a:ext cx="115" cy="91"/>
            </a:xfrm>
            <a:custGeom>
              <a:avLst/>
              <a:gdLst/>
              <a:ahLst/>
              <a:cxnLst>
                <a:cxn ang="0">
                  <a:pos x="23" y="0"/>
                </a:cxn>
                <a:cxn ang="0">
                  <a:pos x="25" y="5"/>
                </a:cxn>
                <a:cxn ang="0">
                  <a:pos x="23" y="8"/>
                </a:cxn>
                <a:cxn ang="0">
                  <a:pos x="17" y="17"/>
                </a:cxn>
                <a:cxn ang="0">
                  <a:pos x="16" y="20"/>
                </a:cxn>
                <a:cxn ang="0">
                  <a:pos x="17" y="20"/>
                </a:cxn>
                <a:cxn ang="0">
                  <a:pos x="18" y="19"/>
                </a:cxn>
                <a:cxn ang="0">
                  <a:pos x="22" y="17"/>
                </a:cxn>
                <a:cxn ang="0">
                  <a:pos x="28" y="14"/>
                </a:cxn>
                <a:cxn ang="0">
                  <a:pos x="29" y="13"/>
                </a:cxn>
                <a:cxn ang="0">
                  <a:pos x="32" y="18"/>
                </a:cxn>
                <a:cxn ang="0">
                  <a:pos x="30" y="19"/>
                </a:cxn>
                <a:cxn ang="0">
                  <a:pos x="28" y="18"/>
                </a:cxn>
                <a:cxn ang="0">
                  <a:pos x="25" y="19"/>
                </a:cxn>
                <a:cxn ang="0">
                  <a:pos x="11" y="25"/>
                </a:cxn>
                <a:cxn ang="0">
                  <a:pos x="8" y="26"/>
                </a:cxn>
                <a:cxn ang="0">
                  <a:pos x="7" y="23"/>
                </a:cxn>
                <a:cxn ang="0">
                  <a:pos x="8" y="22"/>
                </a:cxn>
                <a:cxn ang="0">
                  <a:pos x="10" y="19"/>
                </a:cxn>
                <a:cxn ang="0">
                  <a:pos x="14" y="13"/>
                </a:cxn>
                <a:cxn ang="0">
                  <a:pos x="17" y="9"/>
                </a:cxn>
                <a:cxn ang="0">
                  <a:pos x="17" y="8"/>
                </a:cxn>
                <a:cxn ang="0">
                  <a:pos x="17" y="8"/>
                </a:cxn>
                <a:cxn ang="0">
                  <a:pos x="15" y="9"/>
                </a:cxn>
                <a:cxn ang="0">
                  <a:pos x="13" y="10"/>
                </a:cxn>
                <a:cxn ang="0">
                  <a:pos x="12" y="10"/>
                </a:cxn>
                <a:cxn ang="0">
                  <a:pos x="5" y="13"/>
                </a:cxn>
                <a:cxn ang="0">
                  <a:pos x="4" y="16"/>
                </a:cxn>
                <a:cxn ang="0">
                  <a:pos x="3" y="16"/>
                </a:cxn>
                <a:cxn ang="0">
                  <a:pos x="0" y="10"/>
                </a:cxn>
                <a:cxn ang="0">
                  <a:pos x="2" y="9"/>
                </a:cxn>
                <a:cxn ang="0">
                  <a:pos x="3" y="10"/>
                </a:cxn>
                <a:cxn ang="0">
                  <a:pos x="5" y="10"/>
                </a:cxn>
                <a:cxn ang="0">
                  <a:pos x="7" y="9"/>
                </a:cxn>
                <a:cxn ang="0">
                  <a:pos x="8" y="9"/>
                </a:cxn>
                <a:cxn ang="0">
                  <a:pos x="10" y="8"/>
                </a:cxn>
                <a:cxn ang="0">
                  <a:pos x="12" y="7"/>
                </a:cxn>
                <a:cxn ang="0">
                  <a:pos x="14" y="6"/>
                </a:cxn>
                <a:cxn ang="0">
                  <a:pos x="15" y="6"/>
                </a:cxn>
                <a:cxn ang="0">
                  <a:pos x="19" y="4"/>
                </a:cxn>
                <a:cxn ang="0">
                  <a:pos x="21" y="3"/>
                </a:cxn>
                <a:cxn ang="0">
                  <a:pos x="22" y="2"/>
                </a:cxn>
                <a:cxn ang="0">
                  <a:pos x="23" y="1"/>
                </a:cxn>
                <a:cxn ang="0">
                  <a:pos x="23" y="1"/>
                </a:cxn>
                <a:cxn ang="0">
                  <a:pos x="23" y="0"/>
                </a:cxn>
              </a:cxnLst>
              <a:rect l="0" t="0" r="r" b="b"/>
              <a:pathLst>
                <a:path w="32" h="26">
                  <a:moveTo>
                    <a:pt x="23" y="0"/>
                  </a:moveTo>
                  <a:cubicBezTo>
                    <a:pt x="25" y="1"/>
                    <a:pt x="26" y="3"/>
                    <a:pt x="25" y="5"/>
                  </a:cubicBezTo>
                  <a:cubicBezTo>
                    <a:pt x="25" y="6"/>
                    <a:pt x="24" y="7"/>
                    <a:pt x="23" y="8"/>
                  </a:cubicBezTo>
                  <a:cubicBezTo>
                    <a:pt x="21" y="11"/>
                    <a:pt x="19" y="14"/>
                    <a:pt x="17" y="17"/>
                  </a:cubicBezTo>
                  <a:cubicBezTo>
                    <a:pt x="17" y="18"/>
                    <a:pt x="16" y="19"/>
                    <a:pt x="16" y="20"/>
                  </a:cubicBezTo>
                  <a:cubicBezTo>
                    <a:pt x="16" y="20"/>
                    <a:pt x="16" y="20"/>
                    <a:pt x="17" y="20"/>
                  </a:cubicBezTo>
                  <a:cubicBezTo>
                    <a:pt x="17" y="20"/>
                    <a:pt x="18" y="20"/>
                    <a:pt x="18" y="19"/>
                  </a:cubicBezTo>
                  <a:cubicBezTo>
                    <a:pt x="20" y="19"/>
                    <a:pt x="21" y="18"/>
                    <a:pt x="22" y="17"/>
                  </a:cubicBezTo>
                  <a:cubicBezTo>
                    <a:pt x="25" y="16"/>
                    <a:pt x="27" y="16"/>
                    <a:pt x="28" y="14"/>
                  </a:cubicBezTo>
                  <a:cubicBezTo>
                    <a:pt x="28" y="13"/>
                    <a:pt x="28" y="13"/>
                    <a:pt x="29" y="13"/>
                  </a:cubicBezTo>
                  <a:cubicBezTo>
                    <a:pt x="30" y="13"/>
                    <a:pt x="32" y="17"/>
                    <a:pt x="32" y="18"/>
                  </a:cubicBezTo>
                  <a:cubicBezTo>
                    <a:pt x="32" y="20"/>
                    <a:pt x="30" y="19"/>
                    <a:pt x="30" y="19"/>
                  </a:cubicBezTo>
                  <a:cubicBezTo>
                    <a:pt x="29" y="18"/>
                    <a:pt x="29" y="18"/>
                    <a:pt x="28" y="18"/>
                  </a:cubicBezTo>
                  <a:cubicBezTo>
                    <a:pt x="27" y="18"/>
                    <a:pt x="26" y="19"/>
                    <a:pt x="25" y="19"/>
                  </a:cubicBezTo>
                  <a:cubicBezTo>
                    <a:pt x="20" y="21"/>
                    <a:pt x="16" y="23"/>
                    <a:pt x="11" y="25"/>
                  </a:cubicBezTo>
                  <a:cubicBezTo>
                    <a:pt x="10" y="25"/>
                    <a:pt x="8" y="26"/>
                    <a:pt x="8" y="26"/>
                  </a:cubicBezTo>
                  <a:cubicBezTo>
                    <a:pt x="7" y="25"/>
                    <a:pt x="7" y="24"/>
                    <a:pt x="7" y="23"/>
                  </a:cubicBezTo>
                  <a:cubicBezTo>
                    <a:pt x="7" y="23"/>
                    <a:pt x="8" y="23"/>
                    <a:pt x="8" y="22"/>
                  </a:cubicBezTo>
                  <a:cubicBezTo>
                    <a:pt x="9" y="21"/>
                    <a:pt x="9" y="20"/>
                    <a:pt x="10" y="19"/>
                  </a:cubicBezTo>
                  <a:cubicBezTo>
                    <a:pt x="11" y="17"/>
                    <a:pt x="13" y="15"/>
                    <a:pt x="14" y="13"/>
                  </a:cubicBezTo>
                  <a:cubicBezTo>
                    <a:pt x="15" y="11"/>
                    <a:pt x="16" y="10"/>
                    <a:pt x="17" y="9"/>
                  </a:cubicBezTo>
                  <a:cubicBezTo>
                    <a:pt x="17" y="9"/>
                    <a:pt x="17" y="8"/>
                    <a:pt x="17" y="8"/>
                  </a:cubicBezTo>
                  <a:cubicBezTo>
                    <a:pt x="17" y="8"/>
                    <a:pt x="17" y="8"/>
                    <a:pt x="17" y="8"/>
                  </a:cubicBezTo>
                  <a:cubicBezTo>
                    <a:pt x="16" y="8"/>
                    <a:pt x="15" y="9"/>
                    <a:pt x="15" y="9"/>
                  </a:cubicBezTo>
                  <a:cubicBezTo>
                    <a:pt x="14" y="9"/>
                    <a:pt x="13" y="9"/>
                    <a:pt x="13" y="10"/>
                  </a:cubicBezTo>
                  <a:cubicBezTo>
                    <a:pt x="12" y="10"/>
                    <a:pt x="12" y="10"/>
                    <a:pt x="12" y="10"/>
                  </a:cubicBezTo>
                  <a:cubicBezTo>
                    <a:pt x="10" y="11"/>
                    <a:pt x="7" y="12"/>
                    <a:pt x="5" y="13"/>
                  </a:cubicBezTo>
                  <a:cubicBezTo>
                    <a:pt x="4" y="14"/>
                    <a:pt x="6" y="16"/>
                    <a:pt x="4" y="16"/>
                  </a:cubicBezTo>
                  <a:cubicBezTo>
                    <a:pt x="4" y="16"/>
                    <a:pt x="3" y="16"/>
                    <a:pt x="3" y="16"/>
                  </a:cubicBezTo>
                  <a:cubicBezTo>
                    <a:pt x="3" y="15"/>
                    <a:pt x="0" y="10"/>
                    <a:pt x="0" y="10"/>
                  </a:cubicBezTo>
                  <a:cubicBezTo>
                    <a:pt x="1" y="9"/>
                    <a:pt x="2" y="9"/>
                    <a:pt x="2" y="9"/>
                  </a:cubicBezTo>
                  <a:cubicBezTo>
                    <a:pt x="3" y="10"/>
                    <a:pt x="3" y="10"/>
                    <a:pt x="3" y="10"/>
                  </a:cubicBezTo>
                  <a:cubicBezTo>
                    <a:pt x="4" y="10"/>
                    <a:pt x="4" y="10"/>
                    <a:pt x="5" y="10"/>
                  </a:cubicBezTo>
                  <a:cubicBezTo>
                    <a:pt x="5" y="10"/>
                    <a:pt x="6" y="9"/>
                    <a:pt x="7" y="9"/>
                  </a:cubicBezTo>
                  <a:cubicBezTo>
                    <a:pt x="7" y="9"/>
                    <a:pt x="8" y="9"/>
                    <a:pt x="8" y="9"/>
                  </a:cubicBezTo>
                  <a:cubicBezTo>
                    <a:pt x="9" y="9"/>
                    <a:pt x="9" y="8"/>
                    <a:pt x="10" y="8"/>
                  </a:cubicBezTo>
                  <a:cubicBezTo>
                    <a:pt x="10" y="8"/>
                    <a:pt x="11" y="8"/>
                    <a:pt x="12" y="7"/>
                  </a:cubicBezTo>
                  <a:cubicBezTo>
                    <a:pt x="12" y="7"/>
                    <a:pt x="13" y="7"/>
                    <a:pt x="14" y="6"/>
                  </a:cubicBezTo>
                  <a:cubicBezTo>
                    <a:pt x="14" y="6"/>
                    <a:pt x="15" y="6"/>
                    <a:pt x="15" y="6"/>
                  </a:cubicBezTo>
                  <a:cubicBezTo>
                    <a:pt x="17" y="5"/>
                    <a:pt x="18" y="5"/>
                    <a:pt x="19" y="4"/>
                  </a:cubicBezTo>
                  <a:cubicBezTo>
                    <a:pt x="20" y="4"/>
                    <a:pt x="21" y="4"/>
                    <a:pt x="21" y="3"/>
                  </a:cubicBezTo>
                  <a:cubicBezTo>
                    <a:pt x="22" y="3"/>
                    <a:pt x="22" y="3"/>
                    <a:pt x="22" y="2"/>
                  </a:cubicBezTo>
                  <a:cubicBezTo>
                    <a:pt x="22" y="2"/>
                    <a:pt x="22" y="1"/>
                    <a:pt x="23" y="1"/>
                  </a:cubicBezTo>
                  <a:cubicBezTo>
                    <a:pt x="23" y="1"/>
                    <a:pt x="23" y="1"/>
                    <a:pt x="23" y="1"/>
                  </a:cubicBezTo>
                  <a:cubicBezTo>
                    <a:pt x="23" y="0"/>
                    <a:pt x="23" y="0"/>
                    <a:pt x="23"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73" name="Freeform 149"/>
            <p:cNvSpPr>
              <a:spLocks/>
            </p:cNvSpPr>
            <p:nvPr/>
          </p:nvSpPr>
          <p:spPr bwMode="auto">
            <a:xfrm>
              <a:off x="4272" y="1469"/>
              <a:ext cx="106" cy="87"/>
            </a:xfrm>
            <a:custGeom>
              <a:avLst/>
              <a:gdLst/>
              <a:ahLst/>
              <a:cxnLst>
                <a:cxn ang="0">
                  <a:pos x="8" y="0"/>
                </a:cxn>
                <a:cxn ang="0">
                  <a:pos x="12" y="2"/>
                </a:cxn>
                <a:cxn ang="0">
                  <a:pos x="12" y="3"/>
                </a:cxn>
                <a:cxn ang="0">
                  <a:pos x="12" y="3"/>
                </a:cxn>
                <a:cxn ang="0">
                  <a:pos x="11" y="3"/>
                </a:cxn>
                <a:cxn ang="0">
                  <a:pos x="10" y="3"/>
                </a:cxn>
                <a:cxn ang="0">
                  <a:pos x="8" y="7"/>
                </a:cxn>
                <a:cxn ang="0">
                  <a:pos x="7" y="8"/>
                </a:cxn>
                <a:cxn ang="0">
                  <a:pos x="8" y="9"/>
                </a:cxn>
                <a:cxn ang="0">
                  <a:pos x="10" y="10"/>
                </a:cxn>
                <a:cxn ang="0">
                  <a:pos x="11" y="10"/>
                </a:cxn>
                <a:cxn ang="0">
                  <a:pos x="15" y="11"/>
                </a:cxn>
                <a:cxn ang="0">
                  <a:pos x="16" y="12"/>
                </a:cxn>
                <a:cxn ang="0">
                  <a:pos x="19" y="13"/>
                </a:cxn>
                <a:cxn ang="0">
                  <a:pos x="22" y="14"/>
                </a:cxn>
                <a:cxn ang="0">
                  <a:pos x="26" y="16"/>
                </a:cxn>
                <a:cxn ang="0">
                  <a:pos x="29" y="16"/>
                </a:cxn>
                <a:cxn ang="0">
                  <a:pos x="27" y="22"/>
                </a:cxn>
                <a:cxn ang="0">
                  <a:pos x="27" y="24"/>
                </a:cxn>
                <a:cxn ang="0">
                  <a:pos x="26" y="24"/>
                </a:cxn>
                <a:cxn ang="0">
                  <a:pos x="26" y="24"/>
                </a:cxn>
                <a:cxn ang="0">
                  <a:pos x="24" y="21"/>
                </a:cxn>
                <a:cxn ang="0">
                  <a:pos x="20" y="19"/>
                </a:cxn>
                <a:cxn ang="0">
                  <a:pos x="18" y="18"/>
                </a:cxn>
                <a:cxn ang="0">
                  <a:pos x="16" y="17"/>
                </a:cxn>
                <a:cxn ang="0">
                  <a:pos x="14" y="17"/>
                </a:cxn>
                <a:cxn ang="0">
                  <a:pos x="8" y="14"/>
                </a:cxn>
                <a:cxn ang="0">
                  <a:pos x="6" y="13"/>
                </a:cxn>
                <a:cxn ang="0">
                  <a:pos x="5" y="13"/>
                </a:cxn>
                <a:cxn ang="0">
                  <a:pos x="4" y="18"/>
                </a:cxn>
                <a:cxn ang="0">
                  <a:pos x="4" y="19"/>
                </a:cxn>
                <a:cxn ang="0">
                  <a:pos x="3" y="20"/>
                </a:cxn>
                <a:cxn ang="0">
                  <a:pos x="1" y="20"/>
                </a:cxn>
                <a:cxn ang="0">
                  <a:pos x="0" y="19"/>
                </a:cxn>
                <a:cxn ang="0">
                  <a:pos x="2" y="15"/>
                </a:cxn>
                <a:cxn ang="0">
                  <a:pos x="4" y="9"/>
                </a:cxn>
                <a:cxn ang="0">
                  <a:pos x="5" y="6"/>
                </a:cxn>
                <a:cxn ang="0">
                  <a:pos x="7" y="2"/>
                </a:cxn>
                <a:cxn ang="0">
                  <a:pos x="8" y="0"/>
                </a:cxn>
              </a:cxnLst>
              <a:rect l="0" t="0" r="r" b="b"/>
              <a:pathLst>
                <a:path w="30" h="24">
                  <a:moveTo>
                    <a:pt x="8" y="0"/>
                  </a:moveTo>
                  <a:cubicBezTo>
                    <a:pt x="10" y="0"/>
                    <a:pt x="12" y="1"/>
                    <a:pt x="12" y="2"/>
                  </a:cubicBezTo>
                  <a:cubicBezTo>
                    <a:pt x="12" y="2"/>
                    <a:pt x="12" y="2"/>
                    <a:pt x="12" y="3"/>
                  </a:cubicBezTo>
                  <a:cubicBezTo>
                    <a:pt x="12" y="3"/>
                    <a:pt x="12" y="3"/>
                    <a:pt x="12" y="3"/>
                  </a:cubicBezTo>
                  <a:cubicBezTo>
                    <a:pt x="12" y="3"/>
                    <a:pt x="12" y="3"/>
                    <a:pt x="11" y="3"/>
                  </a:cubicBezTo>
                  <a:cubicBezTo>
                    <a:pt x="11" y="3"/>
                    <a:pt x="10" y="3"/>
                    <a:pt x="10" y="3"/>
                  </a:cubicBezTo>
                  <a:cubicBezTo>
                    <a:pt x="9" y="3"/>
                    <a:pt x="8" y="6"/>
                    <a:pt x="8" y="7"/>
                  </a:cubicBezTo>
                  <a:cubicBezTo>
                    <a:pt x="8" y="7"/>
                    <a:pt x="7" y="8"/>
                    <a:pt x="7" y="8"/>
                  </a:cubicBezTo>
                  <a:cubicBezTo>
                    <a:pt x="8" y="8"/>
                    <a:pt x="8" y="9"/>
                    <a:pt x="8" y="9"/>
                  </a:cubicBezTo>
                  <a:cubicBezTo>
                    <a:pt x="9" y="9"/>
                    <a:pt x="9" y="9"/>
                    <a:pt x="10" y="10"/>
                  </a:cubicBezTo>
                  <a:cubicBezTo>
                    <a:pt x="10" y="10"/>
                    <a:pt x="11" y="10"/>
                    <a:pt x="11" y="10"/>
                  </a:cubicBezTo>
                  <a:cubicBezTo>
                    <a:pt x="12" y="11"/>
                    <a:pt x="14" y="11"/>
                    <a:pt x="15" y="11"/>
                  </a:cubicBezTo>
                  <a:cubicBezTo>
                    <a:pt x="15" y="12"/>
                    <a:pt x="15" y="12"/>
                    <a:pt x="16" y="12"/>
                  </a:cubicBezTo>
                  <a:cubicBezTo>
                    <a:pt x="17" y="12"/>
                    <a:pt x="18" y="13"/>
                    <a:pt x="19" y="13"/>
                  </a:cubicBezTo>
                  <a:cubicBezTo>
                    <a:pt x="20" y="14"/>
                    <a:pt x="21" y="14"/>
                    <a:pt x="22" y="14"/>
                  </a:cubicBezTo>
                  <a:cubicBezTo>
                    <a:pt x="23" y="15"/>
                    <a:pt x="24" y="16"/>
                    <a:pt x="26" y="16"/>
                  </a:cubicBezTo>
                  <a:cubicBezTo>
                    <a:pt x="27" y="16"/>
                    <a:pt x="29" y="14"/>
                    <a:pt x="29" y="16"/>
                  </a:cubicBezTo>
                  <a:cubicBezTo>
                    <a:pt x="30" y="17"/>
                    <a:pt x="28" y="21"/>
                    <a:pt x="27" y="22"/>
                  </a:cubicBezTo>
                  <a:cubicBezTo>
                    <a:pt x="27" y="23"/>
                    <a:pt x="27" y="23"/>
                    <a:pt x="27" y="24"/>
                  </a:cubicBezTo>
                  <a:cubicBezTo>
                    <a:pt x="27" y="24"/>
                    <a:pt x="26" y="24"/>
                    <a:pt x="26" y="24"/>
                  </a:cubicBezTo>
                  <a:cubicBezTo>
                    <a:pt x="26" y="24"/>
                    <a:pt x="26" y="24"/>
                    <a:pt x="26" y="24"/>
                  </a:cubicBezTo>
                  <a:cubicBezTo>
                    <a:pt x="24" y="24"/>
                    <a:pt x="25" y="21"/>
                    <a:pt x="24" y="21"/>
                  </a:cubicBezTo>
                  <a:cubicBezTo>
                    <a:pt x="23" y="20"/>
                    <a:pt x="21" y="20"/>
                    <a:pt x="20" y="19"/>
                  </a:cubicBezTo>
                  <a:cubicBezTo>
                    <a:pt x="19" y="19"/>
                    <a:pt x="19" y="19"/>
                    <a:pt x="18" y="18"/>
                  </a:cubicBezTo>
                  <a:cubicBezTo>
                    <a:pt x="17" y="18"/>
                    <a:pt x="16" y="18"/>
                    <a:pt x="16" y="17"/>
                  </a:cubicBezTo>
                  <a:cubicBezTo>
                    <a:pt x="15" y="17"/>
                    <a:pt x="15" y="17"/>
                    <a:pt x="14" y="17"/>
                  </a:cubicBezTo>
                  <a:cubicBezTo>
                    <a:pt x="12" y="16"/>
                    <a:pt x="10" y="15"/>
                    <a:pt x="8" y="14"/>
                  </a:cubicBezTo>
                  <a:cubicBezTo>
                    <a:pt x="8" y="14"/>
                    <a:pt x="7" y="14"/>
                    <a:pt x="6" y="13"/>
                  </a:cubicBezTo>
                  <a:cubicBezTo>
                    <a:pt x="6" y="13"/>
                    <a:pt x="5" y="13"/>
                    <a:pt x="5" y="13"/>
                  </a:cubicBezTo>
                  <a:cubicBezTo>
                    <a:pt x="4" y="14"/>
                    <a:pt x="4" y="17"/>
                    <a:pt x="4" y="18"/>
                  </a:cubicBezTo>
                  <a:cubicBezTo>
                    <a:pt x="4" y="18"/>
                    <a:pt x="4" y="18"/>
                    <a:pt x="4" y="19"/>
                  </a:cubicBezTo>
                  <a:cubicBezTo>
                    <a:pt x="5" y="20"/>
                    <a:pt x="4" y="21"/>
                    <a:pt x="3" y="20"/>
                  </a:cubicBezTo>
                  <a:cubicBezTo>
                    <a:pt x="2" y="20"/>
                    <a:pt x="2" y="20"/>
                    <a:pt x="1" y="20"/>
                  </a:cubicBezTo>
                  <a:cubicBezTo>
                    <a:pt x="1" y="19"/>
                    <a:pt x="0" y="19"/>
                    <a:pt x="0" y="19"/>
                  </a:cubicBezTo>
                  <a:cubicBezTo>
                    <a:pt x="1" y="17"/>
                    <a:pt x="1" y="16"/>
                    <a:pt x="2" y="15"/>
                  </a:cubicBezTo>
                  <a:cubicBezTo>
                    <a:pt x="2" y="13"/>
                    <a:pt x="3" y="11"/>
                    <a:pt x="4" y="9"/>
                  </a:cubicBezTo>
                  <a:cubicBezTo>
                    <a:pt x="4" y="8"/>
                    <a:pt x="5" y="7"/>
                    <a:pt x="5" y="6"/>
                  </a:cubicBezTo>
                  <a:cubicBezTo>
                    <a:pt x="6" y="5"/>
                    <a:pt x="6" y="3"/>
                    <a:pt x="7" y="2"/>
                  </a:cubicBezTo>
                  <a:cubicBezTo>
                    <a:pt x="8" y="1"/>
                    <a:pt x="8" y="1"/>
                    <a:pt x="8"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74" name="Freeform 150"/>
            <p:cNvSpPr>
              <a:spLocks noEditPoints="1"/>
            </p:cNvSpPr>
            <p:nvPr/>
          </p:nvSpPr>
          <p:spPr bwMode="auto">
            <a:xfrm>
              <a:off x="5379" y="1555"/>
              <a:ext cx="92" cy="73"/>
            </a:xfrm>
            <a:custGeom>
              <a:avLst/>
              <a:gdLst/>
              <a:ahLst/>
              <a:cxnLst>
                <a:cxn ang="0">
                  <a:pos x="13" y="0"/>
                </a:cxn>
                <a:cxn ang="0">
                  <a:pos x="25" y="4"/>
                </a:cxn>
                <a:cxn ang="0">
                  <a:pos x="26" y="9"/>
                </a:cxn>
                <a:cxn ang="0">
                  <a:pos x="26" y="13"/>
                </a:cxn>
                <a:cxn ang="0">
                  <a:pos x="22" y="18"/>
                </a:cxn>
                <a:cxn ang="0">
                  <a:pos x="21" y="19"/>
                </a:cxn>
                <a:cxn ang="0">
                  <a:pos x="17" y="20"/>
                </a:cxn>
                <a:cxn ang="0">
                  <a:pos x="13" y="21"/>
                </a:cxn>
                <a:cxn ang="0">
                  <a:pos x="8" y="21"/>
                </a:cxn>
                <a:cxn ang="0">
                  <a:pos x="7" y="20"/>
                </a:cxn>
                <a:cxn ang="0">
                  <a:pos x="3" y="18"/>
                </a:cxn>
                <a:cxn ang="0">
                  <a:pos x="0" y="12"/>
                </a:cxn>
                <a:cxn ang="0">
                  <a:pos x="5" y="3"/>
                </a:cxn>
                <a:cxn ang="0">
                  <a:pos x="6" y="2"/>
                </a:cxn>
                <a:cxn ang="0">
                  <a:pos x="10" y="1"/>
                </a:cxn>
                <a:cxn ang="0">
                  <a:pos x="13" y="0"/>
                </a:cxn>
                <a:cxn ang="0">
                  <a:pos x="14" y="4"/>
                </a:cxn>
                <a:cxn ang="0">
                  <a:pos x="11" y="5"/>
                </a:cxn>
                <a:cxn ang="0">
                  <a:pos x="6" y="8"/>
                </a:cxn>
                <a:cxn ang="0">
                  <a:pos x="4" y="9"/>
                </a:cxn>
                <a:cxn ang="0">
                  <a:pos x="6" y="16"/>
                </a:cxn>
                <a:cxn ang="0">
                  <a:pos x="9" y="16"/>
                </a:cxn>
                <a:cxn ang="0">
                  <a:pos x="14" y="16"/>
                </a:cxn>
                <a:cxn ang="0">
                  <a:pos x="22" y="12"/>
                </a:cxn>
                <a:cxn ang="0">
                  <a:pos x="24" y="11"/>
                </a:cxn>
                <a:cxn ang="0">
                  <a:pos x="24" y="9"/>
                </a:cxn>
                <a:cxn ang="0">
                  <a:pos x="14" y="4"/>
                </a:cxn>
              </a:cxnLst>
              <a:rect l="0" t="0" r="r" b="b"/>
              <a:pathLst>
                <a:path w="26" h="21">
                  <a:moveTo>
                    <a:pt x="13" y="0"/>
                  </a:moveTo>
                  <a:cubicBezTo>
                    <a:pt x="18" y="0"/>
                    <a:pt x="22" y="1"/>
                    <a:pt x="25" y="4"/>
                  </a:cubicBezTo>
                  <a:cubicBezTo>
                    <a:pt x="26" y="6"/>
                    <a:pt x="26" y="7"/>
                    <a:pt x="26" y="9"/>
                  </a:cubicBezTo>
                  <a:cubicBezTo>
                    <a:pt x="26" y="10"/>
                    <a:pt x="26" y="12"/>
                    <a:pt x="26" y="13"/>
                  </a:cubicBezTo>
                  <a:cubicBezTo>
                    <a:pt x="25" y="15"/>
                    <a:pt x="23" y="17"/>
                    <a:pt x="22" y="18"/>
                  </a:cubicBezTo>
                  <a:cubicBezTo>
                    <a:pt x="22" y="18"/>
                    <a:pt x="21" y="18"/>
                    <a:pt x="21" y="19"/>
                  </a:cubicBezTo>
                  <a:cubicBezTo>
                    <a:pt x="20" y="19"/>
                    <a:pt x="19" y="20"/>
                    <a:pt x="17" y="20"/>
                  </a:cubicBezTo>
                  <a:cubicBezTo>
                    <a:pt x="16" y="21"/>
                    <a:pt x="14" y="21"/>
                    <a:pt x="13" y="21"/>
                  </a:cubicBezTo>
                  <a:cubicBezTo>
                    <a:pt x="11" y="21"/>
                    <a:pt x="10" y="21"/>
                    <a:pt x="8" y="21"/>
                  </a:cubicBezTo>
                  <a:cubicBezTo>
                    <a:pt x="8" y="20"/>
                    <a:pt x="7" y="20"/>
                    <a:pt x="7" y="20"/>
                  </a:cubicBezTo>
                  <a:cubicBezTo>
                    <a:pt x="5" y="20"/>
                    <a:pt x="4" y="19"/>
                    <a:pt x="3" y="18"/>
                  </a:cubicBezTo>
                  <a:cubicBezTo>
                    <a:pt x="2" y="17"/>
                    <a:pt x="0" y="13"/>
                    <a:pt x="0" y="12"/>
                  </a:cubicBezTo>
                  <a:cubicBezTo>
                    <a:pt x="0" y="9"/>
                    <a:pt x="3" y="5"/>
                    <a:pt x="5" y="3"/>
                  </a:cubicBezTo>
                  <a:cubicBezTo>
                    <a:pt x="5" y="3"/>
                    <a:pt x="6" y="3"/>
                    <a:pt x="6" y="2"/>
                  </a:cubicBezTo>
                  <a:cubicBezTo>
                    <a:pt x="7" y="2"/>
                    <a:pt x="9" y="1"/>
                    <a:pt x="10" y="1"/>
                  </a:cubicBezTo>
                  <a:cubicBezTo>
                    <a:pt x="11" y="0"/>
                    <a:pt x="12" y="0"/>
                    <a:pt x="13" y="0"/>
                  </a:cubicBezTo>
                  <a:close/>
                  <a:moveTo>
                    <a:pt x="14" y="4"/>
                  </a:moveTo>
                  <a:cubicBezTo>
                    <a:pt x="13" y="5"/>
                    <a:pt x="12" y="5"/>
                    <a:pt x="11" y="5"/>
                  </a:cubicBezTo>
                  <a:cubicBezTo>
                    <a:pt x="9" y="6"/>
                    <a:pt x="7" y="7"/>
                    <a:pt x="6" y="8"/>
                  </a:cubicBezTo>
                  <a:cubicBezTo>
                    <a:pt x="5" y="8"/>
                    <a:pt x="5" y="9"/>
                    <a:pt x="4" y="9"/>
                  </a:cubicBezTo>
                  <a:cubicBezTo>
                    <a:pt x="2" y="12"/>
                    <a:pt x="3" y="15"/>
                    <a:pt x="6" y="16"/>
                  </a:cubicBezTo>
                  <a:cubicBezTo>
                    <a:pt x="7" y="16"/>
                    <a:pt x="9" y="16"/>
                    <a:pt x="9" y="16"/>
                  </a:cubicBezTo>
                  <a:cubicBezTo>
                    <a:pt x="10" y="16"/>
                    <a:pt x="13" y="16"/>
                    <a:pt x="14" y="16"/>
                  </a:cubicBezTo>
                  <a:cubicBezTo>
                    <a:pt x="18" y="16"/>
                    <a:pt x="20" y="15"/>
                    <a:pt x="22" y="12"/>
                  </a:cubicBezTo>
                  <a:cubicBezTo>
                    <a:pt x="23" y="12"/>
                    <a:pt x="23" y="12"/>
                    <a:pt x="24" y="11"/>
                  </a:cubicBezTo>
                  <a:cubicBezTo>
                    <a:pt x="24" y="11"/>
                    <a:pt x="24" y="10"/>
                    <a:pt x="24" y="9"/>
                  </a:cubicBezTo>
                  <a:cubicBezTo>
                    <a:pt x="24" y="5"/>
                    <a:pt x="18" y="4"/>
                    <a:pt x="14" y="4"/>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75" name="Freeform 151"/>
            <p:cNvSpPr>
              <a:spLocks/>
            </p:cNvSpPr>
            <p:nvPr/>
          </p:nvSpPr>
          <p:spPr bwMode="auto">
            <a:xfrm>
              <a:off x="4258" y="1555"/>
              <a:ext cx="96" cy="73"/>
            </a:xfrm>
            <a:custGeom>
              <a:avLst/>
              <a:gdLst/>
              <a:ahLst/>
              <a:cxnLst>
                <a:cxn ang="0">
                  <a:pos x="2" y="0"/>
                </a:cxn>
                <a:cxn ang="0">
                  <a:pos x="8" y="3"/>
                </a:cxn>
                <a:cxn ang="0">
                  <a:pos x="7" y="4"/>
                </a:cxn>
                <a:cxn ang="0">
                  <a:pos x="4" y="5"/>
                </a:cxn>
                <a:cxn ang="0">
                  <a:pos x="4" y="10"/>
                </a:cxn>
                <a:cxn ang="0">
                  <a:pos x="7" y="12"/>
                </a:cxn>
                <a:cxn ang="0">
                  <a:pos x="7" y="11"/>
                </a:cxn>
                <a:cxn ang="0">
                  <a:pos x="9" y="10"/>
                </a:cxn>
                <a:cxn ang="0">
                  <a:pos x="11" y="7"/>
                </a:cxn>
                <a:cxn ang="0">
                  <a:pos x="17" y="3"/>
                </a:cxn>
                <a:cxn ang="0">
                  <a:pos x="21" y="3"/>
                </a:cxn>
                <a:cxn ang="0">
                  <a:pos x="22" y="4"/>
                </a:cxn>
                <a:cxn ang="0">
                  <a:pos x="25" y="6"/>
                </a:cxn>
                <a:cxn ang="0">
                  <a:pos x="26" y="8"/>
                </a:cxn>
                <a:cxn ang="0">
                  <a:pos x="26" y="14"/>
                </a:cxn>
                <a:cxn ang="0">
                  <a:pos x="24" y="18"/>
                </a:cxn>
                <a:cxn ang="0">
                  <a:pos x="24" y="21"/>
                </a:cxn>
                <a:cxn ang="0">
                  <a:pos x="16" y="19"/>
                </a:cxn>
                <a:cxn ang="0">
                  <a:pos x="16" y="18"/>
                </a:cxn>
                <a:cxn ang="0">
                  <a:pos x="19" y="17"/>
                </a:cxn>
                <a:cxn ang="0">
                  <a:pos x="20" y="17"/>
                </a:cxn>
                <a:cxn ang="0">
                  <a:pos x="22" y="15"/>
                </a:cxn>
                <a:cxn ang="0">
                  <a:pos x="20" y="7"/>
                </a:cxn>
                <a:cxn ang="0">
                  <a:pos x="14" y="13"/>
                </a:cxn>
                <a:cxn ang="0">
                  <a:pos x="13" y="14"/>
                </a:cxn>
                <a:cxn ang="0">
                  <a:pos x="11" y="15"/>
                </a:cxn>
                <a:cxn ang="0">
                  <a:pos x="6" y="16"/>
                </a:cxn>
                <a:cxn ang="0">
                  <a:pos x="1" y="11"/>
                </a:cxn>
                <a:cxn ang="0">
                  <a:pos x="0" y="6"/>
                </a:cxn>
                <a:cxn ang="0">
                  <a:pos x="1" y="4"/>
                </a:cxn>
                <a:cxn ang="0">
                  <a:pos x="2" y="3"/>
                </a:cxn>
                <a:cxn ang="0">
                  <a:pos x="2" y="2"/>
                </a:cxn>
                <a:cxn ang="0">
                  <a:pos x="2" y="0"/>
                </a:cxn>
              </a:cxnLst>
              <a:rect l="0" t="0" r="r" b="b"/>
              <a:pathLst>
                <a:path w="27" h="21">
                  <a:moveTo>
                    <a:pt x="2" y="0"/>
                  </a:moveTo>
                  <a:cubicBezTo>
                    <a:pt x="4" y="0"/>
                    <a:pt x="8" y="1"/>
                    <a:pt x="8" y="3"/>
                  </a:cubicBezTo>
                  <a:cubicBezTo>
                    <a:pt x="8" y="3"/>
                    <a:pt x="8" y="4"/>
                    <a:pt x="7" y="4"/>
                  </a:cubicBezTo>
                  <a:cubicBezTo>
                    <a:pt x="6" y="4"/>
                    <a:pt x="5" y="4"/>
                    <a:pt x="4" y="5"/>
                  </a:cubicBezTo>
                  <a:cubicBezTo>
                    <a:pt x="2" y="6"/>
                    <a:pt x="2" y="9"/>
                    <a:pt x="4" y="10"/>
                  </a:cubicBezTo>
                  <a:cubicBezTo>
                    <a:pt x="5" y="11"/>
                    <a:pt x="5" y="12"/>
                    <a:pt x="7" y="12"/>
                  </a:cubicBezTo>
                  <a:cubicBezTo>
                    <a:pt x="7" y="12"/>
                    <a:pt x="7" y="11"/>
                    <a:pt x="7" y="11"/>
                  </a:cubicBezTo>
                  <a:cubicBezTo>
                    <a:pt x="8" y="11"/>
                    <a:pt x="9" y="11"/>
                    <a:pt x="9" y="10"/>
                  </a:cubicBezTo>
                  <a:cubicBezTo>
                    <a:pt x="10" y="9"/>
                    <a:pt x="10" y="8"/>
                    <a:pt x="11" y="7"/>
                  </a:cubicBezTo>
                  <a:cubicBezTo>
                    <a:pt x="12" y="5"/>
                    <a:pt x="14" y="3"/>
                    <a:pt x="17" y="3"/>
                  </a:cubicBezTo>
                  <a:cubicBezTo>
                    <a:pt x="18" y="3"/>
                    <a:pt x="19" y="2"/>
                    <a:pt x="21" y="3"/>
                  </a:cubicBezTo>
                  <a:cubicBezTo>
                    <a:pt x="21" y="3"/>
                    <a:pt x="22" y="3"/>
                    <a:pt x="22" y="4"/>
                  </a:cubicBezTo>
                  <a:cubicBezTo>
                    <a:pt x="23" y="4"/>
                    <a:pt x="24" y="5"/>
                    <a:pt x="25" y="6"/>
                  </a:cubicBezTo>
                  <a:cubicBezTo>
                    <a:pt x="25" y="7"/>
                    <a:pt x="25" y="7"/>
                    <a:pt x="26" y="8"/>
                  </a:cubicBezTo>
                  <a:cubicBezTo>
                    <a:pt x="27" y="10"/>
                    <a:pt x="27" y="12"/>
                    <a:pt x="26" y="14"/>
                  </a:cubicBezTo>
                  <a:cubicBezTo>
                    <a:pt x="25" y="16"/>
                    <a:pt x="25" y="17"/>
                    <a:pt x="24" y="18"/>
                  </a:cubicBezTo>
                  <a:cubicBezTo>
                    <a:pt x="24" y="19"/>
                    <a:pt x="25" y="20"/>
                    <a:pt x="24" y="21"/>
                  </a:cubicBezTo>
                  <a:cubicBezTo>
                    <a:pt x="23" y="21"/>
                    <a:pt x="16" y="19"/>
                    <a:pt x="16" y="19"/>
                  </a:cubicBezTo>
                  <a:cubicBezTo>
                    <a:pt x="16" y="18"/>
                    <a:pt x="16" y="18"/>
                    <a:pt x="16" y="18"/>
                  </a:cubicBezTo>
                  <a:cubicBezTo>
                    <a:pt x="16" y="16"/>
                    <a:pt x="18" y="17"/>
                    <a:pt x="19" y="17"/>
                  </a:cubicBezTo>
                  <a:cubicBezTo>
                    <a:pt x="19" y="17"/>
                    <a:pt x="20" y="17"/>
                    <a:pt x="20" y="17"/>
                  </a:cubicBezTo>
                  <a:cubicBezTo>
                    <a:pt x="21" y="17"/>
                    <a:pt x="22" y="16"/>
                    <a:pt x="22" y="15"/>
                  </a:cubicBezTo>
                  <a:cubicBezTo>
                    <a:pt x="26" y="12"/>
                    <a:pt x="24" y="7"/>
                    <a:pt x="20" y="7"/>
                  </a:cubicBezTo>
                  <a:cubicBezTo>
                    <a:pt x="16" y="7"/>
                    <a:pt x="16" y="11"/>
                    <a:pt x="14" y="13"/>
                  </a:cubicBezTo>
                  <a:cubicBezTo>
                    <a:pt x="14" y="14"/>
                    <a:pt x="13" y="14"/>
                    <a:pt x="13" y="14"/>
                  </a:cubicBezTo>
                  <a:cubicBezTo>
                    <a:pt x="12" y="15"/>
                    <a:pt x="12" y="15"/>
                    <a:pt x="11" y="15"/>
                  </a:cubicBezTo>
                  <a:cubicBezTo>
                    <a:pt x="10" y="16"/>
                    <a:pt x="8" y="16"/>
                    <a:pt x="6" y="16"/>
                  </a:cubicBezTo>
                  <a:cubicBezTo>
                    <a:pt x="4" y="15"/>
                    <a:pt x="2" y="13"/>
                    <a:pt x="1" y="11"/>
                  </a:cubicBezTo>
                  <a:cubicBezTo>
                    <a:pt x="0" y="10"/>
                    <a:pt x="0" y="8"/>
                    <a:pt x="0" y="6"/>
                  </a:cubicBezTo>
                  <a:cubicBezTo>
                    <a:pt x="1" y="5"/>
                    <a:pt x="1" y="5"/>
                    <a:pt x="1" y="4"/>
                  </a:cubicBezTo>
                  <a:cubicBezTo>
                    <a:pt x="1" y="4"/>
                    <a:pt x="2" y="3"/>
                    <a:pt x="2" y="3"/>
                  </a:cubicBezTo>
                  <a:cubicBezTo>
                    <a:pt x="2" y="3"/>
                    <a:pt x="2" y="2"/>
                    <a:pt x="2" y="2"/>
                  </a:cubicBezTo>
                  <a:cubicBezTo>
                    <a:pt x="2" y="1"/>
                    <a:pt x="2" y="1"/>
                    <a:pt x="2"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76" name="Freeform 152"/>
            <p:cNvSpPr>
              <a:spLocks/>
            </p:cNvSpPr>
            <p:nvPr/>
          </p:nvSpPr>
          <p:spPr bwMode="auto">
            <a:xfrm>
              <a:off x="5388" y="1637"/>
              <a:ext cx="101" cy="64"/>
            </a:xfrm>
            <a:custGeom>
              <a:avLst/>
              <a:gdLst/>
              <a:ahLst/>
              <a:cxnLst>
                <a:cxn ang="0">
                  <a:pos x="19" y="0"/>
                </a:cxn>
                <a:cxn ang="0">
                  <a:pos x="26" y="4"/>
                </a:cxn>
                <a:cxn ang="0">
                  <a:pos x="27" y="6"/>
                </a:cxn>
                <a:cxn ang="0">
                  <a:pos x="27" y="10"/>
                </a:cxn>
                <a:cxn ang="0">
                  <a:pos x="27" y="13"/>
                </a:cxn>
                <a:cxn ang="0">
                  <a:pos x="22" y="13"/>
                </a:cxn>
                <a:cxn ang="0">
                  <a:pos x="21" y="12"/>
                </a:cxn>
                <a:cxn ang="0">
                  <a:pos x="24" y="10"/>
                </a:cxn>
                <a:cxn ang="0">
                  <a:pos x="25" y="8"/>
                </a:cxn>
                <a:cxn ang="0">
                  <a:pos x="21" y="4"/>
                </a:cxn>
                <a:cxn ang="0">
                  <a:pos x="17" y="8"/>
                </a:cxn>
                <a:cxn ang="0">
                  <a:pos x="17" y="9"/>
                </a:cxn>
                <a:cxn ang="0">
                  <a:pos x="17" y="11"/>
                </a:cxn>
                <a:cxn ang="0">
                  <a:pos x="12" y="16"/>
                </a:cxn>
                <a:cxn ang="0">
                  <a:pos x="1" y="10"/>
                </a:cxn>
                <a:cxn ang="0">
                  <a:pos x="2" y="5"/>
                </a:cxn>
                <a:cxn ang="0">
                  <a:pos x="1" y="2"/>
                </a:cxn>
                <a:cxn ang="0">
                  <a:pos x="4" y="1"/>
                </a:cxn>
                <a:cxn ang="0">
                  <a:pos x="6" y="1"/>
                </a:cxn>
                <a:cxn ang="0">
                  <a:pos x="8" y="3"/>
                </a:cxn>
                <a:cxn ang="0">
                  <a:pos x="5" y="5"/>
                </a:cxn>
                <a:cxn ang="0">
                  <a:pos x="8" y="13"/>
                </a:cxn>
                <a:cxn ang="0">
                  <a:pos x="10" y="12"/>
                </a:cxn>
                <a:cxn ang="0">
                  <a:pos x="12" y="12"/>
                </a:cxn>
                <a:cxn ang="0">
                  <a:pos x="12" y="7"/>
                </a:cxn>
                <a:cxn ang="0">
                  <a:pos x="13" y="4"/>
                </a:cxn>
                <a:cxn ang="0">
                  <a:pos x="19" y="0"/>
                </a:cxn>
              </a:cxnLst>
              <a:rect l="0" t="0" r="r" b="b"/>
              <a:pathLst>
                <a:path w="28" h="18">
                  <a:moveTo>
                    <a:pt x="19" y="0"/>
                  </a:moveTo>
                  <a:cubicBezTo>
                    <a:pt x="22" y="0"/>
                    <a:pt x="24" y="1"/>
                    <a:pt x="26" y="4"/>
                  </a:cubicBezTo>
                  <a:cubicBezTo>
                    <a:pt x="26" y="4"/>
                    <a:pt x="27" y="5"/>
                    <a:pt x="27" y="6"/>
                  </a:cubicBezTo>
                  <a:cubicBezTo>
                    <a:pt x="27" y="7"/>
                    <a:pt x="27" y="9"/>
                    <a:pt x="27" y="10"/>
                  </a:cubicBezTo>
                  <a:cubicBezTo>
                    <a:pt x="27" y="11"/>
                    <a:pt x="28" y="12"/>
                    <a:pt x="27" y="13"/>
                  </a:cubicBezTo>
                  <a:cubicBezTo>
                    <a:pt x="26" y="13"/>
                    <a:pt x="23" y="14"/>
                    <a:pt x="22" y="13"/>
                  </a:cubicBezTo>
                  <a:cubicBezTo>
                    <a:pt x="21" y="13"/>
                    <a:pt x="21" y="12"/>
                    <a:pt x="21" y="12"/>
                  </a:cubicBezTo>
                  <a:cubicBezTo>
                    <a:pt x="22" y="11"/>
                    <a:pt x="23" y="11"/>
                    <a:pt x="24" y="10"/>
                  </a:cubicBezTo>
                  <a:cubicBezTo>
                    <a:pt x="24" y="9"/>
                    <a:pt x="25" y="9"/>
                    <a:pt x="25" y="8"/>
                  </a:cubicBezTo>
                  <a:cubicBezTo>
                    <a:pt x="26" y="6"/>
                    <a:pt x="23" y="4"/>
                    <a:pt x="21" y="4"/>
                  </a:cubicBezTo>
                  <a:cubicBezTo>
                    <a:pt x="18" y="4"/>
                    <a:pt x="18" y="5"/>
                    <a:pt x="17" y="8"/>
                  </a:cubicBezTo>
                  <a:cubicBezTo>
                    <a:pt x="17" y="8"/>
                    <a:pt x="17" y="8"/>
                    <a:pt x="17" y="9"/>
                  </a:cubicBezTo>
                  <a:cubicBezTo>
                    <a:pt x="17" y="9"/>
                    <a:pt x="17" y="10"/>
                    <a:pt x="17" y="11"/>
                  </a:cubicBezTo>
                  <a:cubicBezTo>
                    <a:pt x="16" y="13"/>
                    <a:pt x="14" y="16"/>
                    <a:pt x="12" y="16"/>
                  </a:cubicBezTo>
                  <a:cubicBezTo>
                    <a:pt x="7" y="18"/>
                    <a:pt x="2" y="15"/>
                    <a:pt x="1" y="10"/>
                  </a:cubicBezTo>
                  <a:cubicBezTo>
                    <a:pt x="1" y="8"/>
                    <a:pt x="1" y="7"/>
                    <a:pt x="2" y="5"/>
                  </a:cubicBezTo>
                  <a:cubicBezTo>
                    <a:pt x="2" y="4"/>
                    <a:pt x="0" y="3"/>
                    <a:pt x="1" y="2"/>
                  </a:cubicBezTo>
                  <a:cubicBezTo>
                    <a:pt x="2" y="1"/>
                    <a:pt x="3" y="1"/>
                    <a:pt x="4" y="1"/>
                  </a:cubicBezTo>
                  <a:cubicBezTo>
                    <a:pt x="4" y="1"/>
                    <a:pt x="5" y="1"/>
                    <a:pt x="6" y="1"/>
                  </a:cubicBezTo>
                  <a:cubicBezTo>
                    <a:pt x="7" y="0"/>
                    <a:pt x="9" y="1"/>
                    <a:pt x="8" y="3"/>
                  </a:cubicBezTo>
                  <a:cubicBezTo>
                    <a:pt x="8" y="3"/>
                    <a:pt x="6" y="4"/>
                    <a:pt x="5" y="5"/>
                  </a:cubicBezTo>
                  <a:cubicBezTo>
                    <a:pt x="2" y="8"/>
                    <a:pt x="4" y="13"/>
                    <a:pt x="8" y="13"/>
                  </a:cubicBezTo>
                  <a:cubicBezTo>
                    <a:pt x="9" y="13"/>
                    <a:pt x="10" y="13"/>
                    <a:pt x="10" y="12"/>
                  </a:cubicBezTo>
                  <a:cubicBezTo>
                    <a:pt x="11" y="12"/>
                    <a:pt x="11" y="12"/>
                    <a:pt x="12" y="12"/>
                  </a:cubicBezTo>
                  <a:cubicBezTo>
                    <a:pt x="12" y="10"/>
                    <a:pt x="12" y="9"/>
                    <a:pt x="12" y="7"/>
                  </a:cubicBezTo>
                  <a:cubicBezTo>
                    <a:pt x="12" y="6"/>
                    <a:pt x="13" y="5"/>
                    <a:pt x="13" y="4"/>
                  </a:cubicBezTo>
                  <a:cubicBezTo>
                    <a:pt x="15" y="1"/>
                    <a:pt x="16" y="1"/>
                    <a:pt x="19"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77" name="Freeform 153"/>
            <p:cNvSpPr>
              <a:spLocks/>
            </p:cNvSpPr>
            <p:nvPr/>
          </p:nvSpPr>
          <p:spPr bwMode="auto">
            <a:xfrm>
              <a:off x="4240" y="1628"/>
              <a:ext cx="101" cy="73"/>
            </a:xfrm>
            <a:custGeom>
              <a:avLst/>
              <a:gdLst/>
              <a:ahLst/>
              <a:cxnLst>
                <a:cxn ang="0">
                  <a:pos x="26" y="0"/>
                </a:cxn>
                <a:cxn ang="0">
                  <a:pos x="29" y="1"/>
                </a:cxn>
                <a:cxn ang="0">
                  <a:pos x="29" y="3"/>
                </a:cxn>
                <a:cxn ang="0">
                  <a:pos x="28" y="6"/>
                </a:cxn>
                <a:cxn ang="0">
                  <a:pos x="28" y="9"/>
                </a:cxn>
                <a:cxn ang="0">
                  <a:pos x="27" y="12"/>
                </a:cxn>
                <a:cxn ang="0">
                  <a:pos x="27" y="17"/>
                </a:cxn>
                <a:cxn ang="0">
                  <a:pos x="26" y="19"/>
                </a:cxn>
                <a:cxn ang="0">
                  <a:pos x="26" y="19"/>
                </a:cxn>
                <a:cxn ang="0">
                  <a:pos x="26" y="20"/>
                </a:cxn>
                <a:cxn ang="0">
                  <a:pos x="25" y="20"/>
                </a:cxn>
                <a:cxn ang="0">
                  <a:pos x="23" y="17"/>
                </a:cxn>
                <a:cxn ang="0">
                  <a:pos x="18" y="16"/>
                </a:cxn>
                <a:cxn ang="0">
                  <a:pos x="16" y="16"/>
                </a:cxn>
                <a:cxn ang="0">
                  <a:pos x="11" y="15"/>
                </a:cxn>
                <a:cxn ang="0">
                  <a:pos x="8" y="15"/>
                </a:cxn>
                <a:cxn ang="0">
                  <a:pos x="3" y="15"/>
                </a:cxn>
                <a:cxn ang="0">
                  <a:pos x="2" y="16"/>
                </a:cxn>
                <a:cxn ang="0">
                  <a:pos x="1" y="17"/>
                </a:cxn>
                <a:cxn ang="0">
                  <a:pos x="0" y="16"/>
                </a:cxn>
                <a:cxn ang="0">
                  <a:pos x="1" y="9"/>
                </a:cxn>
                <a:cxn ang="0">
                  <a:pos x="1" y="7"/>
                </a:cxn>
                <a:cxn ang="0">
                  <a:pos x="2" y="2"/>
                </a:cxn>
                <a:cxn ang="0">
                  <a:pos x="3" y="2"/>
                </a:cxn>
                <a:cxn ang="0">
                  <a:pos x="6" y="3"/>
                </a:cxn>
                <a:cxn ang="0">
                  <a:pos x="4" y="4"/>
                </a:cxn>
                <a:cxn ang="0">
                  <a:pos x="3" y="9"/>
                </a:cxn>
                <a:cxn ang="0">
                  <a:pos x="4" y="9"/>
                </a:cxn>
                <a:cxn ang="0">
                  <a:pos x="7" y="10"/>
                </a:cxn>
                <a:cxn ang="0">
                  <a:pos x="10" y="10"/>
                </a:cxn>
                <a:cxn ang="0">
                  <a:pos x="12" y="11"/>
                </a:cxn>
                <a:cxn ang="0">
                  <a:pos x="13" y="9"/>
                </a:cxn>
                <a:cxn ang="0">
                  <a:pos x="13" y="7"/>
                </a:cxn>
                <a:cxn ang="0">
                  <a:pos x="12" y="4"/>
                </a:cxn>
                <a:cxn ang="0">
                  <a:pos x="13" y="4"/>
                </a:cxn>
                <a:cxn ang="0">
                  <a:pos x="14" y="5"/>
                </a:cxn>
                <a:cxn ang="0">
                  <a:pos x="18" y="5"/>
                </a:cxn>
                <a:cxn ang="0">
                  <a:pos x="18" y="5"/>
                </a:cxn>
                <a:cxn ang="0">
                  <a:pos x="16" y="8"/>
                </a:cxn>
                <a:cxn ang="0">
                  <a:pos x="15" y="10"/>
                </a:cxn>
                <a:cxn ang="0">
                  <a:pos x="16" y="11"/>
                </a:cxn>
                <a:cxn ang="0">
                  <a:pos x="22" y="12"/>
                </a:cxn>
                <a:cxn ang="0">
                  <a:pos x="24" y="12"/>
                </a:cxn>
                <a:cxn ang="0">
                  <a:pos x="25" y="12"/>
                </a:cxn>
                <a:cxn ang="0">
                  <a:pos x="25" y="7"/>
                </a:cxn>
                <a:cxn ang="0">
                  <a:pos x="26" y="4"/>
                </a:cxn>
                <a:cxn ang="0">
                  <a:pos x="24" y="1"/>
                </a:cxn>
                <a:cxn ang="0">
                  <a:pos x="26" y="0"/>
                </a:cxn>
              </a:cxnLst>
              <a:rect l="0" t="0" r="r" b="b"/>
              <a:pathLst>
                <a:path w="29" h="20">
                  <a:moveTo>
                    <a:pt x="26" y="0"/>
                  </a:moveTo>
                  <a:cubicBezTo>
                    <a:pt x="27" y="0"/>
                    <a:pt x="28" y="1"/>
                    <a:pt x="29" y="1"/>
                  </a:cubicBezTo>
                  <a:cubicBezTo>
                    <a:pt x="29" y="1"/>
                    <a:pt x="29" y="2"/>
                    <a:pt x="29" y="3"/>
                  </a:cubicBezTo>
                  <a:cubicBezTo>
                    <a:pt x="28" y="4"/>
                    <a:pt x="28" y="5"/>
                    <a:pt x="28" y="6"/>
                  </a:cubicBezTo>
                  <a:cubicBezTo>
                    <a:pt x="28" y="7"/>
                    <a:pt x="28" y="8"/>
                    <a:pt x="28" y="9"/>
                  </a:cubicBezTo>
                  <a:cubicBezTo>
                    <a:pt x="28" y="10"/>
                    <a:pt x="27" y="11"/>
                    <a:pt x="27" y="12"/>
                  </a:cubicBezTo>
                  <a:cubicBezTo>
                    <a:pt x="27" y="14"/>
                    <a:pt x="27" y="15"/>
                    <a:pt x="27" y="17"/>
                  </a:cubicBezTo>
                  <a:cubicBezTo>
                    <a:pt x="27" y="18"/>
                    <a:pt x="27" y="19"/>
                    <a:pt x="26" y="19"/>
                  </a:cubicBezTo>
                  <a:cubicBezTo>
                    <a:pt x="26" y="19"/>
                    <a:pt x="26" y="19"/>
                    <a:pt x="26" y="19"/>
                  </a:cubicBezTo>
                  <a:cubicBezTo>
                    <a:pt x="26" y="20"/>
                    <a:pt x="26" y="20"/>
                    <a:pt x="26" y="20"/>
                  </a:cubicBezTo>
                  <a:cubicBezTo>
                    <a:pt x="26" y="20"/>
                    <a:pt x="25" y="20"/>
                    <a:pt x="25" y="20"/>
                  </a:cubicBezTo>
                  <a:cubicBezTo>
                    <a:pt x="24" y="20"/>
                    <a:pt x="24" y="18"/>
                    <a:pt x="23" y="17"/>
                  </a:cubicBezTo>
                  <a:cubicBezTo>
                    <a:pt x="22" y="17"/>
                    <a:pt x="20" y="16"/>
                    <a:pt x="18" y="16"/>
                  </a:cubicBezTo>
                  <a:cubicBezTo>
                    <a:pt x="18" y="16"/>
                    <a:pt x="17" y="16"/>
                    <a:pt x="16" y="16"/>
                  </a:cubicBezTo>
                  <a:cubicBezTo>
                    <a:pt x="15" y="16"/>
                    <a:pt x="13" y="16"/>
                    <a:pt x="11" y="15"/>
                  </a:cubicBezTo>
                  <a:cubicBezTo>
                    <a:pt x="10" y="15"/>
                    <a:pt x="9" y="15"/>
                    <a:pt x="8" y="15"/>
                  </a:cubicBezTo>
                  <a:cubicBezTo>
                    <a:pt x="6" y="15"/>
                    <a:pt x="4" y="14"/>
                    <a:pt x="3" y="15"/>
                  </a:cubicBezTo>
                  <a:cubicBezTo>
                    <a:pt x="2" y="15"/>
                    <a:pt x="2" y="16"/>
                    <a:pt x="2" y="16"/>
                  </a:cubicBezTo>
                  <a:cubicBezTo>
                    <a:pt x="2" y="17"/>
                    <a:pt x="1" y="17"/>
                    <a:pt x="1" y="17"/>
                  </a:cubicBezTo>
                  <a:cubicBezTo>
                    <a:pt x="0" y="16"/>
                    <a:pt x="0" y="16"/>
                    <a:pt x="0" y="16"/>
                  </a:cubicBezTo>
                  <a:cubicBezTo>
                    <a:pt x="0" y="13"/>
                    <a:pt x="1" y="11"/>
                    <a:pt x="1" y="9"/>
                  </a:cubicBezTo>
                  <a:cubicBezTo>
                    <a:pt x="1" y="8"/>
                    <a:pt x="1" y="8"/>
                    <a:pt x="1" y="7"/>
                  </a:cubicBezTo>
                  <a:cubicBezTo>
                    <a:pt x="1" y="6"/>
                    <a:pt x="1" y="4"/>
                    <a:pt x="2" y="2"/>
                  </a:cubicBezTo>
                  <a:cubicBezTo>
                    <a:pt x="2" y="2"/>
                    <a:pt x="2" y="2"/>
                    <a:pt x="3" y="2"/>
                  </a:cubicBezTo>
                  <a:cubicBezTo>
                    <a:pt x="4" y="1"/>
                    <a:pt x="7" y="1"/>
                    <a:pt x="6" y="3"/>
                  </a:cubicBezTo>
                  <a:cubicBezTo>
                    <a:pt x="6" y="4"/>
                    <a:pt x="5" y="4"/>
                    <a:pt x="4" y="4"/>
                  </a:cubicBezTo>
                  <a:cubicBezTo>
                    <a:pt x="3" y="5"/>
                    <a:pt x="3" y="7"/>
                    <a:pt x="3" y="9"/>
                  </a:cubicBezTo>
                  <a:cubicBezTo>
                    <a:pt x="3" y="9"/>
                    <a:pt x="3" y="9"/>
                    <a:pt x="4" y="9"/>
                  </a:cubicBezTo>
                  <a:cubicBezTo>
                    <a:pt x="5" y="10"/>
                    <a:pt x="6" y="10"/>
                    <a:pt x="7" y="10"/>
                  </a:cubicBezTo>
                  <a:cubicBezTo>
                    <a:pt x="8" y="10"/>
                    <a:pt x="9" y="10"/>
                    <a:pt x="10" y="10"/>
                  </a:cubicBezTo>
                  <a:cubicBezTo>
                    <a:pt x="10" y="10"/>
                    <a:pt x="11" y="11"/>
                    <a:pt x="12" y="11"/>
                  </a:cubicBezTo>
                  <a:cubicBezTo>
                    <a:pt x="13" y="10"/>
                    <a:pt x="13" y="10"/>
                    <a:pt x="13" y="9"/>
                  </a:cubicBezTo>
                  <a:cubicBezTo>
                    <a:pt x="13" y="8"/>
                    <a:pt x="13" y="7"/>
                    <a:pt x="13" y="7"/>
                  </a:cubicBezTo>
                  <a:cubicBezTo>
                    <a:pt x="12" y="6"/>
                    <a:pt x="10" y="6"/>
                    <a:pt x="12" y="4"/>
                  </a:cubicBezTo>
                  <a:cubicBezTo>
                    <a:pt x="12" y="4"/>
                    <a:pt x="12" y="4"/>
                    <a:pt x="13" y="4"/>
                  </a:cubicBezTo>
                  <a:cubicBezTo>
                    <a:pt x="13" y="4"/>
                    <a:pt x="14" y="4"/>
                    <a:pt x="14" y="5"/>
                  </a:cubicBezTo>
                  <a:cubicBezTo>
                    <a:pt x="16" y="5"/>
                    <a:pt x="17" y="5"/>
                    <a:pt x="18" y="5"/>
                  </a:cubicBezTo>
                  <a:cubicBezTo>
                    <a:pt x="18" y="5"/>
                    <a:pt x="18" y="5"/>
                    <a:pt x="18" y="5"/>
                  </a:cubicBezTo>
                  <a:cubicBezTo>
                    <a:pt x="19" y="7"/>
                    <a:pt x="17" y="7"/>
                    <a:pt x="16" y="8"/>
                  </a:cubicBezTo>
                  <a:cubicBezTo>
                    <a:pt x="16" y="8"/>
                    <a:pt x="15" y="9"/>
                    <a:pt x="15" y="10"/>
                  </a:cubicBezTo>
                  <a:cubicBezTo>
                    <a:pt x="15" y="10"/>
                    <a:pt x="16" y="11"/>
                    <a:pt x="16" y="11"/>
                  </a:cubicBezTo>
                  <a:cubicBezTo>
                    <a:pt x="17" y="12"/>
                    <a:pt x="20" y="12"/>
                    <a:pt x="22" y="12"/>
                  </a:cubicBezTo>
                  <a:cubicBezTo>
                    <a:pt x="22" y="12"/>
                    <a:pt x="23" y="12"/>
                    <a:pt x="24" y="12"/>
                  </a:cubicBezTo>
                  <a:cubicBezTo>
                    <a:pt x="24" y="12"/>
                    <a:pt x="24" y="12"/>
                    <a:pt x="25" y="12"/>
                  </a:cubicBezTo>
                  <a:cubicBezTo>
                    <a:pt x="25" y="10"/>
                    <a:pt x="25" y="8"/>
                    <a:pt x="25" y="7"/>
                  </a:cubicBezTo>
                  <a:cubicBezTo>
                    <a:pt x="26" y="6"/>
                    <a:pt x="26" y="5"/>
                    <a:pt x="26" y="4"/>
                  </a:cubicBezTo>
                  <a:cubicBezTo>
                    <a:pt x="26" y="3"/>
                    <a:pt x="24" y="3"/>
                    <a:pt x="24" y="1"/>
                  </a:cubicBezTo>
                  <a:cubicBezTo>
                    <a:pt x="24" y="0"/>
                    <a:pt x="25" y="0"/>
                    <a:pt x="26" y="0"/>
                  </a:cubicBezTo>
                  <a:close/>
                </a:path>
              </a:pathLst>
            </a:custGeom>
            <a:solidFill>
              <a:srgbClr val="716F6E"/>
            </a:solidFill>
            <a:ln w="9525">
              <a:noFill/>
              <a:round/>
              <a:headEnd/>
              <a:tailEnd/>
            </a:ln>
          </p:spPr>
          <p:txBody>
            <a:bodyPr/>
            <a:lstStyle/>
            <a:p>
              <a:pPr>
                <a:defRPr/>
              </a:pPr>
              <a:endParaRPr lang="es-MX">
                <a:latin typeface="Arial" charset="0"/>
                <a:cs typeface="Arial" charset="0"/>
              </a:endParaRPr>
            </a:p>
          </p:txBody>
        </p:sp>
        <p:sp>
          <p:nvSpPr>
            <p:cNvPr id="1178" name="Freeform 154"/>
            <p:cNvSpPr>
              <a:spLocks/>
            </p:cNvSpPr>
            <p:nvPr/>
          </p:nvSpPr>
          <p:spPr bwMode="auto">
            <a:xfrm>
              <a:off x="4460" y="1605"/>
              <a:ext cx="165" cy="287"/>
            </a:xfrm>
            <a:custGeom>
              <a:avLst/>
              <a:gdLst/>
              <a:ahLst/>
              <a:cxnLst>
                <a:cxn ang="0">
                  <a:pos x="6" y="9"/>
                </a:cxn>
                <a:cxn ang="0">
                  <a:pos x="12" y="0"/>
                </a:cxn>
                <a:cxn ang="0">
                  <a:pos x="20" y="24"/>
                </a:cxn>
                <a:cxn ang="0">
                  <a:pos x="22" y="36"/>
                </a:cxn>
                <a:cxn ang="0">
                  <a:pos x="32" y="49"/>
                </a:cxn>
                <a:cxn ang="0">
                  <a:pos x="42" y="60"/>
                </a:cxn>
                <a:cxn ang="0">
                  <a:pos x="46" y="71"/>
                </a:cxn>
                <a:cxn ang="0">
                  <a:pos x="23" y="60"/>
                </a:cxn>
                <a:cxn ang="0">
                  <a:pos x="12" y="44"/>
                </a:cxn>
                <a:cxn ang="0">
                  <a:pos x="11" y="19"/>
                </a:cxn>
                <a:cxn ang="0">
                  <a:pos x="7" y="10"/>
                </a:cxn>
                <a:cxn ang="0">
                  <a:pos x="6" y="9"/>
                </a:cxn>
              </a:cxnLst>
              <a:rect l="0" t="0" r="r" b="b"/>
              <a:pathLst>
                <a:path w="46" h="82">
                  <a:moveTo>
                    <a:pt x="6" y="9"/>
                  </a:moveTo>
                  <a:cubicBezTo>
                    <a:pt x="2" y="0"/>
                    <a:pt x="12" y="0"/>
                    <a:pt x="12" y="0"/>
                  </a:cubicBezTo>
                  <a:cubicBezTo>
                    <a:pt x="27" y="5"/>
                    <a:pt x="20" y="24"/>
                    <a:pt x="20" y="24"/>
                  </a:cubicBezTo>
                  <a:cubicBezTo>
                    <a:pt x="15" y="35"/>
                    <a:pt x="22" y="36"/>
                    <a:pt x="22" y="36"/>
                  </a:cubicBezTo>
                  <a:cubicBezTo>
                    <a:pt x="29" y="41"/>
                    <a:pt x="31" y="43"/>
                    <a:pt x="32" y="49"/>
                  </a:cubicBezTo>
                  <a:cubicBezTo>
                    <a:pt x="34" y="62"/>
                    <a:pt x="42" y="60"/>
                    <a:pt x="42" y="60"/>
                  </a:cubicBezTo>
                  <a:cubicBezTo>
                    <a:pt x="42" y="60"/>
                    <a:pt x="46" y="71"/>
                    <a:pt x="46" y="71"/>
                  </a:cubicBezTo>
                  <a:cubicBezTo>
                    <a:pt x="25" y="82"/>
                    <a:pt x="23" y="60"/>
                    <a:pt x="23" y="60"/>
                  </a:cubicBezTo>
                  <a:cubicBezTo>
                    <a:pt x="24" y="52"/>
                    <a:pt x="12" y="44"/>
                    <a:pt x="12" y="44"/>
                  </a:cubicBezTo>
                  <a:cubicBezTo>
                    <a:pt x="0" y="35"/>
                    <a:pt x="11" y="19"/>
                    <a:pt x="11" y="19"/>
                  </a:cubicBezTo>
                  <a:cubicBezTo>
                    <a:pt x="15" y="13"/>
                    <a:pt x="7" y="10"/>
                    <a:pt x="7" y="10"/>
                  </a:cubicBezTo>
                  <a:cubicBezTo>
                    <a:pt x="7" y="10"/>
                    <a:pt x="6" y="9"/>
                    <a:pt x="6" y="9"/>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179" name="Freeform 155"/>
            <p:cNvSpPr>
              <a:spLocks/>
            </p:cNvSpPr>
            <p:nvPr/>
          </p:nvSpPr>
          <p:spPr bwMode="auto">
            <a:xfrm>
              <a:off x="4419" y="1583"/>
              <a:ext cx="51" cy="41"/>
            </a:xfrm>
            <a:custGeom>
              <a:avLst/>
              <a:gdLst/>
              <a:ahLst/>
              <a:cxnLst>
                <a:cxn ang="0">
                  <a:pos x="11" y="1"/>
                </a:cxn>
                <a:cxn ang="0">
                  <a:pos x="7" y="0"/>
                </a:cxn>
                <a:cxn ang="0">
                  <a:pos x="3" y="9"/>
                </a:cxn>
                <a:cxn ang="0">
                  <a:pos x="12" y="5"/>
                </a:cxn>
                <a:cxn ang="0">
                  <a:pos x="11" y="1"/>
                </a:cxn>
              </a:cxnLst>
              <a:rect l="0" t="0" r="r" b="b"/>
              <a:pathLst>
                <a:path w="14" h="11">
                  <a:moveTo>
                    <a:pt x="11" y="1"/>
                  </a:moveTo>
                  <a:cubicBezTo>
                    <a:pt x="10" y="0"/>
                    <a:pt x="8" y="0"/>
                    <a:pt x="7" y="0"/>
                  </a:cubicBezTo>
                  <a:cubicBezTo>
                    <a:pt x="4" y="2"/>
                    <a:pt x="0" y="7"/>
                    <a:pt x="3" y="9"/>
                  </a:cubicBezTo>
                  <a:cubicBezTo>
                    <a:pt x="7" y="11"/>
                    <a:pt x="10" y="8"/>
                    <a:pt x="12" y="5"/>
                  </a:cubicBezTo>
                  <a:cubicBezTo>
                    <a:pt x="12" y="4"/>
                    <a:pt x="14" y="1"/>
                    <a:pt x="11" y="1"/>
                  </a:cubicBezTo>
                  <a:close/>
                </a:path>
              </a:pathLst>
            </a:custGeom>
            <a:solidFill>
              <a:srgbClr val="F68F00"/>
            </a:solidFill>
            <a:ln w="9525">
              <a:noFill/>
              <a:round/>
              <a:headEnd/>
              <a:tailEnd/>
            </a:ln>
          </p:spPr>
          <p:txBody>
            <a:bodyPr/>
            <a:lstStyle/>
            <a:p>
              <a:pPr>
                <a:defRPr/>
              </a:pPr>
              <a:endParaRPr lang="es-MX">
                <a:latin typeface="Arial" charset="0"/>
                <a:cs typeface="Arial" charset="0"/>
              </a:endParaRPr>
            </a:p>
          </p:txBody>
        </p:sp>
        <p:sp>
          <p:nvSpPr>
            <p:cNvPr id="1180" name="Freeform 156"/>
            <p:cNvSpPr>
              <a:spLocks/>
            </p:cNvSpPr>
            <p:nvPr/>
          </p:nvSpPr>
          <p:spPr bwMode="auto">
            <a:xfrm>
              <a:off x="4419" y="1583"/>
              <a:ext cx="51" cy="41"/>
            </a:xfrm>
            <a:custGeom>
              <a:avLst/>
              <a:gdLst/>
              <a:ahLst/>
              <a:cxnLst>
                <a:cxn ang="0">
                  <a:pos x="11" y="1"/>
                </a:cxn>
                <a:cxn ang="0">
                  <a:pos x="7" y="0"/>
                </a:cxn>
                <a:cxn ang="0">
                  <a:pos x="3" y="9"/>
                </a:cxn>
                <a:cxn ang="0">
                  <a:pos x="12" y="5"/>
                </a:cxn>
                <a:cxn ang="0">
                  <a:pos x="11" y="1"/>
                </a:cxn>
              </a:cxnLst>
              <a:rect l="0" t="0" r="r" b="b"/>
              <a:pathLst>
                <a:path w="14" h="11">
                  <a:moveTo>
                    <a:pt x="11" y="1"/>
                  </a:moveTo>
                  <a:cubicBezTo>
                    <a:pt x="10" y="0"/>
                    <a:pt x="8" y="0"/>
                    <a:pt x="7" y="0"/>
                  </a:cubicBezTo>
                  <a:cubicBezTo>
                    <a:pt x="4" y="2"/>
                    <a:pt x="0" y="7"/>
                    <a:pt x="3" y="9"/>
                  </a:cubicBezTo>
                  <a:cubicBezTo>
                    <a:pt x="7" y="11"/>
                    <a:pt x="10" y="8"/>
                    <a:pt x="12" y="5"/>
                  </a:cubicBezTo>
                  <a:cubicBezTo>
                    <a:pt x="12" y="4"/>
                    <a:pt x="14" y="1"/>
                    <a:pt x="11" y="1"/>
                  </a:cubicBezTo>
                  <a:close/>
                </a:path>
              </a:pathLst>
            </a:custGeom>
            <a:noFill/>
            <a:ln w="0">
              <a:solidFill>
                <a:srgbClr val="704D1B"/>
              </a:solidFill>
              <a:prstDash val="solid"/>
              <a:round/>
              <a:headEnd/>
              <a:tailEnd/>
            </a:ln>
          </p:spPr>
          <p:txBody>
            <a:bodyPr/>
            <a:lstStyle/>
            <a:p>
              <a:pPr>
                <a:defRPr/>
              </a:pPr>
              <a:endParaRPr lang="es-MX">
                <a:latin typeface="Arial" charset="0"/>
                <a:cs typeface="Arial" charset="0"/>
              </a:endParaRPr>
            </a:p>
          </p:txBody>
        </p:sp>
        <p:sp>
          <p:nvSpPr>
            <p:cNvPr id="1181" name="Freeform 157"/>
            <p:cNvSpPr>
              <a:spLocks/>
            </p:cNvSpPr>
            <p:nvPr/>
          </p:nvSpPr>
          <p:spPr bwMode="auto">
            <a:xfrm>
              <a:off x="4433" y="1592"/>
              <a:ext cx="14" cy="14"/>
            </a:xfrm>
            <a:custGeom>
              <a:avLst/>
              <a:gdLst/>
              <a:ahLst/>
              <a:cxnLst>
                <a:cxn ang="0">
                  <a:pos x="3" y="0"/>
                </a:cxn>
                <a:cxn ang="0">
                  <a:pos x="2" y="0"/>
                </a:cxn>
                <a:cxn ang="0">
                  <a:pos x="1" y="3"/>
                </a:cxn>
                <a:cxn ang="0">
                  <a:pos x="3" y="2"/>
                </a:cxn>
                <a:cxn ang="0">
                  <a:pos x="3" y="0"/>
                </a:cxn>
              </a:cxnLst>
              <a:rect l="0" t="0" r="r" b="b"/>
              <a:pathLst>
                <a:path w="4" h="4">
                  <a:moveTo>
                    <a:pt x="3" y="0"/>
                  </a:moveTo>
                  <a:cubicBezTo>
                    <a:pt x="3" y="0"/>
                    <a:pt x="2" y="0"/>
                    <a:pt x="2" y="0"/>
                  </a:cubicBezTo>
                  <a:cubicBezTo>
                    <a:pt x="1" y="1"/>
                    <a:pt x="0" y="2"/>
                    <a:pt x="1" y="3"/>
                  </a:cubicBezTo>
                  <a:cubicBezTo>
                    <a:pt x="2" y="4"/>
                    <a:pt x="3" y="3"/>
                    <a:pt x="3" y="2"/>
                  </a:cubicBezTo>
                  <a:cubicBezTo>
                    <a:pt x="4" y="1"/>
                    <a:pt x="4" y="1"/>
                    <a:pt x="3"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182" name="Freeform 158"/>
            <p:cNvSpPr>
              <a:spLocks/>
            </p:cNvSpPr>
            <p:nvPr/>
          </p:nvSpPr>
          <p:spPr bwMode="auto">
            <a:xfrm>
              <a:off x="4424" y="1592"/>
              <a:ext cx="69" cy="50"/>
            </a:xfrm>
            <a:custGeom>
              <a:avLst/>
              <a:gdLst/>
              <a:ahLst/>
              <a:cxnLst>
                <a:cxn ang="0">
                  <a:pos x="16" y="1"/>
                </a:cxn>
                <a:cxn ang="0">
                  <a:pos x="10" y="0"/>
                </a:cxn>
                <a:cxn ang="0">
                  <a:pos x="6" y="12"/>
                </a:cxn>
                <a:cxn ang="0">
                  <a:pos x="17" y="7"/>
                </a:cxn>
                <a:cxn ang="0">
                  <a:pos x="16" y="1"/>
                </a:cxn>
              </a:cxnLst>
              <a:rect l="0" t="0" r="r" b="b"/>
              <a:pathLst>
                <a:path w="19" h="15">
                  <a:moveTo>
                    <a:pt x="16" y="1"/>
                  </a:moveTo>
                  <a:cubicBezTo>
                    <a:pt x="14" y="0"/>
                    <a:pt x="12" y="0"/>
                    <a:pt x="10" y="0"/>
                  </a:cubicBezTo>
                  <a:cubicBezTo>
                    <a:pt x="6" y="2"/>
                    <a:pt x="0" y="9"/>
                    <a:pt x="6" y="12"/>
                  </a:cubicBezTo>
                  <a:cubicBezTo>
                    <a:pt x="10" y="15"/>
                    <a:pt x="15" y="10"/>
                    <a:pt x="17" y="7"/>
                  </a:cubicBezTo>
                  <a:cubicBezTo>
                    <a:pt x="17" y="5"/>
                    <a:pt x="19" y="1"/>
                    <a:pt x="16" y="1"/>
                  </a:cubicBezTo>
                  <a:close/>
                </a:path>
              </a:pathLst>
            </a:custGeom>
            <a:solidFill>
              <a:srgbClr val="F68F00"/>
            </a:solidFill>
            <a:ln w="9525">
              <a:noFill/>
              <a:round/>
              <a:headEnd/>
              <a:tailEnd/>
            </a:ln>
          </p:spPr>
          <p:txBody>
            <a:bodyPr/>
            <a:lstStyle/>
            <a:p>
              <a:pPr>
                <a:defRPr/>
              </a:pPr>
              <a:endParaRPr lang="es-MX">
                <a:latin typeface="Arial" charset="0"/>
                <a:cs typeface="Arial" charset="0"/>
              </a:endParaRPr>
            </a:p>
          </p:txBody>
        </p:sp>
        <p:sp>
          <p:nvSpPr>
            <p:cNvPr id="1183" name="Freeform 159"/>
            <p:cNvSpPr>
              <a:spLocks/>
            </p:cNvSpPr>
            <p:nvPr/>
          </p:nvSpPr>
          <p:spPr bwMode="auto">
            <a:xfrm>
              <a:off x="4424" y="1592"/>
              <a:ext cx="69" cy="50"/>
            </a:xfrm>
            <a:custGeom>
              <a:avLst/>
              <a:gdLst/>
              <a:ahLst/>
              <a:cxnLst>
                <a:cxn ang="0">
                  <a:pos x="16" y="1"/>
                </a:cxn>
                <a:cxn ang="0">
                  <a:pos x="10" y="0"/>
                </a:cxn>
                <a:cxn ang="0">
                  <a:pos x="6" y="12"/>
                </a:cxn>
                <a:cxn ang="0">
                  <a:pos x="17" y="7"/>
                </a:cxn>
                <a:cxn ang="0">
                  <a:pos x="16" y="1"/>
                </a:cxn>
              </a:cxnLst>
              <a:rect l="0" t="0" r="r" b="b"/>
              <a:pathLst>
                <a:path w="19" h="15">
                  <a:moveTo>
                    <a:pt x="16" y="1"/>
                  </a:moveTo>
                  <a:cubicBezTo>
                    <a:pt x="14" y="0"/>
                    <a:pt x="12" y="0"/>
                    <a:pt x="10" y="0"/>
                  </a:cubicBezTo>
                  <a:cubicBezTo>
                    <a:pt x="6" y="2"/>
                    <a:pt x="0" y="9"/>
                    <a:pt x="6" y="12"/>
                  </a:cubicBezTo>
                  <a:cubicBezTo>
                    <a:pt x="10" y="15"/>
                    <a:pt x="15" y="10"/>
                    <a:pt x="17" y="7"/>
                  </a:cubicBezTo>
                  <a:cubicBezTo>
                    <a:pt x="17" y="5"/>
                    <a:pt x="19" y="1"/>
                    <a:pt x="16" y="1"/>
                  </a:cubicBezTo>
                  <a:close/>
                </a:path>
              </a:pathLst>
            </a:custGeom>
            <a:noFill/>
            <a:ln w="0">
              <a:solidFill>
                <a:srgbClr val="704D1B"/>
              </a:solidFill>
              <a:prstDash val="solid"/>
              <a:round/>
              <a:headEnd/>
              <a:tailEnd/>
            </a:ln>
          </p:spPr>
          <p:txBody>
            <a:bodyPr/>
            <a:lstStyle/>
            <a:p>
              <a:pPr>
                <a:defRPr/>
              </a:pPr>
              <a:endParaRPr lang="es-MX">
                <a:latin typeface="Arial" charset="0"/>
                <a:cs typeface="Arial" charset="0"/>
              </a:endParaRPr>
            </a:p>
          </p:txBody>
        </p:sp>
        <p:sp>
          <p:nvSpPr>
            <p:cNvPr id="1184" name="Freeform 160"/>
            <p:cNvSpPr>
              <a:spLocks/>
            </p:cNvSpPr>
            <p:nvPr/>
          </p:nvSpPr>
          <p:spPr bwMode="auto">
            <a:xfrm>
              <a:off x="4447" y="1601"/>
              <a:ext cx="23" cy="14"/>
            </a:xfrm>
            <a:custGeom>
              <a:avLst/>
              <a:gdLst/>
              <a:ahLst/>
              <a:cxnLst>
                <a:cxn ang="0">
                  <a:pos x="5" y="0"/>
                </a:cxn>
                <a:cxn ang="0">
                  <a:pos x="3" y="0"/>
                </a:cxn>
                <a:cxn ang="0">
                  <a:pos x="1" y="4"/>
                </a:cxn>
                <a:cxn ang="0">
                  <a:pos x="5" y="2"/>
                </a:cxn>
                <a:cxn ang="0">
                  <a:pos x="5" y="0"/>
                </a:cxn>
              </a:cxnLst>
              <a:rect l="0" t="0" r="r" b="b"/>
              <a:pathLst>
                <a:path w="6" h="4">
                  <a:moveTo>
                    <a:pt x="5" y="0"/>
                  </a:moveTo>
                  <a:cubicBezTo>
                    <a:pt x="4" y="0"/>
                    <a:pt x="3" y="0"/>
                    <a:pt x="3" y="0"/>
                  </a:cubicBezTo>
                  <a:cubicBezTo>
                    <a:pt x="1" y="1"/>
                    <a:pt x="0" y="3"/>
                    <a:pt x="1" y="4"/>
                  </a:cubicBezTo>
                  <a:cubicBezTo>
                    <a:pt x="3" y="4"/>
                    <a:pt x="4" y="3"/>
                    <a:pt x="5" y="2"/>
                  </a:cubicBezTo>
                  <a:cubicBezTo>
                    <a:pt x="5" y="2"/>
                    <a:pt x="6" y="0"/>
                    <a:pt x="5"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185" name="Freeform 161"/>
            <p:cNvSpPr>
              <a:spLocks/>
            </p:cNvSpPr>
            <p:nvPr/>
          </p:nvSpPr>
          <p:spPr bwMode="auto">
            <a:xfrm>
              <a:off x="4465" y="1642"/>
              <a:ext cx="165" cy="251"/>
            </a:xfrm>
            <a:custGeom>
              <a:avLst/>
              <a:gdLst/>
              <a:ahLst/>
              <a:cxnLst>
                <a:cxn ang="0">
                  <a:pos x="47" y="61"/>
                </a:cxn>
                <a:cxn ang="0">
                  <a:pos x="23" y="49"/>
                </a:cxn>
                <a:cxn ang="0">
                  <a:pos x="12" y="33"/>
                </a:cxn>
                <a:cxn ang="0">
                  <a:pos x="11" y="9"/>
                </a:cxn>
                <a:cxn ang="0">
                  <a:pos x="6" y="0"/>
                </a:cxn>
                <a:cxn ang="0">
                  <a:pos x="10" y="9"/>
                </a:cxn>
                <a:cxn ang="0">
                  <a:pos x="11" y="34"/>
                </a:cxn>
                <a:cxn ang="0">
                  <a:pos x="23" y="50"/>
                </a:cxn>
                <a:cxn ang="0">
                  <a:pos x="45" y="61"/>
                </a:cxn>
                <a:cxn ang="0">
                  <a:pos x="47" y="61"/>
                </a:cxn>
              </a:cxnLst>
              <a:rect l="0" t="0" r="r" b="b"/>
              <a:pathLst>
                <a:path w="47" h="72">
                  <a:moveTo>
                    <a:pt x="47" y="61"/>
                  </a:moveTo>
                  <a:cubicBezTo>
                    <a:pt x="26" y="71"/>
                    <a:pt x="23" y="49"/>
                    <a:pt x="23" y="49"/>
                  </a:cubicBezTo>
                  <a:cubicBezTo>
                    <a:pt x="24" y="41"/>
                    <a:pt x="12" y="33"/>
                    <a:pt x="12" y="33"/>
                  </a:cubicBezTo>
                  <a:cubicBezTo>
                    <a:pt x="2" y="25"/>
                    <a:pt x="11" y="9"/>
                    <a:pt x="11" y="9"/>
                  </a:cubicBezTo>
                  <a:cubicBezTo>
                    <a:pt x="15" y="3"/>
                    <a:pt x="6" y="0"/>
                    <a:pt x="6" y="0"/>
                  </a:cubicBezTo>
                  <a:cubicBezTo>
                    <a:pt x="6" y="0"/>
                    <a:pt x="13" y="3"/>
                    <a:pt x="10" y="9"/>
                  </a:cubicBezTo>
                  <a:cubicBezTo>
                    <a:pt x="10" y="9"/>
                    <a:pt x="0" y="25"/>
                    <a:pt x="11" y="34"/>
                  </a:cubicBezTo>
                  <a:cubicBezTo>
                    <a:pt x="11" y="34"/>
                    <a:pt x="23" y="42"/>
                    <a:pt x="23" y="50"/>
                  </a:cubicBezTo>
                  <a:cubicBezTo>
                    <a:pt x="23" y="50"/>
                    <a:pt x="23" y="72"/>
                    <a:pt x="45" y="61"/>
                  </a:cubicBezTo>
                  <a:cubicBezTo>
                    <a:pt x="45" y="61"/>
                    <a:pt x="47" y="61"/>
                    <a:pt x="47" y="61"/>
                  </a:cubicBezTo>
                  <a:close/>
                </a:path>
              </a:pathLst>
            </a:custGeom>
            <a:solidFill>
              <a:srgbClr val="005039"/>
            </a:solidFill>
            <a:ln w="9525">
              <a:noFill/>
              <a:round/>
              <a:headEnd/>
              <a:tailEnd/>
            </a:ln>
          </p:spPr>
          <p:txBody>
            <a:bodyPr/>
            <a:lstStyle/>
            <a:p>
              <a:pPr>
                <a:defRPr/>
              </a:pPr>
              <a:endParaRPr lang="es-MX">
                <a:latin typeface="Arial" charset="0"/>
                <a:cs typeface="Arial" charset="0"/>
              </a:endParaRPr>
            </a:p>
          </p:txBody>
        </p:sp>
        <p:sp>
          <p:nvSpPr>
            <p:cNvPr id="1186" name="Freeform 162"/>
            <p:cNvSpPr>
              <a:spLocks/>
            </p:cNvSpPr>
            <p:nvPr/>
          </p:nvSpPr>
          <p:spPr bwMode="auto">
            <a:xfrm>
              <a:off x="4520" y="1742"/>
              <a:ext cx="37" cy="32"/>
            </a:xfrm>
            <a:custGeom>
              <a:avLst/>
              <a:gdLst/>
              <a:ahLst/>
              <a:cxnLst>
                <a:cxn ang="0">
                  <a:pos x="10" y="1"/>
                </a:cxn>
                <a:cxn ang="0">
                  <a:pos x="3" y="1"/>
                </a:cxn>
                <a:cxn ang="0">
                  <a:pos x="0" y="8"/>
                </a:cxn>
                <a:cxn ang="0">
                  <a:pos x="7" y="7"/>
                </a:cxn>
                <a:cxn ang="0">
                  <a:pos x="10" y="1"/>
                </a:cxn>
              </a:cxnLst>
              <a:rect l="0" t="0" r="r" b="b"/>
              <a:pathLst>
                <a:path w="10" h="9">
                  <a:moveTo>
                    <a:pt x="10" y="1"/>
                  </a:moveTo>
                  <a:cubicBezTo>
                    <a:pt x="10" y="1"/>
                    <a:pt x="6" y="0"/>
                    <a:pt x="3" y="1"/>
                  </a:cubicBezTo>
                  <a:cubicBezTo>
                    <a:pt x="3" y="1"/>
                    <a:pt x="0" y="6"/>
                    <a:pt x="0" y="8"/>
                  </a:cubicBezTo>
                  <a:cubicBezTo>
                    <a:pt x="0" y="8"/>
                    <a:pt x="5" y="9"/>
                    <a:pt x="7" y="7"/>
                  </a:cubicBezTo>
                  <a:cubicBezTo>
                    <a:pt x="7" y="7"/>
                    <a:pt x="10" y="5"/>
                    <a:pt x="10" y="1"/>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187" name="Freeform 163"/>
            <p:cNvSpPr>
              <a:spLocks/>
            </p:cNvSpPr>
            <p:nvPr/>
          </p:nvSpPr>
          <p:spPr bwMode="auto">
            <a:xfrm>
              <a:off x="4525" y="1747"/>
              <a:ext cx="28" cy="18"/>
            </a:xfrm>
            <a:custGeom>
              <a:avLst/>
              <a:gdLst/>
              <a:ahLst/>
              <a:cxnLst>
                <a:cxn ang="0">
                  <a:pos x="8" y="1"/>
                </a:cxn>
                <a:cxn ang="0">
                  <a:pos x="2" y="2"/>
                </a:cxn>
                <a:cxn ang="0">
                  <a:pos x="1" y="6"/>
                </a:cxn>
                <a:cxn ang="0">
                  <a:pos x="6" y="5"/>
                </a:cxn>
                <a:cxn ang="0">
                  <a:pos x="8" y="1"/>
                </a:cxn>
              </a:cxnLst>
              <a:rect l="0" t="0" r="r" b="b"/>
              <a:pathLst>
                <a:path w="8" h="6">
                  <a:moveTo>
                    <a:pt x="8" y="1"/>
                  </a:moveTo>
                  <a:cubicBezTo>
                    <a:pt x="8" y="1"/>
                    <a:pt x="4" y="0"/>
                    <a:pt x="2" y="2"/>
                  </a:cubicBezTo>
                  <a:cubicBezTo>
                    <a:pt x="2" y="2"/>
                    <a:pt x="0" y="5"/>
                    <a:pt x="1" y="6"/>
                  </a:cubicBezTo>
                  <a:cubicBezTo>
                    <a:pt x="1" y="6"/>
                    <a:pt x="4" y="6"/>
                    <a:pt x="6" y="5"/>
                  </a:cubicBezTo>
                  <a:cubicBezTo>
                    <a:pt x="6" y="5"/>
                    <a:pt x="6" y="4"/>
                    <a:pt x="8"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188" name="Freeform 164"/>
            <p:cNvSpPr>
              <a:spLocks/>
            </p:cNvSpPr>
            <p:nvPr/>
          </p:nvSpPr>
          <p:spPr bwMode="auto">
            <a:xfrm>
              <a:off x="4534" y="1760"/>
              <a:ext cx="32" cy="27"/>
            </a:xfrm>
            <a:custGeom>
              <a:avLst/>
              <a:gdLst/>
              <a:ahLst/>
              <a:cxnLst>
                <a:cxn ang="0">
                  <a:pos x="9" y="1"/>
                </a:cxn>
                <a:cxn ang="0">
                  <a:pos x="3" y="1"/>
                </a:cxn>
                <a:cxn ang="0">
                  <a:pos x="0" y="8"/>
                </a:cxn>
                <a:cxn ang="0">
                  <a:pos x="7" y="6"/>
                </a:cxn>
                <a:cxn ang="0">
                  <a:pos x="9" y="1"/>
                </a:cxn>
              </a:cxnLst>
              <a:rect l="0" t="0" r="r" b="b"/>
              <a:pathLst>
                <a:path w="9" h="8">
                  <a:moveTo>
                    <a:pt x="9" y="1"/>
                  </a:moveTo>
                  <a:cubicBezTo>
                    <a:pt x="9" y="1"/>
                    <a:pt x="6" y="0"/>
                    <a:pt x="3" y="1"/>
                  </a:cubicBezTo>
                  <a:cubicBezTo>
                    <a:pt x="3" y="1"/>
                    <a:pt x="0" y="5"/>
                    <a:pt x="0" y="8"/>
                  </a:cubicBezTo>
                  <a:cubicBezTo>
                    <a:pt x="0" y="8"/>
                    <a:pt x="4" y="8"/>
                    <a:pt x="7" y="6"/>
                  </a:cubicBezTo>
                  <a:cubicBezTo>
                    <a:pt x="7" y="6"/>
                    <a:pt x="9" y="4"/>
                    <a:pt x="9" y="1"/>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189" name="Freeform 165"/>
            <p:cNvSpPr>
              <a:spLocks/>
            </p:cNvSpPr>
            <p:nvPr/>
          </p:nvSpPr>
          <p:spPr bwMode="auto">
            <a:xfrm>
              <a:off x="4538" y="1760"/>
              <a:ext cx="28" cy="23"/>
            </a:xfrm>
            <a:custGeom>
              <a:avLst/>
              <a:gdLst/>
              <a:ahLst/>
              <a:cxnLst>
                <a:cxn ang="0">
                  <a:pos x="7" y="1"/>
                </a:cxn>
                <a:cxn ang="0">
                  <a:pos x="2" y="1"/>
                </a:cxn>
                <a:cxn ang="0">
                  <a:pos x="1" y="6"/>
                </a:cxn>
                <a:cxn ang="0">
                  <a:pos x="5" y="4"/>
                </a:cxn>
                <a:cxn ang="0">
                  <a:pos x="7" y="1"/>
                </a:cxn>
              </a:cxnLst>
              <a:rect l="0" t="0" r="r" b="b"/>
              <a:pathLst>
                <a:path w="7" h="6">
                  <a:moveTo>
                    <a:pt x="7" y="1"/>
                  </a:moveTo>
                  <a:cubicBezTo>
                    <a:pt x="7" y="1"/>
                    <a:pt x="3" y="0"/>
                    <a:pt x="2" y="1"/>
                  </a:cubicBezTo>
                  <a:cubicBezTo>
                    <a:pt x="2" y="1"/>
                    <a:pt x="0" y="4"/>
                    <a:pt x="1" y="6"/>
                  </a:cubicBezTo>
                  <a:cubicBezTo>
                    <a:pt x="1" y="6"/>
                    <a:pt x="4" y="5"/>
                    <a:pt x="5" y="4"/>
                  </a:cubicBezTo>
                  <a:cubicBezTo>
                    <a:pt x="5" y="4"/>
                    <a:pt x="6" y="3"/>
                    <a:pt x="7"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190" name="Freeform 166"/>
            <p:cNvSpPr>
              <a:spLocks/>
            </p:cNvSpPr>
            <p:nvPr/>
          </p:nvSpPr>
          <p:spPr bwMode="auto">
            <a:xfrm>
              <a:off x="4543" y="1779"/>
              <a:ext cx="32" cy="23"/>
            </a:xfrm>
            <a:custGeom>
              <a:avLst/>
              <a:gdLst/>
              <a:ahLst/>
              <a:cxnLst>
                <a:cxn ang="0">
                  <a:pos x="9" y="1"/>
                </a:cxn>
                <a:cxn ang="0">
                  <a:pos x="3" y="1"/>
                </a:cxn>
                <a:cxn ang="0">
                  <a:pos x="0" y="6"/>
                </a:cxn>
                <a:cxn ang="0">
                  <a:pos x="6" y="5"/>
                </a:cxn>
                <a:cxn ang="0">
                  <a:pos x="9" y="1"/>
                </a:cxn>
              </a:cxnLst>
              <a:rect l="0" t="0" r="r" b="b"/>
              <a:pathLst>
                <a:path w="9" h="6">
                  <a:moveTo>
                    <a:pt x="9" y="1"/>
                  </a:moveTo>
                  <a:cubicBezTo>
                    <a:pt x="9" y="1"/>
                    <a:pt x="6" y="0"/>
                    <a:pt x="3" y="1"/>
                  </a:cubicBezTo>
                  <a:cubicBezTo>
                    <a:pt x="3" y="1"/>
                    <a:pt x="0" y="3"/>
                    <a:pt x="0" y="6"/>
                  </a:cubicBezTo>
                  <a:cubicBezTo>
                    <a:pt x="0" y="6"/>
                    <a:pt x="4" y="6"/>
                    <a:pt x="6" y="5"/>
                  </a:cubicBezTo>
                  <a:cubicBezTo>
                    <a:pt x="6" y="5"/>
                    <a:pt x="9" y="4"/>
                    <a:pt x="9" y="1"/>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191" name="Freeform 167"/>
            <p:cNvSpPr>
              <a:spLocks/>
            </p:cNvSpPr>
            <p:nvPr/>
          </p:nvSpPr>
          <p:spPr bwMode="auto">
            <a:xfrm>
              <a:off x="4548" y="1783"/>
              <a:ext cx="23" cy="14"/>
            </a:xfrm>
            <a:custGeom>
              <a:avLst/>
              <a:gdLst/>
              <a:ahLst/>
              <a:cxnLst>
                <a:cxn ang="0">
                  <a:pos x="7" y="1"/>
                </a:cxn>
                <a:cxn ang="0">
                  <a:pos x="2" y="1"/>
                </a:cxn>
                <a:cxn ang="0">
                  <a:pos x="0" y="4"/>
                </a:cxn>
                <a:cxn ang="0">
                  <a:pos x="5" y="4"/>
                </a:cxn>
                <a:cxn ang="0">
                  <a:pos x="7" y="1"/>
                </a:cxn>
              </a:cxnLst>
              <a:rect l="0" t="0" r="r" b="b"/>
              <a:pathLst>
                <a:path w="7" h="4">
                  <a:moveTo>
                    <a:pt x="7" y="1"/>
                  </a:moveTo>
                  <a:cubicBezTo>
                    <a:pt x="7" y="1"/>
                    <a:pt x="4" y="0"/>
                    <a:pt x="2" y="1"/>
                  </a:cubicBezTo>
                  <a:cubicBezTo>
                    <a:pt x="2" y="1"/>
                    <a:pt x="0" y="3"/>
                    <a:pt x="0" y="4"/>
                  </a:cubicBezTo>
                  <a:cubicBezTo>
                    <a:pt x="0" y="4"/>
                    <a:pt x="3" y="4"/>
                    <a:pt x="5" y="4"/>
                  </a:cubicBezTo>
                  <a:cubicBezTo>
                    <a:pt x="5" y="4"/>
                    <a:pt x="5" y="3"/>
                    <a:pt x="7"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192" name="Freeform 168"/>
            <p:cNvSpPr>
              <a:spLocks/>
            </p:cNvSpPr>
            <p:nvPr/>
          </p:nvSpPr>
          <p:spPr bwMode="auto">
            <a:xfrm>
              <a:off x="4548" y="1797"/>
              <a:ext cx="32" cy="23"/>
            </a:xfrm>
            <a:custGeom>
              <a:avLst/>
              <a:gdLst/>
              <a:ahLst/>
              <a:cxnLst>
                <a:cxn ang="0">
                  <a:pos x="10" y="0"/>
                </a:cxn>
                <a:cxn ang="0">
                  <a:pos x="3" y="0"/>
                </a:cxn>
                <a:cxn ang="0">
                  <a:pos x="0" y="6"/>
                </a:cxn>
                <a:cxn ang="0">
                  <a:pos x="6" y="5"/>
                </a:cxn>
                <a:cxn ang="0">
                  <a:pos x="10" y="0"/>
                </a:cxn>
              </a:cxnLst>
              <a:rect l="0" t="0" r="r" b="b"/>
              <a:pathLst>
                <a:path w="10" h="6">
                  <a:moveTo>
                    <a:pt x="10" y="0"/>
                  </a:moveTo>
                  <a:cubicBezTo>
                    <a:pt x="10" y="0"/>
                    <a:pt x="6" y="0"/>
                    <a:pt x="3" y="0"/>
                  </a:cubicBezTo>
                  <a:cubicBezTo>
                    <a:pt x="3" y="0"/>
                    <a:pt x="0" y="3"/>
                    <a:pt x="0" y="6"/>
                  </a:cubicBezTo>
                  <a:cubicBezTo>
                    <a:pt x="0" y="6"/>
                    <a:pt x="4" y="6"/>
                    <a:pt x="6" y="5"/>
                  </a:cubicBezTo>
                  <a:cubicBezTo>
                    <a:pt x="6" y="5"/>
                    <a:pt x="9" y="3"/>
                    <a:pt x="10"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193" name="Freeform 169"/>
            <p:cNvSpPr>
              <a:spLocks/>
            </p:cNvSpPr>
            <p:nvPr/>
          </p:nvSpPr>
          <p:spPr bwMode="auto">
            <a:xfrm>
              <a:off x="4548" y="1797"/>
              <a:ext cx="32" cy="18"/>
            </a:xfrm>
            <a:custGeom>
              <a:avLst/>
              <a:gdLst/>
              <a:ahLst/>
              <a:cxnLst>
                <a:cxn ang="0">
                  <a:pos x="8" y="1"/>
                </a:cxn>
                <a:cxn ang="0">
                  <a:pos x="2" y="1"/>
                </a:cxn>
                <a:cxn ang="0">
                  <a:pos x="0" y="5"/>
                </a:cxn>
                <a:cxn ang="0">
                  <a:pos x="5" y="4"/>
                </a:cxn>
                <a:cxn ang="0">
                  <a:pos x="8" y="1"/>
                </a:cxn>
              </a:cxnLst>
              <a:rect l="0" t="0" r="r" b="b"/>
              <a:pathLst>
                <a:path w="8" h="5">
                  <a:moveTo>
                    <a:pt x="8" y="1"/>
                  </a:moveTo>
                  <a:cubicBezTo>
                    <a:pt x="8" y="1"/>
                    <a:pt x="4" y="0"/>
                    <a:pt x="2" y="1"/>
                  </a:cubicBezTo>
                  <a:cubicBezTo>
                    <a:pt x="2" y="1"/>
                    <a:pt x="0" y="4"/>
                    <a:pt x="0" y="5"/>
                  </a:cubicBezTo>
                  <a:cubicBezTo>
                    <a:pt x="0" y="5"/>
                    <a:pt x="4" y="5"/>
                    <a:pt x="5" y="4"/>
                  </a:cubicBezTo>
                  <a:cubicBezTo>
                    <a:pt x="5" y="4"/>
                    <a:pt x="6" y="3"/>
                    <a:pt x="8"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194" name="Freeform 170"/>
            <p:cNvSpPr>
              <a:spLocks/>
            </p:cNvSpPr>
            <p:nvPr/>
          </p:nvSpPr>
          <p:spPr bwMode="auto">
            <a:xfrm>
              <a:off x="4502" y="1733"/>
              <a:ext cx="37" cy="27"/>
            </a:xfrm>
            <a:custGeom>
              <a:avLst/>
              <a:gdLst/>
              <a:ahLst/>
              <a:cxnLst>
                <a:cxn ang="0">
                  <a:pos x="10" y="0"/>
                </a:cxn>
                <a:cxn ang="0">
                  <a:pos x="3" y="1"/>
                </a:cxn>
                <a:cxn ang="0">
                  <a:pos x="0" y="8"/>
                </a:cxn>
                <a:cxn ang="0">
                  <a:pos x="7" y="6"/>
                </a:cxn>
                <a:cxn ang="0">
                  <a:pos x="10" y="0"/>
                </a:cxn>
              </a:cxnLst>
              <a:rect l="0" t="0" r="r" b="b"/>
              <a:pathLst>
                <a:path w="10" h="8">
                  <a:moveTo>
                    <a:pt x="10" y="0"/>
                  </a:moveTo>
                  <a:cubicBezTo>
                    <a:pt x="10" y="0"/>
                    <a:pt x="6" y="0"/>
                    <a:pt x="3" y="1"/>
                  </a:cubicBezTo>
                  <a:cubicBezTo>
                    <a:pt x="3" y="1"/>
                    <a:pt x="0" y="5"/>
                    <a:pt x="0" y="8"/>
                  </a:cubicBezTo>
                  <a:cubicBezTo>
                    <a:pt x="0" y="8"/>
                    <a:pt x="5" y="8"/>
                    <a:pt x="7" y="6"/>
                  </a:cubicBezTo>
                  <a:cubicBezTo>
                    <a:pt x="7" y="6"/>
                    <a:pt x="10" y="4"/>
                    <a:pt x="10"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195" name="Freeform 171"/>
            <p:cNvSpPr>
              <a:spLocks/>
            </p:cNvSpPr>
            <p:nvPr/>
          </p:nvSpPr>
          <p:spPr bwMode="auto">
            <a:xfrm>
              <a:off x="4506" y="1733"/>
              <a:ext cx="28" cy="23"/>
            </a:xfrm>
            <a:custGeom>
              <a:avLst/>
              <a:gdLst/>
              <a:ahLst/>
              <a:cxnLst>
                <a:cxn ang="0">
                  <a:pos x="8" y="0"/>
                </a:cxn>
                <a:cxn ang="0">
                  <a:pos x="2" y="1"/>
                </a:cxn>
                <a:cxn ang="0">
                  <a:pos x="1" y="6"/>
                </a:cxn>
                <a:cxn ang="0">
                  <a:pos x="6" y="4"/>
                </a:cxn>
                <a:cxn ang="0">
                  <a:pos x="8" y="0"/>
                </a:cxn>
              </a:cxnLst>
              <a:rect l="0" t="0" r="r" b="b"/>
              <a:pathLst>
                <a:path w="8" h="6">
                  <a:moveTo>
                    <a:pt x="8" y="0"/>
                  </a:moveTo>
                  <a:cubicBezTo>
                    <a:pt x="8" y="0"/>
                    <a:pt x="4" y="0"/>
                    <a:pt x="2" y="1"/>
                  </a:cubicBezTo>
                  <a:cubicBezTo>
                    <a:pt x="2" y="1"/>
                    <a:pt x="0" y="4"/>
                    <a:pt x="1" y="6"/>
                  </a:cubicBezTo>
                  <a:cubicBezTo>
                    <a:pt x="1" y="6"/>
                    <a:pt x="4" y="5"/>
                    <a:pt x="6" y="4"/>
                  </a:cubicBezTo>
                  <a:cubicBezTo>
                    <a:pt x="6" y="4"/>
                    <a:pt x="6" y="3"/>
                    <a:pt x="8"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196" name="Freeform 172"/>
            <p:cNvSpPr>
              <a:spLocks/>
            </p:cNvSpPr>
            <p:nvPr/>
          </p:nvSpPr>
          <p:spPr bwMode="auto">
            <a:xfrm>
              <a:off x="4488" y="1724"/>
              <a:ext cx="37" cy="18"/>
            </a:xfrm>
            <a:custGeom>
              <a:avLst/>
              <a:gdLst/>
              <a:ahLst/>
              <a:cxnLst>
                <a:cxn ang="0">
                  <a:pos x="10" y="0"/>
                </a:cxn>
                <a:cxn ang="0">
                  <a:pos x="3" y="0"/>
                </a:cxn>
                <a:cxn ang="0">
                  <a:pos x="0" y="5"/>
                </a:cxn>
                <a:cxn ang="0">
                  <a:pos x="7" y="4"/>
                </a:cxn>
                <a:cxn ang="0">
                  <a:pos x="10" y="0"/>
                </a:cxn>
              </a:cxnLst>
              <a:rect l="0" t="0" r="r" b="b"/>
              <a:pathLst>
                <a:path w="10" h="5">
                  <a:moveTo>
                    <a:pt x="10" y="0"/>
                  </a:moveTo>
                  <a:cubicBezTo>
                    <a:pt x="10" y="0"/>
                    <a:pt x="6" y="0"/>
                    <a:pt x="3" y="0"/>
                  </a:cubicBezTo>
                  <a:cubicBezTo>
                    <a:pt x="3" y="0"/>
                    <a:pt x="0" y="3"/>
                    <a:pt x="0" y="5"/>
                  </a:cubicBezTo>
                  <a:cubicBezTo>
                    <a:pt x="0" y="5"/>
                    <a:pt x="5" y="5"/>
                    <a:pt x="7" y="4"/>
                  </a:cubicBezTo>
                  <a:cubicBezTo>
                    <a:pt x="7" y="4"/>
                    <a:pt x="10" y="2"/>
                    <a:pt x="10"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197" name="Freeform 173"/>
            <p:cNvSpPr>
              <a:spLocks/>
            </p:cNvSpPr>
            <p:nvPr/>
          </p:nvSpPr>
          <p:spPr bwMode="auto">
            <a:xfrm>
              <a:off x="4493" y="1724"/>
              <a:ext cx="28" cy="14"/>
            </a:xfrm>
            <a:custGeom>
              <a:avLst/>
              <a:gdLst/>
              <a:ahLst/>
              <a:cxnLst>
                <a:cxn ang="0">
                  <a:pos x="8" y="1"/>
                </a:cxn>
                <a:cxn ang="0">
                  <a:pos x="2" y="1"/>
                </a:cxn>
                <a:cxn ang="0">
                  <a:pos x="1" y="4"/>
                </a:cxn>
                <a:cxn ang="0">
                  <a:pos x="6" y="3"/>
                </a:cxn>
                <a:cxn ang="0">
                  <a:pos x="8" y="1"/>
                </a:cxn>
              </a:cxnLst>
              <a:rect l="0" t="0" r="r" b="b"/>
              <a:pathLst>
                <a:path w="8" h="4">
                  <a:moveTo>
                    <a:pt x="8" y="1"/>
                  </a:moveTo>
                  <a:cubicBezTo>
                    <a:pt x="8" y="1"/>
                    <a:pt x="4" y="0"/>
                    <a:pt x="2" y="1"/>
                  </a:cubicBezTo>
                  <a:cubicBezTo>
                    <a:pt x="2" y="1"/>
                    <a:pt x="0" y="3"/>
                    <a:pt x="1" y="4"/>
                  </a:cubicBezTo>
                  <a:cubicBezTo>
                    <a:pt x="1" y="4"/>
                    <a:pt x="4" y="4"/>
                    <a:pt x="6" y="3"/>
                  </a:cubicBezTo>
                  <a:cubicBezTo>
                    <a:pt x="6" y="3"/>
                    <a:pt x="7" y="2"/>
                    <a:pt x="8"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198" name="Freeform 174"/>
            <p:cNvSpPr>
              <a:spLocks/>
            </p:cNvSpPr>
            <p:nvPr/>
          </p:nvSpPr>
          <p:spPr bwMode="auto">
            <a:xfrm>
              <a:off x="4483" y="1710"/>
              <a:ext cx="41" cy="18"/>
            </a:xfrm>
            <a:custGeom>
              <a:avLst/>
              <a:gdLst/>
              <a:ahLst/>
              <a:cxnLst>
                <a:cxn ang="0">
                  <a:pos x="11" y="1"/>
                </a:cxn>
                <a:cxn ang="0">
                  <a:pos x="3" y="0"/>
                </a:cxn>
                <a:cxn ang="0">
                  <a:pos x="0" y="4"/>
                </a:cxn>
                <a:cxn ang="0">
                  <a:pos x="7" y="4"/>
                </a:cxn>
                <a:cxn ang="0">
                  <a:pos x="11" y="1"/>
                </a:cxn>
              </a:cxnLst>
              <a:rect l="0" t="0" r="r" b="b"/>
              <a:pathLst>
                <a:path w="11" h="5">
                  <a:moveTo>
                    <a:pt x="11" y="1"/>
                  </a:moveTo>
                  <a:cubicBezTo>
                    <a:pt x="11" y="1"/>
                    <a:pt x="7" y="0"/>
                    <a:pt x="3" y="0"/>
                  </a:cubicBezTo>
                  <a:cubicBezTo>
                    <a:pt x="3" y="0"/>
                    <a:pt x="0" y="2"/>
                    <a:pt x="0" y="4"/>
                  </a:cubicBezTo>
                  <a:cubicBezTo>
                    <a:pt x="0" y="4"/>
                    <a:pt x="4" y="5"/>
                    <a:pt x="7" y="4"/>
                  </a:cubicBezTo>
                  <a:cubicBezTo>
                    <a:pt x="7" y="4"/>
                    <a:pt x="10" y="3"/>
                    <a:pt x="11" y="1"/>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199" name="Freeform 175"/>
            <p:cNvSpPr>
              <a:spLocks/>
            </p:cNvSpPr>
            <p:nvPr/>
          </p:nvSpPr>
          <p:spPr bwMode="auto">
            <a:xfrm>
              <a:off x="4488" y="1710"/>
              <a:ext cx="32" cy="14"/>
            </a:xfrm>
            <a:custGeom>
              <a:avLst/>
              <a:gdLst/>
              <a:ahLst/>
              <a:cxnLst>
                <a:cxn ang="0">
                  <a:pos x="9" y="2"/>
                </a:cxn>
                <a:cxn ang="0">
                  <a:pos x="3" y="1"/>
                </a:cxn>
                <a:cxn ang="0">
                  <a:pos x="1" y="4"/>
                </a:cxn>
                <a:cxn ang="0">
                  <a:pos x="6" y="4"/>
                </a:cxn>
                <a:cxn ang="0">
                  <a:pos x="9" y="2"/>
                </a:cxn>
              </a:cxnLst>
              <a:rect l="0" t="0" r="r" b="b"/>
              <a:pathLst>
                <a:path w="9" h="4">
                  <a:moveTo>
                    <a:pt x="9" y="2"/>
                  </a:moveTo>
                  <a:cubicBezTo>
                    <a:pt x="9" y="2"/>
                    <a:pt x="4" y="0"/>
                    <a:pt x="3" y="1"/>
                  </a:cubicBezTo>
                  <a:cubicBezTo>
                    <a:pt x="3" y="1"/>
                    <a:pt x="0" y="3"/>
                    <a:pt x="1" y="4"/>
                  </a:cubicBezTo>
                  <a:cubicBezTo>
                    <a:pt x="1" y="4"/>
                    <a:pt x="4" y="4"/>
                    <a:pt x="6" y="4"/>
                  </a:cubicBezTo>
                  <a:cubicBezTo>
                    <a:pt x="6" y="4"/>
                    <a:pt x="7" y="3"/>
                    <a:pt x="9" y="2"/>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00" name="Freeform 176"/>
            <p:cNvSpPr>
              <a:spLocks/>
            </p:cNvSpPr>
            <p:nvPr/>
          </p:nvSpPr>
          <p:spPr bwMode="auto">
            <a:xfrm>
              <a:off x="4483" y="1697"/>
              <a:ext cx="41" cy="18"/>
            </a:xfrm>
            <a:custGeom>
              <a:avLst/>
              <a:gdLst/>
              <a:ahLst/>
              <a:cxnLst>
                <a:cxn ang="0">
                  <a:pos x="11" y="2"/>
                </a:cxn>
                <a:cxn ang="0">
                  <a:pos x="4" y="0"/>
                </a:cxn>
                <a:cxn ang="0">
                  <a:pos x="0" y="3"/>
                </a:cxn>
                <a:cxn ang="0">
                  <a:pos x="7" y="5"/>
                </a:cxn>
                <a:cxn ang="0">
                  <a:pos x="11" y="2"/>
                </a:cxn>
              </a:cxnLst>
              <a:rect l="0" t="0" r="r" b="b"/>
              <a:pathLst>
                <a:path w="11" h="5">
                  <a:moveTo>
                    <a:pt x="11" y="2"/>
                  </a:moveTo>
                  <a:cubicBezTo>
                    <a:pt x="11" y="2"/>
                    <a:pt x="7" y="1"/>
                    <a:pt x="4" y="0"/>
                  </a:cubicBezTo>
                  <a:cubicBezTo>
                    <a:pt x="4" y="0"/>
                    <a:pt x="0" y="2"/>
                    <a:pt x="0" y="3"/>
                  </a:cubicBezTo>
                  <a:cubicBezTo>
                    <a:pt x="0" y="3"/>
                    <a:pt x="4" y="5"/>
                    <a:pt x="7" y="5"/>
                  </a:cubicBezTo>
                  <a:cubicBezTo>
                    <a:pt x="7" y="5"/>
                    <a:pt x="10" y="4"/>
                    <a:pt x="11" y="2"/>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01" name="Freeform 177"/>
            <p:cNvSpPr>
              <a:spLocks/>
            </p:cNvSpPr>
            <p:nvPr/>
          </p:nvSpPr>
          <p:spPr bwMode="auto">
            <a:xfrm>
              <a:off x="4493" y="1701"/>
              <a:ext cx="28" cy="9"/>
            </a:xfrm>
            <a:custGeom>
              <a:avLst/>
              <a:gdLst/>
              <a:ahLst/>
              <a:cxnLst>
                <a:cxn ang="0">
                  <a:pos x="8" y="2"/>
                </a:cxn>
                <a:cxn ang="0">
                  <a:pos x="2" y="0"/>
                </a:cxn>
                <a:cxn ang="0">
                  <a:pos x="0" y="2"/>
                </a:cxn>
                <a:cxn ang="0">
                  <a:pos x="5" y="3"/>
                </a:cxn>
                <a:cxn ang="0">
                  <a:pos x="8" y="2"/>
                </a:cxn>
              </a:cxnLst>
              <a:rect l="0" t="0" r="r" b="b"/>
              <a:pathLst>
                <a:path w="8" h="3">
                  <a:moveTo>
                    <a:pt x="8" y="2"/>
                  </a:moveTo>
                  <a:cubicBezTo>
                    <a:pt x="8" y="2"/>
                    <a:pt x="4" y="0"/>
                    <a:pt x="2" y="0"/>
                  </a:cubicBezTo>
                  <a:cubicBezTo>
                    <a:pt x="2" y="0"/>
                    <a:pt x="0" y="1"/>
                    <a:pt x="0" y="2"/>
                  </a:cubicBezTo>
                  <a:cubicBezTo>
                    <a:pt x="0" y="2"/>
                    <a:pt x="3" y="3"/>
                    <a:pt x="5" y="3"/>
                  </a:cubicBezTo>
                  <a:cubicBezTo>
                    <a:pt x="5" y="3"/>
                    <a:pt x="6" y="3"/>
                    <a:pt x="8" y="2"/>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02" name="Freeform 178"/>
            <p:cNvSpPr>
              <a:spLocks/>
            </p:cNvSpPr>
            <p:nvPr/>
          </p:nvSpPr>
          <p:spPr bwMode="auto">
            <a:xfrm>
              <a:off x="4493" y="1683"/>
              <a:ext cx="37" cy="18"/>
            </a:xfrm>
            <a:custGeom>
              <a:avLst/>
              <a:gdLst/>
              <a:ahLst/>
              <a:cxnLst>
                <a:cxn ang="0">
                  <a:pos x="10" y="3"/>
                </a:cxn>
                <a:cxn ang="0">
                  <a:pos x="4" y="0"/>
                </a:cxn>
                <a:cxn ang="0">
                  <a:pos x="0" y="2"/>
                </a:cxn>
                <a:cxn ang="0">
                  <a:pos x="6" y="4"/>
                </a:cxn>
                <a:cxn ang="0">
                  <a:pos x="10" y="3"/>
                </a:cxn>
              </a:cxnLst>
              <a:rect l="0" t="0" r="r" b="b"/>
              <a:pathLst>
                <a:path w="10" h="4">
                  <a:moveTo>
                    <a:pt x="10" y="3"/>
                  </a:moveTo>
                  <a:cubicBezTo>
                    <a:pt x="10" y="3"/>
                    <a:pt x="7" y="1"/>
                    <a:pt x="4" y="0"/>
                  </a:cubicBezTo>
                  <a:cubicBezTo>
                    <a:pt x="4" y="0"/>
                    <a:pt x="0" y="1"/>
                    <a:pt x="0" y="2"/>
                  </a:cubicBezTo>
                  <a:cubicBezTo>
                    <a:pt x="0" y="2"/>
                    <a:pt x="3" y="3"/>
                    <a:pt x="6" y="4"/>
                  </a:cubicBezTo>
                  <a:cubicBezTo>
                    <a:pt x="6" y="4"/>
                    <a:pt x="9" y="4"/>
                    <a:pt x="10" y="3"/>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03" name="Freeform 179"/>
            <p:cNvSpPr>
              <a:spLocks/>
            </p:cNvSpPr>
            <p:nvPr/>
          </p:nvSpPr>
          <p:spPr bwMode="auto">
            <a:xfrm>
              <a:off x="4497" y="1687"/>
              <a:ext cx="28" cy="9"/>
            </a:xfrm>
            <a:custGeom>
              <a:avLst/>
              <a:gdLst/>
              <a:ahLst/>
              <a:cxnLst>
                <a:cxn ang="0">
                  <a:pos x="8" y="2"/>
                </a:cxn>
                <a:cxn ang="0">
                  <a:pos x="3" y="0"/>
                </a:cxn>
                <a:cxn ang="0">
                  <a:pos x="0" y="1"/>
                </a:cxn>
                <a:cxn ang="0">
                  <a:pos x="5" y="2"/>
                </a:cxn>
                <a:cxn ang="0">
                  <a:pos x="8" y="2"/>
                </a:cxn>
              </a:cxnLst>
              <a:rect l="0" t="0" r="r" b="b"/>
              <a:pathLst>
                <a:path w="8" h="2">
                  <a:moveTo>
                    <a:pt x="8" y="2"/>
                  </a:moveTo>
                  <a:cubicBezTo>
                    <a:pt x="8" y="2"/>
                    <a:pt x="4" y="0"/>
                    <a:pt x="3" y="0"/>
                  </a:cubicBezTo>
                  <a:cubicBezTo>
                    <a:pt x="3" y="0"/>
                    <a:pt x="0" y="0"/>
                    <a:pt x="0" y="1"/>
                  </a:cubicBezTo>
                  <a:cubicBezTo>
                    <a:pt x="0" y="1"/>
                    <a:pt x="3" y="2"/>
                    <a:pt x="5" y="2"/>
                  </a:cubicBezTo>
                  <a:cubicBezTo>
                    <a:pt x="5" y="2"/>
                    <a:pt x="6" y="2"/>
                    <a:pt x="8" y="2"/>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04" name="Freeform 180"/>
            <p:cNvSpPr>
              <a:spLocks/>
            </p:cNvSpPr>
            <p:nvPr/>
          </p:nvSpPr>
          <p:spPr bwMode="auto">
            <a:xfrm>
              <a:off x="4493" y="1678"/>
              <a:ext cx="41" cy="14"/>
            </a:xfrm>
            <a:custGeom>
              <a:avLst/>
              <a:gdLst/>
              <a:ahLst/>
              <a:cxnLst>
                <a:cxn ang="0">
                  <a:pos x="11" y="3"/>
                </a:cxn>
                <a:cxn ang="0">
                  <a:pos x="4" y="0"/>
                </a:cxn>
                <a:cxn ang="0">
                  <a:pos x="0" y="1"/>
                </a:cxn>
                <a:cxn ang="0">
                  <a:pos x="7" y="3"/>
                </a:cxn>
                <a:cxn ang="0">
                  <a:pos x="11" y="3"/>
                </a:cxn>
              </a:cxnLst>
              <a:rect l="0" t="0" r="r" b="b"/>
              <a:pathLst>
                <a:path w="11" h="4">
                  <a:moveTo>
                    <a:pt x="11" y="3"/>
                  </a:moveTo>
                  <a:cubicBezTo>
                    <a:pt x="11" y="3"/>
                    <a:pt x="7" y="1"/>
                    <a:pt x="4" y="0"/>
                  </a:cubicBezTo>
                  <a:cubicBezTo>
                    <a:pt x="4" y="0"/>
                    <a:pt x="0" y="0"/>
                    <a:pt x="0" y="1"/>
                  </a:cubicBezTo>
                  <a:cubicBezTo>
                    <a:pt x="0" y="1"/>
                    <a:pt x="4" y="3"/>
                    <a:pt x="7" y="3"/>
                  </a:cubicBezTo>
                  <a:cubicBezTo>
                    <a:pt x="7" y="3"/>
                    <a:pt x="10" y="4"/>
                    <a:pt x="11" y="3"/>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05" name="Freeform 181"/>
            <p:cNvSpPr>
              <a:spLocks/>
            </p:cNvSpPr>
            <p:nvPr/>
          </p:nvSpPr>
          <p:spPr bwMode="auto">
            <a:xfrm>
              <a:off x="4502" y="1678"/>
              <a:ext cx="28" cy="9"/>
            </a:xfrm>
            <a:custGeom>
              <a:avLst/>
              <a:gdLst/>
              <a:ahLst/>
              <a:cxnLst>
                <a:cxn ang="0">
                  <a:pos x="8" y="2"/>
                </a:cxn>
                <a:cxn ang="0">
                  <a:pos x="2" y="0"/>
                </a:cxn>
                <a:cxn ang="0">
                  <a:pos x="0" y="2"/>
                </a:cxn>
                <a:cxn ang="0">
                  <a:pos x="4" y="3"/>
                </a:cxn>
                <a:cxn ang="0">
                  <a:pos x="8" y="2"/>
                </a:cxn>
              </a:cxnLst>
              <a:rect l="0" t="0" r="r" b="b"/>
              <a:pathLst>
                <a:path w="8" h="3">
                  <a:moveTo>
                    <a:pt x="8" y="2"/>
                  </a:moveTo>
                  <a:cubicBezTo>
                    <a:pt x="8" y="2"/>
                    <a:pt x="4" y="1"/>
                    <a:pt x="2" y="0"/>
                  </a:cubicBezTo>
                  <a:cubicBezTo>
                    <a:pt x="2" y="0"/>
                    <a:pt x="0" y="1"/>
                    <a:pt x="0" y="2"/>
                  </a:cubicBezTo>
                  <a:cubicBezTo>
                    <a:pt x="0" y="2"/>
                    <a:pt x="3" y="3"/>
                    <a:pt x="4" y="3"/>
                  </a:cubicBezTo>
                  <a:cubicBezTo>
                    <a:pt x="4" y="3"/>
                    <a:pt x="5" y="3"/>
                    <a:pt x="8" y="2"/>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06" name="Freeform 182"/>
            <p:cNvSpPr>
              <a:spLocks/>
            </p:cNvSpPr>
            <p:nvPr/>
          </p:nvSpPr>
          <p:spPr bwMode="auto">
            <a:xfrm>
              <a:off x="4497" y="1669"/>
              <a:ext cx="37" cy="14"/>
            </a:xfrm>
            <a:custGeom>
              <a:avLst/>
              <a:gdLst/>
              <a:ahLst/>
              <a:cxnLst>
                <a:cxn ang="0">
                  <a:pos x="10" y="2"/>
                </a:cxn>
                <a:cxn ang="0">
                  <a:pos x="4" y="0"/>
                </a:cxn>
                <a:cxn ang="0">
                  <a:pos x="0" y="1"/>
                </a:cxn>
                <a:cxn ang="0">
                  <a:pos x="6" y="3"/>
                </a:cxn>
                <a:cxn ang="0">
                  <a:pos x="10" y="2"/>
                </a:cxn>
              </a:cxnLst>
              <a:rect l="0" t="0" r="r" b="b"/>
              <a:pathLst>
                <a:path w="10" h="3">
                  <a:moveTo>
                    <a:pt x="10" y="2"/>
                  </a:moveTo>
                  <a:cubicBezTo>
                    <a:pt x="10" y="2"/>
                    <a:pt x="7" y="1"/>
                    <a:pt x="4" y="0"/>
                  </a:cubicBezTo>
                  <a:cubicBezTo>
                    <a:pt x="4" y="0"/>
                    <a:pt x="1" y="0"/>
                    <a:pt x="0" y="1"/>
                  </a:cubicBezTo>
                  <a:cubicBezTo>
                    <a:pt x="0" y="1"/>
                    <a:pt x="4" y="3"/>
                    <a:pt x="6" y="3"/>
                  </a:cubicBezTo>
                  <a:cubicBezTo>
                    <a:pt x="6" y="3"/>
                    <a:pt x="9" y="3"/>
                    <a:pt x="10" y="2"/>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07" name="Freeform 183"/>
            <p:cNvSpPr>
              <a:spLocks/>
            </p:cNvSpPr>
            <p:nvPr/>
          </p:nvSpPr>
          <p:spPr bwMode="auto">
            <a:xfrm>
              <a:off x="4502" y="1669"/>
              <a:ext cx="28" cy="9"/>
            </a:xfrm>
            <a:custGeom>
              <a:avLst/>
              <a:gdLst/>
              <a:ahLst/>
              <a:cxnLst>
                <a:cxn ang="0">
                  <a:pos x="7" y="2"/>
                </a:cxn>
                <a:cxn ang="0">
                  <a:pos x="2" y="0"/>
                </a:cxn>
                <a:cxn ang="0">
                  <a:pos x="0" y="1"/>
                </a:cxn>
                <a:cxn ang="0">
                  <a:pos x="4" y="2"/>
                </a:cxn>
                <a:cxn ang="0">
                  <a:pos x="7" y="2"/>
                </a:cxn>
              </a:cxnLst>
              <a:rect l="0" t="0" r="r" b="b"/>
              <a:pathLst>
                <a:path w="7" h="2">
                  <a:moveTo>
                    <a:pt x="7" y="2"/>
                  </a:moveTo>
                  <a:cubicBezTo>
                    <a:pt x="7" y="2"/>
                    <a:pt x="4" y="0"/>
                    <a:pt x="2" y="0"/>
                  </a:cubicBezTo>
                  <a:cubicBezTo>
                    <a:pt x="2" y="0"/>
                    <a:pt x="0" y="1"/>
                    <a:pt x="0" y="1"/>
                  </a:cubicBezTo>
                  <a:cubicBezTo>
                    <a:pt x="0" y="1"/>
                    <a:pt x="3" y="2"/>
                    <a:pt x="4" y="2"/>
                  </a:cubicBezTo>
                  <a:cubicBezTo>
                    <a:pt x="4" y="2"/>
                    <a:pt x="5" y="2"/>
                    <a:pt x="7" y="2"/>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08" name="Freeform 184"/>
            <p:cNvSpPr>
              <a:spLocks/>
            </p:cNvSpPr>
            <p:nvPr/>
          </p:nvSpPr>
          <p:spPr bwMode="auto">
            <a:xfrm>
              <a:off x="4502" y="1642"/>
              <a:ext cx="32" cy="14"/>
            </a:xfrm>
            <a:custGeom>
              <a:avLst/>
              <a:gdLst/>
              <a:ahLst/>
              <a:cxnLst>
                <a:cxn ang="0">
                  <a:pos x="9" y="1"/>
                </a:cxn>
                <a:cxn ang="0">
                  <a:pos x="3" y="1"/>
                </a:cxn>
                <a:cxn ang="0">
                  <a:pos x="0" y="4"/>
                </a:cxn>
                <a:cxn ang="0">
                  <a:pos x="6" y="3"/>
                </a:cxn>
                <a:cxn ang="0">
                  <a:pos x="9" y="1"/>
                </a:cxn>
              </a:cxnLst>
              <a:rect l="0" t="0" r="r" b="b"/>
              <a:pathLst>
                <a:path w="9" h="4">
                  <a:moveTo>
                    <a:pt x="9" y="1"/>
                  </a:moveTo>
                  <a:cubicBezTo>
                    <a:pt x="9" y="1"/>
                    <a:pt x="6" y="0"/>
                    <a:pt x="3" y="1"/>
                  </a:cubicBezTo>
                  <a:cubicBezTo>
                    <a:pt x="3" y="1"/>
                    <a:pt x="0" y="3"/>
                    <a:pt x="0" y="4"/>
                  </a:cubicBezTo>
                  <a:cubicBezTo>
                    <a:pt x="0" y="4"/>
                    <a:pt x="4" y="4"/>
                    <a:pt x="6" y="3"/>
                  </a:cubicBezTo>
                  <a:cubicBezTo>
                    <a:pt x="6" y="3"/>
                    <a:pt x="9" y="2"/>
                    <a:pt x="9" y="1"/>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09" name="Freeform 185"/>
            <p:cNvSpPr>
              <a:spLocks/>
            </p:cNvSpPr>
            <p:nvPr/>
          </p:nvSpPr>
          <p:spPr bwMode="auto">
            <a:xfrm>
              <a:off x="4502" y="1642"/>
              <a:ext cx="28" cy="9"/>
            </a:xfrm>
            <a:custGeom>
              <a:avLst/>
              <a:gdLst/>
              <a:ahLst/>
              <a:cxnLst>
                <a:cxn ang="0">
                  <a:pos x="7" y="0"/>
                </a:cxn>
                <a:cxn ang="0">
                  <a:pos x="2" y="0"/>
                </a:cxn>
                <a:cxn ang="0">
                  <a:pos x="1" y="2"/>
                </a:cxn>
                <a:cxn ang="0">
                  <a:pos x="5" y="1"/>
                </a:cxn>
                <a:cxn ang="0">
                  <a:pos x="7" y="0"/>
                </a:cxn>
              </a:cxnLst>
              <a:rect l="0" t="0" r="r" b="b"/>
              <a:pathLst>
                <a:path w="7" h="2">
                  <a:moveTo>
                    <a:pt x="7" y="0"/>
                  </a:moveTo>
                  <a:cubicBezTo>
                    <a:pt x="7" y="0"/>
                    <a:pt x="4" y="0"/>
                    <a:pt x="2" y="0"/>
                  </a:cubicBezTo>
                  <a:cubicBezTo>
                    <a:pt x="2" y="0"/>
                    <a:pt x="0" y="2"/>
                    <a:pt x="1" y="2"/>
                  </a:cubicBezTo>
                  <a:cubicBezTo>
                    <a:pt x="1" y="2"/>
                    <a:pt x="4" y="2"/>
                    <a:pt x="5" y="1"/>
                  </a:cubicBezTo>
                  <a:cubicBezTo>
                    <a:pt x="5" y="1"/>
                    <a:pt x="6" y="1"/>
                    <a:pt x="7"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10" name="Freeform 186"/>
            <p:cNvSpPr>
              <a:spLocks/>
            </p:cNvSpPr>
            <p:nvPr/>
          </p:nvSpPr>
          <p:spPr bwMode="auto">
            <a:xfrm>
              <a:off x="4497" y="1628"/>
              <a:ext cx="37" cy="18"/>
            </a:xfrm>
            <a:custGeom>
              <a:avLst/>
              <a:gdLst/>
              <a:ahLst/>
              <a:cxnLst>
                <a:cxn ang="0">
                  <a:pos x="10" y="0"/>
                </a:cxn>
                <a:cxn ang="0">
                  <a:pos x="3" y="2"/>
                </a:cxn>
                <a:cxn ang="0">
                  <a:pos x="0" y="5"/>
                </a:cxn>
                <a:cxn ang="0">
                  <a:pos x="7" y="3"/>
                </a:cxn>
                <a:cxn ang="0">
                  <a:pos x="10" y="0"/>
                </a:cxn>
              </a:cxnLst>
              <a:rect l="0" t="0" r="r" b="b"/>
              <a:pathLst>
                <a:path w="10" h="5">
                  <a:moveTo>
                    <a:pt x="10" y="0"/>
                  </a:moveTo>
                  <a:cubicBezTo>
                    <a:pt x="10" y="0"/>
                    <a:pt x="6" y="1"/>
                    <a:pt x="3" y="2"/>
                  </a:cubicBezTo>
                  <a:cubicBezTo>
                    <a:pt x="3" y="2"/>
                    <a:pt x="0" y="4"/>
                    <a:pt x="0" y="5"/>
                  </a:cubicBezTo>
                  <a:cubicBezTo>
                    <a:pt x="0" y="5"/>
                    <a:pt x="4" y="4"/>
                    <a:pt x="7" y="3"/>
                  </a:cubicBezTo>
                  <a:cubicBezTo>
                    <a:pt x="7" y="3"/>
                    <a:pt x="9" y="2"/>
                    <a:pt x="10"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11" name="Freeform 187"/>
            <p:cNvSpPr>
              <a:spLocks/>
            </p:cNvSpPr>
            <p:nvPr/>
          </p:nvSpPr>
          <p:spPr bwMode="auto">
            <a:xfrm>
              <a:off x="4502" y="1633"/>
              <a:ext cx="28" cy="14"/>
            </a:xfrm>
            <a:custGeom>
              <a:avLst/>
              <a:gdLst/>
              <a:ahLst/>
              <a:cxnLst>
                <a:cxn ang="0">
                  <a:pos x="8" y="0"/>
                </a:cxn>
                <a:cxn ang="0">
                  <a:pos x="2" y="1"/>
                </a:cxn>
                <a:cxn ang="0">
                  <a:pos x="1" y="4"/>
                </a:cxn>
                <a:cxn ang="0">
                  <a:pos x="5" y="2"/>
                </a:cxn>
                <a:cxn ang="0">
                  <a:pos x="8" y="0"/>
                </a:cxn>
              </a:cxnLst>
              <a:rect l="0" t="0" r="r" b="b"/>
              <a:pathLst>
                <a:path w="8" h="4">
                  <a:moveTo>
                    <a:pt x="8" y="0"/>
                  </a:moveTo>
                  <a:cubicBezTo>
                    <a:pt x="8" y="0"/>
                    <a:pt x="4" y="0"/>
                    <a:pt x="2" y="1"/>
                  </a:cubicBezTo>
                  <a:cubicBezTo>
                    <a:pt x="2" y="1"/>
                    <a:pt x="0" y="3"/>
                    <a:pt x="1" y="4"/>
                  </a:cubicBezTo>
                  <a:cubicBezTo>
                    <a:pt x="1" y="4"/>
                    <a:pt x="4" y="3"/>
                    <a:pt x="5" y="2"/>
                  </a:cubicBezTo>
                  <a:cubicBezTo>
                    <a:pt x="5" y="2"/>
                    <a:pt x="6" y="1"/>
                    <a:pt x="8"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12" name="Freeform 188"/>
            <p:cNvSpPr>
              <a:spLocks/>
            </p:cNvSpPr>
            <p:nvPr/>
          </p:nvSpPr>
          <p:spPr bwMode="auto">
            <a:xfrm>
              <a:off x="4488" y="1619"/>
              <a:ext cx="32" cy="23"/>
            </a:xfrm>
            <a:custGeom>
              <a:avLst/>
              <a:gdLst/>
              <a:ahLst/>
              <a:cxnLst>
                <a:cxn ang="0">
                  <a:pos x="9" y="0"/>
                </a:cxn>
                <a:cxn ang="0">
                  <a:pos x="3" y="3"/>
                </a:cxn>
                <a:cxn ang="0">
                  <a:pos x="1" y="7"/>
                </a:cxn>
                <a:cxn ang="0">
                  <a:pos x="7" y="4"/>
                </a:cxn>
                <a:cxn ang="0">
                  <a:pos x="9" y="0"/>
                </a:cxn>
              </a:cxnLst>
              <a:rect l="0" t="0" r="r" b="b"/>
              <a:pathLst>
                <a:path w="9" h="7">
                  <a:moveTo>
                    <a:pt x="9" y="0"/>
                  </a:moveTo>
                  <a:cubicBezTo>
                    <a:pt x="9" y="0"/>
                    <a:pt x="6" y="1"/>
                    <a:pt x="3" y="3"/>
                  </a:cubicBezTo>
                  <a:cubicBezTo>
                    <a:pt x="3" y="3"/>
                    <a:pt x="0" y="6"/>
                    <a:pt x="1" y="7"/>
                  </a:cubicBezTo>
                  <a:cubicBezTo>
                    <a:pt x="1" y="7"/>
                    <a:pt x="5" y="6"/>
                    <a:pt x="7" y="4"/>
                  </a:cubicBezTo>
                  <a:cubicBezTo>
                    <a:pt x="7" y="4"/>
                    <a:pt x="9" y="2"/>
                    <a:pt x="9"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13" name="Freeform 189"/>
            <p:cNvSpPr>
              <a:spLocks/>
            </p:cNvSpPr>
            <p:nvPr/>
          </p:nvSpPr>
          <p:spPr bwMode="auto">
            <a:xfrm>
              <a:off x="4497" y="1624"/>
              <a:ext cx="23" cy="18"/>
            </a:xfrm>
            <a:custGeom>
              <a:avLst/>
              <a:gdLst/>
              <a:ahLst/>
              <a:cxnLst>
                <a:cxn ang="0">
                  <a:pos x="7" y="0"/>
                </a:cxn>
                <a:cxn ang="0">
                  <a:pos x="1" y="2"/>
                </a:cxn>
                <a:cxn ang="0">
                  <a:pos x="0" y="5"/>
                </a:cxn>
                <a:cxn ang="0">
                  <a:pos x="4" y="3"/>
                </a:cxn>
                <a:cxn ang="0">
                  <a:pos x="7" y="0"/>
                </a:cxn>
              </a:cxnLst>
              <a:rect l="0" t="0" r="r" b="b"/>
              <a:pathLst>
                <a:path w="7" h="5">
                  <a:moveTo>
                    <a:pt x="7" y="0"/>
                  </a:moveTo>
                  <a:cubicBezTo>
                    <a:pt x="7" y="0"/>
                    <a:pt x="3" y="1"/>
                    <a:pt x="1" y="2"/>
                  </a:cubicBezTo>
                  <a:cubicBezTo>
                    <a:pt x="1" y="2"/>
                    <a:pt x="0" y="4"/>
                    <a:pt x="0" y="5"/>
                  </a:cubicBezTo>
                  <a:cubicBezTo>
                    <a:pt x="0" y="5"/>
                    <a:pt x="3" y="4"/>
                    <a:pt x="4" y="3"/>
                  </a:cubicBezTo>
                  <a:cubicBezTo>
                    <a:pt x="4" y="3"/>
                    <a:pt x="5" y="2"/>
                    <a:pt x="7"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14" name="Freeform 190"/>
            <p:cNvSpPr>
              <a:spLocks/>
            </p:cNvSpPr>
            <p:nvPr/>
          </p:nvSpPr>
          <p:spPr bwMode="auto">
            <a:xfrm>
              <a:off x="4483" y="1610"/>
              <a:ext cx="28" cy="32"/>
            </a:xfrm>
            <a:custGeom>
              <a:avLst/>
              <a:gdLst/>
              <a:ahLst/>
              <a:cxnLst>
                <a:cxn ang="0">
                  <a:pos x="7" y="0"/>
                </a:cxn>
                <a:cxn ang="0">
                  <a:pos x="2" y="3"/>
                </a:cxn>
                <a:cxn ang="0">
                  <a:pos x="0" y="9"/>
                </a:cxn>
                <a:cxn ang="0">
                  <a:pos x="5" y="5"/>
                </a:cxn>
                <a:cxn ang="0">
                  <a:pos x="7" y="0"/>
                </a:cxn>
              </a:cxnLst>
              <a:rect l="0" t="0" r="r" b="b"/>
              <a:pathLst>
                <a:path w="7" h="9">
                  <a:moveTo>
                    <a:pt x="7" y="0"/>
                  </a:moveTo>
                  <a:cubicBezTo>
                    <a:pt x="7" y="0"/>
                    <a:pt x="4" y="1"/>
                    <a:pt x="2" y="3"/>
                  </a:cubicBezTo>
                  <a:cubicBezTo>
                    <a:pt x="2" y="3"/>
                    <a:pt x="0" y="7"/>
                    <a:pt x="0" y="9"/>
                  </a:cubicBezTo>
                  <a:cubicBezTo>
                    <a:pt x="0" y="9"/>
                    <a:pt x="3" y="7"/>
                    <a:pt x="5" y="5"/>
                  </a:cubicBezTo>
                  <a:cubicBezTo>
                    <a:pt x="5" y="5"/>
                    <a:pt x="7" y="3"/>
                    <a:pt x="7"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15" name="Freeform 191"/>
            <p:cNvSpPr>
              <a:spLocks/>
            </p:cNvSpPr>
            <p:nvPr/>
          </p:nvSpPr>
          <p:spPr bwMode="auto">
            <a:xfrm>
              <a:off x="4488" y="1610"/>
              <a:ext cx="18" cy="27"/>
            </a:xfrm>
            <a:custGeom>
              <a:avLst/>
              <a:gdLst/>
              <a:ahLst/>
              <a:cxnLst>
                <a:cxn ang="0">
                  <a:pos x="5" y="0"/>
                </a:cxn>
                <a:cxn ang="0">
                  <a:pos x="1" y="3"/>
                </a:cxn>
                <a:cxn ang="0">
                  <a:pos x="0" y="7"/>
                </a:cxn>
                <a:cxn ang="0">
                  <a:pos x="3" y="4"/>
                </a:cxn>
                <a:cxn ang="0">
                  <a:pos x="5" y="0"/>
                </a:cxn>
              </a:cxnLst>
              <a:rect l="0" t="0" r="r" b="b"/>
              <a:pathLst>
                <a:path w="5" h="7">
                  <a:moveTo>
                    <a:pt x="5" y="0"/>
                  </a:moveTo>
                  <a:cubicBezTo>
                    <a:pt x="5" y="0"/>
                    <a:pt x="2" y="1"/>
                    <a:pt x="1" y="3"/>
                  </a:cubicBezTo>
                  <a:cubicBezTo>
                    <a:pt x="1" y="3"/>
                    <a:pt x="0" y="6"/>
                    <a:pt x="0" y="7"/>
                  </a:cubicBezTo>
                  <a:cubicBezTo>
                    <a:pt x="0" y="7"/>
                    <a:pt x="2" y="5"/>
                    <a:pt x="3" y="4"/>
                  </a:cubicBezTo>
                  <a:cubicBezTo>
                    <a:pt x="3" y="4"/>
                    <a:pt x="4" y="3"/>
                    <a:pt x="5"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16" name="Freeform 192"/>
            <p:cNvSpPr>
              <a:spLocks/>
            </p:cNvSpPr>
            <p:nvPr/>
          </p:nvSpPr>
          <p:spPr bwMode="auto">
            <a:xfrm>
              <a:off x="4548" y="1806"/>
              <a:ext cx="41" cy="32"/>
            </a:xfrm>
            <a:custGeom>
              <a:avLst/>
              <a:gdLst/>
              <a:ahLst/>
              <a:cxnLst>
                <a:cxn ang="0">
                  <a:pos x="11" y="1"/>
                </a:cxn>
                <a:cxn ang="0">
                  <a:pos x="3" y="1"/>
                </a:cxn>
                <a:cxn ang="0">
                  <a:pos x="0" y="7"/>
                </a:cxn>
                <a:cxn ang="0">
                  <a:pos x="7" y="6"/>
                </a:cxn>
                <a:cxn ang="0">
                  <a:pos x="11" y="1"/>
                </a:cxn>
              </a:cxnLst>
              <a:rect l="0" t="0" r="r" b="b"/>
              <a:pathLst>
                <a:path w="11" h="8">
                  <a:moveTo>
                    <a:pt x="11" y="1"/>
                  </a:moveTo>
                  <a:cubicBezTo>
                    <a:pt x="11" y="1"/>
                    <a:pt x="7" y="0"/>
                    <a:pt x="3" y="1"/>
                  </a:cubicBezTo>
                  <a:cubicBezTo>
                    <a:pt x="3" y="1"/>
                    <a:pt x="0" y="4"/>
                    <a:pt x="0" y="7"/>
                  </a:cubicBezTo>
                  <a:cubicBezTo>
                    <a:pt x="0" y="7"/>
                    <a:pt x="4" y="8"/>
                    <a:pt x="7" y="6"/>
                  </a:cubicBezTo>
                  <a:cubicBezTo>
                    <a:pt x="7" y="6"/>
                    <a:pt x="10" y="4"/>
                    <a:pt x="11" y="1"/>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17" name="Freeform 193"/>
            <p:cNvSpPr>
              <a:spLocks/>
            </p:cNvSpPr>
            <p:nvPr/>
          </p:nvSpPr>
          <p:spPr bwMode="auto">
            <a:xfrm>
              <a:off x="4552" y="1811"/>
              <a:ext cx="32" cy="18"/>
            </a:xfrm>
            <a:custGeom>
              <a:avLst/>
              <a:gdLst/>
              <a:ahLst/>
              <a:cxnLst>
                <a:cxn ang="0">
                  <a:pos x="9" y="1"/>
                </a:cxn>
                <a:cxn ang="0">
                  <a:pos x="3" y="1"/>
                </a:cxn>
                <a:cxn ang="0">
                  <a:pos x="1" y="5"/>
                </a:cxn>
                <a:cxn ang="0">
                  <a:pos x="6" y="4"/>
                </a:cxn>
                <a:cxn ang="0">
                  <a:pos x="9" y="1"/>
                </a:cxn>
              </a:cxnLst>
              <a:rect l="0" t="0" r="r" b="b"/>
              <a:pathLst>
                <a:path w="9" h="5">
                  <a:moveTo>
                    <a:pt x="9" y="1"/>
                  </a:moveTo>
                  <a:cubicBezTo>
                    <a:pt x="9" y="1"/>
                    <a:pt x="4" y="0"/>
                    <a:pt x="3" y="1"/>
                  </a:cubicBezTo>
                  <a:cubicBezTo>
                    <a:pt x="3" y="1"/>
                    <a:pt x="0" y="4"/>
                    <a:pt x="1" y="5"/>
                  </a:cubicBezTo>
                  <a:cubicBezTo>
                    <a:pt x="1" y="5"/>
                    <a:pt x="4" y="5"/>
                    <a:pt x="6" y="4"/>
                  </a:cubicBezTo>
                  <a:cubicBezTo>
                    <a:pt x="6" y="4"/>
                    <a:pt x="7" y="3"/>
                    <a:pt x="9"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18" name="Freeform 194"/>
            <p:cNvSpPr>
              <a:spLocks/>
            </p:cNvSpPr>
            <p:nvPr/>
          </p:nvSpPr>
          <p:spPr bwMode="auto">
            <a:xfrm>
              <a:off x="4557" y="1811"/>
              <a:ext cx="41" cy="41"/>
            </a:xfrm>
            <a:custGeom>
              <a:avLst/>
              <a:gdLst/>
              <a:ahLst/>
              <a:cxnLst>
                <a:cxn ang="0">
                  <a:pos x="12" y="1"/>
                </a:cxn>
                <a:cxn ang="0">
                  <a:pos x="4" y="1"/>
                </a:cxn>
                <a:cxn ang="0">
                  <a:pos x="1" y="11"/>
                </a:cxn>
                <a:cxn ang="0">
                  <a:pos x="8" y="10"/>
                </a:cxn>
                <a:cxn ang="0">
                  <a:pos x="12" y="1"/>
                </a:cxn>
              </a:cxnLst>
              <a:rect l="0" t="0" r="r" b="b"/>
              <a:pathLst>
                <a:path w="12" h="12">
                  <a:moveTo>
                    <a:pt x="12" y="1"/>
                  </a:moveTo>
                  <a:cubicBezTo>
                    <a:pt x="12" y="1"/>
                    <a:pt x="7" y="0"/>
                    <a:pt x="4" y="1"/>
                  </a:cubicBezTo>
                  <a:cubicBezTo>
                    <a:pt x="4" y="1"/>
                    <a:pt x="0" y="7"/>
                    <a:pt x="1" y="11"/>
                  </a:cubicBezTo>
                  <a:cubicBezTo>
                    <a:pt x="1" y="11"/>
                    <a:pt x="5" y="12"/>
                    <a:pt x="8" y="10"/>
                  </a:cubicBezTo>
                  <a:cubicBezTo>
                    <a:pt x="8" y="10"/>
                    <a:pt x="11" y="7"/>
                    <a:pt x="12" y="1"/>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19" name="Freeform 195"/>
            <p:cNvSpPr>
              <a:spLocks/>
            </p:cNvSpPr>
            <p:nvPr/>
          </p:nvSpPr>
          <p:spPr bwMode="auto">
            <a:xfrm>
              <a:off x="4566" y="1815"/>
              <a:ext cx="28" cy="32"/>
            </a:xfrm>
            <a:custGeom>
              <a:avLst/>
              <a:gdLst/>
              <a:ahLst/>
              <a:cxnLst>
                <a:cxn ang="0">
                  <a:pos x="8" y="2"/>
                </a:cxn>
                <a:cxn ang="0">
                  <a:pos x="2" y="2"/>
                </a:cxn>
                <a:cxn ang="0">
                  <a:pos x="0" y="9"/>
                </a:cxn>
                <a:cxn ang="0">
                  <a:pos x="6" y="7"/>
                </a:cxn>
                <a:cxn ang="0">
                  <a:pos x="8" y="2"/>
                </a:cxn>
              </a:cxnLst>
              <a:rect l="0" t="0" r="r" b="b"/>
              <a:pathLst>
                <a:path w="8" h="9">
                  <a:moveTo>
                    <a:pt x="8" y="2"/>
                  </a:moveTo>
                  <a:cubicBezTo>
                    <a:pt x="8" y="2"/>
                    <a:pt x="4" y="0"/>
                    <a:pt x="2" y="2"/>
                  </a:cubicBezTo>
                  <a:cubicBezTo>
                    <a:pt x="2" y="2"/>
                    <a:pt x="0" y="6"/>
                    <a:pt x="0" y="9"/>
                  </a:cubicBezTo>
                  <a:cubicBezTo>
                    <a:pt x="0" y="9"/>
                    <a:pt x="4" y="8"/>
                    <a:pt x="6" y="7"/>
                  </a:cubicBezTo>
                  <a:cubicBezTo>
                    <a:pt x="6" y="7"/>
                    <a:pt x="6" y="6"/>
                    <a:pt x="8" y="2"/>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20" name="Freeform 196"/>
            <p:cNvSpPr>
              <a:spLocks/>
            </p:cNvSpPr>
            <p:nvPr/>
          </p:nvSpPr>
          <p:spPr bwMode="auto">
            <a:xfrm>
              <a:off x="4580" y="1815"/>
              <a:ext cx="28" cy="50"/>
            </a:xfrm>
            <a:custGeom>
              <a:avLst/>
              <a:gdLst/>
              <a:ahLst/>
              <a:cxnLst>
                <a:cxn ang="0">
                  <a:pos x="8" y="1"/>
                </a:cxn>
                <a:cxn ang="0">
                  <a:pos x="3" y="1"/>
                </a:cxn>
                <a:cxn ang="0">
                  <a:pos x="0" y="14"/>
                </a:cxn>
                <a:cxn ang="0">
                  <a:pos x="6" y="12"/>
                </a:cxn>
                <a:cxn ang="0">
                  <a:pos x="8" y="1"/>
                </a:cxn>
              </a:cxnLst>
              <a:rect l="0" t="0" r="r" b="b"/>
              <a:pathLst>
                <a:path w="8" h="14">
                  <a:moveTo>
                    <a:pt x="8" y="1"/>
                  </a:moveTo>
                  <a:cubicBezTo>
                    <a:pt x="8" y="1"/>
                    <a:pt x="5" y="0"/>
                    <a:pt x="3" y="1"/>
                  </a:cubicBezTo>
                  <a:cubicBezTo>
                    <a:pt x="3" y="1"/>
                    <a:pt x="0" y="8"/>
                    <a:pt x="0" y="14"/>
                  </a:cubicBezTo>
                  <a:cubicBezTo>
                    <a:pt x="0" y="14"/>
                    <a:pt x="4" y="14"/>
                    <a:pt x="6" y="12"/>
                  </a:cubicBezTo>
                  <a:cubicBezTo>
                    <a:pt x="6" y="12"/>
                    <a:pt x="8" y="8"/>
                    <a:pt x="8" y="1"/>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21" name="Freeform 197"/>
            <p:cNvSpPr>
              <a:spLocks/>
            </p:cNvSpPr>
            <p:nvPr/>
          </p:nvSpPr>
          <p:spPr bwMode="auto">
            <a:xfrm>
              <a:off x="4580" y="1820"/>
              <a:ext cx="23" cy="36"/>
            </a:xfrm>
            <a:custGeom>
              <a:avLst/>
              <a:gdLst/>
              <a:ahLst/>
              <a:cxnLst>
                <a:cxn ang="0">
                  <a:pos x="6" y="2"/>
                </a:cxn>
                <a:cxn ang="0">
                  <a:pos x="2" y="3"/>
                </a:cxn>
                <a:cxn ang="0">
                  <a:pos x="1" y="11"/>
                </a:cxn>
                <a:cxn ang="0">
                  <a:pos x="4" y="9"/>
                </a:cxn>
                <a:cxn ang="0">
                  <a:pos x="6" y="2"/>
                </a:cxn>
              </a:cxnLst>
              <a:rect l="0" t="0" r="r" b="b"/>
              <a:pathLst>
                <a:path w="6" h="11">
                  <a:moveTo>
                    <a:pt x="6" y="2"/>
                  </a:moveTo>
                  <a:cubicBezTo>
                    <a:pt x="6" y="2"/>
                    <a:pt x="3" y="0"/>
                    <a:pt x="2" y="3"/>
                  </a:cubicBezTo>
                  <a:cubicBezTo>
                    <a:pt x="2" y="3"/>
                    <a:pt x="0" y="8"/>
                    <a:pt x="1" y="11"/>
                  </a:cubicBezTo>
                  <a:cubicBezTo>
                    <a:pt x="1" y="11"/>
                    <a:pt x="3" y="11"/>
                    <a:pt x="4" y="9"/>
                  </a:cubicBezTo>
                  <a:cubicBezTo>
                    <a:pt x="4" y="9"/>
                    <a:pt x="5" y="7"/>
                    <a:pt x="6" y="2"/>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22" name="Freeform 198"/>
            <p:cNvSpPr>
              <a:spLocks/>
            </p:cNvSpPr>
            <p:nvPr/>
          </p:nvSpPr>
          <p:spPr bwMode="auto">
            <a:xfrm>
              <a:off x="4502" y="1665"/>
              <a:ext cx="32" cy="9"/>
            </a:xfrm>
            <a:custGeom>
              <a:avLst/>
              <a:gdLst/>
              <a:ahLst/>
              <a:cxnLst>
                <a:cxn ang="0">
                  <a:pos x="10" y="2"/>
                </a:cxn>
                <a:cxn ang="0">
                  <a:pos x="4" y="0"/>
                </a:cxn>
                <a:cxn ang="0">
                  <a:pos x="0" y="1"/>
                </a:cxn>
                <a:cxn ang="0">
                  <a:pos x="6" y="3"/>
                </a:cxn>
                <a:cxn ang="0">
                  <a:pos x="10" y="2"/>
                </a:cxn>
              </a:cxnLst>
              <a:rect l="0" t="0" r="r" b="b"/>
              <a:pathLst>
                <a:path w="10" h="3">
                  <a:moveTo>
                    <a:pt x="10" y="2"/>
                  </a:moveTo>
                  <a:cubicBezTo>
                    <a:pt x="10" y="2"/>
                    <a:pt x="7" y="1"/>
                    <a:pt x="4" y="0"/>
                  </a:cubicBezTo>
                  <a:cubicBezTo>
                    <a:pt x="4" y="0"/>
                    <a:pt x="0" y="0"/>
                    <a:pt x="0" y="1"/>
                  </a:cubicBezTo>
                  <a:cubicBezTo>
                    <a:pt x="0" y="1"/>
                    <a:pt x="4" y="3"/>
                    <a:pt x="6" y="3"/>
                  </a:cubicBezTo>
                  <a:cubicBezTo>
                    <a:pt x="6" y="3"/>
                    <a:pt x="9" y="3"/>
                    <a:pt x="10" y="2"/>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23" name="Freeform 199"/>
            <p:cNvSpPr>
              <a:spLocks/>
            </p:cNvSpPr>
            <p:nvPr/>
          </p:nvSpPr>
          <p:spPr bwMode="auto">
            <a:xfrm>
              <a:off x="4502" y="1665"/>
              <a:ext cx="32" cy="9"/>
            </a:xfrm>
            <a:custGeom>
              <a:avLst/>
              <a:gdLst/>
              <a:ahLst/>
              <a:cxnLst>
                <a:cxn ang="0">
                  <a:pos x="8" y="2"/>
                </a:cxn>
                <a:cxn ang="0">
                  <a:pos x="3" y="0"/>
                </a:cxn>
                <a:cxn ang="0">
                  <a:pos x="0" y="1"/>
                </a:cxn>
                <a:cxn ang="0">
                  <a:pos x="5" y="3"/>
                </a:cxn>
                <a:cxn ang="0">
                  <a:pos x="8" y="2"/>
                </a:cxn>
              </a:cxnLst>
              <a:rect l="0" t="0" r="r" b="b"/>
              <a:pathLst>
                <a:path w="8" h="3">
                  <a:moveTo>
                    <a:pt x="8" y="2"/>
                  </a:moveTo>
                  <a:cubicBezTo>
                    <a:pt x="8" y="2"/>
                    <a:pt x="4" y="0"/>
                    <a:pt x="3" y="0"/>
                  </a:cubicBezTo>
                  <a:cubicBezTo>
                    <a:pt x="3" y="0"/>
                    <a:pt x="0" y="1"/>
                    <a:pt x="0" y="1"/>
                  </a:cubicBezTo>
                  <a:cubicBezTo>
                    <a:pt x="0" y="1"/>
                    <a:pt x="3" y="2"/>
                    <a:pt x="5" y="3"/>
                  </a:cubicBezTo>
                  <a:cubicBezTo>
                    <a:pt x="5" y="3"/>
                    <a:pt x="6" y="2"/>
                    <a:pt x="8" y="2"/>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24" name="Freeform 200"/>
            <p:cNvSpPr>
              <a:spLocks/>
            </p:cNvSpPr>
            <p:nvPr/>
          </p:nvSpPr>
          <p:spPr bwMode="auto">
            <a:xfrm>
              <a:off x="4502" y="1656"/>
              <a:ext cx="32" cy="14"/>
            </a:xfrm>
            <a:custGeom>
              <a:avLst/>
              <a:gdLst/>
              <a:ahLst/>
              <a:cxnLst>
                <a:cxn ang="0">
                  <a:pos x="9" y="1"/>
                </a:cxn>
                <a:cxn ang="0">
                  <a:pos x="3" y="0"/>
                </a:cxn>
                <a:cxn ang="0">
                  <a:pos x="0" y="2"/>
                </a:cxn>
                <a:cxn ang="0">
                  <a:pos x="5" y="3"/>
                </a:cxn>
                <a:cxn ang="0">
                  <a:pos x="9" y="1"/>
                </a:cxn>
              </a:cxnLst>
              <a:rect l="0" t="0" r="r" b="b"/>
              <a:pathLst>
                <a:path w="9" h="3">
                  <a:moveTo>
                    <a:pt x="9" y="1"/>
                  </a:moveTo>
                  <a:cubicBezTo>
                    <a:pt x="9" y="1"/>
                    <a:pt x="6" y="1"/>
                    <a:pt x="3" y="0"/>
                  </a:cubicBezTo>
                  <a:cubicBezTo>
                    <a:pt x="3" y="0"/>
                    <a:pt x="0" y="1"/>
                    <a:pt x="0" y="2"/>
                  </a:cubicBezTo>
                  <a:cubicBezTo>
                    <a:pt x="0" y="2"/>
                    <a:pt x="3" y="3"/>
                    <a:pt x="5" y="3"/>
                  </a:cubicBezTo>
                  <a:cubicBezTo>
                    <a:pt x="5" y="3"/>
                    <a:pt x="8" y="2"/>
                    <a:pt x="9" y="1"/>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25" name="Freeform 201"/>
            <p:cNvSpPr>
              <a:spLocks/>
            </p:cNvSpPr>
            <p:nvPr/>
          </p:nvSpPr>
          <p:spPr bwMode="auto">
            <a:xfrm>
              <a:off x="4506" y="1660"/>
              <a:ext cx="28" cy="5"/>
            </a:xfrm>
            <a:custGeom>
              <a:avLst/>
              <a:gdLst/>
              <a:ahLst/>
              <a:cxnLst>
                <a:cxn ang="0">
                  <a:pos x="7" y="0"/>
                </a:cxn>
                <a:cxn ang="0">
                  <a:pos x="2" y="0"/>
                </a:cxn>
                <a:cxn ang="0">
                  <a:pos x="0" y="1"/>
                </a:cxn>
                <a:cxn ang="0">
                  <a:pos x="4" y="1"/>
                </a:cxn>
                <a:cxn ang="0">
                  <a:pos x="7" y="0"/>
                </a:cxn>
              </a:cxnLst>
              <a:rect l="0" t="0" r="r" b="b"/>
              <a:pathLst>
                <a:path w="7" h="1">
                  <a:moveTo>
                    <a:pt x="7" y="0"/>
                  </a:moveTo>
                  <a:cubicBezTo>
                    <a:pt x="7" y="0"/>
                    <a:pt x="4" y="0"/>
                    <a:pt x="2" y="0"/>
                  </a:cubicBezTo>
                  <a:cubicBezTo>
                    <a:pt x="2" y="0"/>
                    <a:pt x="0" y="0"/>
                    <a:pt x="0" y="1"/>
                  </a:cubicBezTo>
                  <a:cubicBezTo>
                    <a:pt x="0" y="1"/>
                    <a:pt x="3" y="1"/>
                    <a:pt x="4" y="1"/>
                  </a:cubicBezTo>
                  <a:cubicBezTo>
                    <a:pt x="4" y="1"/>
                    <a:pt x="5" y="1"/>
                    <a:pt x="7"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26" name="Freeform 202"/>
            <p:cNvSpPr>
              <a:spLocks/>
            </p:cNvSpPr>
            <p:nvPr/>
          </p:nvSpPr>
          <p:spPr bwMode="auto">
            <a:xfrm>
              <a:off x="4502" y="1651"/>
              <a:ext cx="32" cy="9"/>
            </a:xfrm>
            <a:custGeom>
              <a:avLst/>
              <a:gdLst/>
              <a:ahLst/>
              <a:cxnLst>
                <a:cxn ang="0">
                  <a:pos x="9" y="0"/>
                </a:cxn>
                <a:cxn ang="0">
                  <a:pos x="3" y="0"/>
                </a:cxn>
                <a:cxn ang="0">
                  <a:pos x="0" y="3"/>
                </a:cxn>
                <a:cxn ang="0">
                  <a:pos x="6" y="2"/>
                </a:cxn>
                <a:cxn ang="0">
                  <a:pos x="9" y="0"/>
                </a:cxn>
              </a:cxnLst>
              <a:rect l="0" t="0" r="r" b="b"/>
              <a:pathLst>
                <a:path w="9" h="3">
                  <a:moveTo>
                    <a:pt x="9" y="0"/>
                  </a:moveTo>
                  <a:cubicBezTo>
                    <a:pt x="9" y="0"/>
                    <a:pt x="6" y="0"/>
                    <a:pt x="3" y="0"/>
                  </a:cubicBezTo>
                  <a:cubicBezTo>
                    <a:pt x="3" y="0"/>
                    <a:pt x="0" y="2"/>
                    <a:pt x="0" y="3"/>
                  </a:cubicBezTo>
                  <a:cubicBezTo>
                    <a:pt x="0" y="3"/>
                    <a:pt x="3" y="3"/>
                    <a:pt x="6" y="2"/>
                  </a:cubicBezTo>
                  <a:cubicBezTo>
                    <a:pt x="6" y="2"/>
                    <a:pt x="8" y="2"/>
                    <a:pt x="9"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27" name="Freeform 203"/>
            <p:cNvSpPr>
              <a:spLocks/>
            </p:cNvSpPr>
            <p:nvPr/>
          </p:nvSpPr>
          <p:spPr bwMode="auto">
            <a:xfrm>
              <a:off x="4506" y="1651"/>
              <a:ext cx="28" cy="5"/>
            </a:xfrm>
            <a:custGeom>
              <a:avLst/>
              <a:gdLst/>
              <a:ahLst/>
              <a:cxnLst>
                <a:cxn ang="0">
                  <a:pos x="7" y="1"/>
                </a:cxn>
                <a:cxn ang="0">
                  <a:pos x="2" y="1"/>
                </a:cxn>
                <a:cxn ang="0">
                  <a:pos x="0" y="2"/>
                </a:cxn>
                <a:cxn ang="0">
                  <a:pos x="4" y="2"/>
                </a:cxn>
                <a:cxn ang="0">
                  <a:pos x="7" y="1"/>
                </a:cxn>
              </a:cxnLst>
              <a:rect l="0" t="0" r="r" b="b"/>
              <a:pathLst>
                <a:path w="7" h="2">
                  <a:moveTo>
                    <a:pt x="7" y="1"/>
                  </a:moveTo>
                  <a:cubicBezTo>
                    <a:pt x="7" y="1"/>
                    <a:pt x="3" y="0"/>
                    <a:pt x="2" y="1"/>
                  </a:cubicBezTo>
                  <a:cubicBezTo>
                    <a:pt x="2" y="1"/>
                    <a:pt x="0" y="2"/>
                    <a:pt x="0" y="2"/>
                  </a:cubicBezTo>
                  <a:cubicBezTo>
                    <a:pt x="0" y="2"/>
                    <a:pt x="3" y="2"/>
                    <a:pt x="4" y="2"/>
                  </a:cubicBezTo>
                  <a:cubicBezTo>
                    <a:pt x="4" y="2"/>
                    <a:pt x="5" y="2"/>
                    <a:pt x="7"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28" name="Freeform 204"/>
            <p:cNvSpPr>
              <a:spLocks/>
            </p:cNvSpPr>
            <p:nvPr/>
          </p:nvSpPr>
          <p:spPr bwMode="auto">
            <a:xfrm>
              <a:off x="4451" y="1596"/>
              <a:ext cx="51" cy="55"/>
            </a:xfrm>
            <a:custGeom>
              <a:avLst/>
              <a:gdLst/>
              <a:ahLst/>
              <a:cxnLst>
                <a:cxn ang="0">
                  <a:pos x="12" y="0"/>
                </a:cxn>
                <a:cxn ang="0">
                  <a:pos x="8" y="0"/>
                </a:cxn>
                <a:cxn ang="0">
                  <a:pos x="4" y="13"/>
                </a:cxn>
                <a:cxn ang="0">
                  <a:pos x="13" y="7"/>
                </a:cxn>
                <a:cxn ang="0">
                  <a:pos x="12" y="0"/>
                </a:cxn>
              </a:cxnLst>
              <a:rect l="0" t="0" r="r" b="b"/>
              <a:pathLst>
                <a:path w="14" h="15">
                  <a:moveTo>
                    <a:pt x="12" y="0"/>
                  </a:moveTo>
                  <a:cubicBezTo>
                    <a:pt x="11" y="0"/>
                    <a:pt x="9" y="0"/>
                    <a:pt x="8" y="0"/>
                  </a:cubicBezTo>
                  <a:cubicBezTo>
                    <a:pt x="4" y="2"/>
                    <a:pt x="0" y="10"/>
                    <a:pt x="4" y="13"/>
                  </a:cubicBezTo>
                  <a:cubicBezTo>
                    <a:pt x="7" y="15"/>
                    <a:pt x="11" y="11"/>
                    <a:pt x="13" y="7"/>
                  </a:cubicBezTo>
                  <a:cubicBezTo>
                    <a:pt x="13" y="5"/>
                    <a:pt x="14" y="1"/>
                    <a:pt x="12" y="0"/>
                  </a:cubicBezTo>
                  <a:close/>
                </a:path>
              </a:pathLst>
            </a:custGeom>
            <a:solidFill>
              <a:srgbClr val="F68F00"/>
            </a:solidFill>
            <a:ln w="9525">
              <a:noFill/>
              <a:round/>
              <a:headEnd/>
              <a:tailEnd/>
            </a:ln>
          </p:spPr>
          <p:txBody>
            <a:bodyPr/>
            <a:lstStyle/>
            <a:p>
              <a:pPr>
                <a:defRPr/>
              </a:pPr>
              <a:endParaRPr lang="es-MX">
                <a:latin typeface="Arial" charset="0"/>
                <a:cs typeface="Arial" charset="0"/>
              </a:endParaRPr>
            </a:p>
          </p:txBody>
        </p:sp>
        <p:sp>
          <p:nvSpPr>
            <p:cNvPr id="1229" name="Freeform 205"/>
            <p:cNvSpPr>
              <a:spLocks/>
            </p:cNvSpPr>
            <p:nvPr/>
          </p:nvSpPr>
          <p:spPr bwMode="auto">
            <a:xfrm>
              <a:off x="4451" y="1596"/>
              <a:ext cx="51" cy="55"/>
            </a:xfrm>
            <a:custGeom>
              <a:avLst/>
              <a:gdLst/>
              <a:ahLst/>
              <a:cxnLst>
                <a:cxn ang="0">
                  <a:pos x="12" y="0"/>
                </a:cxn>
                <a:cxn ang="0">
                  <a:pos x="8" y="0"/>
                </a:cxn>
                <a:cxn ang="0">
                  <a:pos x="4" y="13"/>
                </a:cxn>
                <a:cxn ang="0">
                  <a:pos x="13" y="7"/>
                </a:cxn>
                <a:cxn ang="0">
                  <a:pos x="12" y="0"/>
                </a:cxn>
              </a:cxnLst>
              <a:rect l="0" t="0" r="r" b="b"/>
              <a:pathLst>
                <a:path w="14" h="15">
                  <a:moveTo>
                    <a:pt x="12" y="0"/>
                  </a:moveTo>
                  <a:cubicBezTo>
                    <a:pt x="11" y="0"/>
                    <a:pt x="9" y="0"/>
                    <a:pt x="8" y="0"/>
                  </a:cubicBezTo>
                  <a:cubicBezTo>
                    <a:pt x="4" y="2"/>
                    <a:pt x="0" y="10"/>
                    <a:pt x="4" y="13"/>
                  </a:cubicBezTo>
                  <a:cubicBezTo>
                    <a:pt x="7" y="15"/>
                    <a:pt x="11" y="11"/>
                    <a:pt x="13" y="7"/>
                  </a:cubicBezTo>
                  <a:cubicBezTo>
                    <a:pt x="13" y="5"/>
                    <a:pt x="14" y="1"/>
                    <a:pt x="12" y="0"/>
                  </a:cubicBezTo>
                  <a:close/>
                </a:path>
              </a:pathLst>
            </a:custGeom>
            <a:noFill/>
            <a:ln w="0">
              <a:solidFill>
                <a:srgbClr val="704D1B"/>
              </a:solidFill>
              <a:prstDash val="solid"/>
              <a:round/>
              <a:headEnd/>
              <a:tailEnd/>
            </a:ln>
          </p:spPr>
          <p:txBody>
            <a:bodyPr/>
            <a:lstStyle/>
            <a:p>
              <a:pPr>
                <a:defRPr/>
              </a:pPr>
              <a:endParaRPr lang="es-MX">
                <a:latin typeface="Arial" charset="0"/>
                <a:cs typeface="Arial" charset="0"/>
              </a:endParaRPr>
            </a:p>
          </p:txBody>
        </p:sp>
        <p:sp>
          <p:nvSpPr>
            <p:cNvPr id="1230" name="Freeform 206"/>
            <p:cNvSpPr>
              <a:spLocks/>
            </p:cNvSpPr>
            <p:nvPr/>
          </p:nvSpPr>
          <p:spPr bwMode="auto">
            <a:xfrm>
              <a:off x="4470" y="1610"/>
              <a:ext cx="14" cy="18"/>
            </a:xfrm>
            <a:custGeom>
              <a:avLst/>
              <a:gdLst/>
              <a:ahLst/>
              <a:cxnLst>
                <a:cxn ang="0">
                  <a:pos x="4" y="0"/>
                </a:cxn>
                <a:cxn ang="0">
                  <a:pos x="3" y="0"/>
                </a:cxn>
                <a:cxn ang="0">
                  <a:pos x="1" y="4"/>
                </a:cxn>
                <a:cxn ang="0">
                  <a:pos x="4" y="2"/>
                </a:cxn>
                <a:cxn ang="0">
                  <a:pos x="4" y="0"/>
                </a:cxn>
              </a:cxnLst>
              <a:rect l="0" t="0" r="r" b="b"/>
              <a:pathLst>
                <a:path w="4" h="5">
                  <a:moveTo>
                    <a:pt x="4" y="0"/>
                  </a:moveTo>
                  <a:cubicBezTo>
                    <a:pt x="3" y="0"/>
                    <a:pt x="3" y="0"/>
                    <a:pt x="3" y="0"/>
                  </a:cubicBezTo>
                  <a:cubicBezTo>
                    <a:pt x="2" y="1"/>
                    <a:pt x="0" y="3"/>
                    <a:pt x="1" y="4"/>
                  </a:cubicBezTo>
                  <a:cubicBezTo>
                    <a:pt x="2" y="5"/>
                    <a:pt x="3" y="3"/>
                    <a:pt x="4" y="2"/>
                  </a:cubicBezTo>
                  <a:cubicBezTo>
                    <a:pt x="4" y="2"/>
                    <a:pt x="4" y="0"/>
                    <a:pt x="4"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31" name="Freeform 207"/>
            <p:cNvSpPr>
              <a:spLocks/>
            </p:cNvSpPr>
            <p:nvPr/>
          </p:nvSpPr>
          <p:spPr bwMode="auto">
            <a:xfrm>
              <a:off x="4566" y="2039"/>
              <a:ext cx="528" cy="196"/>
            </a:xfrm>
            <a:custGeom>
              <a:avLst/>
              <a:gdLst/>
              <a:ahLst/>
              <a:cxnLst>
                <a:cxn ang="0">
                  <a:pos x="149" y="20"/>
                </a:cxn>
                <a:cxn ang="0">
                  <a:pos x="105" y="26"/>
                </a:cxn>
                <a:cxn ang="0">
                  <a:pos x="79" y="23"/>
                </a:cxn>
                <a:cxn ang="0">
                  <a:pos x="46" y="18"/>
                </a:cxn>
                <a:cxn ang="0">
                  <a:pos x="37" y="5"/>
                </a:cxn>
                <a:cxn ang="0">
                  <a:pos x="31" y="12"/>
                </a:cxn>
                <a:cxn ang="0">
                  <a:pos x="29" y="13"/>
                </a:cxn>
                <a:cxn ang="0">
                  <a:pos x="14" y="6"/>
                </a:cxn>
                <a:cxn ang="0">
                  <a:pos x="6" y="3"/>
                </a:cxn>
                <a:cxn ang="0">
                  <a:pos x="1" y="0"/>
                </a:cxn>
                <a:cxn ang="0">
                  <a:pos x="0" y="4"/>
                </a:cxn>
                <a:cxn ang="0">
                  <a:pos x="2" y="6"/>
                </a:cxn>
                <a:cxn ang="0">
                  <a:pos x="8" y="10"/>
                </a:cxn>
                <a:cxn ang="0">
                  <a:pos x="9" y="12"/>
                </a:cxn>
                <a:cxn ang="0">
                  <a:pos x="13" y="18"/>
                </a:cxn>
                <a:cxn ang="0">
                  <a:pos x="7" y="20"/>
                </a:cxn>
                <a:cxn ang="0">
                  <a:pos x="10" y="24"/>
                </a:cxn>
                <a:cxn ang="0">
                  <a:pos x="24" y="25"/>
                </a:cxn>
                <a:cxn ang="0">
                  <a:pos x="26" y="26"/>
                </a:cxn>
                <a:cxn ang="0">
                  <a:pos x="36" y="30"/>
                </a:cxn>
                <a:cxn ang="0">
                  <a:pos x="31" y="38"/>
                </a:cxn>
                <a:cxn ang="0">
                  <a:pos x="32" y="43"/>
                </a:cxn>
                <a:cxn ang="0">
                  <a:pos x="52" y="43"/>
                </a:cxn>
                <a:cxn ang="0">
                  <a:pos x="65" y="54"/>
                </a:cxn>
                <a:cxn ang="0">
                  <a:pos x="77" y="55"/>
                </a:cxn>
                <a:cxn ang="0">
                  <a:pos x="80" y="55"/>
                </a:cxn>
                <a:cxn ang="0">
                  <a:pos x="93" y="55"/>
                </a:cxn>
                <a:cxn ang="0">
                  <a:pos x="103" y="55"/>
                </a:cxn>
                <a:cxn ang="0">
                  <a:pos x="121" y="44"/>
                </a:cxn>
                <a:cxn ang="0">
                  <a:pos x="131" y="41"/>
                </a:cxn>
                <a:cxn ang="0">
                  <a:pos x="140" y="41"/>
                </a:cxn>
                <a:cxn ang="0">
                  <a:pos x="140" y="37"/>
                </a:cxn>
                <a:cxn ang="0">
                  <a:pos x="133" y="34"/>
                </a:cxn>
                <a:cxn ang="0">
                  <a:pos x="133" y="31"/>
                </a:cxn>
                <a:cxn ang="0">
                  <a:pos x="144" y="26"/>
                </a:cxn>
                <a:cxn ang="0">
                  <a:pos x="149" y="25"/>
                </a:cxn>
                <a:cxn ang="0">
                  <a:pos x="149" y="20"/>
                </a:cxn>
              </a:cxnLst>
              <a:rect l="0" t="0" r="r" b="b"/>
              <a:pathLst>
                <a:path w="149" h="56">
                  <a:moveTo>
                    <a:pt x="149" y="20"/>
                  </a:moveTo>
                  <a:cubicBezTo>
                    <a:pt x="138" y="24"/>
                    <a:pt x="120" y="24"/>
                    <a:pt x="105" y="26"/>
                  </a:cubicBezTo>
                  <a:cubicBezTo>
                    <a:pt x="95" y="28"/>
                    <a:pt x="88" y="23"/>
                    <a:pt x="79" y="23"/>
                  </a:cubicBezTo>
                  <a:cubicBezTo>
                    <a:pt x="67" y="23"/>
                    <a:pt x="56" y="22"/>
                    <a:pt x="46" y="18"/>
                  </a:cubicBezTo>
                  <a:cubicBezTo>
                    <a:pt x="41" y="17"/>
                    <a:pt x="36" y="10"/>
                    <a:pt x="37" y="5"/>
                  </a:cubicBezTo>
                  <a:cubicBezTo>
                    <a:pt x="31" y="4"/>
                    <a:pt x="31" y="7"/>
                    <a:pt x="31" y="12"/>
                  </a:cubicBezTo>
                  <a:cubicBezTo>
                    <a:pt x="30" y="12"/>
                    <a:pt x="31" y="13"/>
                    <a:pt x="29" y="13"/>
                  </a:cubicBezTo>
                  <a:cubicBezTo>
                    <a:pt x="24" y="12"/>
                    <a:pt x="20" y="8"/>
                    <a:pt x="14" y="6"/>
                  </a:cubicBezTo>
                  <a:cubicBezTo>
                    <a:pt x="14" y="6"/>
                    <a:pt x="5" y="2"/>
                    <a:pt x="6" y="3"/>
                  </a:cubicBezTo>
                  <a:cubicBezTo>
                    <a:pt x="4" y="1"/>
                    <a:pt x="3" y="1"/>
                    <a:pt x="1" y="0"/>
                  </a:cubicBezTo>
                  <a:cubicBezTo>
                    <a:pt x="2" y="1"/>
                    <a:pt x="0" y="3"/>
                    <a:pt x="0" y="4"/>
                  </a:cubicBezTo>
                  <a:cubicBezTo>
                    <a:pt x="0" y="5"/>
                    <a:pt x="1" y="5"/>
                    <a:pt x="2" y="6"/>
                  </a:cubicBezTo>
                  <a:cubicBezTo>
                    <a:pt x="4" y="7"/>
                    <a:pt x="6" y="9"/>
                    <a:pt x="8" y="10"/>
                  </a:cubicBezTo>
                  <a:cubicBezTo>
                    <a:pt x="8" y="11"/>
                    <a:pt x="8" y="11"/>
                    <a:pt x="9" y="12"/>
                  </a:cubicBezTo>
                  <a:cubicBezTo>
                    <a:pt x="11" y="13"/>
                    <a:pt x="15" y="15"/>
                    <a:pt x="13" y="18"/>
                  </a:cubicBezTo>
                  <a:cubicBezTo>
                    <a:pt x="12" y="21"/>
                    <a:pt x="9" y="20"/>
                    <a:pt x="7" y="20"/>
                  </a:cubicBezTo>
                  <a:cubicBezTo>
                    <a:pt x="8" y="21"/>
                    <a:pt x="9" y="23"/>
                    <a:pt x="10" y="24"/>
                  </a:cubicBezTo>
                  <a:cubicBezTo>
                    <a:pt x="15" y="24"/>
                    <a:pt x="19" y="24"/>
                    <a:pt x="24" y="25"/>
                  </a:cubicBezTo>
                  <a:cubicBezTo>
                    <a:pt x="25" y="25"/>
                    <a:pt x="25" y="26"/>
                    <a:pt x="26" y="26"/>
                  </a:cubicBezTo>
                  <a:cubicBezTo>
                    <a:pt x="30" y="27"/>
                    <a:pt x="33" y="27"/>
                    <a:pt x="36" y="30"/>
                  </a:cubicBezTo>
                  <a:cubicBezTo>
                    <a:pt x="38" y="33"/>
                    <a:pt x="35" y="39"/>
                    <a:pt x="31" y="38"/>
                  </a:cubicBezTo>
                  <a:cubicBezTo>
                    <a:pt x="31" y="39"/>
                    <a:pt x="32" y="41"/>
                    <a:pt x="32" y="43"/>
                  </a:cubicBezTo>
                  <a:cubicBezTo>
                    <a:pt x="38" y="42"/>
                    <a:pt x="45" y="42"/>
                    <a:pt x="52" y="43"/>
                  </a:cubicBezTo>
                  <a:cubicBezTo>
                    <a:pt x="60" y="45"/>
                    <a:pt x="57" y="52"/>
                    <a:pt x="65" y="54"/>
                  </a:cubicBezTo>
                  <a:cubicBezTo>
                    <a:pt x="67" y="54"/>
                    <a:pt x="76" y="54"/>
                    <a:pt x="77" y="55"/>
                  </a:cubicBezTo>
                  <a:cubicBezTo>
                    <a:pt x="78" y="55"/>
                    <a:pt x="79" y="55"/>
                    <a:pt x="80" y="55"/>
                  </a:cubicBezTo>
                  <a:cubicBezTo>
                    <a:pt x="83" y="55"/>
                    <a:pt x="90" y="56"/>
                    <a:pt x="93" y="55"/>
                  </a:cubicBezTo>
                  <a:cubicBezTo>
                    <a:pt x="96" y="55"/>
                    <a:pt x="101" y="56"/>
                    <a:pt x="103" y="55"/>
                  </a:cubicBezTo>
                  <a:cubicBezTo>
                    <a:pt x="110" y="54"/>
                    <a:pt x="115" y="47"/>
                    <a:pt x="121" y="44"/>
                  </a:cubicBezTo>
                  <a:cubicBezTo>
                    <a:pt x="124" y="43"/>
                    <a:pt x="128" y="44"/>
                    <a:pt x="131" y="41"/>
                  </a:cubicBezTo>
                  <a:cubicBezTo>
                    <a:pt x="134" y="39"/>
                    <a:pt x="137" y="41"/>
                    <a:pt x="140" y="41"/>
                  </a:cubicBezTo>
                  <a:cubicBezTo>
                    <a:pt x="139" y="40"/>
                    <a:pt x="140" y="38"/>
                    <a:pt x="140" y="37"/>
                  </a:cubicBezTo>
                  <a:cubicBezTo>
                    <a:pt x="138" y="38"/>
                    <a:pt x="136" y="36"/>
                    <a:pt x="133" y="34"/>
                  </a:cubicBezTo>
                  <a:cubicBezTo>
                    <a:pt x="132" y="34"/>
                    <a:pt x="132" y="31"/>
                    <a:pt x="133" y="31"/>
                  </a:cubicBezTo>
                  <a:cubicBezTo>
                    <a:pt x="137" y="29"/>
                    <a:pt x="141" y="28"/>
                    <a:pt x="144" y="26"/>
                  </a:cubicBezTo>
                  <a:cubicBezTo>
                    <a:pt x="146" y="24"/>
                    <a:pt x="148" y="25"/>
                    <a:pt x="149" y="25"/>
                  </a:cubicBezTo>
                  <a:cubicBezTo>
                    <a:pt x="149" y="25"/>
                    <a:pt x="149" y="20"/>
                    <a:pt x="149" y="20"/>
                  </a:cubicBezTo>
                  <a:close/>
                </a:path>
              </a:pathLst>
            </a:custGeom>
            <a:solidFill>
              <a:srgbClr val="008CCB"/>
            </a:solidFill>
            <a:ln w="9525">
              <a:noFill/>
              <a:round/>
              <a:headEnd/>
              <a:tailEnd/>
            </a:ln>
          </p:spPr>
          <p:txBody>
            <a:bodyPr/>
            <a:lstStyle/>
            <a:p>
              <a:pPr>
                <a:defRPr/>
              </a:pPr>
              <a:endParaRPr lang="es-MX">
                <a:latin typeface="Arial" charset="0"/>
                <a:cs typeface="Arial" charset="0"/>
              </a:endParaRPr>
            </a:p>
          </p:txBody>
        </p:sp>
        <p:sp>
          <p:nvSpPr>
            <p:cNvPr id="1232" name="Freeform 208"/>
            <p:cNvSpPr>
              <a:spLocks/>
            </p:cNvSpPr>
            <p:nvPr/>
          </p:nvSpPr>
          <p:spPr bwMode="auto">
            <a:xfrm>
              <a:off x="5025" y="2121"/>
              <a:ext cx="69" cy="36"/>
            </a:xfrm>
            <a:custGeom>
              <a:avLst/>
              <a:gdLst/>
              <a:ahLst/>
              <a:cxnLst>
                <a:cxn ang="0">
                  <a:pos x="19" y="2"/>
                </a:cxn>
                <a:cxn ang="0">
                  <a:pos x="14" y="3"/>
                </a:cxn>
                <a:cxn ang="0">
                  <a:pos x="3" y="8"/>
                </a:cxn>
                <a:cxn ang="0">
                  <a:pos x="3" y="11"/>
                </a:cxn>
                <a:cxn ang="0">
                  <a:pos x="3" y="7"/>
                </a:cxn>
                <a:cxn ang="0">
                  <a:pos x="14" y="2"/>
                </a:cxn>
                <a:cxn ang="0">
                  <a:pos x="19" y="2"/>
                </a:cxn>
              </a:cxnLst>
              <a:rect l="0" t="0" r="r" b="b"/>
              <a:pathLst>
                <a:path w="19" h="11">
                  <a:moveTo>
                    <a:pt x="19" y="2"/>
                  </a:moveTo>
                  <a:cubicBezTo>
                    <a:pt x="18" y="1"/>
                    <a:pt x="15" y="2"/>
                    <a:pt x="14" y="3"/>
                  </a:cubicBezTo>
                  <a:cubicBezTo>
                    <a:pt x="11" y="5"/>
                    <a:pt x="7" y="6"/>
                    <a:pt x="3" y="8"/>
                  </a:cubicBezTo>
                  <a:cubicBezTo>
                    <a:pt x="2" y="8"/>
                    <a:pt x="2" y="11"/>
                    <a:pt x="3" y="11"/>
                  </a:cubicBezTo>
                  <a:cubicBezTo>
                    <a:pt x="3" y="11"/>
                    <a:pt x="0" y="10"/>
                    <a:pt x="3" y="7"/>
                  </a:cubicBezTo>
                  <a:cubicBezTo>
                    <a:pt x="3" y="7"/>
                    <a:pt x="12" y="4"/>
                    <a:pt x="14" y="2"/>
                  </a:cubicBezTo>
                  <a:cubicBezTo>
                    <a:pt x="14" y="2"/>
                    <a:pt x="16" y="0"/>
                    <a:pt x="19" y="2"/>
                  </a:cubicBezTo>
                  <a:close/>
                </a:path>
              </a:pathLst>
            </a:custGeom>
            <a:solidFill>
              <a:srgbClr val="0067AB"/>
            </a:solidFill>
            <a:ln w="9525">
              <a:noFill/>
              <a:round/>
              <a:headEnd/>
              <a:tailEnd/>
            </a:ln>
          </p:spPr>
          <p:txBody>
            <a:bodyPr/>
            <a:lstStyle/>
            <a:p>
              <a:pPr>
                <a:defRPr/>
              </a:pPr>
              <a:endParaRPr lang="es-MX">
                <a:latin typeface="Arial" charset="0"/>
                <a:cs typeface="Arial" charset="0"/>
              </a:endParaRPr>
            </a:p>
          </p:txBody>
        </p:sp>
        <p:sp>
          <p:nvSpPr>
            <p:cNvPr id="1233" name="Freeform 209"/>
            <p:cNvSpPr>
              <a:spLocks/>
            </p:cNvSpPr>
            <p:nvPr/>
          </p:nvSpPr>
          <p:spPr bwMode="auto">
            <a:xfrm>
              <a:off x="4566" y="2052"/>
              <a:ext cx="51" cy="59"/>
            </a:xfrm>
            <a:custGeom>
              <a:avLst/>
              <a:gdLst/>
              <a:ahLst/>
              <a:cxnLst>
                <a:cxn ang="0">
                  <a:pos x="7" y="16"/>
                </a:cxn>
                <a:cxn ang="0">
                  <a:pos x="13" y="14"/>
                </a:cxn>
                <a:cxn ang="0">
                  <a:pos x="9" y="8"/>
                </a:cxn>
                <a:cxn ang="0">
                  <a:pos x="8" y="6"/>
                </a:cxn>
                <a:cxn ang="0">
                  <a:pos x="2" y="2"/>
                </a:cxn>
                <a:cxn ang="0">
                  <a:pos x="0" y="0"/>
                </a:cxn>
                <a:cxn ang="0">
                  <a:pos x="15" y="15"/>
                </a:cxn>
                <a:cxn ang="0">
                  <a:pos x="12" y="17"/>
                </a:cxn>
                <a:cxn ang="0">
                  <a:pos x="7" y="16"/>
                </a:cxn>
              </a:cxnLst>
              <a:rect l="0" t="0" r="r" b="b"/>
              <a:pathLst>
                <a:path w="15" h="17">
                  <a:moveTo>
                    <a:pt x="7" y="16"/>
                  </a:moveTo>
                  <a:cubicBezTo>
                    <a:pt x="9" y="16"/>
                    <a:pt x="12" y="17"/>
                    <a:pt x="13" y="14"/>
                  </a:cubicBezTo>
                  <a:cubicBezTo>
                    <a:pt x="15" y="11"/>
                    <a:pt x="11" y="9"/>
                    <a:pt x="9" y="8"/>
                  </a:cubicBezTo>
                  <a:cubicBezTo>
                    <a:pt x="8" y="7"/>
                    <a:pt x="8" y="7"/>
                    <a:pt x="8" y="6"/>
                  </a:cubicBezTo>
                  <a:cubicBezTo>
                    <a:pt x="6" y="5"/>
                    <a:pt x="4" y="3"/>
                    <a:pt x="2" y="2"/>
                  </a:cubicBezTo>
                  <a:cubicBezTo>
                    <a:pt x="1" y="1"/>
                    <a:pt x="0" y="1"/>
                    <a:pt x="0" y="0"/>
                  </a:cubicBezTo>
                  <a:cubicBezTo>
                    <a:pt x="0" y="1"/>
                    <a:pt x="15" y="6"/>
                    <a:pt x="15" y="15"/>
                  </a:cubicBezTo>
                  <a:cubicBezTo>
                    <a:pt x="15" y="16"/>
                    <a:pt x="13" y="17"/>
                    <a:pt x="12" y="17"/>
                  </a:cubicBezTo>
                  <a:cubicBezTo>
                    <a:pt x="10" y="17"/>
                    <a:pt x="8" y="16"/>
                    <a:pt x="7" y="16"/>
                  </a:cubicBezTo>
                  <a:close/>
                </a:path>
              </a:pathLst>
            </a:custGeom>
            <a:solidFill>
              <a:srgbClr val="00739E"/>
            </a:solidFill>
            <a:ln w="9525">
              <a:noFill/>
              <a:round/>
              <a:headEnd/>
              <a:tailEnd/>
            </a:ln>
          </p:spPr>
          <p:txBody>
            <a:bodyPr/>
            <a:lstStyle/>
            <a:p>
              <a:pPr>
                <a:defRPr/>
              </a:pPr>
              <a:endParaRPr lang="es-MX">
                <a:latin typeface="Arial" charset="0"/>
                <a:cs typeface="Arial" charset="0"/>
              </a:endParaRPr>
            </a:p>
          </p:txBody>
        </p:sp>
        <p:sp>
          <p:nvSpPr>
            <p:cNvPr id="1234" name="Freeform 210"/>
            <p:cNvSpPr>
              <a:spLocks/>
            </p:cNvSpPr>
            <p:nvPr/>
          </p:nvSpPr>
          <p:spPr bwMode="auto">
            <a:xfrm>
              <a:off x="4598" y="2116"/>
              <a:ext cx="101" cy="59"/>
            </a:xfrm>
            <a:custGeom>
              <a:avLst/>
              <a:gdLst/>
              <a:ahLst/>
              <a:cxnLst>
                <a:cxn ang="0">
                  <a:pos x="21" y="16"/>
                </a:cxn>
                <a:cxn ang="0">
                  <a:pos x="26" y="8"/>
                </a:cxn>
                <a:cxn ang="0">
                  <a:pos x="16" y="4"/>
                </a:cxn>
                <a:cxn ang="0">
                  <a:pos x="14" y="3"/>
                </a:cxn>
                <a:cxn ang="0">
                  <a:pos x="0" y="2"/>
                </a:cxn>
                <a:cxn ang="0">
                  <a:pos x="15" y="3"/>
                </a:cxn>
                <a:cxn ang="0">
                  <a:pos x="27" y="12"/>
                </a:cxn>
                <a:cxn ang="0">
                  <a:pos x="21" y="16"/>
                </a:cxn>
              </a:cxnLst>
              <a:rect l="0" t="0" r="r" b="b"/>
              <a:pathLst>
                <a:path w="28" h="17">
                  <a:moveTo>
                    <a:pt x="21" y="16"/>
                  </a:moveTo>
                  <a:cubicBezTo>
                    <a:pt x="25" y="17"/>
                    <a:pt x="28" y="11"/>
                    <a:pt x="26" y="8"/>
                  </a:cubicBezTo>
                  <a:cubicBezTo>
                    <a:pt x="23" y="5"/>
                    <a:pt x="20" y="5"/>
                    <a:pt x="16" y="4"/>
                  </a:cubicBezTo>
                  <a:cubicBezTo>
                    <a:pt x="15" y="4"/>
                    <a:pt x="15" y="3"/>
                    <a:pt x="14" y="3"/>
                  </a:cubicBezTo>
                  <a:cubicBezTo>
                    <a:pt x="9" y="2"/>
                    <a:pt x="5" y="2"/>
                    <a:pt x="0" y="2"/>
                  </a:cubicBezTo>
                  <a:cubicBezTo>
                    <a:pt x="0" y="2"/>
                    <a:pt x="10" y="0"/>
                    <a:pt x="15" y="3"/>
                  </a:cubicBezTo>
                  <a:cubicBezTo>
                    <a:pt x="15" y="3"/>
                    <a:pt x="28" y="4"/>
                    <a:pt x="27" y="12"/>
                  </a:cubicBezTo>
                  <a:cubicBezTo>
                    <a:pt x="27" y="12"/>
                    <a:pt x="26" y="17"/>
                    <a:pt x="21" y="16"/>
                  </a:cubicBezTo>
                  <a:close/>
                </a:path>
              </a:pathLst>
            </a:custGeom>
            <a:solidFill>
              <a:srgbClr val="00739E"/>
            </a:solidFill>
            <a:ln w="9525">
              <a:noFill/>
              <a:round/>
              <a:headEnd/>
              <a:tailEnd/>
            </a:ln>
          </p:spPr>
          <p:txBody>
            <a:bodyPr/>
            <a:lstStyle/>
            <a:p>
              <a:pPr>
                <a:defRPr/>
              </a:pPr>
              <a:endParaRPr lang="es-MX">
                <a:latin typeface="Arial" charset="0"/>
                <a:cs typeface="Arial" charset="0"/>
              </a:endParaRPr>
            </a:p>
          </p:txBody>
        </p:sp>
        <p:sp>
          <p:nvSpPr>
            <p:cNvPr id="1235" name="Freeform 211"/>
            <p:cNvSpPr>
              <a:spLocks/>
            </p:cNvSpPr>
            <p:nvPr/>
          </p:nvSpPr>
          <p:spPr bwMode="auto">
            <a:xfrm>
              <a:off x="4676" y="2175"/>
              <a:ext cx="386" cy="59"/>
            </a:xfrm>
            <a:custGeom>
              <a:avLst/>
              <a:gdLst/>
              <a:ahLst/>
              <a:cxnLst>
                <a:cxn ang="0">
                  <a:pos x="108" y="2"/>
                </a:cxn>
                <a:cxn ang="0">
                  <a:pos x="99" y="2"/>
                </a:cxn>
                <a:cxn ang="0">
                  <a:pos x="89" y="5"/>
                </a:cxn>
                <a:cxn ang="0">
                  <a:pos x="71" y="16"/>
                </a:cxn>
                <a:cxn ang="0">
                  <a:pos x="61" y="16"/>
                </a:cxn>
                <a:cxn ang="0">
                  <a:pos x="48" y="16"/>
                </a:cxn>
                <a:cxn ang="0">
                  <a:pos x="45" y="16"/>
                </a:cxn>
                <a:cxn ang="0">
                  <a:pos x="33" y="15"/>
                </a:cxn>
                <a:cxn ang="0">
                  <a:pos x="20" y="4"/>
                </a:cxn>
                <a:cxn ang="0">
                  <a:pos x="0" y="4"/>
                </a:cxn>
                <a:cxn ang="0">
                  <a:pos x="22" y="4"/>
                </a:cxn>
                <a:cxn ang="0">
                  <a:pos x="33" y="14"/>
                </a:cxn>
                <a:cxn ang="0">
                  <a:pos x="45" y="15"/>
                </a:cxn>
                <a:cxn ang="0">
                  <a:pos x="48" y="15"/>
                </a:cxn>
                <a:cxn ang="0">
                  <a:pos x="61" y="15"/>
                </a:cxn>
                <a:cxn ang="0">
                  <a:pos x="71" y="16"/>
                </a:cxn>
                <a:cxn ang="0">
                  <a:pos x="89" y="4"/>
                </a:cxn>
                <a:cxn ang="0">
                  <a:pos x="96" y="3"/>
                </a:cxn>
                <a:cxn ang="0">
                  <a:pos x="99" y="2"/>
                </a:cxn>
                <a:cxn ang="0">
                  <a:pos x="108" y="2"/>
                </a:cxn>
              </a:cxnLst>
              <a:rect l="0" t="0" r="r" b="b"/>
              <a:pathLst>
                <a:path w="108" h="17">
                  <a:moveTo>
                    <a:pt x="108" y="2"/>
                  </a:moveTo>
                  <a:cubicBezTo>
                    <a:pt x="105" y="2"/>
                    <a:pt x="102" y="0"/>
                    <a:pt x="99" y="2"/>
                  </a:cubicBezTo>
                  <a:cubicBezTo>
                    <a:pt x="96" y="5"/>
                    <a:pt x="92" y="4"/>
                    <a:pt x="89" y="5"/>
                  </a:cubicBezTo>
                  <a:cubicBezTo>
                    <a:pt x="83" y="8"/>
                    <a:pt x="78" y="15"/>
                    <a:pt x="71" y="16"/>
                  </a:cubicBezTo>
                  <a:cubicBezTo>
                    <a:pt x="69" y="17"/>
                    <a:pt x="64" y="15"/>
                    <a:pt x="61" y="16"/>
                  </a:cubicBezTo>
                  <a:cubicBezTo>
                    <a:pt x="58" y="17"/>
                    <a:pt x="51" y="16"/>
                    <a:pt x="48" y="16"/>
                  </a:cubicBezTo>
                  <a:cubicBezTo>
                    <a:pt x="47" y="16"/>
                    <a:pt x="46" y="16"/>
                    <a:pt x="45" y="16"/>
                  </a:cubicBezTo>
                  <a:cubicBezTo>
                    <a:pt x="44" y="15"/>
                    <a:pt x="35" y="15"/>
                    <a:pt x="33" y="15"/>
                  </a:cubicBezTo>
                  <a:cubicBezTo>
                    <a:pt x="25" y="13"/>
                    <a:pt x="28" y="6"/>
                    <a:pt x="20" y="4"/>
                  </a:cubicBezTo>
                  <a:cubicBezTo>
                    <a:pt x="13" y="3"/>
                    <a:pt x="6" y="3"/>
                    <a:pt x="0" y="4"/>
                  </a:cubicBezTo>
                  <a:cubicBezTo>
                    <a:pt x="0" y="4"/>
                    <a:pt x="5" y="1"/>
                    <a:pt x="22" y="4"/>
                  </a:cubicBezTo>
                  <a:cubicBezTo>
                    <a:pt x="22" y="4"/>
                    <a:pt x="32" y="14"/>
                    <a:pt x="33" y="14"/>
                  </a:cubicBezTo>
                  <a:cubicBezTo>
                    <a:pt x="35" y="14"/>
                    <a:pt x="45" y="15"/>
                    <a:pt x="45" y="15"/>
                  </a:cubicBezTo>
                  <a:cubicBezTo>
                    <a:pt x="46" y="15"/>
                    <a:pt x="48" y="15"/>
                    <a:pt x="48" y="15"/>
                  </a:cubicBezTo>
                  <a:cubicBezTo>
                    <a:pt x="48" y="15"/>
                    <a:pt x="59" y="16"/>
                    <a:pt x="61" y="15"/>
                  </a:cubicBezTo>
                  <a:cubicBezTo>
                    <a:pt x="63" y="14"/>
                    <a:pt x="71" y="16"/>
                    <a:pt x="71" y="16"/>
                  </a:cubicBezTo>
                  <a:cubicBezTo>
                    <a:pt x="71" y="16"/>
                    <a:pt x="84" y="7"/>
                    <a:pt x="89" y="4"/>
                  </a:cubicBezTo>
                  <a:cubicBezTo>
                    <a:pt x="89" y="4"/>
                    <a:pt x="90" y="4"/>
                    <a:pt x="96" y="3"/>
                  </a:cubicBezTo>
                  <a:cubicBezTo>
                    <a:pt x="96" y="3"/>
                    <a:pt x="97" y="2"/>
                    <a:pt x="99" y="2"/>
                  </a:cubicBezTo>
                  <a:cubicBezTo>
                    <a:pt x="99" y="2"/>
                    <a:pt x="101" y="0"/>
                    <a:pt x="108" y="2"/>
                  </a:cubicBezTo>
                  <a:close/>
                </a:path>
              </a:pathLst>
            </a:custGeom>
            <a:solidFill>
              <a:srgbClr val="00739E"/>
            </a:solidFill>
            <a:ln w="9525">
              <a:noFill/>
              <a:round/>
              <a:headEnd/>
              <a:tailEnd/>
            </a:ln>
          </p:spPr>
          <p:txBody>
            <a:bodyPr/>
            <a:lstStyle/>
            <a:p>
              <a:pPr>
                <a:defRPr/>
              </a:pPr>
              <a:endParaRPr lang="es-MX">
                <a:latin typeface="Arial" charset="0"/>
                <a:cs typeface="Arial" charset="0"/>
              </a:endParaRPr>
            </a:p>
          </p:txBody>
        </p:sp>
        <p:sp>
          <p:nvSpPr>
            <p:cNvPr id="1236" name="Oval 212"/>
            <p:cNvSpPr>
              <a:spLocks noChangeArrowheads="1"/>
            </p:cNvSpPr>
            <p:nvPr/>
          </p:nvSpPr>
          <p:spPr bwMode="auto">
            <a:xfrm>
              <a:off x="4662" y="2030"/>
              <a:ext cx="37" cy="32"/>
            </a:xfrm>
            <a:prstGeom prst="ellipse">
              <a:avLst/>
            </a:prstGeom>
            <a:solidFill>
              <a:srgbClr val="FFFFFF"/>
            </a:solidFill>
            <a:ln w="9525">
              <a:noFill/>
              <a:round/>
              <a:headEnd/>
              <a:tailEnd/>
            </a:ln>
          </p:spPr>
          <p:txBody>
            <a:bodyPr/>
            <a:lstStyle/>
            <a:p>
              <a:pPr>
                <a:defRPr/>
              </a:pPr>
              <a:endParaRPr lang="es-MX">
                <a:latin typeface="Arial" charset="0"/>
                <a:cs typeface="Arial" charset="0"/>
              </a:endParaRPr>
            </a:p>
          </p:txBody>
        </p:sp>
        <p:sp>
          <p:nvSpPr>
            <p:cNvPr id="1237" name="Oval 213"/>
            <p:cNvSpPr>
              <a:spLocks noChangeArrowheads="1"/>
            </p:cNvSpPr>
            <p:nvPr/>
          </p:nvSpPr>
          <p:spPr bwMode="auto">
            <a:xfrm>
              <a:off x="4662" y="2030"/>
              <a:ext cx="37" cy="32"/>
            </a:xfrm>
            <a:prstGeom prst="ellipse">
              <a:avLst/>
            </a:prstGeom>
            <a:noFill/>
            <a:ln w="0">
              <a:solidFill>
                <a:srgbClr val="2E3C79"/>
              </a:solidFill>
              <a:round/>
              <a:headEnd/>
              <a:tailEnd/>
            </a:ln>
          </p:spPr>
          <p:txBody>
            <a:bodyPr/>
            <a:lstStyle/>
            <a:p>
              <a:pPr>
                <a:defRPr/>
              </a:pPr>
              <a:endParaRPr lang="es-MX">
                <a:latin typeface="Arial" charset="0"/>
                <a:cs typeface="Arial" charset="0"/>
              </a:endParaRPr>
            </a:p>
          </p:txBody>
        </p:sp>
        <p:sp>
          <p:nvSpPr>
            <p:cNvPr id="1238" name="Oval 214"/>
            <p:cNvSpPr>
              <a:spLocks noChangeArrowheads="1"/>
            </p:cNvSpPr>
            <p:nvPr/>
          </p:nvSpPr>
          <p:spPr bwMode="auto">
            <a:xfrm>
              <a:off x="4571" y="2107"/>
              <a:ext cx="32" cy="27"/>
            </a:xfrm>
            <a:prstGeom prst="ellipse">
              <a:avLst/>
            </a:prstGeom>
            <a:solidFill>
              <a:srgbClr val="FFFFFF"/>
            </a:solidFill>
            <a:ln w="9525">
              <a:noFill/>
              <a:round/>
              <a:headEnd/>
              <a:tailEnd/>
            </a:ln>
          </p:spPr>
          <p:txBody>
            <a:bodyPr/>
            <a:lstStyle/>
            <a:p>
              <a:pPr>
                <a:defRPr/>
              </a:pPr>
              <a:endParaRPr lang="es-MX">
                <a:latin typeface="Arial" charset="0"/>
                <a:cs typeface="Arial" charset="0"/>
              </a:endParaRPr>
            </a:p>
          </p:txBody>
        </p:sp>
        <p:sp>
          <p:nvSpPr>
            <p:cNvPr id="1239" name="Oval 215"/>
            <p:cNvSpPr>
              <a:spLocks noChangeArrowheads="1"/>
            </p:cNvSpPr>
            <p:nvPr/>
          </p:nvSpPr>
          <p:spPr bwMode="auto">
            <a:xfrm>
              <a:off x="4571" y="2107"/>
              <a:ext cx="32" cy="27"/>
            </a:xfrm>
            <a:prstGeom prst="ellipse">
              <a:avLst/>
            </a:prstGeom>
            <a:noFill/>
            <a:ln w="0">
              <a:solidFill>
                <a:srgbClr val="2E3C79"/>
              </a:solidFill>
              <a:round/>
              <a:headEnd/>
              <a:tailEnd/>
            </a:ln>
          </p:spPr>
          <p:txBody>
            <a:bodyPr/>
            <a:lstStyle/>
            <a:p>
              <a:pPr>
                <a:defRPr/>
              </a:pPr>
              <a:endParaRPr lang="es-MX">
                <a:latin typeface="Arial" charset="0"/>
                <a:cs typeface="Arial" charset="0"/>
              </a:endParaRPr>
            </a:p>
          </p:txBody>
        </p:sp>
        <p:sp>
          <p:nvSpPr>
            <p:cNvPr id="1240" name="Oval 216"/>
            <p:cNvSpPr>
              <a:spLocks noChangeArrowheads="1"/>
            </p:cNvSpPr>
            <p:nvPr/>
          </p:nvSpPr>
          <p:spPr bwMode="auto">
            <a:xfrm>
              <a:off x="5053" y="2153"/>
              <a:ext cx="32" cy="36"/>
            </a:xfrm>
            <a:prstGeom prst="ellipse">
              <a:avLst/>
            </a:prstGeom>
            <a:solidFill>
              <a:srgbClr val="FFFFFF"/>
            </a:solidFill>
            <a:ln w="9525">
              <a:noFill/>
              <a:round/>
              <a:headEnd/>
              <a:tailEnd/>
            </a:ln>
          </p:spPr>
          <p:txBody>
            <a:bodyPr/>
            <a:lstStyle/>
            <a:p>
              <a:pPr>
                <a:defRPr/>
              </a:pPr>
              <a:endParaRPr lang="es-MX">
                <a:latin typeface="Arial" charset="0"/>
                <a:cs typeface="Arial" charset="0"/>
              </a:endParaRPr>
            </a:p>
          </p:txBody>
        </p:sp>
        <p:grpSp>
          <p:nvGrpSpPr>
            <p:cNvPr id="3" name="Group 217"/>
            <p:cNvGrpSpPr>
              <a:grpSpLocks/>
            </p:cNvGrpSpPr>
            <p:nvPr/>
          </p:nvGrpSpPr>
          <p:grpSpPr bwMode="auto">
            <a:xfrm>
              <a:off x="4421" y="1815"/>
              <a:ext cx="787" cy="412"/>
              <a:chOff x="4421" y="1815"/>
              <a:chExt cx="787" cy="412"/>
            </a:xfrm>
          </p:grpSpPr>
          <p:sp>
            <p:nvSpPr>
              <p:cNvPr id="1242" name="Oval 218"/>
              <p:cNvSpPr>
                <a:spLocks noChangeArrowheads="1"/>
              </p:cNvSpPr>
              <p:nvPr/>
            </p:nvSpPr>
            <p:spPr bwMode="auto">
              <a:xfrm>
                <a:off x="5053" y="2153"/>
                <a:ext cx="32" cy="36"/>
              </a:xfrm>
              <a:prstGeom prst="ellipse">
                <a:avLst/>
              </a:prstGeom>
              <a:noFill/>
              <a:ln w="0">
                <a:solidFill>
                  <a:srgbClr val="2E3C79"/>
                </a:solidFill>
                <a:round/>
                <a:headEnd/>
                <a:tailEnd/>
              </a:ln>
            </p:spPr>
            <p:txBody>
              <a:bodyPr/>
              <a:lstStyle/>
              <a:p>
                <a:pPr>
                  <a:defRPr/>
                </a:pPr>
                <a:endParaRPr lang="es-MX">
                  <a:latin typeface="Arial" charset="0"/>
                  <a:cs typeface="Arial" charset="0"/>
                </a:endParaRPr>
              </a:p>
            </p:txBody>
          </p:sp>
          <p:sp>
            <p:nvSpPr>
              <p:cNvPr id="1243" name="Freeform 219"/>
              <p:cNvSpPr>
                <a:spLocks/>
              </p:cNvSpPr>
              <p:nvPr/>
            </p:nvSpPr>
            <p:spPr bwMode="auto">
              <a:xfrm>
                <a:off x="4506" y="2011"/>
                <a:ext cx="73" cy="50"/>
              </a:xfrm>
              <a:custGeom>
                <a:avLst/>
                <a:gdLst/>
                <a:ahLst/>
                <a:cxnLst>
                  <a:cxn ang="0">
                    <a:pos x="18" y="11"/>
                  </a:cxn>
                  <a:cxn ang="0">
                    <a:pos x="14" y="14"/>
                  </a:cxn>
                  <a:cxn ang="0">
                    <a:pos x="1" y="4"/>
                  </a:cxn>
                  <a:cxn ang="0">
                    <a:pos x="4" y="0"/>
                  </a:cxn>
                  <a:cxn ang="0">
                    <a:pos x="8" y="0"/>
                  </a:cxn>
                  <a:cxn ang="0">
                    <a:pos x="18" y="11"/>
                  </a:cxn>
                </a:cxnLst>
                <a:rect l="0" t="0" r="r" b="b"/>
                <a:pathLst>
                  <a:path w="20" h="14">
                    <a:moveTo>
                      <a:pt x="18" y="11"/>
                    </a:moveTo>
                    <a:cubicBezTo>
                      <a:pt x="17" y="13"/>
                      <a:pt x="16" y="14"/>
                      <a:pt x="14" y="14"/>
                    </a:cubicBezTo>
                    <a:cubicBezTo>
                      <a:pt x="7" y="14"/>
                      <a:pt x="3" y="9"/>
                      <a:pt x="1" y="4"/>
                    </a:cubicBezTo>
                    <a:cubicBezTo>
                      <a:pt x="0" y="2"/>
                      <a:pt x="2" y="0"/>
                      <a:pt x="4" y="0"/>
                    </a:cubicBezTo>
                    <a:cubicBezTo>
                      <a:pt x="5" y="0"/>
                      <a:pt x="6" y="1"/>
                      <a:pt x="8" y="0"/>
                    </a:cubicBezTo>
                    <a:cubicBezTo>
                      <a:pt x="14" y="0"/>
                      <a:pt x="20" y="5"/>
                      <a:pt x="18" y="11"/>
                    </a:cubicBezTo>
                    <a:close/>
                  </a:path>
                </a:pathLst>
              </a:custGeom>
              <a:solidFill>
                <a:srgbClr val="A96E36"/>
              </a:solidFill>
              <a:ln w="9525">
                <a:noFill/>
                <a:round/>
                <a:headEnd/>
                <a:tailEnd/>
              </a:ln>
            </p:spPr>
            <p:txBody>
              <a:bodyPr/>
              <a:lstStyle/>
              <a:p>
                <a:pPr>
                  <a:defRPr/>
                </a:pPr>
                <a:endParaRPr lang="es-MX">
                  <a:latin typeface="Arial" charset="0"/>
                  <a:cs typeface="Arial" charset="0"/>
                </a:endParaRPr>
              </a:p>
            </p:txBody>
          </p:sp>
          <p:sp>
            <p:nvSpPr>
              <p:cNvPr id="1244" name="Freeform 220"/>
              <p:cNvSpPr>
                <a:spLocks/>
              </p:cNvSpPr>
              <p:nvPr/>
            </p:nvSpPr>
            <p:spPr bwMode="auto">
              <a:xfrm>
                <a:off x="4511" y="2016"/>
                <a:ext cx="64" cy="46"/>
              </a:xfrm>
              <a:custGeom>
                <a:avLst/>
                <a:gdLst/>
                <a:ahLst/>
                <a:cxnLst>
                  <a:cxn ang="0">
                    <a:pos x="12" y="12"/>
                  </a:cxn>
                  <a:cxn ang="0">
                    <a:pos x="0" y="3"/>
                  </a:cxn>
                  <a:cxn ang="0">
                    <a:pos x="0" y="2"/>
                  </a:cxn>
                  <a:cxn ang="0">
                    <a:pos x="3" y="0"/>
                  </a:cxn>
                  <a:cxn ang="0">
                    <a:pos x="6" y="0"/>
                  </a:cxn>
                  <a:cxn ang="0">
                    <a:pos x="7" y="0"/>
                  </a:cxn>
                  <a:cxn ang="0">
                    <a:pos x="9" y="0"/>
                  </a:cxn>
                  <a:cxn ang="0">
                    <a:pos x="16" y="10"/>
                  </a:cxn>
                  <a:cxn ang="0">
                    <a:pos x="12" y="12"/>
                  </a:cxn>
                </a:cxnLst>
                <a:rect l="0" t="0" r="r" b="b"/>
                <a:pathLst>
                  <a:path w="18" h="12">
                    <a:moveTo>
                      <a:pt x="12" y="12"/>
                    </a:moveTo>
                    <a:cubicBezTo>
                      <a:pt x="7" y="12"/>
                      <a:pt x="2" y="7"/>
                      <a:pt x="0" y="3"/>
                    </a:cubicBezTo>
                    <a:cubicBezTo>
                      <a:pt x="0" y="2"/>
                      <a:pt x="0" y="2"/>
                      <a:pt x="0" y="2"/>
                    </a:cubicBezTo>
                    <a:cubicBezTo>
                      <a:pt x="0" y="1"/>
                      <a:pt x="2" y="0"/>
                      <a:pt x="3" y="0"/>
                    </a:cubicBezTo>
                    <a:cubicBezTo>
                      <a:pt x="4" y="0"/>
                      <a:pt x="5" y="0"/>
                      <a:pt x="6" y="0"/>
                    </a:cubicBezTo>
                    <a:cubicBezTo>
                      <a:pt x="6" y="0"/>
                      <a:pt x="7" y="0"/>
                      <a:pt x="7" y="0"/>
                    </a:cubicBezTo>
                    <a:cubicBezTo>
                      <a:pt x="8" y="0"/>
                      <a:pt x="8" y="0"/>
                      <a:pt x="9" y="0"/>
                    </a:cubicBezTo>
                    <a:cubicBezTo>
                      <a:pt x="13" y="1"/>
                      <a:pt x="18" y="5"/>
                      <a:pt x="16" y="10"/>
                    </a:cubicBezTo>
                    <a:cubicBezTo>
                      <a:pt x="15" y="11"/>
                      <a:pt x="14" y="12"/>
                      <a:pt x="12" y="12"/>
                    </a:cubicBezTo>
                    <a:close/>
                  </a:path>
                </a:pathLst>
              </a:custGeom>
              <a:solidFill>
                <a:srgbClr val="C18D48"/>
              </a:solidFill>
              <a:ln w="9525">
                <a:noFill/>
                <a:round/>
                <a:headEnd/>
                <a:tailEnd/>
              </a:ln>
            </p:spPr>
            <p:txBody>
              <a:bodyPr/>
              <a:lstStyle/>
              <a:p>
                <a:pPr>
                  <a:defRPr/>
                </a:pPr>
                <a:endParaRPr lang="es-MX">
                  <a:latin typeface="Arial" charset="0"/>
                  <a:cs typeface="Arial" charset="0"/>
                </a:endParaRPr>
              </a:p>
            </p:txBody>
          </p:sp>
          <p:sp>
            <p:nvSpPr>
              <p:cNvPr id="1245" name="Freeform 221"/>
              <p:cNvSpPr>
                <a:spLocks/>
              </p:cNvSpPr>
              <p:nvPr/>
            </p:nvSpPr>
            <p:spPr bwMode="auto">
              <a:xfrm>
                <a:off x="4516" y="2016"/>
                <a:ext cx="55" cy="41"/>
              </a:xfrm>
              <a:custGeom>
                <a:avLst/>
                <a:gdLst/>
                <a:ahLst/>
                <a:cxnLst>
                  <a:cxn ang="0">
                    <a:pos x="11" y="11"/>
                  </a:cxn>
                  <a:cxn ang="0">
                    <a:pos x="0" y="3"/>
                  </a:cxn>
                  <a:cxn ang="0">
                    <a:pos x="0" y="2"/>
                  </a:cxn>
                  <a:cxn ang="0">
                    <a:pos x="3" y="1"/>
                  </a:cxn>
                  <a:cxn ang="0">
                    <a:pos x="5" y="1"/>
                  </a:cxn>
                  <a:cxn ang="0">
                    <a:pos x="6" y="1"/>
                  </a:cxn>
                  <a:cxn ang="0">
                    <a:pos x="8" y="1"/>
                  </a:cxn>
                  <a:cxn ang="0">
                    <a:pos x="14" y="9"/>
                  </a:cxn>
                  <a:cxn ang="0">
                    <a:pos x="11" y="11"/>
                  </a:cxn>
                </a:cxnLst>
                <a:rect l="0" t="0" r="r" b="b"/>
                <a:pathLst>
                  <a:path w="16" h="11">
                    <a:moveTo>
                      <a:pt x="11" y="11"/>
                    </a:moveTo>
                    <a:cubicBezTo>
                      <a:pt x="6" y="11"/>
                      <a:pt x="2" y="7"/>
                      <a:pt x="0" y="3"/>
                    </a:cubicBezTo>
                    <a:cubicBezTo>
                      <a:pt x="0" y="3"/>
                      <a:pt x="0" y="2"/>
                      <a:pt x="0" y="2"/>
                    </a:cubicBezTo>
                    <a:cubicBezTo>
                      <a:pt x="0" y="1"/>
                      <a:pt x="1" y="0"/>
                      <a:pt x="3" y="1"/>
                    </a:cubicBezTo>
                    <a:cubicBezTo>
                      <a:pt x="3" y="1"/>
                      <a:pt x="4" y="1"/>
                      <a:pt x="5" y="1"/>
                    </a:cubicBezTo>
                    <a:cubicBezTo>
                      <a:pt x="5" y="1"/>
                      <a:pt x="6" y="1"/>
                      <a:pt x="6" y="1"/>
                    </a:cubicBezTo>
                    <a:cubicBezTo>
                      <a:pt x="6" y="1"/>
                      <a:pt x="7" y="1"/>
                      <a:pt x="8" y="1"/>
                    </a:cubicBezTo>
                    <a:cubicBezTo>
                      <a:pt x="12" y="1"/>
                      <a:pt x="16" y="5"/>
                      <a:pt x="14" y="9"/>
                    </a:cubicBezTo>
                    <a:cubicBezTo>
                      <a:pt x="14" y="11"/>
                      <a:pt x="12" y="11"/>
                      <a:pt x="11" y="11"/>
                    </a:cubicBezTo>
                    <a:close/>
                  </a:path>
                </a:pathLst>
              </a:custGeom>
              <a:solidFill>
                <a:srgbClr val="DDB45B"/>
              </a:solidFill>
              <a:ln w="9525">
                <a:noFill/>
                <a:round/>
                <a:headEnd/>
                <a:tailEnd/>
              </a:ln>
            </p:spPr>
            <p:txBody>
              <a:bodyPr/>
              <a:lstStyle/>
              <a:p>
                <a:pPr>
                  <a:defRPr/>
                </a:pPr>
                <a:endParaRPr lang="es-MX">
                  <a:latin typeface="Arial" charset="0"/>
                  <a:cs typeface="Arial" charset="0"/>
                </a:endParaRPr>
              </a:p>
            </p:txBody>
          </p:sp>
          <p:sp>
            <p:nvSpPr>
              <p:cNvPr id="1246" name="Freeform 222"/>
              <p:cNvSpPr>
                <a:spLocks/>
              </p:cNvSpPr>
              <p:nvPr/>
            </p:nvSpPr>
            <p:spPr bwMode="auto">
              <a:xfrm>
                <a:off x="4520" y="2020"/>
                <a:ext cx="46" cy="32"/>
              </a:xfrm>
              <a:custGeom>
                <a:avLst/>
                <a:gdLst/>
                <a:ahLst/>
                <a:cxnLst>
                  <a:cxn ang="0">
                    <a:pos x="9" y="9"/>
                  </a:cxn>
                  <a:cxn ang="0">
                    <a:pos x="12" y="8"/>
                  </a:cxn>
                  <a:cxn ang="0">
                    <a:pos x="6" y="0"/>
                  </a:cxn>
                  <a:cxn ang="0">
                    <a:pos x="5" y="0"/>
                  </a:cxn>
                  <a:cxn ang="0">
                    <a:pos x="4" y="0"/>
                  </a:cxn>
                  <a:cxn ang="0">
                    <a:pos x="2" y="0"/>
                  </a:cxn>
                  <a:cxn ang="0">
                    <a:pos x="0" y="2"/>
                  </a:cxn>
                  <a:cxn ang="0">
                    <a:pos x="0" y="2"/>
                  </a:cxn>
                  <a:cxn ang="0">
                    <a:pos x="9" y="9"/>
                  </a:cxn>
                </a:cxnLst>
                <a:rect l="0" t="0" r="r" b="b"/>
                <a:pathLst>
                  <a:path w="13" h="9">
                    <a:moveTo>
                      <a:pt x="9" y="9"/>
                    </a:moveTo>
                    <a:cubicBezTo>
                      <a:pt x="10" y="9"/>
                      <a:pt x="12" y="9"/>
                      <a:pt x="12" y="8"/>
                    </a:cubicBezTo>
                    <a:cubicBezTo>
                      <a:pt x="13" y="4"/>
                      <a:pt x="10" y="1"/>
                      <a:pt x="6" y="0"/>
                    </a:cubicBezTo>
                    <a:cubicBezTo>
                      <a:pt x="6" y="0"/>
                      <a:pt x="5" y="0"/>
                      <a:pt x="5" y="0"/>
                    </a:cubicBezTo>
                    <a:cubicBezTo>
                      <a:pt x="5" y="0"/>
                      <a:pt x="4" y="0"/>
                      <a:pt x="4" y="0"/>
                    </a:cubicBezTo>
                    <a:cubicBezTo>
                      <a:pt x="3" y="0"/>
                      <a:pt x="3" y="0"/>
                      <a:pt x="2" y="0"/>
                    </a:cubicBezTo>
                    <a:cubicBezTo>
                      <a:pt x="1" y="0"/>
                      <a:pt x="0" y="1"/>
                      <a:pt x="0" y="2"/>
                    </a:cubicBezTo>
                    <a:cubicBezTo>
                      <a:pt x="0" y="2"/>
                      <a:pt x="0" y="2"/>
                      <a:pt x="0" y="2"/>
                    </a:cubicBezTo>
                    <a:cubicBezTo>
                      <a:pt x="1" y="6"/>
                      <a:pt x="5" y="9"/>
                      <a:pt x="9" y="9"/>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47" name="Freeform 223"/>
              <p:cNvSpPr>
                <a:spLocks/>
              </p:cNvSpPr>
              <p:nvPr/>
            </p:nvSpPr>
            <p:spPr bwMode="auto">
              <a:xfrm>
                <a:off x="4617" y="2153"/>
                <a:ext cx="69" cy="50"/>
              </a:xfrm>
              <a:custGeom>
                <a:avLst/>
                <a:gdLst/>
                <a:ahLst/>
                <a:cxnLst>
                  <a:cxn ang="0">
                    <a:pos x="18" y="5"/>
                  </a:cxn>
                  <a:cxn ang="0">
                    <a:pos x="18" y="10"/>
                  </a:cxn>
                  <a:cxn ang="0">
                    <a:pos x="2" y="14"/>
                  </a:cxn>
                  <a:cxn ang="0">
                    <a:pos x="1" y="9"/>
                  </a:cxn>
                  <a:cxn ang="0">
                    <a:pos x="4" y="6"/>
                  </a:cxn>
                  <a:cxn ang="0">
                    <a:pos x="18" y="5"/>
                  </a:cxn>
                </a:cxnLst>
                <a:rect l="0" t="0" r="r" b="b"/>
                <a:pathLst>
                  <a:path w="19" h="15">
                    <a:moveTo>
                      <a:pt x="18" y="5"/>
                    </a:moveTo>
                    <a:cubicBezTo>
                      <a:pt x="19" y="7"/>
                      <a:pt x="19" y="8"/>
                      <a:pt x="18" y="10"/>
                    </a:cubicBezTo>
                    <a:cubicBezTo>
                      <a:pt x="14" y="15"/>
                      <a:pt x="7" y="15"/>
                      <a:pt x="2" y="14"/>
                    </a:cubicBezTo>
                    <a:cubicBezTo>
                      <a:pt x="0" y="13"/>
                      <a:pt x="0" y="11"/>
                      <a:pt x="1" y="9"/>
                    </a:cubicBezTo>
                    <a:cubicBezTo>
                      <a:pt x="2" y="8"/>
                      <a:pt x="3" y="7"/>
                      <a:pt x="4" y="6"/>
                    </a:cubicBezTo>
                    <a:cubicBezTo>
                      <a:pt x="7" y="1"/>
                      <a:pt x="15" y="0"/>
                      <a:pt x="18" y="5"/>
                    </a:cubicBezTo>
                    <a:close/>
                  </a:path>
                </a:pathLst>
              </a:custGeom>
              <a:solidFill>
                <a:srgbClr val="A96E36"/>
              </a:solidFill>
              <a:ln w="9525">
                <a:noFill/>
                <a:round/>
                <a:headEnd/>
                <a:tailEnd/>
              </a:ln>
            </p:spPr>
            <p:txBody>
              <a:bodyPr/>
              <a:lstStyle/>
              <a:p>
                <a:pPr>
                  <a:defRPr/>
                </a:pPr>
                <a:endParaRPr lang="es-MX">
                  <a:latin typeface="Arial" charset="0"/>
                  <a:cs typeface="Arial" charset="0"/>
                </a:endParaRPr>
              </a:p>
            </p:txBody>
          </p:sp>
          <p:sp>
            <p:nvSpPr>
              <p:cNvPr id="1248" name="Freeform 224"/>
              <p:cNvSpPr>
                <a:spLocks/>
              </p:cNvSpPr>
              <p:nvPr/>
            </p:nvSpPr>
            <p:spPr bwMode="auto">
              <a:xfrm>
                <a:off x="4621" y="2157"/>
                <a:ext cx="60" cy="46"/>
              </a:xfrm>
              <a:custGeom>
                <a:avLst/>
                <a:gdLst/>
                <a:ahLst/>
                <a:cxnLst>
                  <a:cxn ang="0">
                    <a:pos x="16" y="9"/>
                  </a:cxn>
                  <a:cxn ang="0">
                    <a:pos x="1" y="12"/>
                  </a:cxn>
                  <a:cxn ang="0">
                    <a:pos x="1" y="12"/>
                  </a:cxn>
                  <a:cxn ang="0">
                    <a:pos x="1" y="8"/>
                  </a:cxn>
                  <a:cxn ang="0">
                    <a:pos x="3" y="6"/>
                  </a:cxn>
                  <a:cxn ang="0">
                    <a:pos x="3" y="6"/>
                  </a:cxn>
                  <a:cxn ang="0">
                    <a:pos x="4" y="4"/>
                  </a:cxn>
                  <a:cxn ang="0">
                    <a:pos x="16" y="5"/>
                  </a:cxn>
                  <a:cxn ang="0">
                    <a:pos x="16" y="9"/>
                  </a:cxn>
                </a:cxnLst>
                <a:rect l="0" t="0" r="r" b="b"/>
                <a:pathLst>
                  <a:path w="17" h="14">
                    <a:moveTo>
                      <a:pt x="16" y="9"/>
                    </a:moveTo>
                    <a:cubicBezTo>
                      <a:pt x="13" y="13"/>
                      <a:pt x="6" y="14"/>
                      <a:pt x="1" y="12"/>
                    </a:cubicBezTo>
                    <a:cubicBezTo>
                      <a:pt x="1" y="12"/>
                      <a:pt x="1" y="12"/>
                      <a:pt x="1" y="12"/>
                    </a:cubicBezTo>
                    <a:cubicBezTo>
                      <a:pt x="0" y="11"/>
                      <a:pt x="0" y="9"/>
                      <a:pt x="1" y="8"/>
                    </a:cubicBezTo>
                    <a:cubicBezTo>
                      <a:pt x="1" y="8"/>
                      <a:pt x="2" y="7"/>
                      <a:pt x="3" y="6"/>
                    </a:cubicBezTo>
                    <a:cubicBezTo>
                      <a:pt x="3" y="6"/>
                      <a:pt x="3" y="6"/>
                      <a:pt x="3" y="6"/>
                    </a:cubicBezTo>
                    <a:cubicBezTo>
                      <a:pt x="4" y="5"/>
                      <a:pt x="4" y="5"/>
                      <a:pt x="4" y="4"/>
                    </a:cubicBezTo>
                    <a:cubicBezTo>
                      <a:pt x="8" y="1"/>
                      <a:pt x="14" y="0"/>
                      <a:pt x="16" y="5"/>
                    </a:cubicBezTo>
                    <a:cubicBezTo>
                      <a:pt x="17" y="6"/>
                      <a:pt x="17" y="8"/>
                      <a:pt x="16" y="9"/>
                    </a:cubicBezTo>
                    <a:close/>
                  </a:path>
                </a:pathLst>
              </a:custGeom>
              <a:solidFill>
                <a:srgbClr val="C18D48"/>
              </a:solidFill>
              <a:ln w="9525">
                <a:noFill/>
                <a:round/>
                <a:headEnd/>
                <a:tailEnd/>
              </a:ln>
            </p:spPr>
            <p:txBody>
              <a:bodyPr/>
              <a:lstStyle/>
              <a:p>
                <a:pPr>
                  <a:defRPr/>
                </a:pPr>
                <a:endParaRPr lang="es-MX">
                  <a:latin typeface="Arial" charset="0"/>
                  <a:cs typeface="Arial" charset="0"/>
                </a:endParaRPr>
              </a:p>
            </p:txBody>
          </p:sp>
          <p:sp>
            <p:nvSpPr>
              <p:cNvPr id="1249" name="Freeform 225"/>
              <p:cNvSpPr>
                <a:spLocks/>
              </p:cNvSpPr>
              <p:nvPr/>
            </p:nvSpPr>
            <p:spPr bwMode="auto">
              <a:xfrm>
                <a:off x="4621" y="2162"/>
                <a:ext cx="55" cy="41"/>
              </a:xfrm>
              <a:custGeom>
                <a:avLst/>
                <a:gdLst/>
                <a:ahLst/>
                <a:cxnLst>
                  <a:cxn ang="0">
                    <a:pos x="15" y="8"/>
                  </a:cxn>
                  <a:cxn ang="0">
                    <a:pos x="2" y="11"/>
                  </a:cxn>
                  <a:cxn ang="0">
                    <a:pos x="1" y="11"/>
                  </a:cxn>
                  <a:cxn ang="0">
                    <a:pos x="1" y="8"/>
                  </a:cxn>
                  <a:cxn ang="0">
                    <a:pos x="3" y="6"/>
                  </a:cxn>
                  <a:cxn ang="0">
                    <a:pos x="4" y="5"/>
                  </a:cxn>
                  <a:cxn ang="0">
                    <a:pos x="5" y="4"/>
                  </a:cxn>
                  <a:cxn ang="0">
                    <a:pos x="15" y="4"/>
                  </a:cxn>
                  <a:cxn ang="0">
                    <a:pos x="15" y="8"/>
                  </a:cxn>
                </a:cxnLst>
                <a:rect l="0" t="0" r="r" b="b"/>
                <a:pathLst>
                  <a:path w="16" h="12">
                    <a:moveTo>
                      <a:pt x="15" y="8"/>
                    </a:moveTo>
                    <a:cubicBezTo>
                      <a:pt x="12" y="12"/>
                      <a:pt x="6" y="12"/>
                      <a:pt x="2" y="11"/>
                    </a:cubicBezTo>
                    <a:cubicBezTo>
                      <a:pt x="1" y="11"/>
                      <a:pt x="1" y="11"/>
                      <a:pt x="1" y="11"/>
                    </a:cubicBezTo>
                    <a:cubicBezTo>
                      <a:pt x="0" y="10"/>
                      <a:pt x="1" y="8"/>
                      <a:pt x="1" y="8"/>
                    </a:cubicBezTo>
                    <a:cubicBezTo>
                      <a:pt x="2" y="7"/>
                      <a:pt x="3" y="6"/>
                      <a:pt x="3" y="6"/>
                    </a:cubicBezTo>
                    <a:cubicBezTo>
                      <a:pt x="3" y="5"/>
                      <a:pt x="4" y="5"/>
                      <a:pt x="4" y="5"/>
                    </a:cubicBezTo>
                    <a:cubicBezTo>
                      <a:pt x="4" y="5"/>
                      <a:pt x="4" y="4"/>
                      <a:pt x="5" y="4"/>
                    </a:cubicBezTo>
                    <a:cubicBezTo>
                      <a:pt x="8" y="1"/>
                      <a:pt x="13" y="0"/>
                      <a:pt x="15" y="4"/>
                    </a:cubicBezTo>
                    <a:cubicBezTo>
                      <a:pt x="16" y="5"/>
                      <a:pt x="16" y="7"/>
                      <a:pt x="15" y="8"/>
                    </a:cubicBezTo>
                    <a:close/>
                  </a:path>
                </a:pathLst>
              </a:custGeom>
              <a:solidFill>
                <a:srgbClr val="DDB45B"/>
              </a:solidFill>
              <a:ln w="9525">
                <a:noFill/>
                <a:round/>
                <a:headEnd/>
                <a:tailEnd/>
              </a:ln>
            </p:spPr>
            <p:txBody>
              <a:bodyPr/>
              <a:lstStyle/>
              <a:p>
                <a:pPr>
                  <a:defRPr/>
                </a:pPr>
                <a:endParaRPr lang="es-MX">
                  <a:latin typeface="Arial" charset="0"/>
                  <a:cs typeface="Arial" charset="0"/>
                </a:endParaRPr>
              </a:p>
            </p:txBody>
          </p:sp>
          <p:sp>
            <p:nvSpPr>
              <p:cNvPr id="1250" name="Freeform 226"/>
              <p:cNvSpPr>
                <a:spLocks/>
              </p:cNvSpPr>
              <p:nvPr/>
            </p:nvSpPr>
            <p:spPr bwMode="auto">
              <a:xfrm>
                <a:off x="4621" y="2162"/>
                <a:ext cx="51" cy="36"/>
              </a:xfrm>
              <a:custGeom>
                <a:avLst/>
                <a:gdLst/>
                <a:ahLst/>
                <a:cxnLst>
                  <a:cxn ang="0">
                    <a:pos x="13" y="7"/>
                  </a:cxn>
                  <a:cxn ang="0">
                    <a:pos x="13" y="3"/>
                  </a:cxn>
                  <a:cxn ang="0">
                    <a:pos x="4" y="3"/>
                  </a:cxn>
                  <a:cxn ang="0">
                    <a:pos x="3" y="4"/>
                  </a:cxn>
                  <a:cxn ang="0">
                    <a:pos x="3" y="5"/>
                  </a:cxn>
                  <a:cxn ang="0">
                    <a:pos x="1" y="7"/>
                  </a:cxn>
                  <a:cxn ang="0">
                    <a:pos x="1" y="9"/>
                  </a:cxn>
                  <a:cxn ang="0">
                    <a:pos x="1" y="9"/>
                  </a:cxn>
                  <a:cxn ang="0">
                    <a:pos x="13" y="7"/>
                  </a:cxn>
                </a:cxnLst>
                <a:rect l="0" t="0" r="r" b="b"/>
                <a:pathLst>
                  <a:path w="14" h="10">
                    <a:moveTo>
                      <a:pt x="13" y="7"/>
                    </a:moveTo>
                    <a:cubicBezTo>
                      <a:pt x="13" y="6"/>
                      <a:pt x="14" y="4"/>
                      <a:pt x="13" y="3"/>
                    </a:cubicBezTo>
                    <a:cubicBezTo>
                      <a:pt x="11" y="0"/>
                      <a:pt x="7" y="1"/>
                      <a:pt x="4" y="3"/>
                    </a:cubicBezTo>
                    <a:cubicBezTo>
                      <a:pt x="4" y="4"/>
                      <a:pt x="3" y="4"/>
                      <a:pt x="3" y="4"/>
                    </a:cubicBezTo>
                    <a:cubicBezTo>
                      <a:pt x="3" y="5"/>
                      <a:pt x="3" y="5"/>
                      <a:pt x="3" y="5"/>
                    </a:cubicBezTo>
                    <a:cubicBezTo>
                      <a:pt x="2" y="6"/>
                      <a:pt x="2" y="6"/>
                      <a:pt x="1" y="7"/>
                    </a:cubicBezTo>
                    <a:cubicBezTo>
                      <a:pt x="0" y="7"/>
                      <a:pt x="0" y="9"/>
                      <a:pt x="1" y="9"/>
                    </a:cubicBezTo>
                    <a:cubicBezTo>
                      <a:pt x="1" y="9"/>
                      <a:pt x="1" y="9"/>
                      <a:pt x="1" y="9"/>
                    </a:cubicBezTo>
                    <a:cubicBezTo>
                      <a:pt x="5" y="10"/>
                      <a:pt x="10" y="10"/>
                      <a:pt x="13" y="7"/>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51" name="Freeform 227"/>
              <p:cNvSpPr>
                <a:spLocks/>
              </p:cNvSpPr>
              <p:nvPr/>
            </p:nvSpPr>
            <p:spPr bwMode="auto">
              <a:xfrm>
                <a:off x="5076" y="2089"/>
                <a:ext cx="73" cy="50"/>
              </a:xfrm>
              <a:custGeom>
                <a:avLst/>
                <a:gdLst/>
                <a:ahLst/>
                <a:cxnLst>
                  <a:cxn ang="0">
                    <a:pos x="1" y="10"/>
                  </a:cxn>
                  <a:cxn ang="0">
                    <a:pos x="2" y="5"/>
                  </a:cxn>
                  <a:cxn ang="0">
                    <a:pos x="19" y="4"/>
                  </a:cxn>
                  <a:cxn ang="0">
                    <a:pos x="19" y="8"/>
                  </a:cxn>
                  <a:cxn ang="0">
                    <a:pos x="15" y="11"/>
                  </a:cxn>
                  <a:cxn ang="0">
                    <a:pos x="1" y="10"/>
                  </a:cxn>
                </a:cxnLst>
                <a:rect l="0" t="0" r="r" b="b"/>
                <a:pathLst>
                  <a:path w="20" h="15">
                    <a:moveTo>
                      <a:pt x="1" y="10"/>
                    </a:moveTo>
                    <a:cubicBezTo>
                      <a:pt x="0" y="8"/>
                      <a:pt x="1" y="6"/>
                      <a:pt x="2" y="5"/>
                    </a:cubicBezTo>
                    <a:cubicBezTo>
                      <a:pt x="6" y="0"/>
                      <a:pt x="13" y="1"/>
                      <a:pt x="19" y="4"/>
                    </a:cubicBezTo>
                    <a:cubicBezTo>
                      <a:pt x="20" y="4"/>
                      <a:pt x="20" y="7"/>
                      <a:pt x="19" y="8"/>
                    </a:cubicBezTo>
                    <a:cubicBezTo>
                      <a:pt x="17" y="9"/>
                      <a:pt x="16" y="10"/>
                      <a:pt x="15" y="11"/>
                    </a:cubicBezTo>
                    <a:cubicBezTo>
                      <a:pt x="11" y="15"/>
                      <a:pt x="3" y="15"/>
                      <a:pt x="1" y="10"/>
                    </a:cubicBezTo>
                    <a:close/>
                  </a:path>
                </a:pathLst>
              </a:custGeom>
              <a:solidFill>
                <a:srgbClr val="A96E36"/>
              </a:solidFill>
              <a:ln w="9525">
                <a:noFill/>
                <a:round/>
                <a:headEnd/>
                <a:tailEnd/>
              </a:ln>
            </p:spPr>
            <p:txBody>
              <a:bodyPr/>
              <a:lstStyle/>
              <a:p>
                <a:pPr>
                  <a:defRPr/>
                </a:pPr>
                <a:endParaRPr lang="es-MX">
                  <a:latin typeface="Arial" charset="0"/>
                  <a:cs typeface="Arial" charset="0"/>
                </a:endParaRPr>
              </a:p>
            </p:txBody>
          </p:sp>
          <p:sp>
            <p:nvSpPr>
              <p:cNvPr id="1252" name="Freeform 228"/>
              <p:cNvSpPr>
                <a:spLocks/>
              </p:cNvSpPr>
              <p:nvPr/>
            </p:nvSpPr>
            <p:spPr bwMode="auto">
              <a:xfrm>
                <a:off x="5080" y="2089"/>
                <a:ext cx="64" cy="46"/>
              </a:xfrm>
              <a:custGeom>
                <a:avLst/>
                <a:gdLst/>
                <a:ahLst/>
                <a:cxnLst>
                  <a:cxn ang="0">
                    <a:pos x="2" y="4"/>
                  </a:cxn>
                  <a:cxn ang="0">
                    <a:pos x="17" y="3"/>
                  </a:cxn>
                  <a:cxn ang="0">
                    <a:pos x="17" y="3"/>
                  </a:cxn>
                  <a:cxn ang="0">
                    <a:pos x="17" y="7"/>
                  </a:cxn>
                  <a:cxn ang="0">
                    <a:pos x="15" y="9"/>
                  </a:cxn>
                  <a:cxn ang="0">
                    <a:pos x="14" y="9"/>
                  </a:cxn>
                  <a:cxn ang="0">
                    <a:pos x="12" y="11"/>
                  </a:cxn>
                  <a:cxn ang="0">
                    <a:pos x="1" y="8"/>
                  </a:cxn>
                  <a:cxn ang="0">
                    <a:pos x="2" y="4"/>
                  </a:cxn>
                </a:cxnLst>
                <a:rect l="0" t="0" r="r" b="b"/>
                <a:pathLst>
                  <a:path w="18" h="13">
                    <a:moveTo>
                      <a:pt x="2" y="4"/>
                    </a:moveTo>
                    <a:cubicBezTo>
                      <a:pt x="6" y="0"/>
                      <a:pt x="12" y="1"/>
                      <a:pt x="17" y="3"/>
                    </a:cubicBezTo>
                    <a:cubicBezTo>
                      <a:pt x="17" y="3"/>
                      <a:pt x="17" y="3"/>
                      <a:pt x="17" y="3"/>
                    </a:cubicBezTo>
                    <a:cubicBezTo>
                      <a:pt x="18" y="4"/>
                      <a:pt x="18" y="6"/>
                      <a:pt x="17" y="7"/>
                    </a:cubicBezTo>
                    <a:cubicBezTo>
                      <a:pt x="16" y="7"/>
                      <a:pt x="15" y="8"/>
                      <a:pt x="15" y="9"/>
                    </a:cubicBezTo>
                    <a:cubicBezTo>
                      <a:pt x="14" y="9"/>
                      <a:pt x="14" y="9"/>
                      <a:pt x="14" y="9"/>
                    </a:cubicBezTo>
                    <a:cubicBezTo>
                      <a:pt x="14" y="10"/>
                      <a:pt x="13" y="10"/>
                      <a:pt x="12" y="11"/>
                    </a:cubicBezTo>
                    <a:cubicBezTo>
                      <a:pt x="9" y="13"/>
                      <a:pt x="3" y="13"/>
                      <a:pt x="1" y="8"/>
                    </a:cubicBezTo>
                    <a:cubicBezTo>
                      <a:pt x="0" y="7"/>
                      <a:pt x="1" y="5"/>
                      <a:pt x="2" y="4"/>
                    </a:cubicBezTo>
                    <a:close/>
                  </a:path>
                </a:pathLst>
              </a:custGeom>
              <a:solidFill>
                <a:srgbClr val="C18D48"/>
              </a:solidFill>
              <a:ln w="9525">
                <a:noFill/>
                <a:round/>
                <a:headEnd/>
                <a:tailEnd/>
              </a:ln>
            </p:spPr>
            <p:txBody>
              <a:bodyPr/>
              <a:lstStyle/>
              <a:p>
                <a:pPr>
                  <a:defRPr/>
                </a:pPr>
                <a:endParaRPr lang="es-MX">
                  <a:latin typeface="Arial" charset="0"/>
                  <a:cs typeface="Arial" charset="0"/>
                </a:endParaRPr>
              </a:p>
            </p:txBody>
          </p:sp>
          <p:sp>
            <p:nvSpPr>
              <p:cNvPr id="1253" name="Freeform 229"/>
              <p:cNvSpPr>
                <a:spLocks/>
              </p:cNvSpPr>
              <p:nvPr/>
            </p:nvSpPr>
            <p:spPr bwMode="auto">
              <a:xfrm>
                <a:off x="5085" y="2093"/>
                <a:ext cx="60" cy="36"/>
              </a:xfrm>
              <a:custGeom>
                <a:avLst/>
                <a:gdLst/>
                <a:ahLst/>
                <a:cxnLst>
                  <a:cxn ang="0">
                    <a:pos x="2" y="4"/>
                  </a:cxn>
                  <a:cxn ang="0">
                    <a:pos x="15" y="2"/>
                  </a:cxn>
                  <a:cxn ang="0">
                    <a:pos x="16" y="3"/>
                  </a:cxn>
                  <a:cxn ang="0">
                    <a:pos x="15" y="6"/>
                  </a:cxn>
                  <a:cxn ang="0">
                    <a:pos x="13" y="7"/>
                  </a:cxn>
                  <a:cxn ang="0">
                    <a:pos x="13" y="8"/>
                  </a:cxn>
                  <a:cxn ang="0">
                    <a:pos x="11" y="9"/>
                  </a:cxn>
                  <a:cxn ang="0">
                    <a:pos x="1" y="7"/>
                  </a:cxn>
                  <a:cxn ang="0">
                    <a:pos x="2" y="4"/>
                  </a:cxn>
                </a:cxnLst>
                <a:rect l="0" t="0" r="r" b="b"/>
                <a:pathLst>
                  <a:path w="17" h="11">
                    <a:moveTo>
                      <a:pt x="2" y="4"/>
                    </a:moveTo>
                    <a:cubicBezTo>
                      <a:pt x="5" y="0"/>
                      <a:pt x="11" y="0"/>
                      <a:pt x="15" y="2"/>
                    </a:cubicBezTo>
                    <a:cubicBezTo>
                      <a:pt x="15" y="2"/>
                      <a:pt x="16" y="3"/>
                      <a:pt x="16" y="3"/>
                    </a:cubicBezTo>
                    <a:cubicBezTo>
                      <a:pt x="17" y="3"/>
                      <a:pt x="16" y="5"/>
                      <a:pt x="15" y="6"/>
                    </a:cubicBezTo>
                    <a:cubicBezTo>
                      <a:pt x="14" y="6"/>
                      <a:pt x="14" y="7"/>
                      <a:pt x="13" y="7"/>
                    </a:cubicBezTo>
                    <a:cubicBezTo>
                      <a:pt x="13" y="7"/>
                      <a:pt x="13" y="8"/>
                      <a:pt x="13" y="8"/>
                    </a:cubicBezTo>
                    <a:cubicBezTo>
                      <a:pt x="12" y="8"/>
                      <a:pt x="12" y="9"/>
                      <a:pt x="11" y="9"/>
                    </a:cubicBezTo>
                    <a:cubicBezTo>
                      <a:pt x="8" y="11"/>
                      <a:pt x="3" y="11"/>
                      <a:pt x="1" y="7"/>
                    </a:cubicBezTo>
                    <a:cubicBezTo>
                      <a:pt x="0" y="6"/>
                      <a:pt x="1" y="4"/>
                      <a:pt x="2" y="4"/>
                    </a:cubicBezTo>
                    <a:close/>
                  </a:path>
                </a:pathLst>
              </a:custGeom>
              <a:solidFill>
                <a:srgbClr val="DDB45B"/>
              </a:solidFill>
              <a:ln w="9525">
                <a:noFill/>
                <a:round/>
                <a:headEnd/>
                <a:tailEnd/>
              </a:ln>
            </p:spPr>
            <p:txBody>
              <a:bodyPr/>
              <a:lstStyle/>
              <a:p>
                <a:pPr>
                  <a:defRPr/>
                </a:pPr>
                <a:endParaRPr lang="es-MX">
                  <a:latin typeface="Arial" charset="0"/>
                  <a:cs typeface="Arial" charset="0"/>
                </a:endParaRPr>
              </a:p>
            </p:txBody>
          </p:sp>
          <p:sp>
            <p:nvSpPr>
              <p:cNvPr id="1254" name="Freeform 230"/>
              <p:cNvSpPr>
                <a:spLocks/>
              </p:cNvSpPr>
              <p:nvPr/>
            </p:nvSpPr>
            <p:spPr bwMode="auto">
              <a:xfrm>
                <a:off x="5090" y="2098"/>
                <a:ext cx="51" cy="32"/>
              </a:xfrm>
              <a:custGeom>
                <a:avLst/>
                <a:gdLst/>
                <a:ahLst/>
                <a:cxnLst>
                  <a:cxn ang="0">
                    <a:pos x="2" y="3"/>
                  </a:cxn>
                  <a:cxn ang="0">
                    <a:pos x="1" y="6"/>
                  </a:cxn>
                  <a:cxn ang="0">
                    <a:pos x="10" y="7"/>
                  </a:cxn>
                  <a:cxn ang="0">
                    <a:pos x="11" y="6"/>
                  </a:cxn>
                  <a:cxn ang="0">
                    <a:pos x="12" y="6"/>
                  </a:cxn>
                  <a:cxn ang="0">
                    <a:pos x="13" y="4"/>
                  </a:cxn>
                  <a:cxn ang="0">
                    <a:pos x="14" y="2"/>
                  </a:cxn>
                  <a:cxn ang="0">
                    <a:pos x="14" y="2"/>
                  </a:cxn>
                  <a:cxn ang="0">
                    <a:pos x="2" y="3"/>
                  </a:cxn>
                </a:cxnLst>
                <a:rect l="0" t="0" r="r" b="b"/>
                <a:pathLst>
                  <a:path w="15" h="9">
                    <a:moveTo>
                      <a:pt x="2" y="3"/>
                    </a:moveTo>
                    <a:cubicBezTo>
                      <a:pt x="1" y="4"/>
                      <a:pt x="0" y="5"/>
                      <a:pt x="1" y="6"/>
                    </a:cubicBezTo>
                    <a:cubicBezTo>
                      <a:pt x="2" y="9"/>
                      <a:pt x="7" y="9"/>
                      <a:pt x="10" y="7"/>
                    </a:cubicBezTo>
                    <a:cubicBezTo>
                      <a:pt x="10" y="7"/>
                      <a:pt x="11" y="7"/>
                      <a:pt x="11" y="6"/>
                    </a:cubicBezTo>
                    <a:cubicBezTo>
                      <a:pt x="11" y="6"/>
                      <a:pt x="12" y="6"/>
                      <a:pt x="12" y="6"/>
                    </a:cubicBezTo>
                    <a:cubicBezTo>
                      <a:pt x="12" y="5"/>
                      <a:pt x="13" y="5"/>
                      <a:pt x="13" y="4"/>
                    </a:cubicBezTo>
                    <a:cubicBezTo>
                      <a:pt x="14" y="4"/>
                      <a:pt x="15" y="3"/>
                      <a:pt x="14" y="2"/>
                    </a:cubicBezTo>
                    <a:cubicBezTo>
                      <a:pt x="14" y="2"/>
                      <a:pt x="14" y="2"/>
                      <a:pt x="14" y="2"/>
                    </a:cubicBezTo>
                    <a:cubicBezTo>
                      <a:pt x="10" y="0"/>
                      <a:pt x="5" y="0"/>
                      <a:pt x="2" y="3"/>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255" name="Freeform 231"/>
              <p:cNvSpPr>
                <a:spLocks/>
              </p:cNvSpPr>
              <p:nvPr/>
            </p:nvSpPr>
            <p:spPr bwMode="auto">
              <a:xfrm>
                <a:off x="4731" y="2066"/>
                <a:ext cx="266" cy="160"/>
              </a:xfrm>
              <a:custGeom>
                <a:avLst/>
                <a:gdLst/>
                <a:ahLst/>
                <a:cxnLst>
                  <a:cxn ang="0">
                    <a:pos x="62" y="9"/>
                  </a:cxn>
                  <a:cxn ang="0">
                    <a:pos x="17" y="7"/>
                  </a:cxn>
                  <a:cxn ang="0">
                    <a:pos x="4" y="8"/>
                  </a:cxn>
                  <a:cxn ang="0">
                    <a:pos x="6" y="14"/>
                  </a:cxn>
                  <a:cxn ang="0">
                    <a:pos x="7" y="30"/>
                  </a:cxn>
                  <a:cxn ang="0">
                    <a:pos x="4" y="37"/>
                  </a:cxn>
                  <a:cxn ang="0">
                    <a:pos x="14" y="39"/>
                  </a:cxn>
                  <a:cxn ang="0">
                    <a:pos x="61" y="41"/>
                  </a:cxn>
                  <a:cxn ang="0">
                    <a:pos x="71" y="38"/>
                  </a:cxn>
                  <a:cxn ang="0">
                    <a:pos x="68" y="31"/>
                  </a:cxn>
                  <a:cxn ang="0">
                    <a:pos x="69" y="19"/>
                  </a:cxn>
                  <a:cxn ang="0">
                    <a:pos x="69" y="8"/>
                  </a:cxn>
                  <a:cxn ang="0">
                    <a:pos x="62" y="9"/>
                  </a:cxn>
                </a:cxnLst>
                <a:rect l="0" t="0" r="r" b="b"/>
                <a:pathLst>
                  <a:path w="75" h="46">
                    <a:moveTo>
                      <a:pt x="62" y="9"/>
                    </a:moveTo>
                    <a:cubicBezTo>
                      <a:pt x="62" y="9"/>
                      <a:pt x="41" y="5"/>
                      <a:pt x="17" y="7"/>
                    </a:cubicBezTo>
                    <a:cubicBezTo>
                      <a:pt x="17" y="7"/>
                      <a:pt x="8" y="0"/>
                      <a:pt x="4" y="8"/>
                    </a:cubicBezTo>
                    <a:cubicBezTo>
                      <a:pt x="4" y="8"/>
                      <a:pt x="3" y="11"/>
                      <a:pt x="6" y="14"/>
                    </a:cubicBezTo>
                    <a:cubicBezTo>
                      <a:pt x="6" y="14"/>
                      <a:pt x="0" y="21"/>
                      <a:pt x="7" y="30"/>
                    </a:cubicBezTo>
                    <a:cubicBezTo>
                      <a:pt x="7" y="30"/>
                      <a:pt x="1" y="32"/>
                      <a:pt x="4" y="37"/>
                    </a:cubicBezTo>
                    <a:cubicBezTo>
                      <a:pt x="4" y="37"/>
                      <a:pt x="3" y="41"/>
                      <a:pt x="14" y="39"/>
                    </a:cubicBezTo>
                    <a:cubicBezTo>
                      <a:pt x="14" y="39"/>
                      <a:pt x="29" y="46"/>
                      <a:pt x="61" y="41"/>
                    </a:cubicBezTo>
                    <a:cubicBezTo>
                      <a:pt x="61" y="41"/>
                      <a:pt x="69" y="45"/>
                      <a:pt x="71" y="38"/>
                    </a:cubicBezTo>
                    <a:cubicBezTo>
                      <a:pt x="71" y="38"/>
                      <a:pt x="71" y="32"/>
                      <a:pt x="68" y="31"/>
                    </a:cubicBezTo>
                    <a:cubicBezTo>
                      <a:pt x="68" y="31"/>
                      <a:pt x="73" y="25"/>
                      <a:pt x="69" y="19"/>
                    </a:cubicBezTo>
                    <a:cubicBezTo>
                      <a:pt x="69" y="19"/>
                      <a:pt x="75" y="11"/>
                      <a:pt x="69" y="8"/>
                    </a:cubicBezTo>
                    <a:cubicBezTo>
                      <a:pt x="69" y="8"/>
                      <a:pt x="65" y="5"/>
                      <a:pt x="62" y="9"/>
                    </a:cubicBezTo>
                    <a:close/>
                  </a:path>
                </a:pathLst>
              </a:custGeom>
              <a:solidFill>
                <a:srgbClr val="D98500"/>
              </a:solidFill>
              <a:ln w="9525">
                <a:noFill/>
                <a:round/>
                <a:headEnd/>
                <a:tailEnd/>
              </a:ln>
            </p:spPr>
            <p:txBody>
              <a:bodyPr/>
              <a:lstStyle/>
              <a:p>
                <a:pPr>
                  <a:defRPr/>
                </a:pPr>
                <a:endParaRPr lang="es-MX">
                  <a:latin typeface="Arial" charset="0"/>
                  <a:cs typeface="Arial" charset="0"/>
                </a:endParaRPr>
              </a:p>
            </p:txBody>
          </p:sp>
          <p:sp>
            <p:nvSpPr>
              <p:cNvPr id="1256" name="Freeform 232"/>
              <p:cNvSpPr>
                <a:spLocks/>
              </p:cNvSpPr>
              <p:nvPr/>
            </p:nvSpPr>
            <p:spPr bwMode="auto">
              <a:xfrm>
                <a:off x="4745" y="2194"/>
                <a:ext cx="239" cy="27"/>
              </a:xfrm>
              <a:custGeom>
                <a:avLst/>
                <a:gdLst/>
                <a:ahLst/>
                <a:cxnLst>
                  <a:cxn ang="0">
                    <a:pos x="67" y="2"/>
                  </a:cxn>
                  <a:cxn ang="0">
                    <a:pos x="57" y="1"/>
                  </a:cxn>
                  <a:cxn ang="0">
                    <a:pos x="10" y="0"/>
                  </a:cxn>
                  <a:cxn ang="0">
                    <a:pos x="0" y="0"/>
                  </a:cxn>
                </a:cxnLst>
                <a:rect l="0" t="0" r="r" b="b"/>
                <a:pathLst>
                  <a:path w="67" h="8">
                    <a:moveTo>
                      <a:pt x="67" y="2"/>
                    </a:moveTo>
                    <a:cubicBezTo>
                      <a:pt x="61" y="8"/>
                      <a:pt x="57" y="1"/>
                      <a:pt x="57" y="1"/>
                    </a:cubicBezTo>
                    <a:cubicBezTo>
                      <a:pt x="30" y="5"/>
                      <a:pt x="10" y="0"/>
                      <a:pt x="10" y="0"/>
                    </a:cubicBezTo>
                    <a:cubicBezTo>
                      <a:pt x="4" y="6"/>
                      <a:pt x="0" y="0"/>
                      <a:pt x="0" y="0"/>
                    </a:cubicBezTo>
                  </a:path>
                </a:pathLst>
              </a:custGeom>
              <a:noFill/>
              <a:ln w="0">
                <a:solidFill>
                  <a:srgbClr val="C77E1B"/>
                </a:solidFill>
                <a:prstDash val="solid"/>
                <a:round/>
                <a:headEnd/>
                <a:tailEnd/>
              </a:ln>
            </p:spPr>
            <p:txBody>
              <a:bodyPr/>
              <a:lstStyle/>
              <a:p>
                <a:pPr>
                  <a:defRPr/>
                </a:pPr>
                <a:endParaRPr lang="es-MX">
                  <a:latin typeface="Arial" charset="0"/>
                  <a:cs typeface="Arial" charset="0"/>
                </a:endParaRPr>
              </a:p>
            </p:txBody>
          </p:sp>
          <p:sp>
            <p:nvSpPr>
              <p:cNvPr id="1257" name="Freeform 233"/>
              <p:cNvSpPr>
                <a:spLocks/>
              </p:cNvSpPr>
              <p:nvPr/>
            </p:nvSpPr>
            <p:spPr bwMode="auto">
              <a:xfrm>
                <a:off x="4745" y="2194"/>
                <a:ext cx="239" cy="32"/>
              </a:xfrm>
              <a:custGeom>
                <a:avLst/>
                <a:gdLst/>
                <a:ahLst/>
                <a:cxnLst>
                  <a:cxn ang="0">
                    <a:pos x="67" y="2"/>
                  </a:cxn>
                  <a:cxn ang="0">
                    <a:pos x="57" y="2"/>
                  </a:cxn>
                  <a:cxn ang="0">
                    <a:pos x="10" y="1"/>
                  </a:cxn>
                  <a:cxn ang="0">
                    <a:pos x="0" y="0"/>
                  </a:cxn>
                </a:cxnLst>
                <a:rect l="0" t="0" r="r" b="b"/>
                <a:pathLst>
                  <a:path w="67" h="9">
                    <a:moveTo>
                      <a:pt x="67" y="2"/>
                    </a:moveTo>
                    <a:cubicBezTo>
                      <a:pt x="62" y="9"/>
                      <a:pt x="57" y="2"/>
                      <a:pt x="57" y="2"/>
                    </a:cubicBezTo>
                    <a:cubicBezTo>
                      <a:pt x="29" y="6"/>
                      <a:pt x="10" y="1"/>
                      <a:pt x="10" y="1"/>
                    </a:cubicBezTo>
                    <a:cubicBezTo>
                      <a:pt x="3" y="6"/>
                      <a:pt x="0" y="0"/>
                      <a:pt x="0" y="0"/>
                    </a:cubicBezTo>
                  </a:path>
                </a:pathLst>
              </a:custGeom>
              <a:noFill/>
              <a:ln w="0">
                <a:solidFill>
                  <a:srgbClr val="B77828"/>
                </a:solidFill>
                <a:prstDash val="solid"/>
                <a:round/>
                <a:headEnd/>
                <a:tailEnd/>
              </a:ln>
            </p:spPr>
            <p:txBody>
              <a:bodyPr/>
              <a:lstStyle/>
              <a:p>
                <a:pPr>
                  <a:defRPr/>
                </a:pPr>
                <a:endParaRPr lang="es-MX">
                  <a:latin typeface="Arial" charset="0"/>
                  <a:cs typeface="Arial" charset="0"/>
                </a:endParaRPr>
              </a:p>
            </p:txBody>
          </p:sp>
          <p:sp>
            <p:nvSpPr>
              <p:cNvPr id="1258" name="Freeform 234"/>
              <p:cNvSpPr>
                <a:spLocks/>
              </p:cNvSpPr>
              <p:nvPr/>
            </p:nvSpPr>
            <p:spPr bwMode="auto">
              <a:xfrm>
                <a:off x="4745" y="2194"/>
                <a:ext cx="239" cy="32"/>
              </a:xfrm>
              <a:custGeom>
                <a:avLst/>
                <a:gdLst/>
                <a:ahLst/>
                <a:cxnLst>
                  <a:cxn ang="0">
                    <a:pos x="67" y="2"/>
                  </a:cxn>
                  <a:cxn ang="0">
                    <a:pos x="57" y="2"/>
                  </a:cxn>
                  <a:cxn ang="0">
                    <a:pos x="10" y="1"/>
                  </a:cxn>
                  <a:cxn ang="0">
                    <a:pos x="0" y="0"/>
                  </a:cxn>
                </a:cxnLst>
                <a:rect l="0" t="0" r="r" b="b"/>
                <a:pathLst>
                  <a:path w="67" h="9">
                    <a:moveTo>
                      <a:pt x="67" y="2"/>
                    </a:moveTo>
                    <a:cubicBezTo>
                      <a:pt x="62" y="9"/>
                      <a:pt x="57" y="2"/>
                      <a:pt x="57" y="2"/>
                    </a:cubicBezTo>
                    <a:cubicBezTo>
                      <a:pt x="29" y="8"/>
                      <a:pt x="10" y="1"/>
                      <a:pt x="10" y="1"/>
                    </a:cubicBezTo>
                    <a:cubicBezTo>
                      <a:pt x="2" y="6"/>
                      <a:pt x="0" y="0"/>
                      <a:pt x="0" y="0"/>
                    </a:cubicBezTo>
                  </a:path>
                </a:pathLst>
              </a:custGeom>
              <a:noFill/>
              <a:ln w="0">
                <a:solidFill>
                  <a:srgbClr val="A7722D"/>
                </a:solidFill>
                <a:prstDash val="solid"/>
                <a:round/>
                <a:headEnd/>
                <a:tailEnd/>
              </a:ln>
            </p:spPr>
            <p:txBody>
              <a:bodyPr/>
              <a:lstStyle/>
              <a:p>
                <a:pPr>
                  <a:defRPr/>
                </a:pPr>
                <a:endParaRPr lang="es-MX">
                  <a:latin typeface="Arial" charset="0"/>
                  <a:cs typeface="Arial" charset="0"/>
                </a:endParaRPr>
              </a:p>
            </p:txBody>
          </p:sp>
          <p:sp>
            <p:nvSpPr>
              <p:cNvPr id="1259" name="Freeform 235"/>
              <p:cNvSpPr>
                <a:spLocks/>
              </p:cNvSpPr>
              <p:nvPr/>
            </p:nvSpPr>
            <p:spPr bwMode="auto">
              <a:xfrm>
                <a:off x="4745" y="2194"/>
                <a:ext cx="239" cy="32"/>
              </a:xfrm>
              <a:custGeom>
                <a:avLst/>
                <a:gdLst/>
                <a:ahLst/>
                <a:cxnLst>
                  <a:cxn ang="0">
                    <a:pos x="67" y="2"/>
                  </a:cxn>
                  <a:cxn ang="0">
                    <a:pos x="57" y="3"/>
                  </a:cxn>
                  <a:cxn ang="0">
                    <a:pos x="10" y="2"/>
                  </a:cxn>
                  <a:cxn ang="0">
                    <a:pos x="0" y="0"/>
                  </a:cxn>
                </a:cxnLst>
                <a:rect l="0" t="0" r="r" b="b"/>
                <a:pathLst>
                  <a:path w="67" h="9">
                    <a:moveTo>
                      <a:pt x="67" y="2"/>
                    </a:moveTo>
                    <a:cubicBezTo>
                      <a:pt x="63" y="9"/>
                      <a:pt x="57" y="3"/>
                      <a:pt x="57" y="3"/>
                    </a:cubicBezTo>
                    <a:cubicBezTo>
                      <a:pt x="28" y="9"/>
                      <a:pt x="10" y="2"/>
                      <a:pt x="10" y="2"/>
                    </a:cubicBezTo>
                    <a:cubicBezTo>
                      <a:pt x="2" y="6"/>
                      <a:pt x="0" y="0"/>
                      <a:pt x="0" y="0"/>
                    </a:cubicBezTo>
                  </a:path>
                </a:pathLst>
              </a:custGeom>
              <a:noFill/>
              <a:ln w="0">
                <a:solidFill>
                  <a:srgbClr val="976B31"/>
                </a:solidFill>
                <a:prstDash val="solid"/>
                <a:round/>
                <a:headEnd/>
                <a:tailEnd/>
              </a:ln>
            </p:spPr>
            <p:txBody>
              <a:bodyPr/>
              <a:lstStyle/>
              <a:p>
                <a:pPr>
                  <a:defRPr/>
                </a:pPr>
                <a:endParaRPr lang="es-MX">
                  <a:latin typeface="Arial" charset="0"/>
                  <a:cs typeface="Arial" charset="0"/>
                </a:endParaRPr>
              </a:p>
            </p:txBody>
          </p:sp>
          <p:sp>
            <p:nvSpPr>
              <p:cNvPr id="1260" name="Freeform 236"/>
              <p:cNvSpPr>
                <a:spLocks/>
              </p:cNvSpPr>
              <p:nvPr/>
            </p:nvSpPr>
            <p:spPr bwMode="auto">
              <a:xfrm>
                <a:off x="4745" y="2194"/>
                <a:ext cx="239" cy="27"/>
              </a:xfrm>
              <a:custGeom>
                <a:avLst/>
                <a:gdLst/>
                <a:ahLst/>
                <a:cxnLst>
                  <a:cxn ang="0">
                    <a:pos x="0" y="0"/>
                  </a:cxn>
                  <a:cxn ang="0">
                    <a:pos x="10" y="0"/>
                  </a:cxn>
                  <a:cxn ang="0">
                    <a:pos x="57" y="0"/>
                  </a:cxn>
                  <a:cxn ang="0">
                    <a:pos x="67" y="2"/>
                  </a:cxn>
                </a:cxnLst>
                <a:rect l="0" t="0" r="r" b="b"/>
                <a:pathLst>
                  <a:path w="67" h="8">
                    <a:moveTo>
                      <a:pt x="0" y="0"/>
                    </a:moveTo>
                    <a:cubicBezTo>
                      <a:pt x="0" y="0"/>
                      <a:pt x="5" y="6"/>
                      <a:pt x="10" y="0"/>
                    </a:cubicBezTo>
                    <a:cubicBezTo>
                      <a:pt x="10" y="0"/>
                      <a:pt x="31" y="5"/>
                      <a:pt x="57" y="0"/>
                    </a:cubicBezTo>
                    <a:cubicBezTo>
                      <a:pt x="57" y="0"/>
                      <a:pt x="61" y="8"/>
                      <a:pt x="67" y="2"/>
                    </a:cubicBezTo>
                  </a:path>
                </a:pathLst>
              </a:custGeom>
              <a:noFill/>
              <a:ln w="0">
                <a:solidFill>
                  <a:srgbClr val="D98500"/>
                </a:solidFill>
                <a:prstDash val="solid"/>
                <a:round/>
                <a:headEnd/>
                <a:tailEnd/>
              </a:ln>
            </p:spPr>
            <p:txBody>
              <a:bodyPr/>
              <a:lstStyle/>
              <a:p>
                <a:pPr>
                  <a:defRPr/>
                </a:pPr>
                <a:endParaRPr lang="es-MX">
                  <a:latin typeface="Arial" charset="0"/>
                  <a:cs typeface="Arial" charset="0"/>
                </a:endParaRPr>
              </a:p>
            </p:txBody>
          </p:sp>
          <p:sp>
            <p:nvSpPr>
              <p:cNvPr id="1261" name="Freeform 237"/>
              <p:cNvSpPr>
                <a:spLocks noEditPoints="1"/>
              </p:cNvSpPr>
              <p:nvPr/>
            </p:nvSpPr>
            <p:spPr bwMode="auto">
              <a:xfrm>
                <a:off x="4750" y="2089"/>
                <a:ext cx="225" cy="128"/>
              </a:xfrm>
              <a:custGeom>
                <a:avLst/>
                <a:gdLst/>
                <a:ahLst/>
                <a:cxnLst>
                  <a:cxn ang="0">
                    <a:pos x="28" y="0"/>
                  </a:cxn>
                  <a:cxn ang="0">
                    <a:pos x="38" y="18"/>
                  </a:cxn>
                  <a:cxn ang="0">
                    <a:pos x="47" y="36"/>
                  </a:cxn>
                  <a:cxn ang="0">
                    <a:pos x="6" y="34"/>
                  </a:cxn>
                  <a:cxn ang="0">
                    <a:pos x="7" y="27"/>
                  </a:cxn>
                  <a:cxn ang="0">
                    <a:pos x="2" y="30"/>
                  </a:cxn>
                  <a:cxn ang="0">
                    <a:pos x="12" y="1"/>
                  </a:cxn>
                  <a:cxn ang="0">
                    <a:pos x="22" y="18"/>
                  </a:cxn>
                  <a:cxn ang="0">
                    <a:pos x="32" y="37"/>
                  </a:cxn>
                  <a:cxn ang="0">
                    <a:pos x="56" y="3"/>
                  </a:cxn>
                  <a:cxn ang="0">
                    <a:pos x="56" y="9"/>
                  </a:cxn>
                  <a:cxn ang="0">
                    <a:pos x="61" y="5"/>
                  </a:cxn>
                  <a:cxn ang="0">
                    <a:pos x="55" y="35"/>
                  </a:cxn>
                  <a:cxn ang="0">
                    <a:pos x="58" y="27"/>
                  </a:cxn>
                  <a:cxn ang="0">
                    <a:pos x="61" y="31"/>
                  </a:cxn>
                  <a:cxn ang="0">
                    <a:pos x="0" y="8"/>
                  </a:cxn>
                  <a:cxn ang="0">
                    <a:pos x="6" y="6"/>
                  </a:cxn>
                  <a:cxn ang="0">
                    <a:pos x="4" y="3"/>
                  </a:cxn>
                  <a:cxn ang="0">
                    <a:pos x="19" y="0"/>
                  </a:cxn>
                  <a:cxn ang="0">
                    <a:pos x="29" y="18"/>
                  </a:cxn>
                  <a:cxn ang="0">
                    <a:pos x="40" y="36"/>
                  </a:cxn>
                </a:cxnLst>
                <a:rect l="0" t="0" r="r" b="b"/>
                <a:pathLst>
                  <a:path w="62" h="37">
                    <a:moveTo>
                      <a:pt x="28" y="0"/>
                    </a:moveTo>
                    <a:cubicBezTo>
                      <a:pt x="28" y="0"/>
                      <a:pt x="35" y="7"/>
                      <a:pt x="38" y="18"/>
                    </a:cubicBezTo>
                    <a:cubicBezTo>
                      <a:pt x="41" y="28"/>
                      <a:pt x="47" y="37"/>
                      <a:pt x="47" y="36"/>
                    </a:cubicBezTo>
                    <a:moveTo>
                      <a:pt x="6" y="34"/>
                    </a:moveTo>
                    <a:cubicBezTo>
                      <a:pt x="6" y="34"/>
                      <a:pt x="10" y="31"/>
                      <a:pt x="7" y="27"/>
                    </a:cubicBezTo>
                    <a:cubicBezTo>
                      <a:pt x="7" y="27"/>
                      <a:pt x="2" y="24"/>
                      <a:pt x="2" y="30"/>
                    </a:cubicBezTo>
                    <a:moveTo>
                      <a:pt x="12" y="1"/>
                    </a:moveTo>
                    <a:cubicBezTo>
                      <a:pt x="12" y="1"/>
                      <a:pt x="19" y="7"/>
                      <a:pt x="22" y="18"/>
                    </a:cubicBezTo>
                    <a:cubicBezTo>
                      <a:pt x="25" y="29"/>
                      <a:pt x="32" y="36"/>
                      <a:pt x="32" y="37"/>
                    </a:cubicBezTo>
                    <a:moveTo>
                      <a:pt x="56" y="3"/>
                    </a:moveTo>
                    <a:cubicBezTo>
                      <a:pt x="56" y="3"/>
                      <a:pt x="54" y="8"/>
                      <a:pt x="56" y="9"/>
                    </a:cubicBezTo>
                    <a:cubicBezTo>
                      <a:pt x="56" y="9"/>
                      <a:pt x="62" y="12"/>
                      <a:pt x="61" y="5"/>
                    </a:cubicBezTo>
                    <a:moveTo>
                      <a:pt x="55" y="35"/>
                    </a:moveTo>
                    <a:cubicBezTo>
                      <a:pt x="55" y="35"/>
                      <a:pt x="53" y="28"/>
                      <a:pt x="58" y="27"/>
                    </a:cubicBezTo>
                    <a:cubicBezTo>
                      <a:pt x="58" y="27"/>
                      <a:pt x="62" y="27"/>
                      <a:pt x="61" y="31"/>
                    </a:cubicBezTo>
                    <a:moveTo>
                      <a:pt x="0" y="8"/>
                    </a:moveTo>
                    <a:cubicBezTo>
                      <a:pt x="0" y="8"/>
                      <a:pt x="5" y="9"/>
                      <a:pt x="6" y="6"/>
                    </a:cubicBezTo>
                    <a:cubicBezTo>
                      <a:pt x="6" y="6"/>
                      <a:pt x="6" y="4"/>
                      <a:pt x="4" y="3"/>
                    </a:cubicBezTo>
                    <a:moveTo>
                      <a:pt x="19" y="0"/>
                    </a:moveTo>
                    <a:cubicBezTo>
                      <a:pt x="19" y="0"/>
                      <a:pt x="26" y="7"/>
                      <a:pt x="29" y="18"/>
                    </a:cubicBezTo>
                    <a:cubicBezTo>
                      <a:pt x="33" y="29"/>
                      <a:pt x="39" y="36"/>
                      <a:pt x="40" y="36"/>
                    </a:cubicBezTo>
                  </a:path>
                </a:pathLst>
              </a:custGeom>
              <a:noFill/>
              <a:ln w="0">
                <a:solidFill>
                  <a:srgbClr val="705434"/>
                </a:solidFill>
                <a:prstDash val="solid"/>
                <a:round/>
                <a:headEnd/>
                <a:tailEnd/>
              </a:ln>
            </p:spPr>
            <p:txBody>
              <a:bodyPr/>
              <a:lstStyle/>
              <a:p>
                <a:pPr>
                  <a:defRPr/>
                </a:pPr>
                <a:endParaRPr lang="es-MX">
                  <a:latin typeface="Arial" charset="0"/>
                  <a:cs typeface="Arial" charset="0"/>
                </a:endParaRPr>
              </a:p>
            </p:txBody>
          </p:sp>
          <p:sp>
            <p:nvSpPr>
              <p:cNvPr id="1262" name="Freeform 238"/>
              <p:cNvSpPr>
                <a:spLocks/>
              </p:cNvSpPr>
              <p:nvPr/>
            </p:nvSpPr>
            <p:spPr bwMode="auto">
              <a:xfrm>
                <a:off x="5149" y="2071"/>
                <a:ext cx="18" cy="18"/>
              </a:xfrm>
              <a:custGeom>
                <a:avLst/>
                <a:gdLst/>
                <a:ahLst/>
                <a:cxnLst>
                  <a:cxn ang="0">
                    <a:pos x="1" y="0"/>
                  </a:cxn>
                  <a:cxn ang="0">
                    <a:pos x="5" y="4"/>
                  </a:cxn>
                  <a:cxn ang="0">
                    <a:pos x="0" y="0"/>
                  </a:cxn>
                  <a:cxn ang="0">
                    <a:pos x="1" y="0"/>
                  </a:cxn>
                </a:cxnLst>
                <a:rect l="0" t="0" r="r" b="b"/>
                <a:pathLst>
                  <a:path w="5" h="5">
                    <a:moveTo>
                      <a:pt x="1" y="0"/>
                    </a:moveTo>
                    <a:cubicBezTo>
                      <a:pt x="1" y="0"/>
                      <a:pt x="3" y="5"/>
                      <a:pt x="5" y="4"/>
                    </a:cubicBezTo>
                    <a:cubicBezTo>
                      <a:pt x="5" y="4"/>
                      <a:pt x="3" y="5"/>
                      <a:pt x="0" y="0"/>
                    </a:cubicBezTo>
                    <a:cubicBezTo>
                      <a:pt x="0" y="0"/>
                      <a:pt x="1" y="0"/>
                      <a:pt x="1"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263" name="Freeform 239"/>
              <p:cNvSpPr>
                <a:spLocks/>
              </p:cNvSpPr>
              <p:nvPr/>
            </p:nvSpPr>
            <p:spPr bwMode="auto">
              <a:xfrm>
                <a:off x="5149" y="2071"/>
                <a:ext cx="18" cy="18"/>
              </a:xfrm>
              <a:custGeom>
                <a:avLst/>
                <a:gdLst/>
                <a:ahLst/>
                <a:cxnLst>
                  <a:cxn ang="0">
                    <a:pos x="1" y="0"/>
                  </a:cxn>
                  <a:cxn ang="0">
                    <a:pos x="5" y="4"/>
                  </a:cxn>
                  <a:cxn ang="0">
                    <a:pos x="0" y="0"/>
                  </a:cxn>
                  <a:cxn ang="0">
                    <a:pos x="1" y="0"/>
                  </a:cxn>
                </a:cxnLst>
                <a:rect l="0" t="0" r="r" b="b"/>
                <a:pathLst>
                  <a:path w="5" h="5">
                    <a:moveTo>
                      <a:pt x="1" y="0"/>
                    </a:moveTo>
                    <a:cubicBezTo>
                      <a:pt x="1" y="0"/>
                      <a:pt x="3" y="5"/>
                      <a:pt x="5" y="4"/>
                    </a:cubicBezTo>
                    <a:cubicBezTo>
                      <a:pt x="5" y="4"/>
                      <a:pt x="3" y="5"/>
                      <a:pt x="0" y="0"/>
                    </a:cubicBezTo>
                    <a:cubicBezTo>
                      <a:pt x="0" y="0"/>
                      <a:pt x="1" y="0"/>
                      <a:pt x="1"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264" name="Freeform 240"/>
              <p:cNvSpPr>
                <a:spLocks/>
              </p:cNvSpPr>
              <p:nvPr/>
            </p:nvSpPr>
            <p:spPr bwMode="auto">
              <a:xfrm>
                <a:off x="5011" y="1975"/>
                <a:ext cx="184" cy="114"/>
              </a:xfrm>
              <a:custGeom>
                <a:avLst/>
                <a:gdLst/>
                <a:ahLst/>
                <a:cxnLst>
                  <a:cxn ang="0">
                    <a:pos x="8" y="16"/>
                  </a:cxn>
                  <a:cxn ang="0">
                    <a:pos x="22" y="14"/>
                  </a:cxn>
                  <a:cxn ang="0">
                    <a:pos x="29" y="6"/>
                  </a:cxn>
                  <a:cxn ang="0">
                    <a:pos x="43" y="1"/>
                  </a:cxn>
                  <a:cxn ang="0">
                    <a:pos x="52" y="15"/>
                  </a:cxn>
                  <a:cxn ang="0">
                    <a:pos x="45" y="27"/>
                  </a:cxn>
                  <a:cxn ang="0">
                    <a:pos x="35" y="31"/>
                  </a:cxn>
                  <a:cxn ang="0">
                    <a:pos x="0" y="21"/>
                  </a:cxn>
                  <a:cxn ang="0">
                    <a:pos x="8" y="16"/>
                  </a:cxn>
                  <a:cxn ang="0">
                    <a:pos x="8" y="16"/>
                  </a:cxn>
                </a:cxnLst>
                <a:rect l="0" t="0" r="r" b="b"/>
                <a:pathLst>
                  <a:path w="52" h="32">
                    <a:moveTo>
                      <a:pt x="8" y="16"/>
                    </a:moveTo>
                    <a:cubicBezTo>
                      <a:pt x="13" y="16"/>
                      <a:pt x="19" y="18"/>
                      <a:pt x="22" y="14"/>
                    </a:cubicBezTo>
                    <a:cubicBezTo>
                      <a:pt x="25" y="11"/>
                      <a:pt x="26" y="9"/>
                      <a:pt x="29" y="6"/>
                    </a:cubicBezTo>
                    <a:cubicBezTo>
                      <a:pt x="33" y="3"/>
                      <a:pt x="38" y="0"/>
                      <a:pt x="43" y="1"/>
                    </a:cubicBezTo>
                    <a:cubicBezTo>
                      <a:pt x="49" y="4"/>
                      <a:pt x="52" y="9"/>
                      <a:pt x="52" y="15"/>
                    </a:cubicBezTo>
                    <a:cubicBezTo>
                      <a:pt x="52" y="19"/>
                      <a:pt x="50" y="25"/>
                      <a:pt x="45" y="27"/>
                    </a:cubicBezTo>
                    <a:cubicBezTo>
                      <a:pt x="41" y="29"/>
                      <a:pt x="39" y="29"/>
                      <a:pt x="35" y="31"/>
                    </a:cubicBezTo>
                    <a:cubicBezTo>
                      <a:pt x="30" y="32"/>
                      <a:pt x="7" y="31"/>
                      <a:pt x="0" y="21"/>
                    </a:cubicBezTo>
                    <a:cubicBezTo>
                      <a:pt x="0" y="20"/>
                      <a:pt x="6" y="19"/>
                      <a:pt x="8" y="16"/>
                    </a:cubicBezTo>
                    <a:cubicBezTo>
                      <a:pt x="8" y="16"/>
                      <a:pt x="8" y="16"/>
                      <a:pt x="8" y="16"/>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65" name="Freeform 241"/>
              <p:cNvSpPr>
                <a:spLocks/>
              </p:cNvSpPr>
              <p:nvPr/>
            </p:nvSpPr>
            <p:spPr bwMode="auto">
              <a:xfrm>
                <a:off x="5053" y="2071"/>
                <a:ext cx="18" cy="18"/>
              </a:xfrm>
              <a:custGeom>
                <a:avLst/>
                <a:gdLst/>
                <a:ahLst/>
                <a:cxnLst>
                  <a:cxn ang="0">
                    <a:pos x="1" y="0"/>
                  </a:cxn>
                  <a:cxn ang="0">
                    <a:pos x="5" y="5"/>
                  </a:cxn>
                  <a:cxn ang="0">
                    <a:pos x="0" y="1"/>
                  </a:cxn>
                  <a:cxn ang="0">
                    <a:pos x="1" y="0"/>
                  </a:cxn>
                </a:cxnLst>
                <a:rect l="0" t="0" r="r" b="b"/>
                <a:pathLst>
                  <a:path w="5" h="6">
                    <a:moveTo>
                      <a:pt x="1" y="0"/>
                    </a:moveTo>
                    <a:cubicBezTo>
                      <a:pt x="1" y="0"/>
                      <a:pt x="3" y="6"/>
                      <a:pt x="5" y="5"/>
                    </a:cubicBezTo>
                    <a:cubicBezTo>
                      <a:pt x="5" y="5"/>
                      <a:pt x="3" y="6"/>
                      <a:pt x="0" y="1"/>
                    </a:cubicBezTo>
                    <a:cubicBezTo>
                      <a:pt x="0" y="1"/>
                      <a:pt x="1" y="0"/>
                      <a:pt x="1"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266" name="Freeform 242"/>
              <p:cNvSpPr>
                <a:spLocks/>
              </p:cNvSpPr>
              <p:nvPr/>
            </p:nvSpPr>
            <p:spPr bwMode="auto">
              <a:xfrm>
                <a:off x="5053" y="2071"/>
                <a:ext cx="18" cy="18"/>
              </a:xfrm>
              <a:custGeom>
                <a:avLst/>
                <a:gdLst/>
                <a:ahLst/>
                <a:cxnLst>
                  <a:cxn ang="0">
                    <a:pos x="1" y="0"/>
                  </a:cxn>
                  <a:cxn ang="0">
                    <a:pos x="5" y="5"/>
                  </a:cxn>
                  <a:cxn ang="0">
                    <a:pos x="0" y="1"/>
                  </a:cxn>
                  <a:cxn ang="0">
                    <a:pos x="1" y="0"/>
                  </a:cxn>
                </a:cxnLst>
                <a:rect l="0" t="0" r="r" b="b"/>
                <a:pathLst>
                  <a:path w="5" h="6">
                    <a:moveTo>
                      <a:pt x="1" y="0"/>
                    </a:moveTo>
                    <a:cubicBezTo>
                      <a:pt x="1" y="0"/>
                      <a:pt x="3" y="6"/>
                      <a:pt x="5" y="5"/>
                    </a:cubicBezTo>
                    <a:cubicBezTo>
                      <a:pt x="5" y="5"/>
                      <a:pt x="3" y="6"/>
                      <a:pt x="0" y="1"/>
                    </a:cubicBezTo>
                    <a:cubicBezTo>
                      <a:pt x="0" y="1"/>
                      <a:pt x="1" y="0"/>
                      <a:pt x="1"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267" name="Freeform 243"/>
              <p:cNvSpPr>
                <a:spLocks/>
              </p:cNvSpPr>
              <p:nvPr/>
            </p:nvSpPr>
            <p:spPr bwMode="auto">
              <a:xfrm>
                <a:off x="5186" y="2043"/>
                <a:ext cx="23" cy="14"/>
              </a:xfrm>
              <a:custGeom>
                <a:avLst/>
                <a:gdLst/>
                <a:ahLst/>
                <a:cxnLst>
                  <a:cxn ang="0">
                    <a:pos x="1" y="0"/>
                  </a:cxn>
                  <a:cxn ang="0">
                    <a:pos x="7" y="2"/>
                  </a:cxn>
                  <a:cxn ang="0">
                    <a:pos x="0" y="1"/>
                  </a:cxn>
                  <a:cxn ang="0">
                    <a:pos x="1" y="0"/>
                  </a:cxn>
                </a:cxnLst>
                <a:rect l="0" t="0" r="r" b="b"/>
                <a:pathLst>
                  <a:path w="7" h="4">
                    <a:moveTo>
                      <a:pt x="1" y="0"/>
                    </a:moveTo>
                    <a:cubicBezTo>
                      <a:pt x="1" y="0"/>
                      <a:pt x="5" y="3"/>
                      <a:pt x="7" y="2"/>
                    </a:cubicBezTo>
                    <a:cubicBezTo>
                      <a:pt x="7" y="2"/>
                      <a:pt x="6" y="4"/>
                      <a:pt x="0" y="1"/>
                    </a:cubicBezTo>
                    <a:cubicBezTo>
                      <a:pt x="0" y="1"/>
                      <a:pt x="1" y="0"/>
                      <a:pt x="1"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268" name="Freeform 244"/>
              <p:cNvSpPr>
                <a:spLocks/>
              </p:cNvSpPr>
              <p:nvPr/>
            </p:nvSpPr>
            <p:spPr bwMode="auto">
              <a:xfrm>
                <a:off x="5186" y="2043"/>
                <a:ext cx="23" cy="14"/>
              </a:xfrm>
              <a:custGeom>
                <a:avLst/>
                <a:gdLst/>
                <a:ahLst/>
                <a:cxnLst>
                  <a:cxn ang="0">
                    <a:pos x="1" y="0"/>
                  </a:cxn>
                  <a:cxn ang="0">
                    <a:pos x="7" y="2"/>
                  </a:cxn>
                  <a:cxn ang="0">
                    <a:pos x="0" y="1"/>
                  </a:cxn>
                  <a:cxn ang="0">
                    <a:pos x="1" y="0"/>
                  </a:cxn>
                </a:cxnLst>
                <a:rect l="0" t="0" r="r" b="b"/>
                <a:pathLst>
                  <a:path w="7" h="4">
                    <a:moveTo>
                      <a:pt x="1" y="0"/>
                    </a:moveTo>
                    <a:cubicBezTo>
                      <a:pt x="1" y="0"/>
                      <a:pt x="5" y="3"/>
                      <a:pt x="7" y="2"/>
                    </a:cubicBezTo>
                    <a:cubicBezTo>
                      <a:pt x="7" y="2"/>
                      <a:pt x="6" y="4"/>
                      <a:pt x="0" y="1"/>
                    </a:cubicBezTo>
                    <a:cubicBezTo>
                      <a:pt x="0" y="1"/>
                      <a:pt x="1" y="0"/>
                      <a:pt x="1"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269" name="Freeform 245"/>
              <p:cNvSpPr>
                <a:spLocks/>
              </p:cNvSpPr>
              <p:nvPr/>
            </p:nvSpPr>
            <p:spPr bwMode="auto">
              <a:xfrm>
                <a:off x="5011" y="1979"/>
                <a:ext cx="184" cy="109"/>
              </a:xfrm>
              <a:custGeom>
                <a:avLst/>
                <a:gdLst/>
                <a:ahLst/>
                <a:cxnLst>
                  <a:cxn ang="0">
                    <a:pos x="44" y="1"/>
                  </a:cxn>
                  <a:cxn ang="0">
                    <a:pos x="52" y="14"/>
                  </a:cxn>
                  <a:cxn ang="0">
                    <a:pos x="45" y="26"/>
                  </a:cxn>
                  <a:cxn ang="0">
                    <a:pos x="35" y="30"/>
                  </a:cxn>
                  <a:cxn ang="0">
                    <a:pos x="0" y="20"/>
                  </a:cxn>
                  <a:cxn ang="0">
                    <a:pos x="5" y="23"/>
                  </a:cxn>
                  <a:cxn ang="0">
                    <a:pos x="41" y="26"/>
                  </a:cxn>
                  <a:cxn ang="0">
                    <a:pos x="50" y="11"/>
                  </a:cxn>
                  <a:cxn ang="0">
                    <a:pos x="44" y="0"/>
                  </a:cxn>
                  <a:cxn ang="0">
                    <a:pos x="44" y="1"/>
                  </a:cxn>
                </a:cxnLst>
                <a:rect l="0" t="0" r="r" b="b"/>
                <a:pathLst>
                  <a:path w="52" h="31">
                    <a:moveTo>
                      <a:pt x="44" y="1"/>
                    </a:moveTo>
                    <a:cubicBezTo>
                      <a:pt x="49" y="3"/>
                      <a:pt x="52" y="8"/>
                      <a:pt x="52" y="14"/>
                    </a:cubicBezTo>
                    <a:cubicBezTo>
                      <a:pt x="52" y="18"/>
                      <a:pt x="50" y="24"/>
                      <a:pt x="45" y="26"/>
                    </a:cubicBezTo>
                    <a:cubicBezTo>
                      <a:pt x="41" y="28"/>
                      <a:pt x="39" y="28"/>
                      <a:pt x="35" y="30"/>
                    </a:cubicBezTo>
                    <a:cubicBezTo>
                      <a:pt x="30" y="31"/>
                      <a:pt x="7" y="30"/>
                      <a:pt x="0" y="20"/>
                    </a:cubicBezTo>
                    <a:cubicBezTo>
                      <a:pt x="1" y="21"/>
                      <a:pt x="3" y="22"/>
                      <a:pt x="5" y="23"/>
                    </a:cubicBezTo>
                    <a:cubicBezTo>
                      <a:pt x="16" y="29"/>
                      <a:pt x="29" y="30"/>
                      <a:pt x="41" y="26"/>
                    </a:cubicBezTo>
                    <a:cubicBezTo>
                      <a:pt x="46" y="24"/>
                      <a:pt x="52" y="17"/>
                      <a:pt x="50" y="11"/>
                    </a:cubicBezTo>
                    <a:cubicBezTo>
                      <a:pt x="49" y="8"/>
                      <a:pt x="48" y="7"/>
                      <a:pt x="44" y="0"/>
                    </a:cubicBezTo>
                    <a:cubicBezTo>
                      <a:pt x="44" y="0"/>
                      <a:pt x="44" y="1"/>
                      <a:pt x="44" y="1"/>
                    </a:cubicBezTo>
                    <a:close/>
                  </a:path>
                </a:pathLst>
              </a:custGeom>
              <a:solidFill>
                <a:srgbClr val="09533F"/>
              </a:solidFill>
              <a:ln w="9525">
                <a:noFill/>
                <a:round/>
                <a:headEnd/>
                <a:tailEnd/>
              </a:ln>
            </p:spPr>
            <p:txBody>
              <a:bodyPr/>
              <a:lstStyle/>
              <a:p>
                <a:pPr>
                  <a:defRPr/>
                </a:pPr>
                <a:endParaRPr lang="es-MX">
                  <a:latin typeface="Arial" charset="0"/>
                  <a:cs typeface="Arial" charset="0"/>
                </a:endParaRPr>
              </a:p>
            </p:txBody>
          </p:sp>
          <p:sp>
            <p:nvSpPr>
              <p:cNvPr id="1270" name="Freeform 246"/>
              <p:cNvSpPr>
                <a:spLocks/>
              </p:cNvSpPr>
              <p:nvPr/>
            </p:nvSpPr>
            <p:spPr bwMode="auto">
              <a:xfrm>
                <a:off x="5140" y="1961"/>
                <a:ext cx="14" cy="23"/>
              </a:xfrm>
              <a:custGeom>
                <a:avLst/>
                <a:gdLst/>
                <a:ahLst/>
                <a:cxnLst>
                  <a:cxn ang="0">
                    <a:pos x="2" y="6"/>
                  </a:cxn>
                  <a:cxn ang="0">
                    <a:pos x="4" y="0"/>
                  </a:cxn>
                  <a:cxn ang="0">
                    <a:pos x="0" y="6"/>
                  </a:cxn>
                  <a:cxn ang="0">
                    <a:pos x="2" y="6"/>
                  </a:cxn>
                </a:cxnLst>
                <a:rect l="0" t="0" r="r" b="b"/>
                <a:pathLst>
                  <a:path w="4" h="6">
                    <a:moveTo>
                      <a:pt x="2" y="6"/>
                    </a:moveTo>
                    <a:cubicBezTo>
                      <a:pt x="2" y="6"/>
                      <a:pt x="2" y="0"/>
                      <a:pt x="4" y="0"/>
                    </a:cubicBezTo>
                    <a:cubicBezTo>
                      <a:pt x="4" y="0"/>
                      <a:pt x="1" y="0"/>
                      <a:pt x="0" y="6"/>
                    </a:cubicBezTo>
                    <a:cubicBezTo>
                      <a:pt x="0" y="6"/>
                      <a:pt x="2" y="6"/>
                      <a:pt x="2" y="6"/>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271" name="Freeform 247"/>
              <p:cNvSpPr>
                <a:spLocks/>
              </p:cNvSpPr>
              <p:nvPr/>
            </p:nvSpPr>
            <p:spPr bwMode="auto">
              <a:xfrm>
                <a:off x="5140" y="1961"/>
                <a:ext cx="14" cy="23"/>
              </a:xfrm>
              <a:custGeom>
                <a:avLst/>
                <a:gdLst/>
                <a:ahLst/>
                <a:cxnLst>
                  <a:cxn ang="0">
                    <a:pos x="2" y="6"/>
                  </a:cxn>
                  <a:cxn ang="0">
                    <a:pos x="4" y="0"/>
                  </a:cxn>
                  <a:cxn ang="0">
                    <a:pos x="0" y="6"/>
                  </a:cxn>
                  <a:cxn ang="0">
                    <a:pos x="2" y="6"/>
                  </a:cxn>
                </a:cxnLst>
                <a:rect l="0" t="0" r="r" b="b"/>
                <a:pathLst>
                  <a:path w="4" h="6">
                    <a:moveTo>
                      <a:pt x="2" y="6"/>
                    </a:moveTo>
                    <a:cubicBezTo>
                      <a:pt x="2" y="6"/>
                      <a:pt x="2" y="0"/>
                      <a:pt x="4" y="0"/>
                    </a:cubicBezTo>
                    <a:cubicBezTo>
                      <a:pt x="4" y="0"/>
                      <a:pt x="1" y="0"/>
                      <a:pt x="0" y="6"/>
                    </a:cubicBezTo>
                    <a:cubicBezTo>
                      <a:pt x="0" y="6"/>
                      <a:pt x="2" y="6"/>
                      <a:pt x="2" y="6"/>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272" name="Freeform 248"/>
              <p:cNvSpPr>
                <a:spLocks/>
              </p:cNvSpPr>
              <p:nvPr/>
            </p:nvSpPr>
            <p:spPr bwMode="auto">
              <a:xfrm>
                <a:off x="5103" y="1984"/>
                <a:ext cx="14" cy="23"/>
              </a:xfrm>
              <a:custGeom>
                <a:avLst/>
                <a:gdLst/>
                <a:ahLst/>
                <a:cxnLst>
                  <a:cxn ang="0">
                    <a:pos x="2" y="6"/>
                  </a:cxn>
                  <a:cxn ang="0">
                    <a:pos x="3" y="0"/>
                  </a:cxn>
                  <a:cxn ang="0">
                    <a:pos x="0" y="6"/>
                  </a:cxn>
                  <a:cxn ang="0">
                    <a:pos x="2" y="6"/>
                  </a:cxn>
                </a:cxnLst>
                <a:rect l="0" t="0" r="r" b="b"/>
                <a:pathLst>
                  <a:path w="3" h="6">
                    <a:moveTo>
                      <a:pt x="2" y="6"/>
                    </a:moveTo>
                    <a:cubicBezTo>
                      <a:pt x="2" y="6"/>
                      <a:pt x="1" y="0"/>
                      <a:pt x="3" y="0"/>
                    </a:cubicBezTo>
                    <a:cubicBezTo>
                      <a:pt x="3" y="0"/>
                      <a:pt x="1" y="0"/>
                      <a:pt x="0" y="6"/>
                    </a:cubicBezTo>
                    <a:cubicBezTo>
                      <a:pt x="0" y="6"/>
                      <a:pt x="2" y="6"/>
                      <a:pt x="2" y="6"/>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273" name="Freeform 249"/>
              <p:cNvSpPr>
                <a:spLocks/>
              </p:cNvSpPr>
              <p:nvPr/>
            </p:nvSpPr>
            <p:spPr bwMode="auto">
              <a:xfrm>
                <a:off x="5103" y="1984"/>
                <a:ext cx="14" cy="23"/>
              </a:xfrm>
              <a:custGeom>
                <a:avLst/>
                <a:gdLst/>
                <a:ahLst/>
                <a:cxnLst>
                  <a:cxn ang="0">
                    <a:pos x="2" y="6"/>
                  </a:cxn>
                  <a:cxn ang="0">
                    <a:pos x="3" y="0"/>
                  </a:cxn>
                  <a:cxn ang="0">
                    <a:pos x="0" y="6"/>
                  </a:cxn>
                  <a:cxn ang="0">
                    <a:pos x="2" y="6"/>
                  </a:cxn>
                </a:cxnLst>
                <a:rect l="0" t="0" r="r" b="b"/>
                <a:pathLst>
                  <a:path w="3" h="6">
                    <a:moveTo>
                      <a:pt x="2" y="6"/>
                    </a:moveTo>
                    <a:cubicBezTo>
                      <a:pt x="2" y="6"/>
                      <a:pt x="1" y="0"/>
                      <a:pt x="3" y="0"/>
                    </a:cubicBezTo>
                    <a:cubicBezTo>
                      <a:pt x="3" y="0"/>
                      <a:pt x="1" y="0"/>
                      <a:pt x="0" y="6"/>
                    </a:cubicBezTo>
                    <a:cubicBezTo>
                      <a:pt x="0" y="6"/>
                      <a:pt x="2" y="6"/>
                      <a:pt x="2" y="6"/>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274" name="Freeform 250"/>
              <p:cNvSpPr>
                <a:spLocks/>
              </p:cNvSpPr>
              <p:nvPr/>
            </p:nvSpPr>
            <p:spPr bwMode="auto">
              <a:xfrm>
                <a:off x="5053" y="1970"/>
                <a:ext cx="119" cy="78"/>
              </a:xfrm>
              <a:custGeom>
                <a:avLst/>
                <a:gdLst/>
                <a:ahLst/>
                <a:cxnLst>
                  <a:cxn ang="0">
                    <a:pos x="32" y="6"/>
                  </a:cxn>
                  <a:cxn ang="0">
                    <a:pos x="32" y="4"/>
                  </a:cxn>
                  <a:cxn ang="0">
                    <a:pos x="12" y="16"/>
                  </a:cxn>
                  <a:cxn ang="0">
                    <a:pos x="1" y="20"/>
                  </a:cxn>
                  <a:cxn ang="0">
                    <a:pos x="0" y="20"/>
                  </a:cxn>
                  <a:cxn ang="0">
                    <a:pos x="1" y="22"/>
                  </a:cxn>
                  <a:cxn ang="0">
                    <a:pos x="9" y="23"/>
                  </a:cxn>
                  <a:cxn ang="0">
                    <a:pos x="28" y="11"/>
                  </a:cxn>
                  <a:cxn ang="0">
                    <a:pos x="32" y="6"/>
                  </a:cxn>
                </a:cxnLst>
                <a:rect l="0" t="0" r="r" b="b"/>
                <a:pathLst>
                  <a:path w="34" h="23">
                    <a:moveTo>
                      <a:pt x="32" y="6"/>
                    </a:moveTo>
                    <a:cubicBezTo>
                      <a:pt x="32" y="5"/>
                      <a:pt x="32" y="4"/>
                      <a:pt x="32" y="4"/>
                    </a:cubicBezTo>
                    <a:cubicBezTo>
                      <a:pt x="22" y="0"/>
                      <a:pt x="13" y="13"/>
                      <a:pt x="12" y="16"/>
                    </a:cubicBezTo>
                    <a:cubicBezTo>
                      <a:pt x="11" y="21"/>
                      <a:pt x="5" y="20"/>
                      <a:pt x="1" y="20"/>
                    </a:cubicBezTo>
                    <a:cubicBezTo>
                      <a:pt x="1" y="20"/>
                      <a:pt x="0" y="20"/>
                      <a:pt x="0" y="20"/>
                    </a:cubicBezTo>
                    <a:cubicBezTo>
                      <a:pt x="0" y="21"/>
                      <a:pt x="0" y="22"/>
                      <a:pt x="1" y="22"/>
                    </a:cubicBezTo>
                    <a:cubicBezTo>
                      <a:pt x="4" y="23"/>
                      <a:pt x="6" y="23"/>
                      <a:pt x="9" y="23"/>
                    </a:cubicBezTo>
                    <a:cubicBezTo>
                      <a:pt x="18" y="23"/>
                      <a:pt x="22" y="16"/>
                      <a:pt x="28" y="11"/>
                    </a:cubicBezTo>
                    <a:cubicBezTo>
                      <a:pt x="29" y="9"/>
                      <a:pt x="34" y="7"/>
                      <a:pt x="32" y="6"/>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75" name="Freeform 251"/>
              <p:cNvSpPr>
                <a:spLocks/>
              </p:cNvSpPr>
              <p:nvPr/>
            </p:nvSpPr>
            <p:spPr bwMode="auto">
              <a:xfrm>
                <a:off x="5057" y="1975"/>
                <a:ext cx="110" cy="73"/>
              </a:xfrm>
              <a:custGeom>
                <a:avLst/>
                <a:gdLst/>
                <a:ahLst/>
                <a:cxnLst>
                  <a:cxn ang="0">
                    <a:pos x="8" y="20"/>
                  </a:cxn>
                  <a:cxn ang="0">
                    <a:pos x="1" y="20"/>
                  </a:cxn>
                  <a:cxn ang="0">
                    <a:pos x="0" y="19"/>
                  </a:cxn>
                  <a:cxn ang="0">
                    <a:pos x="0" y="18"/>
                  </a:cxn>
                  <a:cxn ang="0">
                    <a:pos x="2" y="18"/>
                  </a:cxn>
                  <a:cxn ang="0">
                    <a:pos x="11" y="15"/>
                  </a:cxn>
                  <a:cxn ang="0">
                    <a:pos x="14" y="11"/>
                  </a:cxn>
                  <a:cxn ang="0">
                    <a:pos x="31" y="3"/>
                  </a:cxn>
                  <a:cxn ang="0">
                    <a:pos x="31" y="3"/>
                  </a:cxn>
                  <a:cxn ang="0">
                    <a:pos x="31" y="4"/>
                  </a:cxn>
                  <a:cxn ang="0">
                    <a:pos x="31" y="4"/>
                  </a:cxn>
                  <a:cxn ang="0">
                    <a:pos x="26" y="8"/>
                  </a:cxn>
                  <a:cxn ang="0">
                    <a:pos x="26" y="9"/>
                  </a:cxn>
                  <a:cxn ang="0">
                    <a:pos x="8" y="20"/>
                  </a:cxn>
                </a:cxnLst>
                <a:rect l="0" t="0" r="r" b="b"/>
                <a:pathLst>
                  <a:path w="32" h="21">
                    <a:moveTo>
                      <a:pt x="8" y="20"/>
                    </a:moveTo>
                    <a:cubicBezTo>
                      <a:pt x="6" y="20"/>
                      <a:pt x="3" y="21"/>
                      <a:pt x="1" y="20"/>
                    </a:cubicBezTo>
                    <a:cubicBezTo>
                      <a:pt x="0" y="20"/>
                      <a:pt x="0" y="19"/>
                      <a:pt x="0" y="19"/>
                    </a:cubicBezTo>
                    <a:cubicBezTo>
                      <a:pt x="0" y="18"/>
                      <a:pt x="0" y="18"/>
                      <a:pt x="0" y="18"/>
                    </a:cubicBezTo>
                    <a:cubicBezTo>
                      <a:pt x="1" y="18"/>
                      <a:pt x="1" y="18"/>
                      <a:pt x="2" y="18"/>
                    </a:cubicBezTo>
                    <a:cubicBezTo>
                      <a:pt x="5" y="18"/>
                      <a:pt x="10" y="18"/>
                      <a:pt x="11" y="15"/>
                    </a:cubicBezTo>
                    <a:cubicBezTo>
                      <a:pt x="12" y="14"/>
                      <a:pt x="13" y="13"/>
                      <a:pt x="14" y="11"/>
                    </a:cubicBezTo>
                    <a:cubicBezTo>
                      <a:pt x="18" y="6"/>
                      <a:pt x="24" y="0"/>
                      <a:pt x="31" y="3"/>
                    </a:cubicBezTo>
                    <a:cubicBezTo>
                      <a:pt x="31" y="3"/>
                      <a:pt x="31" y="3"/>
                      <a:pt x="31" y="3"/>
                    </a:cubicBezTo>
                    <a:cubicBezTo>
                      <a:pt x="31" y="3"/>
                      <a:pt x="31" y="4"/>
                      <a:pt x="31" y="4"/>
                    </a:cubicBezTo>
                    <a:cubicBezTo>
                      <a:pt x="31" y="4"/>
                      <a:pt x="31" y="4"/>
                      <a:pt x="31" y="4"/>
                    </a:cubicBezTo>
                    <a:cubicBezTo>
                      <a:pt x="32" y="5"/>
                      <a:pt x="28" y="7"/>
                      <a:pt x="26" y="8"/>
                    </a:cubicBezTo>
                    <a:cubicBezTo>
                      <a:pt x="26" y="9"/>
                      <a:pt x="26" y="9"/>
                      <a:pt x="26" y="9"/>
                    </a:cubicBezTo>
                    <a:cubicBezTo>
                      <a:pt x="21" y="14"/>
                      <a:pt x="16" y="21"/>
                      <a:pt x="8" y="20"/>
                    </a:cubicBezTo>
                    <a:close/>
                  </a:path>
                </a:pathLst>
              </a:custGeom>
              <a:solidFill>
                <a:srgbClr val="147C5D"/>
              </a:solidFill>
              <a:ln w="9525">
                <a:noFill/>
                <a:round/>
                <a:headEnd/>
                <a:tailEnd/>
              </a:ln>
            </p:spPr>
            <p:txBody>
              <a:bodyPr/>
              <a:lstStyle/>
              <a:p>
                <a:pPr>
                  <a:defRPr/>
                </a:pPr>
                <a:endParaRPr lang="es-MX">
                  <a:latin typeface="Arial" charset="0"/>
                  <a:cs typeface="Arial" charset="0"/>
                </a:endParaRPr>
              </a:p>
            </p:txBody>
          </p:sp>
          <p:sp>
            <p:nvSpPr>
              <p:cNvPr id="1276" name="Freeform 252"/>
              <p:cNvSpPr>
                <a:spLocks/>
              </p:cNvSpPr>
              <p:nvPr/>
            </p:nvSpPr>
            <p:spPr bwMode="auto">
              <a:xfrm>
                <a:off x="5057" y="1979"/>
                <a:ext cx="110" cy="68"/>
              </a:xfrm>
              <a:custGeom>
                <a:avLst/>
                <a:gdLst/>
                <a:ahLst/>
                <a:cxnLst>
                  <a:cxn ang="0">
                    <a:pos x="9" y="19"/>
                  </a:cxn>
                  <a:cxn ang="0">
                    <a:pos x="1" y="19"/>
                  </a:cxn>
                  <a:cxn ang="0">
                    <a:pos x="0" y="18"/>
                  </a:cxn>
                  <a:cxn ang="0">
                    <a:pos x="0" y="17"/>
                  </a:cxn>
                  <a:cxn ang="0">
                    <a:pos x="2" y="17"/>
                  </a:cxn>
                  <a:cxn ang="0">
                    <a:pos x="11" y="15"/>
                  </a:cxn>
                  <a:cxn ang="0">
                    <a:pos x="14" y="11"/>
                  </a:cxn>
                  <a:cxn ang="0">
                    <a:pos x="30" y="2"/>
                  </a:cxn>
                  <a:cxn ang="0">
                    <a:pos x="30" y="2"/>
                  </a:cxn>
                  <a:cxn ang="0">
                    <a:pos x="30" y="3"/>
                  </a:cxn>
                  <a:cxn ang="0">
                    <a:pos x="31" y="3"/>
                  </a:cxn>
                  <a:cxn ang="0">
                    <a:pos x="26" y="7"/>
                  </a:cxn>
                  <a:cxn ang="0">
                    <a:pos x="25" y="8"/>
                  </a:cxn>
                  <a:cxn ang="0">
                    <a:pos x="9" y="19"/>
                  </a:cxn>
                </a:cxnLst>
                <a:rect l="0" t="0" r="r" b="b"/>
                <a:pathLst>
                  <a:path w="32" h="20">
                    <a:moveTo>
                      <a:pt x="9" y="19"/>
                    </a:moveTo>
                    <a:cubicBezTo>
                      <a:pt x="6" y="19"/>
                      <a:pt x="4" y="20"/>
                      <a:pt x="1" y="19"/>
                    </a:cubicBezTo>
                    <a:cubicBezTo>
                      <a:pt x="0" y="19"/>
                      <a:pt x="0" y="18"/>
                      <a:pt x="0" y="18"/>
                    </a:cubicBezTo>
                    <a:cubicBezTo>
                      <a:pt x="0" y="18"/>
                      <a:pt x="0" y="17"/>
                      <a:pt x="0" y="17"/>
                    </a:cubicBezTo>
                    <a:cubicBezTo>
                      <a:pt x="1" y="17"/>
                      <a:pt x="2" y="17"/>
                      <a:pt x="2" y="17"/>
                    </a:cubicBezTo>
                    <a:cubicBezTo>
                      <a:pt x="5" y="17"/>
                      <a:pt x="9" y="17"/>
                      <a:pt x="11" y="15"/>
                    </a:cubicBezTo>
                    <a:cubicBezTo>
                      <a:pt x="12" y="14"/>
                      <a:pt x="13" y="13"/>
                      <a:pt x="14" y="11"/>
                    </a:cubicBezTo>
                    <a:cubicBezTo>
                      <a:pt x="18" y="6"/>
                      <a:pt x="24" y="0"/>
                      <a:pt x="30" y="2"/>
                    </a:cubicBezTo>
                    <a:cubicBezTo>
                      <a:pt x="30" y="2"/>
                      <a:pt x="30" y="2"/>
                      <a:pt x="30" y="2"/>
                    </a:cubicBezTo>
                    <a:cubicBezTo>
                      <a:pt x="30" y="2"/>
                      <a:pt x="30" y="3"/>
                      <a:pt x="30" y="3"/>
                    </a:cubicBezTo>
                    <a:cubicBezTo>
                      <a:pt x="31" y="3"/>
                      <a:pt x="31" y="3"/>
                      <a:pt x="31" y="3"/>
                    </a:cubicBezTo>
                    <a:cubicBezTo>
                      <a:pt x="32" y="4"/>
                      <a:pt x="27" y="6"/>
                      <a:pt x="26" y="7"/>
                    </a:cubicBezTo>
                    <a:cubicBezTo>
                      <a:pt x="26" y="7"/>
                      <a:pt x="26" y="8"/>
                      <a:pt x="25" y="8"/>
                    </a:cubicBezTo>
                    <a:cubicBezTo>
                      <a:pt x="21" y="13"/>
                      <a:pt x="16" y="20"/>
                      <a:pt x="9" y="19"/>
                    </a:cubicBezTo>
                    <a:close/>
                  </a:path>
                </a:pathLst>
              </a:custGeom>
              <a:solidFill>
                <a:srgbClr val="488C63"/>
              </a:solidFill>
              <a:ln w="9525">
                <a:noFill/>
                <a:round/>
                <a:headEnd/>
                <a:tailEnd/>
              </a:ln>
            </p:spPr>
            <p:txBody>
              <a:bodyPr/>
              <a:lstStyle/>
              <a:p>
                <a:pPr>
                  <a:defRPr/>
                </a:pPr>
                <a:endParaRPr lang="es-MX">
                  <a:latin typeface="Arial" charset="0"/>
                  <a:cs typeface="Arial" charset="0"/>
                </a:endParaRPr>
              </a:p>
            </p:txBody>
          </p:sp>
          <p:sp>
            <p:nvSpPr>
              <p:cNvPr id="1277" name="Freeform 253"/>
              <p:cNvSpPr>
                <a:spLocks/>
              </p:cNvSpPr>
              <p:nvPr/>
            </p:nvSpPr>
            <p:spPr bwMode="auto">
              <a:xfrm>
                <a:off x="5057" y="1984"/>
                <a:ext cx="110" cy="59"/>
              </a:xfrm>
              <a:custGeom>
                <a:avLst/>
                <a:gdLst/>
                <a:ahLst/>
                <a:cxnLst>
                  <a:cxn ang="0">
                    <a:pos x="9" y="18"/>
                  </a:cxn>
                  <a:cxn ang="0">
                    <a:pos x="2" y="18"/>
                  </a:cxn>
                  <a:cxn ang="0">
                    <a:pos x="0" y="17"/>
                  </a:cxn>
                  <a:cxn ang="0">
                    <a:pos x="0" y="16"/>
                  </a:cxn>
                  <a:cxn ang="0">
                    <a:pos x="2" y="16"/>
                  </a:cxn>
                  <a:cxn ang="0">
                    <a:pos x="11" y="14"/>
                  </a:cxn>
                  <a:cxn ang="0">
                    <a:pos x="15" y="11"/>
                  </a:cxn>
                  <a:cxn ang="0">
                    <a:pos x="29" y="1"/>
                  </a:cxn>
                  <a:cxn ang="0">
                    <a:pos x="30" y="1"/>
                  </a:cxn>
                  <a:cxn ang="0">
                    <a:pos x="30" y="2"/>
                  </a:cxn>
                  <a:cxn ang="0">
                    <a:pos x="30" y="2"/>
                  </a:cxn>
                  <a:cxn ang="0">
                    <a:pos x="26" y="6"/>
                  </a:cxn>
                  <a:cxn ang="0">
                    <a:pos x="25" y="7"/>
                  </a:cxn>
                  <a:cxn ang="0">
                    <a:pos x="9" y="18"/>
                  </a:cxn>
                </a:cxnLst>
                <a:rect l="0" t="0" r="r" b="b"/>
                <a:pathLst>
                  <a:path w="31" h="18">
                    <a:moveTo>
                      <a:pt x="9" y="18"/>
                    </a:moveTo>
                    <a:cubicBezTo>
                      <a:pt x="7" y="18"/>
                      <a:pt x="4" y="18"/>
                      <a:pt x="2" y="18"/>
                    </a:cubicBezTo>
                    <a:cubicBezTo>
                      <a:pt x="1" y="18"/>
                      <a:pt x="0" y="17"/>
                      <a:pt x="0" y="17"/>
                    </a:cubicBezTo>
                    <a:cubicBezTo>
                      <a:pt x="0" y="17"/>
                      <a:pt x="0" y="16"/>
                      <a:pt x="0" y="16"/>
                    </a:cubicBezTo>
                    <a:cubicBezTo>
                      <a:pt x="1" y="16"/>
                      <a:pt x="2" y="16"/>
                      <a:pt x="2" y="16"/>
                    </a:cubicBezTo>
                    <a:cubicBezTo>
                      <a:pt x="5" y="16"/>
                      <a:pt x="9" y="16"/>
                      <a:pt x="11" y="14"/>
                    </a:cubicBezTo>
                    <a:cubicBezTo>
                      <a:pt x="12" y="14"/>
                      <a:pt x="13" y="13"/>
                      <a:pt x="15" y="11"/>
                    </a:cubicBezTo>
                    <a:cubicBezTo>
                      <a:pt x="18" y="6"/>
                      <a:pt x="25" y="0"/>
                      <a:pt x="29" y="1"/>
                    </a:cubicBezTo>
                    <a:cubicBezTo>
                      <a:pt x="29" y="1"/>
                      <a:pt x="30" y="1"/>
                      <a:pt x="30" y="1"/>
                    </a:cubicBezTo>
                    <a:cubicBezTo>
                      <a:pt x="30" y="1"/>
                      <a:pt x="30" y="2"/>
                      <a:pt x="30" y="2"/>
                    </a:cubicBezTo>
                    <a:cubicBezTo>
                      <a:pt x="30" y="2"/>
                      <a:pt x="30" y="2"/>
                      <a:pt x="30" y="2"/>
                    </a:cubicBezTo>
                    <a:cubicBezTo>
                      <a:pt x="31" y="3"/>
                      <a:pt x="27" y="5"/>
                      <a:pt x="26" y="6"/>
                    </a:cubicBezTo>
                    <a:cubicBezTo>
                      <a:pt x="25" y="6"/>
                      <a:pt x="25" y="7"/>
                      <a:pt x="25" y="7"/>
                    </a:cubicBezTo>
                    <a:cubicBezTo>
                      <a:pt x="20" y="11"/>
                      <a:pt x="17" y="18"/>
                      <a:pt x="9" y="18"/>
                    </a:cubicBezTo>
                    <a:close/>
                  </a:path>
                </a:pathLst>
              </a:custGeom>
              <a:solidFill>
                <a:srgbClr val="6A9D69"/>
              </a:solidFill>
              <a:ln w="9525">
                <a:noFill/>
                <a:round/>
                <a:headEnd/>
                <a:tailEnd/>
              </a:ln>
            </p:spPr>
            <p:txBody>
              <a:bodyPr/>
              <a:lstStyle/>
              <a:p>
                <a:pPr>
                  <a:defRPr/>
                </a:pPr>
                <a:endParaRPr lang="es-MX">
                  <a:latin typeface="Arial" charset="0"/>
                  <a:cs typeface="Arial" charset="0"/>
                </a:endParaRPr>
              </a:p>
            </p:txBody>
          </p:sp>
          <p:sp>
            <p:nvSpPr>
              <p:cNvPr id="1278" name="Freeform 254"/>
              <p:cNvSpPr>
                <a:spLocks/>
              </p:cNvSpPr>
              <p:nvPr/>
            </p:nvSpPr>
            <p:spPr bwMode="auto">
              <a:xfrm>
                <a:off x="5057" y="1984"/>
                <a:ext cx="110" cy="59"/>
              </a:xfrm>
              <a:custGeom>
                <a:avLst/>
                <a:gdLst/>
                <a:ahLst/>
                <a:cxnLst>
                  <a:cxn ang="0">
                    <a:pos x="9" y="16"/>
                  </a:cxn>
                  <a:cxn ang="0">
                    <a:pos x="2" y="17"/>
                  </a:cxn>
                  <a:cxn ang="0">
                    <a:pos x="1" y="16"/>
                  </a:cxn>
                  <a:cxn ang="0">
                    <a:pos x="0" y="15"/>
                  </a:cxn>
                  <a:cxn ang="0">
                    <a:pos x="2" y="16"/>
                  </a:cxn>
                  <a:cxn ang="0">
                    <a:pos x="11" y="14"/>
                  </a:cxn>
                  <a:cxn ang="0">
                    <a:pos x="15" y="11"/>
                  </a:cxn>
                  <a:cxn ang="0">
                    <a:pos x="29" y="0"/>
                  </a:cxn>
                  <a:cxn ang="0">
                    <a:pos x="29" y="0"/>
                  </a:cxn>
                  <a:cxn ang="0">
                    <a:pos x="30" y="1"/>
                  </a:cxn>
                  <a:cxn ang="0">
                    <a:pos x="30" y="1"/>
                  </a:cxn>
                  <a:cxn ang="0">
                    <a:pos x="25" y="5"/>
                  </a:cxn>
                  <a:cxn ang="0">
                    <a:pos x="25" y="6"/>
                  </a:cxn>
                  <a:cxn ang="0">
                    <a:pos x="9" y="16"/>
                  </a:cxn>
                </a:cxnLst>
                <a:rect l="0" t="0" r="r" b="b"/>
                <a:pathLst>
                  <a:path w="31" h="17">
                    <a:moveTo>
                      <a:pt x="9" y="16"/>
                    </a:moveTo>
                    <a:cubicBezTo>
                      <a:pt x="8" y="16"/>
                      <a:pt x="5" y="17"/>
                      <a:pt x="2" y="17"/>
                    </a:cubicBezTo>
                    <a:cubicBezTo>
                      <a:pt x="1" y="17"/>
                      <a:pt x="1" y="17"/>
                      <a:pt x="1" y="16"/>
                    </a:cubicBezTo>
                    <a:cubicBezTo>
                      <a:pt x="0" y="16"/>
                      <a:pt x="0" y="16"/>
                      <a:pt x="0" y="15"/>
                    </a:cubicBezTo>
                    <a:cubicBezTo>
                      <a:pt x="1" y="15"/>
                      <a:pt x="2" y="16"/>
                      <a:pt x="2" y="16"/>
                    </a:cubicBezTo>
                    <a:cubicBezTo>
                      <a:pt x="5" y="16"/>
                      <a:pt x="9" y="16"/>
                      <a:pt x="11" y="14"/>
                    </a:cubicBezTo>
                    <a:cubicBezTo>
                      <a:pt x="12" y="13"/>
                      <a:pt x="14" y="12"/>
                      <a:pt x="15" y="11"/>
                    </a:cubicBezTo>
                    <a:cubicBezTo>
                      <a:pt x="18" y="6"/>
                      <a:pt x="25" y="0"/>
                      <a:pt x="29" y="0"/>
                    </a:cubicBezTo>
                    <a:cubicBezTo>
                      <a:pt x="29" y="0"/>
                      <a:pt x="29" y="0"/>
                      <a:pt x="29" y="0"/>
                    </a:cubicBezTo>
                    <a:cubicBezTo>
                      <a:pt x="29" y="1"/>
                      <a:pt x="29" y="1"/>
                      <a:pt x="30" y="1"/>
                    </a:cubicBezTo>
                    <a:cubicBezTo>
                      <a:pt x="30" y="1"/>
                      <a:pt x="30" y="1"/>
                      <a:pt x="30" y="1"/>
                    </a:cubicBezTo>
                    <a:cubicBezTo>
                      <a:pt x="31" y="2"/>
                      <a:pt x="27" y="4"/>
                      <a:pt x="25" y="5"/>
                    </a:cubicBezTo>
                    <a:cubicBezTo>
                      <a:pt x="25" y="5"/>
                      <a:pt x="25" y="5"/>
                      <a:pt x="25" y="6"/>
                    </a:cubicBezTo>
                    <a:cubicBezTo>
                      <a:pt x="20" y="9"/>
                      <a:pt x="17" y="17"/>
                      <a:pt x="9" y="16"/>
                    </a:cubicBezTo>
                    <a:close/>
                  </a:path>
                </a:pathLst>
              </a:custGeom>
              <a:solidFill>
                <a:srgbClr val="8DB26F"/>
              </a:solidFill>
              <a:ln w="9525">
                <a:noFill/>
                <a:round/>
                <a:headEnd/>
                <a:tailEnd/>
              </a:ln>
            </p:spPr>
            <p:txBody>
              <a:bodyPr/>
              <a:lstStyle/>
              <a:p>
                <a:pPr>
                  <a:defRPr/>
                </a:pPr>
                <a:endParaRPr lang="es-MX">
                  <a:latin typeface="Arial" charset="0"/>
                  <a:cs typeface="Arial" charset="0"/>
                </a:endParaRPr>
              </a:p>
            </p:txBody>
          </p:sp>
          <p:sp>
            <p:nvSpPr>
              <p:cNvPr id="1279" name="Freeform 255"/>
              <p:cNvSpPr>
                <a:spLocks/>
              </p:cNvSpPr>
              <p:nvPr/>
            </p:nvSpPr>
            <p:spPr bwMode="auto">
              <a:xfrm>
                <a:off x="5057" y="1988"/>
                <a:ext cx="106" cy="55"/>
              </a:xfrm>
              <a:custGeom>
                <a:avLst/>
                <a:gdLst/>
                <a:ahLst/>
                <a:cxnLst>
                  <a:cxn ang="0">
                    <a:pos x="10" y="15"/>
                  </a:cxn>
                  <a:cxn ang="0">
                    <a:pos x="3" y="16"/>
                  </a:cxn>
                  <a:cxn ang="0">
                    <a:pos x="1" y="16"/>
                  </a:cxn>
                  <a:cxn ang="0">
                    <a:pos x="1" y="15"/>
                  </a:cxn>
                  <a:cxn ang="0">
                    <a:pos x="2" y="15"/>
                  </a:cxn>
                  <a:cxn ang="0">
                    <a:pos x="11" y="14"/>
                  </a:cxn>
                  <a:cxn ang="0">
                    <a:pos x="15" y="11"/>
                  </a:cxn>
                  <a:cxn ang="0">
                    <a:pos x="28" y="0"/>
                  </a:cxn>
                  <a:cxn ang="0">
                    <a:pos x="29" y="0"/>
                  </a:cxn>
                  <a:cxn ang="0">
                    <a:pos x="29" y="0"/>
                  </a:cxn>
                  <a:cxn ang="0">
                    <a:pos x="30" y="0"/>
                  </a:cxn>
                  <a:cxn ang="0">
                    <a:pos x="25" y="4"/>
                  </a:cxn>
                  <a:cxn ang="0">
                    <a:pos x="24" y="4"/>
                  </a:cxn>
                  <a:cxn ang="0">
                    <a:pos x="10" y="15"/>
                  </a:cxn>
                </a:cxnLst>
                <a:rect l="0" t="0" r="r" b="b"/>
                <a:pathLst>
                  <a:path w="30" h="16">
                    <a:moveTo>
                      <a:pt x="10" y="15"/>
                    </a:moveTo>
                    <a:cubicBezTo>
                      <a:pt x="8" y="15"/>
                      <a:pt x="5" y="16"/>
                      <a:pt x="3" y="16"/>
                    </a:cubicBezTo>
                    <a:cubicBezTo>
                      <a:pt x="2" y="16"/>
                      <a:pt x="1" y="16"/>
                      <a:pt x="1" y="16"/>
                    </a:cubicBezTo>
                    <a:cubicBezTo>
                      <a:pt x="0" y="15"/>
                      <a:pt x="0" y="15"/>
                      <a:pt x="1" y="15"/>
                    </a:cubicBezTo>
                    <a:cubicBezTo>
                      <a:pt x="1" y="14"/>
                      <a:pt x="2" y="15"/>
                      <a:pt x="2" y="15"/>
                    </a:cubicBezTo>
                    <a:cubicBezTo>
                      <a:pt x="4" y="15"/>
                      <a:pt x="8" y="15"/>
                      <a:pt x="11" y="14"/>
                    </a:cubicBezTo>
                    <a:cubicBezTo>
                      <a:pt x="13" y="13"/>
                      <a:pt x="14" y="12"/>
                      <a:pt x="15" y="11"/>
                    </a:cubicBezTo>
                    <a:cubicBezTo>
                      <a:pt x="18" y="6"/>
                      <a:pt x="25" y="0"/>
                      <a:pt x="28" y="0"/>
                    </a:cubicBezTo>
                    <a:cubicBezTo>
                      <a:pt x="28" y="0"/>
                      <a:pt x="29" y="0"/>
                      <a:pt x="29" y="0"/>
                    </a:cubicBezTo>
                    <a:cubicBezTo>
                      <a:pt x="29" y="0"/>
                      <a:pt x="29" y="0"/>
                      <a:pt x="29" y="0"/>
                    </a:cubicBezTo>
                    <a:cubicBezTo>
                      <a:pt x="29" y="0"/>
                      <a:pt x="30" y="0"/>
                      <a:pt x="30" y="0"/>
                    </a:cubicBezTo>
                    <a:cubicBezTo>
                      <a:pt x="30" y="1"/>
                      <a:pt x="27" y="3"/>
                      <a:pt x="25" y="4"/>
                    </a:cubicBezTo>
                    <a:cubicBezTo>
                      <a:pt x="25" y="4"/>
                      <a:pt x="25" y="4"/>
                      <a:pt x="24" y="4"/>
                    </a:cubicBezTo>
                    <a:cubicBezTo>
                      <a:pt x="20" y="8"/>
                      <a:pt x="17" y="16"/>
                      <a:pt x="10" y="15"/>
                    </a:cubicBezTo>
                    <a:close/>
                  </a:path>
                </a:pathLst>
              </a:custGeom>
              <a:solidFill>
                <a:srgbClr val="BFCF71"/>
              </a:solidFill>
              <a:ln w="9525">
                <a:noFill/>
                <a:round/>
                <a:headEnd/>
                <a:tailEnd/>
              </a:ln>
            </p:spPr>
            <p:txBody>
              <a:bodyPr/>
              <a:lstStyle/>
              <a:p>
                <a:pPr>
                  <a:defRPr/>
                </a:pPr>
                <a:endParaRPr lang="es-MX">
                  <a:latin typeface="Arial" charset="0"/>
                  <a:cs typeface="Arial" charset="0"/>
                </a:endParaRPr>
              </a:p>
            </p:txBody>
          </p:sp>
          <p:sp>
            <p:nvSpPr>
              <p:cNvPr id="1280" name="Freeform 256"/>
              <p:cNvSpPr>
                <a:spLocks/>
              </p:cNvSpPr>
              <p:nvPr/>
            </p:nvSpPr>
            <p:spPr bwMode="auto">
              <a:xfrm>
                <a:off x="5057" y="2039"/>
                <a:ext cx="23" cy="23"/>
              </a:xfrm>
              <a:custGeom>
                <a:avLst/>
                <a:gdLst/>
                <a:ahLst/>
                <a:cxnLst>
                  <a:cxn ang="0">
                    <a:pos x="3" y="6"/>
                  </a:cxn>
                  <a:cxn ang="0">
                    <a:pos x="2" y="2"/>
                  </a:cxn>
                  <a:cxn ang="0">
                    <a:pos x="2" y="1"/>
                  </a:cxn>
                  <a:cxn ang="0">
                    <a:pos x="1" y="1"/>
                  </a:cxn>
                  <a:cxn ang="0">
                    <a:pos x="0" y="4"/>
                  </a:cxn>
                  <a:cxn ang="0">
                    <a:pos x="3" y="6"/>
                  </a:cxn>
                </a:cxnLst>
                <a:rect l="0" t="0" r="r" b="b"/>
                <a:pathLst>
                  <a:path w="6" h="7">
                    <a:moveTo>
                      <a:pt x="3" y="6"/>
                    </a:moveTo>
                    <a:cubicBezTo>
                      <a:pt x="6" y="5"/>
                      <a:pt x="4" y="3"/>
                      <a:pt x="2" y="2"/>
                    </a:cubicBezTo>
                    <a:cubicBezTo>
                      <a:pt x="3" y="1"/>
                      <a:pt x="3" y="1"/>
                      <a:pt x="2" y="1"/>
                    </a:cubicBezTo>
                    <a:cubicBezTo>
                      <a:pt x="2" y="0"/>
                      <a:pt x="1" y="1"/>
                      <a:pt x="1" y="1"/>
                    </a:cubicBezTo>
                    <a:cubicBezTo>
                      <a:pt x="0" y="3"/>
                      <a:pt x="0" y="2"/>
                      <a:pt x="0" y="4"/>
                    </a:cubicBezTo>
                    <a:cubicBezTo>
                      <a:pt x="0" y="7"/>
                      <a:pt x="1" y="7"/>
                      <a:pt x="3" y="6"/>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81" name="Freeform 257"/>
              <p:cNvSpPr>
                <a:spLocks/>
              </p:cNvSpPr>
              <p:nvPr/>
            </p:nvSpPr>
            <p:spPr bwMode="auto">
              <a:xfrm>
                <a:off x="5057" y="2043"/>
                <a:ext cx="18" cy="18"/>
              </a:xfrm>
              <a:custGeom>
                <a:avLst/>
                <a:gdLst/>
                <a:ahLst/>
                <a:cxnLst>
                  <a:cxn ang="0">
                    <a:pos x="0" y="3"/>
                  </a:cxn>
                  <a:cxn ang="0">
                    <a:pos x="1" y="0"/>
                  </a:cxn>
                  <a:cxn ang="0">
                    <a:pos x="1" y="0"/>
                  </a:cxn>
                  <a:cxn ang="0">
                    <a:pos x="2" y="0"/>
                  </a:cxn>
                  <a:cxn ang="0">
                    <a:pos x="3" y="1"/>
                  </a:cxn>
                  <a:cxn ang="0">
                    <a:pos x="2" y="1"/>
                  </a:cxn>
                  <a:cxn ang="0">
                    <a:pos x="3" y="2"/>
                  </a:cxn>
                  <a:cxn ang="0">
                    <a:pos x="3" y="5"/>
                  </a:cxn>
                  <a:cxn ang="0">
                    <a:pos x="2" y="5"/>
                  </a:cxn>
                  <a:cxn ang="0">
                    <a:pos x="0" y="3"/>
                  </a:cxn>
                </a:cxnLst>
                <a:rect l="0" t="0" r="r" b="b"/>
                <a:pathLst>
                  <a:path w="5" h="5">
                    <a:moveTo>
                      <a:pt x="0" y="3"/>
                    </a:moveTo>
                    <a:cubicBezTo>
                      <a:pt x="0" y="1"/>
                      <a:pt x="0" y="2"/>
                      <a:pt x="1" y="0"/>
                    </a:cubicBezTo>
                    <a:cubicBezTo>
                      <a:pt x="1" y="0"/>
                      <a:pt x="1" y="0"/>
                      <a:pt x="1" y="0"/>
                    </a:cubicBezTo>
                    <a:cubicBezTo>
                      <a:pt x="2" y="0"/>
                      <a:pt x="2" y="0"/>
                      <a:pt x="2" y="0"/>
                    </a:cubicBezTo>
                    <a:cubicBezTo>
                      <a:pt x="2" y="0"/>
                      <a:pt x="3" y="0"/>
                      <a:pt x="3" y="1"/>
                    </a:cubicBezTo>
                    <a:cubicBezTo>
                      <a:pt x="3" y="1"/>
                      <a:pt x="3" y="1"/>
                      <a:pt x="2" y="1"/>
                    </a:cubicBezTo>
                    <a:cubicBezTo>
                      <a:pt x="3" y="1"/>
                      <a:pt x="3" y="2"/>
                      <a:pt x="3" y="2"/>
                    </a:cubicBezTo>
                    <a:cubicBezTo>
                      <a:pt x="4" y="3"/>
                      <a:pt x="5" y="4"/>
                      <a:pt x="3" y="5"/>
                    </a:cubicBezTo>
                    <a:cubicBezTo>
                      <a:pt x="2" y="5"/>
                      <a:pt x="2" y="5"/>
                      <a:pt x="2" y="5"/>
                    </a:cubicBezTo>
                    <a:cubicBezTo>
                      <a:pt x="1" y="5"/>
                      <a:pt x="0" y="5"/>
                      <a:pt x="0"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282" name="Freeform 258"/>
              <p:cNvSpPr>
                <a:spLocks/>
              </p:cNvSpPr>
              <p:nvPr/>
            </p:nvSpPr>
            <p:spPr bwMode="auto">
              <a:xfrm>
                <a:off x="5057" y="2043"/>
                <a:ext cx="14" cy="18"/>
              </a:xfrm>
              <a:custGeom>
                <a:avLst/>
                <a:gdLst/>
                <a:ahLst/>
                <a:cxnLst>
                  <a:cxn ang="0">
                    <a:pos x="0" y="3"/>
                  </a:cxn>
                  <a:cxn ang="0">
                    <a:pos x="1" y="1"/>
                  </a:cxn>
                  <a:cxn ang="0">
                    <a:pos x="1" y="0"/>
                  </a:cxn>
                  <a:cxn ang="0">
                    <a:pos x="2" y="0"/>
                  </a:cxn>
                  <a:cxn ang="0">
                    <a:pos x="2" y="1"/>
                  </a:cxn>
                  <a:cxn ang="0">
                    <a:pos x="2" y="1"/>
                  </a:cxn>
                  <a:cxn ang="0">
                    <a:pos x="3" y="2"/>
                  </a:cxn>
                  <a:cxn ang="0">
                    <a:pos x="3" y="4"/>
                  </a:cxn>
                  <a:cxn ang="0">
                    <a:pos x="2" y="5"/>
                  </a:cxn>
                  <a:cxn ang="0">
                    <a:pos x="0" y="3"/>
                  </a:cxn>
                </a:cxnLst>
                <a:rect l="0" t="0" r="r" b="b"/>
                <a:pathLst>
                  <a:path w="4" h="5">
                    <a:moveTo>
                      <a:pt x="0" y="3"/>
                    </a:moveTo>
                    <a:cubicBezTo>
                      <a:pt x="0" y="2"/>
                      <a:pt x="0" y="2"/>
                      <a:pt x="1" y="1"/>
                    </a:cubicBezTo>
                    <a:cubicBezTo>
                      <a:pt x="1" y="1"/>
                      <a:pt x="1" y="0"/>
                      <a:pt x="1" y="0"/>
                    </a:cubicBezTo>
                    <a:cubicBezTo>
                      <a:pt x="1" y="0"/>
                      <a:pt x="2" y="0"/>
                      <a:pt x="2" y="0"/>
                    </a:cubicBezTo>
                    <a:cubicBezTo>
                      <a:pt x="2" y="0"/>
                      <a:pt x="2" y="1"/>
                      <a:pt x="2" y="1"/>
                    </a:cubicBezTo>
                    <a:cubicBezTo>
                      <a:pt x="2" y="1"/>
                      <a:pt x="2" y="1"/>
                      <a:pt x="2" y="1"/>
                    </a:cubicBezTo>
                    <a:cubicBezTo>
                      <a:pt x="3" y="2"/>
                      <a:pt x="3" y="2"/>
                      <a:pt x="3" y="2"/>
                    </a:cubicBezTo>
                    <a:cubicBezTo>
                      <a:pt x="4" y="3"/>
                      <a:pt x="4" y="3"/>
                      <a:pt x="3" y="4"/>
                    </a:cubicBezTo>
                    <a:cubicBezTo>
                      <a:pt x="2" y="4"/>
                      <a:pt x="2" y="5"/>
                      <a:pt x="2" y="5"/>
                    </a:cubicBezTo>
                    <a:cubicBezTo>
                      <a:pt x="1" y="5"/>
                      <a:pt x="0" y="5"/>
                      <a:pt x="0"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283" name="Freeform 259"/>
              <p:cNvSpPr>
                <a:spLocks/>
              </p:cNvSpPr>
              <p:nvPr/>
            </p:nvSpPr>
            <p:spPr bwMode="auto">
              <a:xfrm>
                <a:off x="5057" y="2043"/>
                <a:ext cx="14" cy="18"/>
              </a:xfrm>
              <a:custGeom>
                <a:avLst/>
                <a:gdLst/>
                <a:ahLst/>
                <a:cxnLst>
                  <a:cxn ang="0">
                    <a:pos x="0" y="2"/>
                  </a:cxn>
                  <a:cxn ang="0">
                    <a:pos x="1" y="0"/>
                  </a:cxn>
                  <a:cxn ang="0">
                    <a:pos x="1" y="0"/>
                  </a:cxn>
                  <a:cxn ang="0">
                    <a:pos x="2" y="0"/>
                  </a:cxn>
                  <a:cxn ang="0">
                    <a:pos x="2" y="0"/>
                  </a:cxn>
                  <a:cxn ang="0">
                    <a:pos x="2" y="0"/>
                  </a:cxn>
                  <a:cxn ang="0">
                    <a:pos x="3" y="1"/>
                  </a:cxn>
                  <a:cxn ang="0">
                    <a:pos x="3" y="3"/>
                  </a:cxn>
                  <a:cxn ang="0">
                    <a:pos x="2" y="3"/>
                  </a:cxn>
                  <a:cxn ang="0">
                    <a:pos x="0" y="2"/>
                  </a:cxn>
                </a:cxnLst>
                <a:rect l="0" t="0" r="r" b="b"/>
                <a:pathLst>
                  <a:path w="4" h="4">
                    <a:moveTo>
                      <a:pt x="0" y="2"/>
                    </a:moveTo>
                    <a:cubicBezTo>
                      <a:pt x="0" y="1"/>
                      <a:pt x="0" y="1"/>
                      <a:pt x="1" y="0"/>
                    </a:cubicBezTo>
                    <a:cubicBezTo>
                      <a:pt x="1" y="0"/>
                      <a:pt x="1" y="0"/>
                      <a:pt x="1" y="0"/>
                    </a:cubicBezTo>
                    <a:cubicBezTo>
                      <a:pt x="1" y="0"/>
                      <a:pt x="2" y="0"/>
                      <a:pt x="2" y="0"/>
                    </a:cubicBezTo>
                    <a:cubicBezTo>
                      <a:pt x="2" y="0"/>
                      <a:pt x="2" y="0"/>
                      <a:pt x="2" y="0"/>
                    </a:cubicBezTo>
                    <a:cubicBezTo>
                      <a:pt x="2" y="0"/>
                      <a:pt x="2" y="0"/>
                      <a:pt x="2" y="0"/>
                    </a:cubicBezTo>
                    <a:cubicBezTo>
                      <a:pt x="2" y="1"/>
                      <a:pt x="2" y="1"/>
                      <a:pt x="3" y="1"/>
                    </a:cubicBezTo>
                    <a:cubicBezTo>
                      <a:pt x="3" y="2"/>
                      <a:pt x="4" y="2"/>
                      <a:pt x="3" y="3"/>
                    </a:cubicBezTo>
                    <a:cubicBezTo>
                      <a:pt x="2" y="3"/>
                      <a:pt x="2" y="3"/>
                      <a:pt x="2" y="3"/>
                    </a:cubicBezTo>
                    <a:cubicBezTo>
                      <a:pt x="1" y="4"/>
                      <a:pt x="0" y="3"/>
                      <a:pt x="0"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284" name="Freeform 260"/>
              <p:cNvSpPr>
                <a:spLocks/>
              </p:cNvSpPr>
              <p:nvPr/>
            </p:nvSpPr>
            <p:spPr bwMode="auto">
              <a:xfrm>
                <a:off x="5062" y="2048"/>
                <a:ext cx="18" cy="9"/>
              </a:xfrm>
              <a:custGeom>
                <a:avLst/>
                <a:gdLst/>
                <a:ahLst/>
                <a:cxnLst>
                  <a:cxn ang="0">
                    <a:pos x="1" y="1"/>
                  </a:cxn>
                  <a:cxn ang="0">
                    <a:pos x="5" y="0"/>
                  </a:cxn>
                  <a:cxn ang="0">
                    <a:pos x="1" y="0"/>
                  </a:cxn>
                  <a:cxn ang="0">
                    <a:pos x="1" y="1"/>
                  </a:cxn>
                </a:cxnLst>
                <a:rect l="0" t="0" r="r" b="b"/>
                <a:pathLst>
                  <a:path w="5" h="2">
                    <a:moveTo>
                      <a:pt x="1" y="1"/>
                    </a:moveTo>
                    <a:cubicBezTo>
                      <a:pt x="4" y="2"/>
                      <a:pt x="3" y="0"/>
                      <a:pt x="5" y="0"/>
                    </a:cubicBezTo>
                    <a:cubicBezTo>
                      <a:pt x="5" y="0"/>
                      <a:pt x="1" y="1"/>
                      <a:pt x="1" y="0"/>
                    </a:cubicBezTo>
                    <a:cubicBezTo>
                      <a:pt x="1" y="0"/>
                      <a:pt x="0" y="1"/>
                      <a:pt x="1" y="1"/>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285" name="Freeform 261"/>
              <p:cNvSpPr>
                <a:spLocks/>
              </p:cNvSpPr>
              <p:nvPr/>
            </p:nvSpPr>
            <p:spPr bwMode="auto">
              <a:xfrm>
                <a:off x="5062" y="2048"/>
                <a:ext cx="18" cy="9"/>
              </a:xfrm>
              <a:custGeom>
                <a:avLst/>
                <a:gdLst/>
                <a:ahLst/>
                <a:cxnLst>
                  <a:cxn ang="0">
                    <a:pos x="1" y="1"/>
                  </a:cxn>
                  <a:cxn ang="0">
                    <a:pos x="5" y="0"/>
                  </a:cxn>
                  <a:cxn ang="0">
                    <a:pos x="1" y="0"/>
                  </a:cxn>
                  <a:cxn ang="0">
                    <a:pos x="1" y="1"/>
                  </a:cxn>
                </a:cxnLst>
                <a:rect l="0" t="0" r="r" b="b"/>
                <a:pathLst>
                  <a:path w="5" h="2">
                    <a:moveTo>
                      <a:pt x="1" y="1"/>
                    </a:moveTo>
                    <a:cubicBezTo>
                      <a:pt x="4" y="2"/>
                      <a:pt x="3" y="0"/>
                      <a:pt x="5" y="0"/>
                    </a:cubicBezTo>
                    <a:cubicBezTo>
                      <a:pt x="5" y="0"/>
                      <a:pt x="1" y="1"/>
                      <a:pt x="1" y="0"/>
                    </a:cubicBezTo>
                    <a:cubicBezTo>
                      <a:pt x="1" y="0"/>
                      <a:pt x="0" y="1"/>
                      <a:pt x="1" y="1"/>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286" name="Freeform 262"/>
              <p:cNvSpPr>
                <a:spLocks/>
              </p:cNvSpPr>
              <p:nvPr/>
            </p:nvSpPr>
            <p:spPr bwMode="auto">
              <a:xfrm>
                <a:off x="5103" y="2039"/>
                <a:ext cx="18" cy="23"/>
              </a:xfrm>
              <a:custGeom>
                <a:avLst/>
                <a:gdLst/>
                <a:ahLst/>
                <a:cxnLst>
                  <a:cxn ang="0">
                    <a:pos x="3" y="6"/>
                  </a:cxn>
                  <a:cxn ang="0">
                    <a:pos x="3" y="2"/>
                  </a:cxn>
                  <a:cxn ang="0">
                    <a:pos x="2" y="0"/>
                  </a:cxn>
                  <a:cxn ang="0">
                    <a:pos x="1" y="1"/>
                  </a:cxn>
                  <a:cxn ang="0">
                    <a:pos x="0" y="4"/>
                  </a:cxn>
                  <a:cxn ang="0">
                    <a:pos x="3" y="6"/>
                  </a:cxn>
                </a:cxnLst>
                <a:rect l="0" t="0" r="r" b="b"/>
                <a:pathLst>
                  <a:path w="6" h="7">
                    <a:moveTo>
                      <a:pt x="3" y="6"/>
                    </a:moveTo>
                    <a:cubicBezTo>
                      <a:pt x="6" y="4"/>
                      <a:pt x="4" y="3"/>
                      <a:pt x="3" y="2"/>
                    </a:cubicBezTo>
                    <a:cubicBezTo>
                      <a:pt x="3" y="1"/>
                      <a:pt x="3" y="1"/>
                      <a:pt x="2" y="0"/>
                    </a:cubicBezTo>
                    <a:cubicBezTo>
                      <a:pt x="2" y="0"/>
                      <a:pt x="1" y="0"/>
                      <a:pt x="1" y="1"/>
                    </a:cubicBezTo>
                    <a:cubicBezTo>
                      <a:pt x="0" y="2"/>
                      <a:pt x="0" y="2"/>
                      <a:pt x="0" y="4"/>
                    </a:cubicBezTo>
                    <a:cubicBezTo>
                      <a:pt x="0" y="7"/>
                      <a:pt x="1" y="7"/>
                      <a:pt x="3" y="6"/>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87" name="Freeform 263"/>
              <p:cNvSpPr>
                <a:spLocks/>
              </p:cNvSpPr>
              <p:nvPr/>
            </p:nvSpPr>
            <p:spPr bwMode="auto">
              <a:xfrm>
                <a:off x="5103" y="2043"/>
                <a:ext cx="18" cy="18"/>
              </a:xfrm>
              <a:custGeom>
                <a:avLst/>
                <a:gdLst/>
                <a:ahLst/>
                <a:cxnLst>
                  <a:cxn ang="0">
                    <a:pos x="0" y="3"/>
                  </a:cxn>
                  <a:cxn ang="0">
                    <a:pos x="1" y="0"/>
                  </a:cxn>
                  <a:cxn ang="0">
                    <a:pos x="2" y="0"/>
                  </a:cxn>
                  <a:cxn ang="0">
                    <a:pos x="2" y="0"/>
                  </a:cxn>
                  <a:cxn ang="0">
                    <a:pos x="3" y="0"/>
                  </a:cxn>
                  <a:cxn ang="0">
                    <a:pos x="3" y="1"/>
                  </a:cxn>
                  <a:cxn ang="0">
                    <a:pos x="3" y="2"/>
                  </a:cxn>
                  <a:cxn ang="0">
                    <a:pos x="3" y="4"/>
                  </a:cxn>
                  <a:cxn ang="0">
                    <a:pos x="2" y="5"/>
                  </a:cxn>
                  <a:cxn ang="0">
                    <a:pos x="0" y="3"/>
                  </a:cxn>
                </a:cxnLst>
                <a:rect l="0" t="0" r="r" b="b"/>
                <a:pathLst>
                  <a:path w="5" h="5">
                    <a:moveTo>
                      <a:pt x="0" y="3"/>
                    </a:moveTo>
                    <a:cubicBezTo>
                      <a:pt x="0" y="1"/>
                      <a:pt x="0" y="2"/>
                      <a:pt x="1" y="0"/>
                    </a:cubicBezTo>
                    <a:cubicBezTo>
                      <a:pt x="1" y="0"/>
                      <a:pt x="1" y="0"/>
                      <a:pt x="2" y="0"/>
                    </a:cubicBezTo>
                    <a:cubicBezTo>
                      <a:pt x="2" y="0"/>
                      <a:pt x="2" y="0"/>
                      <a:pt x="2" y="0"/>
                    </a:cubicBezTo>
                    <a:cubicBezTo>
                      <a:pt x="3" y="0"/>
                      <a:pt x="3" y="0"/>
                      <a:pt x="3" y="0"/>
                    </a:cubicBezTo>
                    <a:cubicBezTo>
                      <a:pt x="3" y="1"/>
                      <a:pt x="3" y="1"/>
                      <a:pt x="3" y="1"/>
                    </a:cubicBezTo>
                    <a:cubicBezTo>
                      <a:pt x="3" y="1"/>
                      <a:pt x="3" y="2"/>
                      <a:pt x="3" y="2"/>
                    </a:cubicBezTo>
                    <a:cubicBezTo>
                      <a:pt x="4" y="3"/>
                      <a:pt x="5" y="4"/>
                      <a:pt x="3" y="4"/>
                    </a:cubicBezTo>
                    <a:cubicBezTo>
                      <a:pt x="3" y="5"/>
                      <a:pt x="2" y="5"/>
                      <a:pt x="2" y="5"/>
                    </a:cubicBezTo>
                    <a:cubicBezTo>
                      <a:pt x="1" y="5"/>
                      <a:pt x="0" y="5"/>
                      <a:pt x="0"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288" name="Freeform 264"/>
              <p:cNvSpPr>
                <a:spLocks/>
              </p:cNvSpPr>
              <p:nvPr/>
            </p:nvSpPr>
            <p:spPr bwMode="auto">
              <a:xfrm>
                <a:off x="5103" y="2043"/>
                <a:ext cx="18" cy="18"/>
              </a:xfrm>
              <a:custGeom>
                <a:avLst/>
                <a:gdLst/>
                <a:ahLst/>
                <a:cxnLst>
                  <a:cxn ang="0">
                    <a:pos x="0" y="3"/>
                  </a:cxn>
                  <a:cxn ang="0">
                    <a:pos x="1" y="1"/>
                  </a:cxn>
                  <a:cxn ang="0">
                    <a:pos x="2" y="0"/>
                  </a:cxn>
                  <a:cxn ang="0">
                    <a:pos x="2" y="0"/>
                  </a:cxn>
                  <a:cxn ang="0">
                    <a:pos x="3" y="1"/>
                  </a:cxn>
                  <a:cxn ang="0">
                    <a:pos x="3" y="1"/>
                  </a:cxn>
                  <a:cxn ang="0">
                    <a:pos x="3" y="2"/>
                  </a:cxn>
                  <a:cxn ang="0">
                    <a:pos x="3" y="4"/>
                  </a:cxn>
                  <a:cxn ang="0">
                    <a:pos x="2" y="5"/>
                  </a:cxn>
                  <a:cxn ang="0">
                    <a:pos x="0" y="3"/>
                  </a:cxn>
                </a:cxnLst>
                <a:rect l="0" t="0" r="r" b="b"/>
                <a:pathLst>
                  <a:path w="5" h="5">
                    <a:moveTo>
                      <a:pt x="0" y="3"/>
                    </a:moveTo>
                    <a:cubicBezTo>
                      <a:pt x="0" y="2"/>
                      <a:pt x="0" y="2"/>
                      <a:pt x="1" y="1"/>
                    </a:cubicBezTo>
                    <a:cubicBezTo>
                      <a:pt x="1" y="0"/>
                      <a:pt x="1" y="0"/>
                      <a:pt x="2" y="0"/>
                    </a:cubicBezTo>
                    <a:cubicBezTo>
                      <a:pt x="2" y="0"/>
                      <a:pt x="2" y="0"/>
                      <a:pt x="2" y="0"/>
                    </a:cubicBezTo>
                    <a:cubicBezTo>
                      <a:pt x="3" y="0"/>
                      <a:pt x="3" y="0"/>
                      <a:pt x="3" y="1"/>
                    </a:cubicBezTo>
                    <a:cubicBezTo>
                      <a:pt x="3" y="1"/>
                      <a:pt x="3" y="1"/>
                      <a:pt x="3" y="1"/>
                    </a:cubicBezTo>
                    <a:cubicBezTo>
                      <a:pt x="3" y="1"/>
                      <a:pt x="3" y="2"/>
                      <a:pt x="3" y="2"/>
                    </a:cubicBezTo>
                    <a:cubicBezTo>
                      <a:pt x="4" y="3"/>
                      <a:pt x="5" y="3"/>
                      <a:pt x="3" y="4"/>
                    </a:cubicBezTo>
                    <a:cubicBezTo>
                      <a:pt x="3" y="4"/>
                      <a:pt x="2" y="4"/>
                      <a:pt x="2" y="5"/>
                    </a:cubicBezTo>
                    <a:cubicBezTo>
                      <a:pt x="1" y="5"/>
                      <a:pt x="0" y="4"/>
                      <a:pt x="0"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289" name="Freeform 265"/>
              <p:cNvSpPr>
                <a:spLocks/>
              </p:cNvSpPr>
              <p:nvPr/>
            </p:nvSpPr>
            <p:spPr bwMode="auto">
              <a:xfrm>
                <a:off x="5103" y="2043"/>
                <a:ext cx="14" cy="14"/>
              </a:xfrm>
              <a:custGeom>
                <a:avLst/>
                <a:gdLst/>
                <a:ahLst/>
                <a:cxnLst>
                  <a:cxn ang="0">
                    <a:pos x="0" y="3"/>
                  </a:cxn>
                  <a:cxn ang="0">
                    <a:pos x="0" y="1"/>
                  </a:cxn>
                  <a:cxn ang="0">
                    <a:pos x="1" y="1"/>
                  </a:cxn>
                  <a:cxn ang="0">
                    <a:pos x="1" y="1"/>
                  </a:cxn>
                  <a:cxn ang="0">
                    <a:pos x="2" y="1"/>
                  </a:cxn>
                  <a:cxn ang="0">
                    <a:pos x="2" y="1"/>
                  </a:cxn>
                  <a:cxn ang="0">
                    <a:pos x="2" y="2"/>
                  </a:cxn>
                  <a:cxn ang="0">
                    <a:pos x="2" y="4"/>
                  </a:cxn>
                  <a:cxn ang="0">
                    <a:pos x="1" y="4"/>
                  </a:cxn>
                  <a:cxn ang="0">
                    <a:pos x="0" y="3"/>
                  </a:cxn>
                </a:cxnLst>
                <a:rect l="0" t="0" r="r" b="b"/>
                <a:pathLst>
                  <a:path w="3" h="4">
                    <a:moveTo>
                      <a:pt x="0" y="3"/>
                    </a:moveTo>
                    <a:cubicBezTo>
                      <a:pt x="0" y="2"/>
                      <a:pt x="0" y="2"/>
                      <a:pt x="0" y="1"/>
                    </a:cubicBezTo>
                    <a:cubicBezTo>
                      <a:pt x="0" y="1"/>
                      <a:pt x="0" y="1"/>
                      <a:pt x="1" y="1"/>
                    </a:cubicBezTo>
                    <a:cubicBezTo>
                      <a:pt x="1" y="1"/>
                      <a:pt x="1" y="0"/>
                      <a:pt x="1" y="1"/>
                    </a:cubicBezTo>
                    <a:cubicBezTo>
                      <a:pt x="1" y="1"/>
                      <a:pt x="1" y="1"/>
                      <a:pt x="2" y="1"/>
                    </a:cubicBezTo>
                    <a:cubicBezTo>
                      <a:pt x="2" y="1"/>
                      <a:pt x="2" y="1"/>
                      <a:pt x="2" y="1"/>
                    </a:cubicBezTo>
                    <a:cubicBezTo>
                      <a:pt x="2" y="1"/>
                      <a:pt x="2" y="2"/>
                      <a:pt x="2" y="2"/>
                    </a:cubicBezTo>
                    <a:cubicBezTo>
                      <a:pt x="3" y="3"/>
                      <a:pt x="3" y="3"/>
                      <a:pt x="2" y="4"/>
                    </a:cubicBezTo>
                    <a:cubicBezTo>
                      <a:pt x="2" y="4"/>
                      <a:pt x="1" y="4"/>
                      <a:pt x="1" y="4"/>
                    </a:cubicBezTo>
                    <a:cubicBezTo>
                      <a:pt x="0" y="4"/>
                      <a:pt x="0" y="4"/>
                      <a:pt x="0" y="3"/>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290" name="Freeform 266"/>
              <p:cNvSpPr>
                <a:spLocks/>
              </p:cNvSpPr>
              <p:nvPr/>
            </p:nvSpPr>
            <p:spPr bwMode="auto">
              <a:xfrm>
                <a:off x="5103" y="2048"/>
                <a:ext cx="18" cy="9"/>
              </a:xfrm>
              <a:custGeom>
                <a:avLst/>
                <a:gdLst/>
                <a:ahLst/>
                <a:cxnLst>
                  <a:cxn ang="0">
                    <a:pos x="1" y="1"/>
                  </a:cxn>
                  <a:cxn ang="0">
                    <a:pos x="5" y="0"/>
                  </a:cxn>
                  <a:cxn ang="0">
                    <a:pos x="1" y="0"/>
                  </a:cxn>
                  <a:cxn ang="0">
                    <a:pos x="1" y="1"/>
                  </a:cxn>
                </a:cxnLst>
                <a:rect l="0" t="0" r="r" b="b"/>
                <a:pathLst>
                  <a:path w="5" h="2">
                    <a:moveTo>
                      <a:pt x="1" y="1"/>
                    </a:moveTo>
                    <a:cubicBezTo>
                      <a:pt x="4" y="2"/>
                      <a:pt x="4" y="0"/>
                      <a:pt x="5" y="0"/>
                    </a:cubicBezTo>
                    <a:cubicBezTo>
                      <a:pt x="5" y="0"/>
                      <a:pt x="2" y="1"/>
                      <a:pt x="1" y="0"/>
                    </a:cubicBezTo>
                    <a:cubicBezTo>
                      <a:pt x="1" y="0"/>
                      <a:pt x="0" y="1"/>
                      <a:pt x="1" y="1"/>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291" name="Freeform 267"/>
              <p:cNvSpPr>
                <a:spLocks/>
              </p:cNvSpPr>
              <p:nvPr/>
            </p:nvSpPr>
            <p:spPr bwMode="auto">
              <a:xfrm>
                <a:off x="5103" y="2048"/>
                <a:ext cx="18" cy="9"/>
              </a:xfrm>
              <a:custGeom>
                <a:avLst/>
                <a:gdLst/>
                <a:ahLst/>
                <a:cxnLst>
                  <a:cxn ang="0">
                    <a:pos x="1" y="1"/>
                  </a:cxn>
                  <a:cxn ang="0">
                    <a:pos x="5" y="0"/>
                  </a:cxn>
                  <a:cxn ang="0">
                    <a:pos x="1" y="0"/>
                  </a:cxn>
                  <a:cxn ang="0">
                    <a:pos x="1" y="1"/>
                  </a:cxn>
                </a:cxnLst>
                <a:rect l="0" t="0" r="r" b="b"/>
                <a:pathLst>
                  <a:path w="5" h="2">
                    <a:moveTo>
                      <a:pt x="1" y="1"/>
                    </a:moveTo>
                    <a:cubicBezTo>
                      <a:pt x="4" y="2"/>
                      <a:pt x="4" y="0"/>
                      <a:pt x="5" y="0"/>
                    </a:cubicBezTo>
                    <a:cubicBezTo>
                      <a:pt x="5" y="0"/>
                      <a:pt x="2" y="1"/>
                      <a:pt x="1" y="0"/>
                    </a:cubicBezTo>
                    <a:cubicBezTo>
                      <a:pt x="1" y="0"/>
                      <a:pt x="0" y="1"/>
                      <a:pt x="1" y="1"/>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292" name="Freeform 268"/>
              <p:cNvSpPr>
                <a:spLocks/>
              </p:cNvSpPr>
              <p:nvPr/>
            </p:nvSpPr>
            <p:spPr bwMode="auto">
              <a:xfrm>
                <a:off x="5135" y="2043"/>
                <a:ext cx="23" cy="23"/>
              </a:xfrm>
              <a:custGeom>
                <a:avLst/>
                <a:gdLst/>
                <a:ahLst/>
                <a:cxnLst>
                  <a:cxn ang="0">
                    <a:pos x="4" y="5"/>
                  </a:cxn>
                  <a:cxn ang="0">
                    <a:pos x="2" y="1"/>
                  </a:cxn>
                  <a:cxn ang="0">
                    <a:pos x="2" y="0"/>
                  </a:cxn>
                  <a:cxn ang="0">
                    <a:pos x="0" y="1"/>
                  </a:cxn>
                  <a:cxn ang="0">
                    <a:pos x="0" y="4"/>
                  </a:cxn>
                  <a:cxn ang="0">
                    <a:pos x="4" y="5"/>
                  </a:cxn>
                </a:cxnLst>
                <a:rect l="0" t="0" r="r" b="b"/>
                <a:pathLst>
                  <a:path w="6" h="7">
                    <a:moveTo>
                      <a:pt x="4" y="5"/>
                    </a:moveTo>
                    <a:cubicBezTo>
                      <a:pt x="6" y="3"/>
                      <a:pt x="4" y="2"/>
                      <a:pt x="2" y="1"/>
                    </a:cubicBezTo>
                    <a:cubicBezTo>
                      <a:pt x="3" y="0"/>
                      <a:pt x="3" y="0"/>
                      <a:pt x="2" y="0"/>
                    </a:cubicBezTo>
                    <a:cubicBezTo>
                      <a:pt x="1" y="0"/>
                      <a:pt x="0" y="0"/>
                      <a:pt x="0" y="1"/>
                    </a:cubicBezTo>
                    <a:cubicBezTo>
                      <a:pt x="0" y="3"/>
                      <a:pt x="0" y="2"/>
                      <a:pt x="0" y="4"/>
                    </a:cubicBezTo>
                    <a:cubicBezTo>
                      <a:pt x="1" y="7"/>
                      <a:pt x="3" y="6"/>
                      <a:pt x="4" y="5"/>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293" name="Freeform 269"/>
              <p:cNvSpPr>
                <a:spLocks/>
              </p:cNvSpPr>
              <p:nvPr/>
            </p:nvSpPr>
            <p:spPr bwMode="auto">
              <a:xfrm>
                <a:off x="5135" y="2043"/>
                <a:ext cx="18" cy="18"/>
              </a:xfrm>
              <a:custGeom>
                <a:avLst/>
                <a:gdLst/>
                <a:ahLst/>
                <a:cxnLst>
                  <a:cxn ang="0">
                    <a:pos x="1" y="4"/>
                  </a:cxn>
                  <a:cxn ang="0">
                    <a:pos x="1" y="1"/>
                  </a:cxn>
                  <a:cxn ang="0">
                    <a:pos x="1" y="0"/>
                  </a:cxn>
                  <a:cxn ang="0">
                    <a:pos x="2" y="0"/>
                  </a:cxn>
                  <a:cxn ang="0">
                    <a:pos x="2" y="1"/>
                  </a:cxn>
                  <a:cxn ang="0">
                    <a:pos x="2" y="1"/>
                  </a:cxn>
                  <a:cxn ang="0">
                    <a:pos x="3" y="2"/>
                  </a:cxn>
                  <a:cxn ang="0">
                    <a:pos x="4" y="4"/>
                  </a:cxn>
                  <a:cxn ang="0">
                    <a:pos x="3" y="5"/>
                  </a:cxn>
                  <a:cxn ang="0">
                    <a:pos x="1" y="4"/>
                  </a:cxn>
                </a:cxnLst>
                <a:rect l="0" t="0" r="r" b="b"/>
                <a:pathLst>
                  <a:path w="5" h="6">
                    <a:moveTo>
                      <a:pt x="1" y="4"/>
                    </a:moveTo>
                    <a:cubicBezTo>
                      <a:pt x="0" y="3"/>
                      <a:pt x="0" y="3"/>
                      <a:pt x="1" y="1"/>
                    </a:cubicBezTo>
                    <a:cubicBezTo>
                      <a:pt x="1" y="1"/>
                      <a:pt x="1" y="1"/>
                      <a:pt x="1" y="0"/>
                    </a:cubicBezTo>
                    <a:cubicBezTo>
                      <a:pt x="1" y="0"/>
                      <a:pt x="1" y="0"/>
                      <a:pt x="2" y="0"/>
                    </a:cubicBezTo>
                    <a:cubicBezTo>
                      <a:pt x="2" y="0"/>
                      <a:pt x="2" y="1"/>
                      <a:pt x="2" y="1"/>
                    </a:cubicBezTo>
                    <a:cubicBezTo>
                      <a:pt x="3" y="1"/>
                      <a:pt x="2" y="1"/>
                      <a:pt x="2" y="1"/>
                    </a:cubicBezTo>
                    <a:cubicBezTo>
                      <a:pt x="3" y="2"/>
                      <a:pt x="3" y="2"/>
                      <a:pt x="3" y="2"/>
                    </a:cubicBezTo>
                    <a:cubicBezTo>
                      <a:pt x="5" y="2"/>
                      <a:pt x="5" y="3"/>
                      <a:pt x="4" y="4"/>
                    </a:cubicBezTo>
                    <a:cubicBezTo>
                      <a:pt x="3" y="5"/>
                      <a:pt x="3" y="5"/>
                      <a:pt x="3" y="5"/>
                    </a:cubicBezTo>
                    <a:cubicBezTo>
                      <a:pt x="2" y="6"/>
                      <a:pt x="1" y="6"/>
                      <a:pt x="1" y="4"/>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294" name="Freeform 270"/>
              <p:cNvSpPr>
                <a:spLocks/>
              </p:cNvSpPr>
              <p:nvPr/>
            </p:nvSpPr>
            <p:spPr bwMode="auto">
              <a:xfrm>
                <a:off x="5135" y="2043"/>
                <a:ext cx="18" cy="18"/>
              </a:xfrm>
              <a:custGeom>
                <a:avLst/>
                <a:gdLst/>
                <a:ahLst/>
                <a:cxnLst>
                  <a:cxn ang="0">
                    <a:pos x="1" y="3"/>
                  </a:cxn>
                  <a:cxn ang="0">
                    <a:pos x="1" y="0"/>
                  </a:cxn>
                  <a:cxn ang="0">
                    <a:pos x="1" y="0"/>
                  </a:cxn>
                  <a:cxn ang="0">
                    <a:pos x="2" y="0"/>
                  </a:cxn>
                  <a:cxn ang="0">
                    <a:pos x="2" y="0"/>
                  </a:cxn>
                  <a:cxn ang="0">
                    <a:pos x="2" y="1"/>
                  </a:cxn>
                  <a:cxn ang="0">
                    <a:pos x="3" y="1"/>
                  </a:cxn>
                  <a:cxn ang="0">
                    <a:pos x="4" y="3"/>
                  </a:cxn>
                  <a:cxn ang="0">
                    <a:pos x="3" y="4"/>
                  </a:cxn>
                  <a:cxn ang="0">
                    <a:pos x="1" y="3"/>
                  </a:cxn>
                </a:cxnLst>
                <a:rect l="0" t="0" r="r" b="b"/>
                <a:pathLst>
                  <a:path w="5" h="4">
                    <a:moveTo>
                      <a:pt x="1" y="3"/>
                    </a:moveTo>
                    <a:cubicBezTo>
                      <a:pt x="0" y="2"/>
                      <a:pt x="0" y="2"/>
                      <a:pt x="1" y="0"/>
                    </a:cubicBezTo>
                    <a:cubicBezTo>
                      <a:pt x="1" y="0"/>
                      <a:pt x="1" y="0"/>
                      <a:pt x="1" y="0"/>
                    </a:cubicBezTo>
                    <a:cubicBezTo>
                      <a:pt x="1" y="0"/>
                      <a:pt x="1" y="0"/>
                      <a:pt x="2" y="0"/>
                    </a:cubicBezTo>
                    <a:cubicBezTo>
                      <a:pt x="2" y="0"/>
                      <a:pt x="2" y="0"/>
                      <a:pt x="2" y="0"/>
                    </a:cubicBezTo>
                    <a:cubicBezTo>
                      <a:pt x="2" y="0"/>
                      <a:pt x="2" y="0"/>
                      <a:pt x="2" y="1"/>
                    </a:cubicBezTo>
                    <a:cubicBezTo>
                      <a:pt x="3" y="1"/>
                      <a:pt x="3" y="1"/>
                      <a:pt x="3" y="1"/>
                    </a:cubicBezTo>
                    <a:cubicBezTo>
                      <a:pt x="4" y="1"/>
                      <a:pt x="5" y="2"/>
                      <a:pt x="4" y="3"/>
                    </a:cubicBezTo>
                    <a:cubicBezTo>
                      <a:pt x="3" y="3"/>
                      <a:pt x="3" y="4"/>
                      <a:pt x="3" y="4"/>
                    </a:cubicBezTo>
                    <a:cubicBezTo>
                      <a:pt x="2" y="4"/>
                      <a:pt x="1" y="4"/>
                      <a:pt x="1"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295" name="Freeform 271"/>
              <p:cNvSpPr>
                <a:spLocks/>
              </p:cNvSpPr>
              <p:nvPr/>
            </p:nvSpPr>
            <p:spPr bwMode="auto">
              <a:xfrm>
                <a:off x="5140" y="2043"/>
                <a:ext cx="14" cy="18"/>
              </a:xfrm>
              <a:custGeom>
                <a:avLst/>
                <a:gdLst/>
                <a:ahLst/>
                <a:cxnLst>
                  <a:cxn ang="0">
                    <a:pos x="0" y="3"/>
                  </a:cxn>
                  <a:cxn ang="0">
                    <a:pos x="0" y="1"/>
                  </a:cxn>
                  <a:cxn ang="0">
                    <a:pos x="0" y="0"/>
                  </a:cxn>
                  <a:cxn ang="0">
                    <a:pos x="1" y="0"/>
                  </a:cxn>
                  <a:cxn ang="0">
                    <a:pos x="1" y="0"/>
                  </a:cxn>
                  <a:cxn ang="0">
                    <a:pos x="1" y="1"/>
                  </a:cxn>
                  <a:cxn ang="0">
                    <a:pos x="2" y="1"/>
                  </a:cxn>
                  <a:cxn ang="0">
                    <a:pos x="2" y="3"/>
                  </a:cxn>
                  <a:cxn ang="0">
                    <a:pos x="2" y="4"/>
                  </a:cxn>
                  <a:cxn ang="0">
                    <a:pos x="0" y="3"/>
                  </a:cxn>
                </a:cxnLst>
                <a:rect l="0" t="0" r="r" b="b"/>
                <a:pathLst>
                  <a:path w="3" h="4">
                    <a:moveTo>
                      <a:pt x="0" y="3"/>
                    </a:moveTo>
                    <a:cubicBezTo>
                      <a:pt x="0" y="2"/>
                      <a:pt x="0" y="2"/>
                      <a:pt x="0" y="1"/>
                    </a:cubicBezTo>
                    <a:cubicBezTo>
                      <a:pt x="0" y="1"/>
                      <a:pt x="0" y="0"/>
                      <a:pt x="0" y="0"/>
                    </a:cubicBezTo>
                    <a:cubicBezTo>
                      <a:pt x="0" y="0"/>
                      <a:pt x="0" y="0"/>
                      <a:pt x="1" y="0"/>
                    </a:cubicBezTo>
                    <a:cubicBezTo>
                      <a:pt x="1" y="0"/>
                      <a:pt x="1" y="0"/>
                      <a:pt x="1" y="0"/>
                    </a:cubicBezTo>
                    <a:cubicBezTo>
                      <a:pt x="1" y="0"/>
                      <a:pt x="1" y="1"/>
                      <a:pt x="1" y="1"/>
                    </a:cubicBezTo>
                    <a:cubicBezTo>
                      <a:pt x="2" y="1"/>
                      <a:pt x="2" y="1"/>
                      <a:pt x="2" y="1"/>
                    </a:cubicBezTo>
                    <a:cubicBezTo>
                      <a:pt x="3" y="2"/>
                      <a:pt x="3" y="2"/>
                      <a:pt x="2" y="3"/>
                    </a:cubicBezTo>
                    <a:cubicBezTo>
                      <a:pt x="2" y="3"/>
                      <a:pt x="2" y="3"/>
                      <a:pt x="2" y="4"/>
                    </a:cubicBezTo>
                    <a:cubicBezTo>
                      <a:pt x="1" y="4"/>
                      <a:pt x="0" y="4"/>
                      <a:pt x="0" y="3"/>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296" name="Freeform 272"/>
              <p:cNvSpPr>
                <a:spLocks/>
              </p:cNvSpPr>
              <p:nvPr/>
            </p:nvSpPr>
            <p:spPr bwMode="auto">
              <a:xfrm>
                <a:off x="5145" y="2043"/>
                <a:ext cx="14" cy="14"/>
              </a:xfrm>
              <a:custGeom>
                <a:avLst/>
                <a:gdLst/>
                <a:ahLst/>
                <a:cxnLst>
                  <a:cxn ang="0">
                    <a:pos x="0" y="3"/>
                  </a:cxn>
                  <a:cxn ang="0">
                    <a:pos x="4" y="0"/>
                  </a:cxn>
                  <a:cxn ang="0">
                    <a:pos x="0" y="2"/>
                  </a:cxn>
                  <a:cxn ang="0">
                    <a:pos x="0" y="3"/>
                  </a:cxn>
                </a:cxnLst>
                <a:rect l="0" t="0" r="r" b="b"/>
                <a:pathLst>
                  <a:path w="4" h="3">
                    <a:moveTo>
                      <a:pt x="0" y="3"/>
                    </a:moveTo>
                    <a:cubicBezTo>
                      <a:pt x="3" y="2"/>
                      <a:pt x="3" y="1"/>
                      <a:pt x="4" y="0"/>
                    </a:cubicBezTo>
                    <a:cubicBezTo>
                      <a:pt x="4" y="0"/>
                      <a:pt x="1" y="2"/>
                      <a:pt x="0" y="2"/>
                    </a:cubicBezTo>
                    <a:cubicBezTo>
                      <a:pt x="0" y="2"/>
                      <a:pt x="0" y="3"/>
                      <a:pt x="0" y="3"/>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297" name="Freeform 273"/>
              <p:cNvSpPr>
                <a:spLocks/>
              </p:cNvSpPr>
              <p:nvPr/>
            </p:nvSpPr>
            <p:spPr bwMode="auto">
              <a:xfrm>
                <a:off x="5145" y="2043"/>
                <a:ext cx="14" cy="14"/>
              </a:xfrm>
              <a:custGeom>
                <a:avLst/>
                <a:gdLst/>
                <a:ahLst/>
                <a:cxnLst>
                  <a:cxn ang="0">
                    <a:pos x="0" y="3"/>
                  </a:cxn>
                  <a:cxn ang="0">
                    <a:pos x="4" y="0"/>
                  </a:cxn>
                  <a:cxn ang="0">
                    <a:pos x="0" y="2"/>
                  </a:cxn>
                  <a:cxn ang="0">
                    <a:pos x="0" y="3"/>
                  </a:cxn>
                </a:cxnLst>
                <a:rect l="0" t="0" r="r" b="b"/>
                <a:pathLst>
                  <a:path w="4" h="3">
                    <a:moveTo>
                      <a:pt x="0" y="3"/>
                    </a:moveTo>
                    <a:cubicBezTo>
                      <a:pt x="3" y="2"/>
                      <a:pt x="3" y="1"/>
                      <a:pt x="4" y="0"/>
                    </a:cubicBezTo>
                    <a:cubicBezTo>
                      <a:pt x="4" y="0"/>
                      <a:pt x="1" y="2"/>
                      <a:pt x="0" y="2"/>
                    </a:cubicBezTo>
                    <a:cubicBezTo>
                      <a:pt x="0" y="2"/>
                      <a:pt x="0" y="3"/>
                      <a:pt x="0" y="3"/>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298" name="Freeform 274"/>
              <p:cNvSpPr>
                <a:spLocks/>
              </p:cNvSpPr>
              <p:nvPr/>
            </p:nvSpPr>
            <p:spPr bwMode="auto">
              <a:xfrm>
                <a:off x="5135" y="2016"/>
                <a:ext cx="18" cy="18"/>
              </a:xfrm>
              <a:custGeom>
                <a:avLst/>
                <a:gdLst/>
                <a:ahLst/>
                <a:cxnLst>
                  <a:cxn ang="0">
                    <a:pos x="0" y="3"/>
                  </a:cxn>
                  <a:cxn ang="0">
                    <a:pos x="0" y="0"/>
                  </a:cxn>
                  <a:cxn ang="0">
                    <a:pos x="1" y="0"/>
                  </a:cxn>
                  <a:cxn ang="0">
                    <a:pos x="2" y="0"/>
                  </a:cxn>
                  <a:cxn ang="0">
                    <a:pos x="2" y="0"/>
                  </a:cxn>
                  <a:cxn ang="0">
                    <a:pos x="2" y="1"/>
                  </a:cxn>
                  <a:cxn ang="0">
                    <a:pos x="3" y="1"/>
                  </a:cxn>
                  <a:cxn ang="0">
                    <a:pos x="4" y="4"/>
                  </a:cxn>
                  <a:cxn ang="0">
                    <a:pos x="3" y="5"/>
                  </a:cxn>
                  <a:cxn ang="0">
                    <a:pos x="0" y="3"/>
                  </a:cxn>
                </a:cxnLst>
                <a:rect l="0" t="0" r="r" b="b"/>
                <a:pathLst>
                  <a:path w="5" h="5">
                    <a:moveTo>
                      <a:pt x="0" y="3"/>
                    </a:moveTo>
                    <a:cubicBezTo>
                      <a:pt x="0" y="2"/>
                      <a:pt x="0" y="2"/>
                      <a:pt x="0" y="0"/>
                    </a:cubicBezTo>
                    <a:cubicBezTo>
                      <a:pt x="0" y="0"/>
                      <a:pt x="1" y="0"/>
                      <a:pt x="1" y="0"/>
                    </a:cubicBezTo>
                    <a:cubicBezTo>
                      <a:pt x="1" y="0"/>
                      <a:pt x="1" y="0"/>
                      <a:pt x="2" y="0"/>
                    </a:cubicBezTo>
                    <a:cubicBezTo>
                      <a:pt x="2" y="0"/>
                      <a:pt x="2" y="0"/>
                      <a:pt x="2" y="0"/>
                    </a:cubicBezTo>
                    <a:cubicBezTo>
                      <a:pt x="2" y="0"/>
                      <a:pt x="2" y="1"/>
                      <a:pt x="2" y="1"/>
                    </a:cubicBezTo>
                    <a:cubicBezTo>
                      <a:pt x="3" y="1"/>
                      <a:pt x="3" y="1"/>
                      <a:pt x="3" y="1"/>
                    </a:cubicBezTo>
                    <a:cubicBezTo>
                      <a:pt x="4" y="2"/>
                      <a:pt x="5" y="3"/>
                      <a:pt x="4" y="4"/>
                    </a:cubicBezTo>
                    <a:cubicBezTo>
                      <a:pt x="3" y="4"/>
                      <a:pt x="3" y="5"/>
                      <a:pt x="3" y="5"/>
                    </a:cubicBezTo>
                    <a:cubicBezTo>
                      <a:pt x="2" y="5"/>
                      <a:pt x="1" y="5"/>
                      <a:pt x="0"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299" name="Freeform 275"/>
              <p:cNvSpPr>
                <a:spLocks/>
              </p:cNvSpPr>
              <p:nvPr/>
            </p:nvSpPr>
            <p:spPr bwMode="auto">
              <a:xfrm>
                <a:off x="5135" y="2016"/>
                <a:ext cx="18" cy="18"/>
              </a:xfrm>
              <a:custGeom>
                <a:avLst/>
                <a:gdLst/>
                <a:ahLst/>
                <a:cxnLst>
                  <a:cxn ang="0">
                    <a:pos x="1" y="3"/>
                  </a:cxn>
                  <a:cxn ang="0">
                    <a:pos x="1" y="1"/>
                  </a:cxn>
                  <a:cxn ang="0">
                    <a:pos x="1" y="0"/>
                  </a:cxn>
                  <a:cxn ang="0">
                    <a:pos x="2" y="0"/>
                  </a:cxn>
                  <a:cxn ang="0">
                    <a:pos x="2" y="1"/>
                  </a:cxn>
                  <a:cxn ang="0">
                    <a:pos x="2" y="1"/>
                  </a:cxn>
                  <a:cxn ang="0">
                    <a:pos x="3" y="1"/>
                  </a:cxn>
                  <a:cxn ang="0">
                    <a:pos x="4" y="4"/>
                  </a:cxn>
                  <a:cxn ang="0">
                    <a:pos x="3" y="4"/>
                  </a:cxn>
                  <a:cxn ang="0">
                    <a:pos x="1" y="3"/>
                  </a:cxn>
                </a:cxnLst>
                <a:rect l="0" t="0" r="r" b="b"/>
                <a:pathLst>
                  <a:path w="5" h="5">
                    <a:moveTo>
                      <a:pt x="1" y="3"/>
                    </a:moveTo>
                    <a:cubicBezTo>
                      <a:pt x="0" y="2"/>
                      <a:pt x="0" y="2"/>
                      <a:pt x="1" y="1"/>
                    </a:cubicBezTo>
                    <a:cubicBezTo>
                      <a:pt x="1" y="1"/>
                      <a:pt x="1" y="0"/>
                      <a:pt x="1" y="0"/>
                    </a:cubicBezTo>
                    <a:cubicBezTo>
                      <a:pt x="1" y="0"/>
                      <a:pt x="1" y="0"/>
                      <a:pt x="2" y="0"/>
                    </a:cubicBezTo>
                    <a:cubicBezTo>
                      <a:pt x="2" y="0"/>
                      <a:pt x="2" y="0"/>
                      <a:pt x="2" y="1"/>
                    </a:cubicBezTo>
                    <a:cubicBezTo>
                      <a:pt x="2" y="1"/>
                      <a:pt x="2" y="1"/>
                      <a:pt x="2" y="1"/>
                    </a:cubicBezTo>
                    <a:cubicBezTo>
                      <a:pt x="3" y="1"/>
                      <a:pt x="3" y="1"/>
                      <a:pt x="3" y="1"/>
                    </a:cubicBezTo>
                    <a:cubicBezTo>
                      <a:pt x="4" y="2"/>
                      <a:pt x="5" y="2"/>
                      <a:pt x="4" y="4"/>
                    </a:cubicBezTo>
                    <a:cubicBezTo>
                      <a:pt x="3" y="4"/>
                      <a:pt x="3" y="4"/>
                      <a:pt x="3" y="4"/>
                    </a:cubicBezTo>
                    <a:cubicBezTo>
                      <a:pt x="2" y="5"/>
                      <a:pt x="1" y="5"/>
                      <a:pt x="1"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300" name="Freeform 276"/>
              <p:cNvSpPr>
                <a:spLocks/>
              </p:cNvSpPr>
              <p:nvPr/>
            </p:nvSpPr>
            <p:spPr bwMode="auto">
              <a:xfrm>
                <a:off x="5135" y="2020"/>
                <a:ext cx="18" cy="9"/>
              </a:xfrm>
              <a:custGeom>
                <a:avLst/>
                <a:gdLst/>
                <a:ahLst/>
                <a:cxnLst>
                  <a:cxn ang="0">
                    <a:pos x="1" y="2"/>
                  </a:cxn>
                  <a:cxn ang="0">
                    <a:pos x="1" y="0"/>
                  </a:cxn>
                  <a:cxn ang="0">
                    <a:pos x="1" y="0"/>
                  </a:cxn>
                  <a:cxn ang="0">
                    <a:pos x="2" y="0"/>
                  </a:cxn>
                  <a:cxn ang="0">
                    <a:pos x="2" y="0"/>
                  </a:cxn>
                  <a:cxn ang="0">
                    <a:pos x="2" y="0"/>
                  </a:cxn>
                  <a:cxn ang="0">
                    <a:pos x="3" y="1"/>
                  </a:cxn>
                  <a:cxn ang="0">
                    <a:pos x="3" y="2"/>
                  </a:cxn>
                  <a:cxn ang="0">
                    <a:pos x="3" y="3"/>
                  </a:cxn>
                  <a:cxn ang="0">
                    <a:pos x="1" y="2"/>
                  </a:cxn>
                </a:cxnLst>
                <a:rect l="0" t="0" r="r" b="b"/>
                <a:pathLst>
                  <a:path w="4" h="3">
                    <a:moveTo>
                      <a:pt x="1" y="2"/>
                    </a:moveTo>
                    <a:cubicBezTo>
                      <a:pt x="0" y="1"/>
                      <a:pt x="1" y="1"/>
                      <a:pt x="1" y="0"/>
                    </a:cubicBezTo>
                    <a:cubicBezTo>
                      <a:pt x="1" y="0"/>
                      <a:pt x="1" y="0"/>
                      <a:pt x="1" y="0"/>
                    </a:cubicBezTo>
                    <a:cubicBezTo>
                      <a:pt x="1" y="0"/>
                      <a:pt x="1" y="0"/>
                      <a:pt x="2" y="0"/>
                    </a:cubicBezTo>
                    <a:cubicBezTo>
                      <a:pt x="2" y="0"/>
                      <a:pt x="2" y="0"/>
                      <a:pt x="2" y="0"/>
                    </a:cubicBezTo>
                    <a:cubicBezTo>
                      <a:pt x="2" y="0"/>
                      <a:pt x="2" y="0"/>
                      <a:pt x="2" y="0"/>
                    </a:cubicBezTo>
                    <a:cubicBezTo>
                      <a:pt x="2" y="0"/>
                      <a:pt x="3" y="0"/>
                      <a:pt x="3" y="1"/>
                    </a:cubicBezTo>
                    <a:cubicBezTo>
                      <a:pt x="4" y="1"/>
                      <a:pt x="4" y="1"/>
                      <a:pt x="3" y="2"/>
                    </a:cubicBezTo>
                    <a:cubicBezTo>
                      <a:pt x="3" y="3"/>
                      <a:pt x="3" y="3"/>
                      <a:pt x="3" y="3"/>
                    </a:cubicBezTo>
                    <a:cubicBezTo>
                      <a:pt x="2" y="3"/>
                      <a:pt x="1" y="3"/>
                      <a:pt x="1"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301" name="Freeform 277"/>
              <p:cNvSpPr>
                <a:spLocks/>
              </p:cNvSpPr>
              <p:nvPr/>
            </p:nvSpPr>
            <p:spPr bwMode="auto">
              <a:xfrm>
                <a:off x="5145" y="2016"/>
                <a:ext cx="9" cy="14"/>
              </a:xfrm>
              <a:custGeom>
                <a:avLst/>
                <a:gdLst/>
                <a:ahLst/>
                <a:cxnLst>
                  <a:cxn ang="0">
                    <a:pos x="0" y="3"/>
                  </a:cxn>
                  <a:cxn ang="0">
                    <a:pos x="3" y="0"/>
                  </a:cxn>
                  <a:cxn ang="0">
                    <a:pos x="0" y="2"/>
                  </a:cxn>
                  <a:cxn ang="0">
                    <a:pos x="0" y="3"/>
                  </a:cxn>
                </a:cxnLst>
                <a:rect l="0" t="0" r="r" b="b"/>
                <a:pathLst>
                  <a:path w="3" h="3">
                    <a:moveTo>
                      <a:pt x="0" y="3"/>
                    </a:moveTo>
                    <a:cubicBezTo>
                      <a:pt x="3" y="3"/>
                      <a:pt x="3" y="1"/>
                      <a:pt x="3" y="0"/>
                    </a:cubicBezTo>
                    <a:cubicBezTo>
                      <a:pt x="3" y="0"/>
                      <a:pt x="1" y="2"/>
                      <a:pt x="0" y="2"/>
                    </a:cubicBezTo>
                    <a:cubicBezTo>
                      <a:pt x="0" y="2"/>
                      <a:pt x="0" y="3"/>
                      <a:pt x="0" y="3"/>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02" name="Freeform 278"/>
              <p:cNvSpPr>
                <a:spLocks/>
              </p:cNvSpPr>
              <p:nvPr/>
            </p:nvSpPr>
            <p:spPr bwMode="auto">
              <a:xfrm>
                <a:off x="5145" y="2016"/>
                <a:ext cx="9" cy="14"/>
              </a:xfrm>
              <a:custGeom>
                <a:avLst/>
                <a:gdLst/>
                <a:ahLst/>
                <a:cxnLst>
                  <a:cxn ang="0">
                    <a:pos x="0" y="3"/>
                  </a:cxn>
                  <a:cxn ang="0">
                    <a:pos x="3" y="0"/>
                  </a:cxn>
                  <a:cxn ang="0">
                    <a:pos x="0" y="2"/>
                  </a:cxn>
                  <a:cxn ang="0">
                    <a:pos x="0" y="3"/>
                  </a:cxn>
                </a:cxnLst>
                <a:rect l="0" t="0" r="r" b="b"/>
                <a:pathLst>
                  <a:path w="3" h="3">
                    <a:moveTo>
                      <a:pt x="0" y="3"/>
                    </a:moveTo>
                    <a:cubicBezTo>
                      <a:pt x="3" y="3"/>
                      <a:pt x="3" y="1"/>
                      <a:pt x="3" y="0"/>
                    </a:cubicBezTo>
                    <a:cubicBezTo>
                      <a:pt x="3" y="0"/>
                      <a:pt x="1" y="2"/>
                      <a:pt x="0" y="2"/>
                    </a:cubicBezTo>
                    <a:cubicBezTo>
                      <a:pt x="0" y="2"/>
                      <a:pt x="0" y="3"/>
                      <a:pt x="0" y="3"/>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03" name="Freeform 279"/>
              <p:cNvSpPr>
                <a:spLocks/>
              </p:cNvSpPr>
              <p:nvPr/>
            </p:nvSpPr>
            <p:spPr bwMode="auto">
              <a:xfrm>
                <a:off x="5112" y="1998"/>
                <a:ext cx="23" cy="23"/>
              </a:xfrm>
              <a:custGeom>
                <a:avLst/>
                <a:gdLst/>
                <a:ahLst/>
                <a:cxnLst>
                  <a:cxn ang="0">
                    <a:pos x="4" y="4"/>
                  </a:cxn>
                  <a:cxn ang="0">
                    <a:pos x="2" y="1"/>
                  </a:cxn>
                  <a:cxn ang="0">
                    <a:pos x="1" y="0"/>
                  </a:cxn>
                  <a:cxn ang="0">
                    <a:pos x="0" y="1"/>
                  </a:cxn>
                  <a:cxn ang="0">
                    <a:pos x="1" y="5"/>
                  </a:cxn>
                  <a:cxn ang="0">
                    <a:pos x="4" y="4"/>
                  </a:cxn>
                </a:cxnLst>
                <a:rect l="0" t="0" r="r" b="b"/>
                <a:pathLst>
                  <a:path w="6" h="7">
                    <a:moveTo>
                      <a:pt x="4" y="4"/>
                    </a:moveTo>
                    <a:cubicBezTo>
                      <a:pt x="6" y="2"/>
                      <a:pt x="4" y="2"/>
                      <a:pt x="2" y="1"/>
                    </a:cubicBezTo>
                    <a:cubicBezTo>
                      <a:pt x="2" y="0"/>
                      <a:pt x="2" y="0"/>
                      <a:pt x="1" y="0"/>
                    </a:cubicBezTo>
                    <a:cubicBezTo>
                      <a:pt x="0" y="0"/>
                      <a:pt x="0" y="1"/>
                      <a:pt x="0" y="1"/>
                    </a:cubicBezTo>
                    <a:cubicBezTo>
                      <a:pt x="0" y="3"/>
                      <a:pt x="0" y="3"/>
                      <a:pt x="1" y="5"/>
                    </a:cubicBezTo>
                    <a:cubicBezTo>
                      <a:pt x="2" y="7"/>
                      <a:pt x="3" y="6"/>
                      <a:pt x="4" y="4"/>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304" name="Freeform 280"/>
              <p:cNvSpPr>
                <a:spLocks/>
              </p:cNvSpPr>
              <p:nvPr/>
            </p:nvSpPr>
            <p:spPr bwMode="auto">
              <a:xfrm>
                <a:off x="5112" y="1998"/>
                <a:ext cx="18" cy="18"/>
              </a:xfrm>
              <a:custGeom>
                <a:avLst/>
                <a:gdLst/>
                <a:ahLst/>
                <a:cxnLst>
                  <a:cxn ang="0">
                    <a:pos x="1" y="3"/>
                  </a:cxn>
                  <a:cxn ang="0">
                    <a:pos x="0" y="0"/>
                  </a:cxn>
                  <a:cxn ang="0">
                    <a:pos x="0" y="0"/>
                  </a:cxn>
                  <a:cxn ang="0">
                    <a:pos x="1" y="0"/>
                  </a:cxn>
                  <a:cxn ang="0">
                    <a:pos x="2" y="0"/>
                  </a:cxn>
                  <a:cxn ang="0">
                    <a:pos x="2" y="1"/>
                  </a:cxn>
                  <a:cxn ang="0">
                    <a:pos x="3" y="1"/>
                  </a:cxn>
                  <a:cxn ang="0">
                    <a:pos x="4" y="3"/>
                  </a:cxn>
                  <a:cxn ang="0">
                    <a:pos x="3" y="4"/>
                  </a:cxn>
                  <a:cxn ang="0">
                    <a:pos x="1" y="3"/>
                  </a:cxn>
                </a:cxnLst>
                <a:rect l="0" t="0" r="r" b="b"/>
                <a:pathLst>
                  <a:path w="5" h="5">
                    <a:moveTo>
                      <a:pt x="1" y="3"/>
                    </a:moveTo>
                    <a:cubicBezTo>
                      <a:pt x="0" y="2"/>
                      <a:pt x="0" y="2"/>
                      <a:pt x="0" y="0"/>
                    </a:cubicBezTo>
                    <a:cubicBezTo>
                      <a:pt x="0" y="0"/>
                      <a:pt x="0" y="0"/>
                      <a:pt x="0" y="0"/>
                    </a:cubicBezTo>
                    <a:cubicBezTo>
                      <a:pt x="0" y="0"/>
                      <a:pt x="1" y="0"/>
                      <a:pt x="1" y="0"/>
                    </a:cubicBezTo>
                    <a:cubicBezTo>
                      <a:pt x="2" y="0"/>
                      <a:pt x="2" y="0"/>
                      <a:pt x="2" y="0"/>
                    </a:cubicBezTo>
                    <a:cubicBezTo>
                      <a:pt x="2" y="0"/>
                      <a:pt x="2" y="0"/>
                      <a:pt x="2" y="1"/>
                    </a:cubicBezTo>
                    <a:cubicBezTo>
                      <a:pt x="2" y="1"/>
                      <a:pt x="3" y="1"/>
                      <a:pt x="3" y="1"/>
                    </a:cubicBezTo>
                    <a:cubicBezTo>
                      <a:pt x="4" y="1"/>
                      <a:pt x="5" y="2"/>
                      <a:pt x="4" y="3"/>
                    </a:cubicBezTo>
                    <a:cubicBezTo>
                      <a:pt x="4" y="4"/>
                      <a:pt x="3" y="4"/>
                      <a:pt x="3" y="4"/>
                    </a:cubicBezTo>
                    <a:cubicBezTo>
                      <a:pt x="2" y="5"/>
                      <a:pt x="2" y="5"/>
                      <a:pt x="1"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305" name="Freeform 281"/>
              <p:cNvSpPr>
                <a:spLocks/>
              </p:cNvSpPr>
              <p:nvPr/>
            </p:nvSpPr>
            <p:spPr bwMode="auto">
              <a:xfrm>
                <a:off x="5112" y="1998"/>
                <a:ext cx="18" cy="18"/>
              </a:xfrm>
              <a:custGeom>
                <a:avLst/>
                <a:gdLst/>
                <a:ahLst/>
                <a:cxnLst>
                  <a:cxn ang="0">
                    <a:pos x="1" y="3"/>
                  </a:cxn>
                  <a:cxn ang="0">
                    <a:pos x="0" y="1"/>
                  </a:cxn>
                  <a:cxn ang="0">
                    <a:pos x="1" y="0"/>
                  </a:cxn>
                  <a:cxn ang="0">
                    <a:pos x="1" y="0"/>
                  </a:cxn>
                  <a:cxn ang="0">
                    <a:pos x="2" y="0"/>
                  </a:cxn>
                  <a:cxn ang="0">
                    <a:pos x="2" y="1"/>
                  </a:cxn>
                  <a:cxn ang="0">
                    <a:pos x="3" y="1"/>
                  </a:cxn>
                  <a:cxn ang="0">
                    <a:pos x="4" y="3"/>
                  </a:cxn>
                  <a:cxn ang="0">
                    <a:pos x="3" y="4"/>
                  </a:cxn>
                  <a:cxn ang="0">
                    <a:pos x="1" y="3"/>
                  </a:cxn>
                </a:cxnLst>
                <a:rect l="0" t="0" r="r" b="b"/>
                <a:pathLst>
                  <a:path w="5" h="5">
                    <a:moveTo>
                      <a:pt x="1" y="3"/>
                    </a:moveTo>
                    <a:cubicBezTo>
                      <a:pt x="0" y="2"/>
                      <a:pt x="0" y="2"/>
                      <a:pt x="0" y="1"/>
                    </a:cubicBezTo>
                    <a:cubicBezTo>
                      <a:pt x="0" y="1"/>
                      <a:pt x="0" y="0"/>
                      <a:pt x="1" y="0"/>
                    </a:cubicBezTo>
                    <a:cubicBezTo>
                      <a:pt x="1" y="0"/>
                      <a:pt x="1" y="0"/>
                      <a:pt x="1" y="0"/>
                    </a:cubicBezTo>
                    <a:cubicBezTo>
                      <a:pt x="1" y="0"/>
                      <a:pt x="2" y="0"/>
                      <a:pt x="2" y="0"/>
                    </a:cubicBezTo>
                    <a:cubicBezTo>
                      <a:pt x="2" y="0"/>
                      <a:pt x="2" y="0"/>
                      <a:pt x="2" y="1"/>
                    </a:cubicBezTo>
                    <a:cubicBezTo>
                      <a:pt x="2" y="1"/>
                      <a:pt x="3" y="1"/>
                      <a:pt x="3" y="1"/>
                    </a:cubicBezTo>
                    <a:cubicBezTo>
                      <a:pt x="4" y="1"/>
                      <a:pt x="5" y="2"/>
                      <a:pt x="4" y="3"/>
                    </a:cubicBezTo>
                    <a:cubicBezTo>
                      <a:pt x="4" y="3"/>
                      <a:pt x="3" y="4"/>
                      <a:pt x="3" y="4"/>
                    </a:cubicBezTo>
                    <a:cubicBezTo>
                      <a:pt x="2" y="5"/>
                      <a:pt x="2" y="5"/>
                      <a:pt x="1"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306" name="Freeform 282"/>
              <p:cNvSpPr>
                <a:spLocks/>
              </p:cNvSpPr>
              <p:nvPr/>
            </p:nvSpPr>
            <p:spPr bwMode="auto">
              <a:xfrm>
                <a:off x="5117" y="1998"/>
                <a:ext cx="9" cy="14"/>
              </a:xfrm>
              <a:custGeom>
                <a:avLst/>
                <a:gdLst/>
                <a:ahLst/>
                <a:cxnLst>
                  <a:cxn ang="0">
                    <a:pos x="0" y="3"/>
                  </a:cxn>
                  <a:cxn ang="0">
                    <a:pos x="0" y="1"/>
                  </a:cxn>
                  <a:cxn ang="0">
                    <a:pos x="0" y="1"/>
                  </a:cxn>
                  <a:cxn ang="0">
                    <a:pos x="0" y="0"/>
                  </a:cxn>
                  <a:cxn ang="0">
                    <a:pos x="1" y="0"/>
                  </a:cxn>
                  <a:cxn ang="0">
                    <a:pos x="1" y="1"/>
                  </a:cxn>
                  <a:cxn ang="0">
                    <a:pos x="1" y="1"/>
                  </a:cxn>
                  <a:cxn ang="0">
                    <a:pos x="3" y="3"/>
                  </a:cxn>
                  <a:cxn ang="0">
                    <a:pos x="2" y="3"/>
                  </a:cxn>
                  <a:cxn ang="0">
                    <a:pos x="0" y="3"/>
                  </a:cxn>
                </a:cxnLst>
                <a:rect l="0" t="0" r="r" b="b"/>
                <a:pathLst>
                  <a:path w="3" h="4">
                    <a:moveTo>
                      <a:pt x="0" y="3"/>
                    </a:moveTo>
                    <a:cubicBezTo>
                      <a:pt x="0" y="2"/>
                      <a:pt x="0" y="2"/>
                      <a:pt x="0" y="1"/>
                    </a:cubicBezTo>
                    <a:cubicBezTo>
                      <a:pt x="0" y="1"/>
                      <a:pt x="0" y="1"/>
                      <a:pt x="0" y="1"/>
                    </a:cubicBezTo>
                    <a:cubicBezTo>
                      <a:pt x="0" y="1"/>
                      <a:pt x="0" y="0"/>
                      <a:pt x="0" y="0"/>
                    </a:cubicBezTo>
                    <a:cubicBezTo>
                      <a:pt x="0" y="0"/>
                      <a:pt x="1" y="0"/>
                      <a:pt x="1" y="0"/>
                    </a:cubicBezTo>
                    <a:cubicBezTo>
                      <a:pt x="1" y="1"/>
                      <a:pt x="1" y="1"/>
                      <a:pt x="1" y="1"/>
                    </a:cubicBezTo>
                    <a:cubicBezTo>
                      <a:pt x="1" y="1"/>
                      <a:pt x="1" y="1"/>
                      <a:pt x="1" y="1"/>
                    </a:cubicBezTo>
                    <a:cubicBezTo>
                      <a:pt x="2" y="1"/>
                      <a:pt x="3" y="2"/>
                      <a:pt x="3" y="3"/>
                    </a:cubicBezTo>
                    <a:cubicBezTo>
                      <a:pt x="2" y="3"/>
                      <a:pt x="2" y="3"/>
                      <a:pt x="2" y="3"/>
                    </a:cubicBezTo>
                    <a:cubicBezTo>
                      <a:pt x="1" y="4"/>
                      <a:pt x="1" y="4"/>
                      <a:pt x="0" y="3"/>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307" name="Freeform 283"/>
              <p:cNvSpPr>
                <a:spLocks/>
              </p:cNvSpPr>
              <p:nvPr/>
            </p:nvSpPr>
            <p:spPr bwMode="auto">
              <a:xfrm>
                <a:off x="5122" y="1998"/>
                <a:ext cx="9" cy="14"/>
              </a:xfrm>
              <a:custGeom>
                <a:avLst/>
                <a:gdLst/>
                <a:ahLst/>
                <a:cxnLst>
                  <a:cxn ang="0">
                    <a:pos x="0" y="4"/>
                  </a:cxn>
                  <a:cxn ang="0">
                    <a:pos x="3" y="0"/>
                  </a:cxn>
                  <a:cxn ang="0">
                    <a:pos x="0" y="3"/>
                  </a:cxn>
                  <a:cxn ang="0">
                    <a:pos x="0" y="4"/>
                  </a:cxn>
                </a:cxnLst>
                <a:rect l="0" t="0" r="r" b="b"/>
                <a:pathLst>
                  <a:path w="3" h="4">
                    <a:moveTo>
                      <a:pt x="0" y="4"/>
                    </a:moveTo>
                    <a:cubicBezTo>
                      <a:pt x="3" y="3"/>
                      <a:pt x="2" y="2"/>
                      <a:pt x="3" y="0"/>
                    </a:cubicBezTo>
                    <a:cubicBezTo>
                      <a:pt x="3" y="0"/>
                      <a:pt x="1" y="3"/>
                      <a:pt x="0" y="3"/>
                    </a:cubicBezTo>
                    <a:cubicBezTo>
                      <a:pt x="0" y="3"/>
                      <a:pt x="0" y="4"/>
                      <a:pt x="0" y="4"/>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08" name="Freeform 284"/>
              <p:cNvSpPr>
                <a:spLocks/>
              </p:cNvSpPr>
              <p:nvPr/>
            </p:nvSpPr>
            <p:spPr bwMode="auto">
              <a:xfrm>
                <a:off x="5122" y="1998"/>
                <a:ext cx="9" cy="14"/>
              </a:xfrm>
              <a:custGeom>
                <a:avLst/>
                <a:gdLst/>
                <a:ahLst/>
                <a:cxnLst>
                  <a:cxn ang="0">
                    <a:pos x="0" y="4"/>
                  </a:cxn>
                  <a:cxn ang="0">
                    <a:pos x="3" y="0"/>
                  </a:cxn>
                  <a:cxn ang="0">
                    <a:pos x="0" y="3"/>
                  </a:cxn>
                  <a:cxn ang="0">
                    <a:pos x="0" y="4"/>
                  </a:cxn>
                </a:cxnLst>
                <a:rect l="0" t="0" r="r" b="b"/>
                <a:pathLst>
                  <a:path w="3" h="4">
                    <a:moveTo>
                      <a:pt x="0" y="4"/>
                    </a:moveTo>
                    <a:cubicBezTo>
                      <a:pt x="3" y="3"/>
                      <a:pt x="2" y="2"/>
                      <a:pt x="3" y="0"/>
                    </a:cubicBezTo>
                    <a:cubicBezTo>
                      <a:pt x="3" y="0"/>
                      <a:pt x="1" y="3"/>
                      <a:pt x="0" y="3"/>
                    </a:cubicBezTo>
                    <a:cubicBezTo>
                      <a:pt x="0" y="3"/>
                      <a:pt x="0" y="4"/>
                      <a:pt x="0" y="4"/>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09" name="Freeform 285"/>
              <p:cNvSpPr>
                <a:spLocks/>
              </p:cNvSpPr>
              <p:nvPr/>
            </p:nvSpPr>
            <p:spPr bwMode="auto">
              <a:xfrm>
                <a:off x="4557" y="1884"/>
                <a:ext cx="9" cy="18"/>
              </a:xfrm>
              <a:custGeom>
                <a:avLst/>
                <a:gdLst/>
                <a:ahLst/>
                <a:cxnLst>
                  <a:cxn ang="0">
                    <a:pos x="0" y="5"/>
                  </a:cxn>
                  <a:cxn ang="0">
                    <a:pos x="1" y="0"/>
                  </a:cxn>
                  <a:cxn ang="0">
                    <a:pos x="1" y="5"/>
                  </a:cxn>
                  <a:cxn ang="0">
                    <a:pos x="0" y="5"/>
                  </a:cxn>
                </a:cxnLst>
                <a:rect l="0" t="0" r="r" b="b"/>
                <a:pathLst>
                  <a:path w="3" h="5">
                    <a:moveTo>
                      <a:pt x="0" y="5"/>
                    </a:moveTo>
                    <a:cubicBezTo>
                      <a:pt x="0" y="5"/>
                      <a:pt x="2" y="1"/>
                      <a:pt x="1" y="0"/>
                    </a:cubicBezTo>
                    <a:cubicBezTo>
                      <a:pt x="1" y="0"/>
                      <a:pt x="3" y="1"/>
                      <a:pt x="1" y="5"/>
                    </a:cubicBezTo>
                    <a:cubicBezTo>
                      <a:pt x="1" y="5"/>
                      <a:pt x="0" y="5"/>
                      <a:pt x="0" y="5"/>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10" name="Freeform 286"/>
              <p:cNvSpPr>
                <a:spLocks/>
              </p:cNvSpPr>
              <p:nvPr/>
            </p:nvSpPr>
            <p:spPr bwMode="auto">
              <a:xfrm>
                <a:off x="4557" y="1884"/>
                <a:ext cx="9" cy="18"/>
              </a:xfrm>
              <a:custGeom>
                <a:avLst/>
                <a:gdLst/>
                <a:ahLst/>
                <a:cxnLst>
                  <a:cxn ang="0">
                    <a:pos x="0" y="5"/>
                  </a:cxn>
                  <a:cxn ang="0">
                    <a:pos x="1" y="0"/>
                  </a:cxn>
                  <a:cxn ang="0">
                    <a:pos x="1" y="5"/>
                  </a:cxn>
                  <a:cxn ang="0">
                    <a:pos x="0" y="5"/>
                  </a:cxn>
                </a:cxnLst>
                <a:rect l="0" t="0" r="r" b="b"/>
                <a:pathLst>
                  <a:path w="3" h="5">
                    <a:moveTo>
                      <a:pt x="0" y="5"/>
                    </a:moveTo>
                    <a:cubicBezTo>
                      <a:pt x="0" y="5"/>
                      <a:pt x="2" y="1"/>
                      <a:pt x="1" y="0"/>
                    </a:cubicBezTo>
                    <a:cubicBezTo>
                      <a:pt x="1" y="0"/>
                      <a:pt x="3" y="1"/>
                      <a:pt x="1" y="5"/>
                    </a:cubicBezTo>
                    <a:cubicBezTo>
                      <a:pt x="1" y="5"/>
                      <a:pt x="0" y="5"/>
                      <a:pt x="0" y="5"/>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11" name="Freeform 287"/>
              <p:cNvSpPr>
                <a:spLocks/>
              </p:cNvSpPr>
              <p:nvPr/>
            </p:nvSpPr>
            <p:spPr bwMode="auto">
              <a:xfrm>
                <a:off x="4506" y="1829"/>
                <a:ext cx="9" cy="18"/>
              </a:xfrm>
              <a:custGeom>
                <a:avLst/>
                <a:gdLst/>
                <a:ahLst/>
                <a:cxnLst>
                  <a:cxn ang="0">
                    <a:pos x="0" y="4"/>
                  </a:cxn>
                  <a:cxn ang="0">
                    <a:pos x="2" y="0"/>
                  </a:cxn>
                  <a:cxn ang="0">
                    <a:pos x="2" y="5"/>
                  </a:cxn>
                  <a:cxn ang="0">
                    <a:pos x="0" y="4"/>
                  </a:cxn>
                </a:cxnLst>
                <a:rect l="0" t="0" r="r" b="b"/>
                <a:pathLst>
                  <a:path w="3" h="5">
                    <a:moveTo>
                      <a:pt x="0" y="4"/>
                    </a:moveTo>
                    <a:cubicBezTo>
                      <a:pt x="0" y="4"/>
                      <a:pt x="3" y="1"/>
                      <a:pt x="2" y="0"/>
                    </a:cubicBezTo>
                    <a:cubicBezTo>
                      <a:pt x="2" y="0"/>
                      <a:pt x="3" y="1"/>
                      <a:pt x="2" y="5"/>
                    </a:cubicBezTo>
                    <a:cubicBezTo>
                      <a:pt x="2" y="5"/>
                      <a:pt x="0" y="4"/>
                      <a:pt x="0" y="4"/>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12" name="Freeform 288"/>
              <p:cNvSpPr>
                <a:spLocks/>
              </p:cNvSpPr>
              <p:nvPr/>
            </p:nvSpPr>
            <p:spPr bwMode="auto">
              <a:xfrm>
                <a:off x="4506" y="1829"/>
                <a:ext cx="9" cy="18"/>
              </a:xfrm>
              <a:custGeom>
                <a:avLst/>
                <a:gdLst/>
                <a:ahLst/>
                <a:cxnLst>
                  <a:cxn ang="0">
                    <a:pos x="0" y="4"/>
                  </a:cxn>
                  <a:cxn ang="0">
                    <a:pos x="2" y="0"/>
                  </a:cxn>
                  <a:cxn ang="0">
                    <a:pos x="2" y="5"/>
                  </a:cxn>
                  <a:cxn ang="0">
                    <a:pos x="0" y="4"/>
                  </a:cxn>
                </a:cxnLst>
                <a:rect l="0" t="0" r="r" b="b"/>
                <a:pathLst>
                  <a:path w="3" h="5">
                    <a:moveTo>
                      <a:pt x="0" y="4"/>
                    </a:moveTo>
                    <a:cubicBezTo>
                      <a:pt x="0" y="4"/>
                      <a:pt x="3" y="1"/>
                      <a:pt x="2" y="0"/>
                    </a:cubicBezTo>
                    <a:cubicBezTo>
                      <a:pt x="2" y="0"/>
                      <a:pt x="3" y="1"/>
                      <a:pt x="2" y="5"/>
                    </a:cubicBezTo>
                    <a:cubicBezTo>
                      <a:pt x="2" y="5"/>
                      <a:pt x="0" y="4"/>
                      <a:pt x="0" y="4"/>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13" name="Freeform 289"/>
              <p:cNvSpPr>
                <a:spLocks/>
              </p:cNvSpPr>
              <p:nvPr/>
            </p:nvSpPr>
            <p:spPr bwMode="auto">
              <a:xfrm>
                <a:off x="4506" y="1957"/>
                <a:ext cx="18" cy="9"/>
              </a:xfrm>
              <a:custGeom>
                <a:avLst/>
                <a:gdLst/>
                <a:ahLst/>
                <a:cxnLst>
                  <a:cxn ang="0">
                    <a:pos x="4" y="0"/>
                  </a:cxn>
                  <a:cxn ang="0">
                    <a:pos x="0" y="1"/>
                  </a:cxn>
                  <a:cxn ang="0">
                    <a:pos x="5" y="1"/>
                  </a:cxn>
                  <a:cxn ang="0">
                    <a:pos x="4" y="0"/>
                  </a:cxn>
                </a:cxnLst>
                <a:rect l="0" t="0" r="r" b="b"/>
                <a:pathLst>
                  <a:path w="5" h="3">
                    <a:moveTo>
                      <a:pt x="4" y="0"/>
                    </a:moveTo>
                    <a:cubicBezTo>
                      <a:pt x="4" y="0"/>
                      <a:pt x="1" y="3"/>
                      <a:pt x="0" y="1"/>
                    </a:cubicBezTo>
                    <a:cubicBezTo>
                      <a:pt x="0" y="1"/>
                      <a:pt x="1" y="3"/>
                      <a:pt x="5" y="1"/>
                    </a:cubicBezTo>
                    <a:cubicBezTo>
                      <a:pt x="5" y="1"/>
                      <a:pt x="4" y="0"/>
                      <a:pt x="4"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14" name="Freeform 290"/>
              <p:cNvSpPr>
                <a:spLocks/>
              </p:cNvSpPr>
              <p:nvPr/>
            </p:nvSpPr>
            <p:spPr bwMode="auto">
              <a:xfrm>
                <a:off x="4506" y="1957"/>
                <a:ext cx="18" cy="9"/>
              </a:xfrm>
              <a:custGeom>
                <a:avLst/>
                <a:gdLst/>
                <a:ahLst/>
                <a:cxnLst>
                  <a:cxn ang="0">
                    <a:pos x="4" y="0"/>
                  </a:cxn>
                  <a:cxn ang="0">
                    <a:pos x="0" y="1"/>
                  </a:cxn>
                  <a:cxn ang="0">
                    <a:pos x="5" y="1"/>
                  </a:cxn>
                  <a:cxn ang="0">
                    <a:pos x="4" y="0"/>
                  </a:cxn>
                </a:cxnLst>
                <a:rect l="0" t="0" r="r" b="b"/>
                <a:pathLst>
                  <a:path w="5" h="3">
                    <a:moveTo>
                      <a:pt x="4" y="0"/>
                    </a:moveTo>
                    <a:cubicBezTo>
                      <a:pt x="4" y="0"/>
                      <a:pt x="1" y="3"/>
                      <a:pt x="0" y="1"/>
                    </a:cubicBezTo>
                    <a:cubicBezTo>
                      <a:pt x="0" y="1"/>
                      <a:pt x="1" y="3"/>
                      <a:pt x="5" y="1"/>
                    </a:cubicBezTo>
                    <a:cubicBezTo>
                      <a:pt x="5" y="1"/>
                      <a:pt x="4" y="0"/>
                      <a:pt x="4"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15" name="Freeform 291"/>
              <p:cNvSpPr>
                <a:spLocks/>
              </p:cNvSpPr>
              <p:nvPr/>
            </p:nvSpPr>
            <p:spPr bwMode="auto">
              <a:xfrm>
                <a:off x="4465" y="1929"/>
                <a:ext cx="18" cy="9"/>
              </a:xfrm>
              <a:custGeom>
                <a:avLst/>
                <a:gdLst/>
                <a:ahLst/>
                <a:cxnLst>
                  <a:cxn ang="0">
                    <a:pos x="5" y="0"/>
                  </a:cxn>
                  <a:cxn ang="0">
                    <a:pos x="0" y="0"/>
                  </a:cxn>
                  <a:cxn ang="0">
                    <a:pos x="5" y="1"/>
                  </a:cxn>
                  <a:cxn ang="0">
                    <a:pos x="5" y="0"/>
                  </a:cxn>
                </a:cxnLst>
                <a:rect l="0" t="0" r="r" b="b"/>
                <a:pathLst>
                  <a:path w="5" h="2">
                    <a:moveTo>
                      <a:pt x="5" y="0"/>
                    </a:moveTo>
                    <a:cubicBezTo>
                      <a:pt x="5" y="0"/>
                      <a:pt x="1" y="2"/>
                      <a:pt x="0" y="0"/>
                    </a:cubicBezTo>
                    <a:cubicBezTo>
                      <a:pt x="0" y="0"/>
                      <a:pt x="1" y="2"/>
                      <a:pt x="5" y="1"/>
                    </a:cubicBezTo>
                    <a:cubicBezTo>
                      <a:pt x="5" y="1"/>
                      <a:pt x="5" y="0"/>
                      <a:pt x="5"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16" name="Freeform 292"/>
              <p:cNvSpPr>
                <a:spLocks/>
              </p:cNvSpPr>
              <p:nvPr/>
            </p:nvSpPr>
            <p:spPr bwMode="auto">
              <a:xfrm>
                <a:off x="4465" y="1929"/>
                <a:ext cx="18" cy="9"/>
              </a:xfrm>
              <a:custGeom>
                <a:avLst/>
                <a:gdLst/>
                <a:ahLst/>
                <a:cxnLst>
                  <a:cxn ang="0">
                    <a:pos x="5" y="0"/>
                  </a:cxn>
                  <a:cxn ang="0">
                    <a:pos x="0" y="0"/>
                  </a:cxn>
                  <a:cxn ang="0">
                    <a:pos x="5" y="1"/>
                  </a:cxn>
                  <a:cxn ang="0">
                    <a:pos x="5" y="0"/>
                  </a:cxn>
                </a:cxnLst>
                <a:rect l="0" t="0" r="r" b="b"/>
                <a:pathLst>
                  <a:path w="5" h="2">
                    <a:moveTo>
                      <a:pt x="5" y="0"/>
                    </a:moveTo>
                    <a:cubicBezTo>
                      <a:pt x="5" y="0"/>
                      <a:pt x="1" y="2"/>
                      <a:pt x="0" y="0"/>
                    </a:cubicBezTo>
                    <a:cubicBezTo>
                      <a:pt x="0" y="0"/>
                      <a:pt x="1" y="2"/>
                      <a:pt x="5" y="1"/>
                    </a:cubicBezTo>
                    <a:cubicBezTo>
                      <a:pt x="5" y="1"/>
                      <a:pt x="5" y="0"/>
                      <a:pt x="5"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17" name="Freeform 293"/>
              <p:cNvSpPr>
                <a:spLocks/>
              </p:cNvSpPr>
              <p:nvPr/>
            </p:nvSpPr>
            <p:spPr bwMode="auto">
              <a:xfrm>
                <a:off x="4442" y="1888"/>
                <a:ext cx="14" cy="5"/>
              </a:xfrm>
              <a:custGeom>
                <a:avLst/>
                <a:gdLst/>
                <a:ahLst/>
                <a:cxnLst>
                  <a:cxn ang="0">
                    <a:pos x="4" y="0"/>
                  </a:cxn>
                  <a:cxn ang="0">
                    <a:pos x="0" y="0"/>
                  </a:cxn>
                  <a:cxn ang="0">
                    <a:pos x="4" y="1"/>
                  </a:cxn>
                  <a:cxn ang="0">
                    <a:pos x="4" y="0"/>
                  </a:cxn>
                </a:cxnLst>
                <a:rect l="0" t="0" r="r" b="b"/>
                <a:pathLst>
                  <a:path w="4" h="2">
                    <a:moveTo>
                      <a:pt x="4" y="0"/>
                    </a:moveTo>
                    <a:cubicBezTo>
                      <a:pt x="4" y="0"/>
                      <a:pt x="0" y="1"/>
                      <a:pt x="0" y="0"/>
                    </a:cubicBezTo>
                    <a:cubicBezTo>
                      <a:pt x="0" y="0"/>
                      <a:pt x="0" y="2"/>
                      <a:pt x="4" y="1"/>
                    </a:cubicBezTo>
                    <a:cubicBezTo>
                      <a:pt x="4" y="1"/>
                      <a:pt x="4" y="0"/>
                      <a:pt x="4"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18" name="Freeform 294"/>
              <p:cNvSpPr>
                <a:spLocks/>
              </p:cNvSpPr>
              <p:nvPr/>
            </p:nvSpPr>
            <p:spPr bwMode="auto">
              <a:xfrm>
                <a:off x="4442" y="1888"/>
                <a:ext cx="14" cy="5"/>
              </a:xfrm>
              <a:custGeom>
                <a:avLst/>
                <a:gdLst/>
                <a:ahLst/>
                <a:cxnLst>
                  <a:cxn ang="0">
                    <a:pos x="4" y="0"/>
                  </a:cxn>
                  <a:cxn ang="0">
                    <a:pos x="0" y="0"/>
                  </a:cxn>
                  <a:cxn ang="0">
                    <a:pos x="4" y="1"/>
                  </a:cxn>
                  <a:cxn ang="0">
                    <a:pos x="4" y="0"/>
                  </a:cxn>
                </a:cxnLst>
                <a:rect l="0" t="0" r="r" b="b"/>
                <a:pathLst>
                  <a:path w="4" h="2">
                    <a:moveTo>
                      <a:pt x="4" y="0"/>
                    </a:moveTo>
                    <a:cubicBezTo>
                      <a:pt x="4" y="0"/>
                      <a:pt x="0" y="1"/>
                      <a:pt x="0" y="0"/>
                    </a:cubicBezTo>
                    <a:cubicBezTo>
                      <a:pt x="0" y="0"/>
                      <a:pt x="0" y="2"/>
                      <a:pt x="4" y="1"/>
                    </a:cubicBezTo>
                    <a:cubicBezTo>
                      <a:pt x="4" y="1"/>
                      <a:pt x="4" y="0"/>
                      <a:pt x="4"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19" name="Freeform 295"/>
              <p:cNvSpPr>
                <a:spLocks/>
              </p:cNvSpPr>
              <p:nvPr/>
            </p:nvSpPr>
            <p:spPr bwMode="auto">
              <a:xfrm>
                <a:off x="4419" y="1815"/>
                <a:ext cx="165" cy="146"/>
              </a:xfrm>
              <a:custGeom>
                <a:avLst/>
                <a:gdLst/>
                <a:ahLst/>
                <a:cxnLst>
                  <a:cxn ang="0">
                    <a:pos x="15" y="9"/>
                  </a:cxn>
                  <a:cxn ang="0">
                    <a:pos x="15" y="32"/>
                  </a:cxn>
                  <a:cxn ang="0">
                    <a:pos x="36" y="42"/>
                  </a:cxn>
                  <a:cxn ang="0">
                    <a:pos x="43" y="42"/>
                  </a:cxn>
                  <a:cxn ang="0">
                    <a:pos x="46" y="38"/>
                  </a:cxn>
                  <a:cxn ang="0">
                    <a:pos x="38" y="21"/>
                  </a:cxn>
                  <a:cxn ang="0">
                    <a:pos x="15" y="9"/>
                  </a:cxn>
                </a:cxnLst>
                <a:rect l="0" t="0" r="r" b="b"/>
                <a:pathLst>
                  <a:path w="46" h="42">
                    <a:moveTo>
                      <a:pt x="15" y="9"/>
                    </a:moveTo>
                    <a:cubicBezTo>
                      <a:pt x="15" y="9"/>
                      <a:pt x="0" y="15"/>
                      <a:pt x="15" y="32"/>
                    </a:cubicBezTo>
                    <a:cubicBezTo>
                      <a:pt x="15" y="32"/>
                      <a:pt x="21" y="41"/>
                      <a:pt x="36" y="42"/>
                    </a:cubicBezTo>
                    <a:cubicBezTo>
                      <a:pt x="36" y="42"/>
                      <a:pt x="43" y="42"/>
                      <a:pt x="43" y="42"/>
                    </a:cubicBezTo>
                    <a:cubicBezTo>
                      <a:pt x="43" y="42"/>
                      <a:pt x="46" y="38"/>
                      <a:pt x="46" y="38"/>
                    </a:cubicBezTo>
                    <a:cubicBezTo>
                      <a:pt x="46" y="38"/>
                      <a:pt x="39" y="27"/>
                      <a:pt x="38" y="21"/>
                    </a:cubicBezTo>
                    <a:cubicBezTo>
                      <a:pt x="38" y="21"/>
                      <a:pt x="30" y="0"/>
                      <a:pt x="15" y="9"/>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320" name="Freeform 296"/>
              <p:cNvSpPr>
                <a:spLocks/>
              </p:cNvSpPr>
              <p:nvPr/>
            </p:nvSpPr>
            <p:spPr bwMode="auto">
              <a:xfrm>
                <a:off x="4479" y="1838"/>
                <a:ext cx="101" cy="105"/>
              </a:xfrm>
              <a:custGeom>
                <a:avLst/>
                <a:gdLst/>
                <a:ahLst/>
                <a:cxnLst>
                  <a:cxn ang="0">
                    <a:pos x="1" y="3"/>
                  </a:cxn>
                  <a:cxn ang="0">
                    <a:pos x="0" y="3"/>
                  </a:cxn>
                  <a:cxn ang="0">
                    <a:pos x="3" y="1"/>
                  </a:cxn>
                  <a:cxn ang="0">
                    <a:pos x="11" y="2"/>
                  </a:cxn>
                  <a:cxn ang="0">
                    <a:pos x="20" y="13"/>
                  </a:cxn>
                  <a:cxn ang="0">
                    <a:pos x="21" y="16"/>
                  </a:cxn>
                  <a:cxn ang="0">
                    <a:pos x="27" y="27"/>
                  </a:cxn>
                  <a:cxn ang="0">
                    <a:pos x="28" y="29"/>
                  </a:cxn>
                  <a:cxn ang="0">
                    <a:pos x="23" y="28"/>
                  </a:cxn>
                  <a:cxn ang="0">
                    <a:pos x="19" y="22"/>
                  </a:cxn>
                  <a:cxn ang="0">
                    <a:pos x="16" y="16"/>
                  </a:cxn>
                  <a:cxn ang="0">
                    <a:pos x="12" y="8"/>
                  </a:cxn>
                  <a:cxn ang="0">
                    <a:pos x="5" y="4"/>
                  </a:cxn>
                  <a:cxn ang="0">
                    <a:pos x="1" y="3"/>
                  </a:cxn>
                </a:cxnLst>
                <a:rect l="0" t="0" r="r" b="b"/>
                <a:pathLst>
                  <a:path w="28" h="30">
                    <a:moveTo>
                      <a:pt x="1" y="3"/>
                    </a:moveTo>
                    <a:cubicBezTo>
                      <a:pt x="1" y="3"/>
                      <a:pt x="0" y="3"/>
                      <a:pt x="0" y="3"/>
                    </a:cubicBezTo>
                    <a:cubicBezTo>
                      <a:pt x="1" y="2"/>
                      <a:pt x="2" y="1"/>
                      <a:pt x="3" y="1"/>
                    </a:cubicBezTo>
                    <a:cubicBezTo>
                      <a:pt x="6" y="0"/>
                      <a:pt x="9" y="1"/>
                      <a:pt x="11" y="2"/>
                    </a:cubicBezTo>
                    <a:cubicBezTo>
                      <a:pt x="16" y="5"/>
                      <a:pt x="18" y="9"/>
                      <a:pt x="20" y="13"/>
                    </a:cubicBezTo>
                    <a:cubicBezTo>
                      <a:pt x="20" y="14"/>
                      <a:pt x="21" y="15"/>
                      <a:pt x="21" y="16"/>
                    </a:cubicBezTo>
                    <a:cubicBezTo>
                      <a:pt x="23" y="20"/>
                      <a:pt x="24" y="24"/>
                      <a:pt x="27" y="27"/>
                    </a:cubicBezTo>
                    <a:cubicBezTo>
                      <a:pt x="27" y="28"/>
                      <a:pt x="27" y="29"/>
                      <a:pt x="28" y="29"/>
                    </a:cubicBezTo>
                    <a:cubicBezTo>
                      <a:pt x="26" y="30"/>
                      <a:pt x="24" y="29"/>
                      <a:pt x="23" y="28"/>
                    </a:cubicBezTo>
                    <a:cubicBezTo>
                      <a:pt x="22" y="25"/>
                      <a:pt x="21" y="24"/>
                      <a:pt x="19" y="22"/>
                    </a:cubicBezTo>
                    <a:cubicBezTo>
                      <a:pt x="18" y="20"/>
                      <a:pt x="18" y="18"/>
                      <a:pt x="16" y="16"/>
                    </a:cubicBezTo>
                    <a:cubicBezTo>
                      <a:pt x="14" y="13"/>
                      <a:pt x="13" y="11"/>
                      <a:pt x="12" y="8"/>
                    </a:cubicBezTo>
                    <a:cubicBezTo>
                      <a:pt x="11" y="7"/>
                      <a:pt x="7" y="4"/>
                      <a:pt x="5" y="4"/>
                    </a:cubicBezTo>
                    <a:cubicBezTo>
                      <a:pt x="3" y="4"/>
                      <a:pt x="1" y="4"/>
                      <a:pt x="1" y="3"/>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321" name="Freeform 297"/>
              <p:cNvSpPr>
                <a:spLocks/>
              </p:cNvSpPr>
              <p:nvPr/>
            </p:nvSpPr>
            <p:spPr bwMode="auto">
              <a:xfrm>
                <a:off x="4483" y="1838"/>
                <a:ext cx="92" cy="105"/>
              </a:xfrm>
              <a:custGeom>
                <a:avLst/>
                <a:gdLst/>
                <a:ahLst/>
                <a:cxnLst>
                  <a:cxn ang="0">
                    <a:pos x="2" y="1"/>
                  </a:cxn>
                  <a:cxn ang="0">
                    <a:pos x="8" y="1"/>
                  </a:cxn>
                  <a:cxn ang="0">
                    <a:pos x="10" y="3"/>
                  </a:cxn>
                  <a:cxn ang="0">
                    <a:pos x="15" y="7"/>
                  </a:cxn>
                  <a:cxn ang="0">
                    <a:pos x="16" y="9"/>
                  </a:cxn>
                  <a:cxn ang="0">
                    <a:pos x="19" y="13"/>
                  </a:cxn>
                  <a:cxn ang="0">
                    <a:pos x="20" y="17"/>
                  </a:cxn>
                  <a:cxn ang="0">
                    <a:pos x="25" y="27"/>
                  </a:cxn>
                  <a:cxn ang="0">
                    <a:pos x="26" y="28"/>
                  </a:cxn>
                  <a:cxn ang="0">
                    <a:pos x="26" y="29"/>
                  </a:cxn>
                  <a:cxn ang="0">
                    <a:pos x="22" y="27"/>
                  </a:cxn>
                  <a:cxn ang="0">
                    <a:pos x="18" y="21"/>
                  </a:cxn>
                  <a:cxn ang="0">
                    <a:pos x="18" y="20"/>
                  </a:cxn>
                  <a:cxn ang="0">
                    <a:pos x="15" y="16"/>
                  </a:cxn>
                  <a:cxn ang="0">
                    <a:pos x="13" y="11"/>
                  </a:cxn>
                  <a:cxn ang="0">
                    <a:pos x="11" y="8"/>
                  </a:cxn>
                  <a:cxn ang="0">
                    <a:pos x="9" y="7"/>
                  </a:cxn>
                  <a:cxn ang="0">
                    <a:pos x="5" y="4"/>
                  </a:cxn>
                  <a:cxn ang="0">
                    <a:pos x="0" y="3"/>
                  </a:cxn>
                  <a:cxn ang="0">
                    <a:pos x="0" y="3"/>
                  </a:cxn>
                  <a:cxn ang="0">
                    <a:pos x="0" y="3"/>
                  </a:cxn>
                  <a:cxn ang="0">
                    <a:pos x="0" y="2"/>
                  </a:cxn>
                  <a:cxn ang="0">
                    <a:pos x="2" y="1"/>
                  </a:cxn>
                </a:cxnLst>
                <a:rect l="0" t="0" r="r" b="b"/>
                <a:pathLst>
                  <a:path w="26" h="30">
                    <a:moveTo>
                      <a:pt x="2" y="1"/>
                    </a:moveTo>
                    <a:cubicBezTo>
                      <a:pt x="4" y="0"/>
                      <a:pt x="6" y="1"/>
                      <a:pt x="8" y="1"/>
                    </a:cubicBezTo>
                    <a:cubicBezTo>
                      <a:pt x="9" y="2"/>
                      <a:pt x="10" y="2"/>
                      <a:pt x="10" y="3"/>
                    </a:cubicBezTo>
                    <a:cubicBezTo>
                      <a:pt x="12" y="4"/>
                      <a:pt x="14" y="5"/>
                      <a:pt x="15" y="7"/>
                    </a:cubicBezTo>
                    <a:cubicBezTo>
                      <a:pt x="15" y="7"/>
                      <a:pt x="16" y="8"/>
                      <a:pt x="16" y="9"/>
                    </a:cubicBezTo>
                    <a:cubicBezTo>
                      <a:pt x="17" y="10"/>
                      <a:pt x="18" y="12"/>
                      <a:pt x="19" y="13"/>
                    </a:cubicBezTo>
                    <a:cubicBezTo>
                      <a:pt x="19" y="14"/>
                      <a:pt x="20" y="16"/>
                      <a:pt x="20" y="17"/>
                    </a:cubicBezTo>
                    <a:cubicBezTo>
                      <a:pt x="21" y="20"/>
                      <a:pt x="23" y="24"/>
                      <a:pt x="25" y="27"/>
                    </a:cubicBezTo>
                    <a:cubicBezTo>
                      <a:pt x="26" y="27"/>
                      <a:pt x="26" y="27"/>
                      <a:pt x="26" y="28"/>
                    </a:cubicBezTo>
                    <a:cubicBezTo>
                      <a:pt x="26" y="28"/>
                      <a:pt x="26" y="29"/>
                      <a:pt x="26" y="29"/>
                    </a:cubicBezTo>
                    <a:cubicBezTo>
                      <a:pt x="25" y="30"/>
                      <a:pt x="23" y="28"/>
                      <a:pt x="22" y="27"/>
                    </a:cubicBezTo>
                    <a:cubicBezTo>
                      <a:pt x="21" y="25"/>
                      <a:pt x="20" y="23"/>
                      <a:pt x="18" y="21"/>
                    </a:cubicBezTo>
                    <a:cubicBezTo>
                      <a:pt x="18" y="21"/>
                      <a:pt x="18" y="21"/>
                      <a:pt x="18" y="20"/>
                    </a:cubicBezTo>
                    <a:cubicBezTo>
                      <a:pt x="17" y="19"/>
                      <a:pt x="16" y="17"/>
                      <a:pt x="15" y="16"/>
                    </a:cubicBezTo>
                    <a:cubicBezTo>
                      <a:pt x="14" y="14"/>
                      <a:pt x="14" y="13"/>
                      <a:pt x="13" y="11"/>
                    </a:cubicBezTo>
                    <a:cubicBezTo>
                      <a:pt x="12" y="10"/>
                      <a:pt x="12" y="9"/>
                      <a:pt x="11" y="8"/>
                    </a:cubicBezTo>
                    <a:cubicBezTo>
                      <a:pt x="10" y="8"/>
                      <a:pt x="10" y="7"/>
                      <a:pt x="9" y="7"/>
                    </a:cubicBezTo>
                    <a:cubicBezTo>
                      <a:pt x="8" y="5"/>
                      <a:pt x="6" y="4"/>
                      <a:pt x="5" y="4"/>
                    </a:cubicBezTo>
                    <a:cubicBezTo>
                      <a:pt x="3" y="4"/>
                      <a:pt x="1" y="4"/>
                      <a:pt x="0" y="3"/>
                    </a:cubicBezTo>
                    <a:cubicBezTo>
                      <a:pt x="0" y="3"/>
                      <a:pt x="0" y="3"/>
                      <a:pt x="0" y="3"/>
                    </a:cubicBezTo>
                    <a:cubicBezTo>
                      <a:pt x="0" y="3"/>
                      <a:pt x="0" y="3"/>
                      <a:pt x="0" y="3"/>
                    </a:cubicBezTo>
                    <a:cubicBezTo>
                      <a:pt x="0" y="3"/>
                      <a:pt x="0" y="2"/>
                      <a:pt x="0" y="2"/>
                    </a:cubicBezTo>
                    <a:cubicBezTo>
                      <a:pt x="1" y="2"/>
                      <a:pt x="2" y="1"/>
                      <a:pt x="2" y="1"/>
                    </a:cubicBezTo>
                    <a:close/>
                  </a:path>
                </a:pathLst>
              </a:custGeom>
              <a:solidFill>
                <a:srgbClr val="147C5D"/>
              </a:solidFill>
              <a:ln w="9525">
                <a:noFill/>
                <a:round/>
                <a:headEnd/>
                <a:tailEnd/>
              </a:ln>
            </p:spPr>
            <p:txBody>
              <a:bodyPr/>
              <a:lstStyle/>
              <a:p>
                <a:pPr>
                  <a:defRPr/>
                </a:pPr>
                <a:endParaRPr lang="es-MX">
                  <a:latin typeface="Arial" charset="0"/>
                  <a:cs typeface="Arial" charset="0"/>
                </a:endParaRPr>
              </a:p>
            </p:txBody>
          </p:sp>
          <p:sp>
            <p:nvSpPr>
              <p:cNvPr id="1322" name="Freeform 298"/>
              <p:cNvSpPr>
                <a:spLocks/>
              </p:cNvSpPr>
              <p:nvPr/>
            </p:nvSpPr>
            <p:spPr bwMode="auto">
              <a:xfrm>
                <a:off x="4483" y="1843"/>
                <a:ext cx="92" cy="100"/>
              </a:xfrm>
              <a:custGeom>
                <a:avLst/>
                <a:gdLst/>
                <a:ahLst/>
                <a:cxnLst>
                  <a:cxn ang="0">
                    <a:pos x="3" y="0"/>
                  </a:cxn>
                  <a:cxn ang="0">
                    <a:pos x="8" y="1"/>
                  </a:cxn>
                  <a:cxn ang="0">
                    <a:pos x="11" y="3"/>
                  </a:cxn>
                  <a:cxn ang="0">
                    <a:pos x="15" y="6"/>
                  </a:cxn>
                  <a:cxn ang="0">
                    <a:pos x="16" y="8"/>
                  </a:cxn>
                  <a:cxn ang="0">
                    <a:pos x="18" y="13"/>
                  </a:cxn>
                  <a:cxn ang="0">
                    <a:pos x="20" y="16"/>
                  </a:cxn>
                  <a:cxn ang="0">
                    <a:pos x="25" y="26"/>
                  </a:cxn>
                  <a:cxn ang="0">
                    <a:pos x="25" y="27"/>
                  </a:cxn>
                  <a:cxn ang="0">
                    <a:pos x="26" y="28"/>
                  </a:cxn>
                  <a:cxn ang="0">
                    <a:pos x="22" y="26"/>
                  </a:cxn>
                  <a:cxn ang="0">
                    <a:pos x="18" y="20"/>
                  </a:cxn>
                  <a:cxn ang="0">
                    <a:pos x="18" y="19"/>
                  </a:cxn>
                  <a:cxn ang="0">
                    <a:pos x="15" y="14"/>
                  </a:cxn>
                  <a:cxn ang="0">
                    <a:pos x="13" y="10"/>
                  </a:cxn>
                  <a:cxn ang="0">
                    <a:pos x="11" y="7"/>
                  </a:cxn>
                  <a:cxn ang="0">
                    <a:pos x="9" y="6"/>
                  </a:cxn>
                  <a:cxn ang="0">
                    <a:pos x="5" y="3"/>
                  </a:cxn>
                  <a:cxn ang="0">
                    <a:pos x="1" y="2"/>
                  </a:cxn>
                  <a:cxn ang="0">
                    <a:pos x="0" y="2"/>
                  </a:cxn>
                  <a:cxn ang="0">
                    <a:pos x="0" y="2"/>
                  </a:cxn>
                  <a:cxn ang="0">
                    <a:pos x="1" y="1"/>
                  </a:cxn>
                  <a:cxn ang="0">
                    <a:pos x="3" y="0"/>
                  </a:cxn>
                </a:cxnLst>
                <a:rect l="0" t="0" r="r" b="b"/>
                <a:pathLst>
                  <a:path w="26" h="28">
                    <a:moveTo>
                      <a:pt x="3" y="0"/>
                    </a:moveTo>
                    <a:cubicBezTo>
                      <a:pt x="4" y="0"/>
                      <a:pt x="7" y="0"/>
                      <a:pt x="8" y="1"/>
                    </a:cubicBezTo>
                    <a:cubicBezTo>
                      <a:pt x="9" y="1"/>
                      <a:pt x="10" y="2"/>
                      <a:pt x="11" y="3"/>
                    </a:cubicBezTo>
                    <a:cubicBezTo>
                      <a:pt x="12" y="4"/>
                      <a:pt x="14" y="5"/>
                      <a:pt x="15" y="6"/>
                    </a:cubicBezTo>
                    <a:cubicBezTo>
                      <a:pt x="15" y="7"/>
                      <a:pt x="16" y="7"/>
                      <a:pt x="16" y="8"/>
                    </a:cubicBezTo>
                    <a:cubicBezTo>
                      <a:pt x="17" y="10"/>
                      <a:pt x="18" y="11"/>
                      <a:pt x="18" y="13"/>
                    </a:cubicBezTo>
                    <a:cubicBezTo>
                      <a:pt x="19" y="14"/>
                      <a:pt x="19" y="15"/>
                      <a:pt x="20" y="16"/>
                    </a:cubicBezTo>
                    <a:cubicBezTo>
                      <a:pt x="21" y="19"/>
                      <a:pt x="23" y="24"/>
                      <a:pt x="25" y="26"/>
                    </a:cubicBezTo>
                    <a:cubicBezTo>
                      <a:pt x="25" y="26"/>
                      <a:pt x="25" y="27"/>
                      <a:pt x="25" y="27"/>
                    </a:cubicBezTo>
                    <a:cubicBezTo>
                      <a:pt x="26" y="27"/>
                      <a:pt x="25" y="28"/>
                      <a:pt x="26" y="28"/>
                    </a:cubicBezTo>
                    <a:cubicBezTo>
                      <a:pt x="24" y="28"/>
                      <a:pt x="23" y="27"/>
                      <a:pt x="22" y="26"/>
                    </a:cubicBezTo>
                    <a:cubicBezTo>
                      <a:pt x="21" y="23"/>
                      <a:pt x="19" y="21"/>
                      <a:pt x="18" y="20"/>
                    </a:cubicBezTo>
                    <a:cubicBezTo>
                      <a:pt x="18" y="19"/>
                      <a:pt x="18" y="19"/>
                      <a:pt x="18" y="19"/>
                    </a:cubicBezTo>
                    <a:cubicBezTo>
                      <a:pt x="17" y="17"/>
                      <a:pt x="16" y="16"/>
                      <a:pt x="15" y="14"/>
                    </a:cubicBezTo>
                    <a:cubicBezTo>
                      <a:pt x="14" y="13"/>
                      <a:pt x="14" y="11"/>
                      <a:pt x="13" y="10"/>
                    </a:cubicBezTo>
                    <a:cubicBezTo>
                      <a:pt x="12" y="9"/>
                      <a:pt x="12" y="8"/>
                      <a:pt x="11" y="7"/>
                    </a:cubicBezTo>
                    <a:cubicBezTo>
                      <a:pt x="11" y="7"/>
                      <a:pt x="10" y="6"/>
                      <a:pt x="9" y="6"/>
                    </a:cubicBezTo>
                    <a:cubicBezTo>
                      <a:pt x="8" y="4"/>
                      <a:pt x="6" y="3"/>
                      <a:pt x="5" y="3"/>
                    </a:cubicBezTo>
                    <a:cubicBezTo>
                      <a:pt x="3" y="3"/>
                      <a:pt x="1" y="3"/>
                      <a:pt x="1" y="2"/>
                    </a:cubicBezTo>
                    <a:cubicBezTo>
                      <a:pt x="1" y="2"/>
                      <a:pt x="0" y="2"/>
                      <a:pt x="0" y="2"/>
                    </a:cubicBezTo>
                    <a:cubicBezTo>
                      <a:pt x="0" y="2"/>
                      <a:pt x="0" y="2"/>
                      <a:pt x="0" y="2"/>
                    </a:cubicBezTo>
                    <a:cubicBezTo>
                      <a:pt x="1" y="2"/>
                      <a:pt x="0" y="2"/>
                      <a:pt x="1" y="1"/>
                    </a:cubicBezTo>
                    <a:cubicBezTo>
                      <a:pt x="1" y="1"/>
                      <a:pt x="2" y="0"/>
                      <a:pt x="3" y="0"/>
                    </a:cubicBezTo>
                    <a:close/>
                  </a:path>
                </a:pathLst>
              </a:custGeom>
              <a:solidFill>
                <a:srgbClr val="488C63"/>
              </a:solidFill>
              <a:ln w="9525">
                <a:noFill/>
                <a:round/>
                <a:headEnd/>
                <a:tailEnd/>
              </a:ln>
            </p:spPr>
            <p:txBody>
              <a:bodyPr/>
              <a:lstStyle/>
              <a:p>
                <a:pPr>
                  <a:defRPr/>
                </a:pPr>
                <a:endParaRPr lang="es-MX">
                  <a:latin typeface="Arial" charset="0"/>
                  <a:cs typeface="Arial" charset="0"/>
                </a:endParaRPr>
              </a:p>
            </p:txBody>
          </p:sp>
          <p:sp>
            <p:nvSpPr>
              <p:cNvPr id="1323" name="Freeform 299"/>
              <p:cNvSpPr>
                <a:spLocks/>
              </p:cNvSpPr>
              <p:nvPr/>
            </p:nvSpPr>
            <p:spPr bwMode="auto">
              <a:xfrm>
                <a:off x="4488" y="1843"/>
                <a:ext cx="83" cy="100"/>
              </a:xfrm>
              <a:custGeom>
                <a:avLst/>
                <a:gdLst/>
                <a:ahLst/>
                <a:cxnLst>
                  <a:cxn ang="0">
                    <a:pos x="2" y="0"/>
                  </a:cxn>
                  <a:cxn ang="0">
                    <a:pos x="7" y="1"/>
                  </a:cxn>
                  <a:cxn ang="0">
                    <a:pos x="10" y="3"/>
                  </a:cxn>
                  <a:cxn ang="0">
                    <a:pos x="13" y="7"/>
                  </a:cxn>
                  <a:cxn ang="0">
                    <a:pos x="15" y="9"/>
                  </a:cxn>
                  <a:cxn ang="0">
                    <a:pos x="17" y="13"/>
                  </a:cxn>
                  <a:cxn ang="0">
                    <a:pos x="18" y="16"/>
                  </a:cxn>
                  <a:cxn ang="0">
                    <a:pos x="24" y="26"/>
                  </a:cxn>
                  <a:cxn ang="0">
                    <a:pos x="24" y="27"/>
                  </a:cxn>
                  <a:cxn ang="0">
                    <a:pos x="24" y="28"/>
                  </a:cxn>
                  <a:cxn ang="0">
                    <a:pos x="21" y="25"/>
                  </a:cxn>
                  <a:cxn ang="0">
                    <a:pos x="17" y="19"/>
                  </a:cxn>
                  <a:cxn ang="0">
                    <a:pos x="17" y="18"/>
                  </a:cxn>
                  <a:cxn ang="0">
                    <a:pos x="14" y="14"/>
                  </a:cxn>
                  <a:cxn ang="0">
                    <a:pos x="12" y="10"/>
                  </a:cxn>
                  <a:cxn ang="0">
                    <a:pos x="10" y="7"/>
                  </a:cxn>
                  <a:cxn ang="0">
                    <a:pos x="9" y="5"/>
                  </a:cxn>
                  <a:cxn ang="0">
                    <a:pos x="5" y="3"/>
                  </a:cxn>
                  <a:cxn ang="0">
                    <a:pos x="0" y="2"/>
                  </a:cxn>
                  <a:cxn ang="0">
                    <a:pos x="0" y="2"/>
                  </a:cxn>
                  <a:cxn ang="0">
                    <a:pos x="0" y="1"/>
                  </a:cxn>
                  <a:cxn ang="0">
                    <a:pos x="2" y="0"/>
                  </a:cxn>
                </a:cxnLst>
                <a:rect l="0" t="0" r="r" b="b"/>
                <a:pathLst>
                  <a:path w="24" h="28">
                    <a:moveTo>
                      <a:pt x="2" y="0"/>
                    </a:moveTo>
                    <a:cubicBezTo>
                      <a:pt x="4" y="0"/>
                      <a:pt x="6" y="1"/>
                      <a:pt x="7" y="1"/>
                    </a:cubicBezTo>
                    <a:cubicBezTo>
                      <a:pt x="8" y="2"/>
                      <a:pt x="9" y="3"/>
                      <a:pt x="10" y="3"/>
                    </a:cubicBezTo>
                    <a:cubicBezTo>
                      <a:pt x="11" y="4"/>
                      <a:pt x="12" y="5"/>
                      <a:pt x="13" y="7"/>
                    </a:cubicBezTo>
                    <a:cubicBezTo>
                      <a:pt x="14" y="7"/>
                      <a:pt x="14" y="8"/>
                      <a:pt x="15" y="9"/>
                    </a:cubicBezTo>
                    <a:cubicBezTo>
                      <a:pt x="16" y="10"/>
                      <a:pt x="16" y="12"/>
                      <a:pt x="17" y="13"/>
                    </a:cubicBezTo>
                    <a:cubicBezTo>
                      <a:pt x="18" y="14"/>
                      <a:pt x="18" y="15"/>
                      <a:pt x="18" y="16"/>
                    </a:cubicBezTo>
                    <a:cubicBezTo>
                      <a:pt x="20" y="19"/>
                      <a:pt x="22" y="24"/>
                      <a:pt x="24" y="26"/>
                    </a:cubicBezTo>
                    <a:cubicBezTo>
                      <a:pt x="24" y="27"/>
                      <a:pt x="24" y="27"/>
                      <a:pt x="24" y="27"/>
                    </a:cubicBezTo>
                    <a:cubicBezTo>
                      <a:pt x="24" y="27"/>
                      <a:pt x="24" y="28"/>
                      <a:pt x="24" y="28"/>
                    </a:cubicBezTo>
                    <a:cubicBezTo>
                      <a:pt x="23" y="28"/>
                      <a:pt x="22" y="26"/>
                      <a:pt x="21" y="25"/>
                    </a:cubicBezTo>
                    <a:cubicBezTo>
                      <a:pt x="20" y="23"/>
                      <a:pt x="18" y="21"/>
                      <a:pt x="17" y="19"/>
                    </a:cubicBezTo>
                    <a:cubicBezTo>
                      <a:pt x="17" y="19"/>
                      <a:pt x="17" y="19"/>
                      <a:pt x="17" y="18"/>
                    </a:cubicBezTo>
                    <a:cubicBezTo>
                      <a:pt x="16" y="17"/>
                      <a:pt x="15" y="15"/>
                      <a:pt x="14" y="14"/>
                    </a:cubicBezTo>
                    <a:cubicBezTo>
                      <a:pt x="13" y="12"/>
                      <a:pt x="13" y="11"/>
                      <a:pt x="12" y="10"/>
                    </a:cubicBezTo>
                    <a:cubicBezTo>
                      <a:pt x="12" y="9"/>
                      <a:pt x="11" y="8"/>
                      <a:pt x="10" y="7"/>
                    </a:cubicBezTo>
                    <a:cubicBezTo>
                      <a:pt x="10" y="7"/>
                      <a:pt x="9" y="6"/>
                      <a:pt x="9" y="5"/>
                    </a:cubicBezTo>
                    <a:cubicBezTo>
                      <a:pt x="7" y="4"/>
                      <a:pt x="6" y="3"/>
                      <a:pt x="5" y="3"/>
                    </a:cubicBezTo>
                    <a:cubicBezTo>
                      <a:pt x="3" y="3"/>
                      <a:pt x="1" y="3"/>
                      <a:pt x="0" y="2"/>
                    </a:cubicBezTo>
                    <a:cubicBezTo>
                      <a:pt x="0" y="2"/>
                      <a:pt x="0" y="2"/>
                      <a:pt x="0" y="2"/>
                    </a:cubicBezTo>
                    <a:cubicBezTo>
                      <a:pt x="0" y="2"/>
                      <a:pt x="0" y="2"/>
                      <a:pt x="0" y="1"/>
                    </a:cubicBezTo>
                    <a:cubicBezTo>
                      <a:pt x="1" y="1"/>
                      <a:pt x="1" y="1"/>
                      <a:pt x="2" y="0"/>
                    </a:cubicBezTo>
                    <a:close/>
                  </a:path>
                </a:pathLst>
              </a:custGeom>
              <a:solidFill>
                <a:srgbClr val="6A9D69"/>
              </a:solidFill>
              <a:ln w="9525">
                <a:noFill/>
                <a:round/>
                <a:headEnd/>
                <a:tailEnd/>
              </a:ln>
            </p:spPr>
            <p:txBody>
              <a:bodyPr/>
              <a:lstStyle/>
              <a:p>
                <a:pPr>
                  <a:defRPr/>
                </a:pPr>
                <a:endParaRPr lang="es-MX">
                  <a:latin typeface="Arial" charset="0"/>
                  <a:cs typeface="Arial" charset="0"/>
                </a:endParaRPr>
              </a:p>
            </p:txBody>
          </p:sp>
          <p:sp>
            <p:nvSpPr>
              <p:cNvPr id="1324" name="Freeform 300"/>
              <p:cNvSpPr>
                <a:spLocks/>
              </p:cNvSpPr>
              <p:nvPr/>
            </p:nvSpPr>
            <p:spPr bwMode="auto">
              <a:xfrm>
                <a:off x="4488" y="1843"/>
                <a:ext cx="83" cy="96"/>
              </a:xfrm>
              <a:custGeom>
                <a:avLst/>
                <a:gdLst/>
                <a:ahLst/>
                <a:cxnLst>
                  <a:cxn ang="0">
                    <a:pos x="3" y="1"/>
                  </a:cxn>
                  <a:cxn ang="0">
                    <a:pos x="7" y="2"/>
                  </a:cxn>
                  <a:cxn ang="0">
                    <a:pos x="10" y="4"/>
                  </a:cxn>
                  <a:cxn ang="0">
                    <a:pos x="13" y="8"/>
                  </a:cxn>
                  <a:cxn ang="0">
                    <a:pos x="15" y="9"/>
                  </a:cxn>
                  <a:cxn ang="0">
                    <a:pos x="17" y="14"/>
                  </a:cxn>
                  <a:cxn ang="0">
                    <a:pos x="18" y="17"/>
                  </a:cxn>
                  <a:cxn ang="0">
                    <a:pos x="24" y="27"/>
                  </a:cxn>
                  <a:cxn ang="0">
                    <a:pos x="24" y="27"/>
                  </a:cxn>
                  <a:cxn ang="0">
                    <a:pos x="24" y="27"/>
                  </a:cxn>
                  <a:cxn ang="0">
                    <a:pos x="21" y="25"/>
                  </a:cxn>
                  <a:cxn ang="0">
                    <a:pos x="17" y="19"/>
                  </a:cxn>
                  <a:cxn ang="0">
                    <a:pos x="17" y="18"/>
                  </a:cxn>
                  <a:cxn ang="0">
                    <a:pos x="14" y="13"/>
                  </a:cxn>
                  <a:cxn ang="0">
                    <a:pos x="12" y="10"/>
                  </a:cxn>
                  <a:cxn ang="0">
                    <a:pos x="10" y="7"/>
                  </a:cxn>
                  <a:cxn ang="0">
                    <a:pos x="9" y="5"/>
                  </a:cxn>
                  <a:cxn ang="0">
                    <a:pos x="5" y="3"/>
                  </a:cxn>
                  <a:cxn ang="0">
                    <a:pos x="1" y="2"/>
                  </a:cxn>
                  <a:cxn ang="0">
                    <a:pos x="1" y="2"/>
                  </a:cxn>
                  <a:cxn ang="0">
                    <a:pos x="1" y="2"/>
                  </a:cxn>
                  <a:cxn ang="0">
                    <a:pos x="1" y="2"/>
                  </a:cxn>
                  <a:cxn ang="0">
                    <a:pos x="3" y="1"/>
                  </a:cxn>
                </a:cxnLst>
                <a:rect l="0" t="0" r="r" b="b"/>
                <a:pathLst>
                  <a:path w="24" h="27">
                    <a:moveTo>
                      <a:pt x="3" y="1"/>
                    </a:moveTo>
                    <a:cubicBezTo>
                      <a:pt x="4" y="0"/>
                      <a:pt x="7" y="2"/>
                      <a:pt x="7" y="2"/>
                    </a:cubicBezTo>
                    <a:cubicBezTo>
                      <a:pt x="8" y="3"/>
                      <a:pt x="9" y="3"/>
                      <a:pt x="10" y="4"/>
                    </a:cubicBezTo>
                    <a:cubicBezTo>
                      <a:pt x="11" y="5"/>
                      <a:pt x="12" y="6"/>
                      <a:pt x="13" y="8"/>
                    </a:cubicBezTo>
                    <a:cubicBezTo>
                      <a:pt x="14" y="8"/>
                      <a:pt x="14" y="9"/>
                      <a:pt x="15" y="9"/>
                    </a:cubicBezTo>
                    <a:cubicBezTo>
                      <a:pt x="15" y="11"/>
                      <a:pt x="16" y="12"/>
                      <a:pt x="17" y="14"/>
                    </a:cubicBezTo>
                    <a:cubicBezTo>
                      <a:pt x="17" y="15"/>
                      <a:pt x="18" y="16"/>
                      <a:pt x="18" y="17"/>
                    </a:cubicBezTo>
                    <a:cubicBezTo>
                      <a:pt x="19" y="19"/>
                      <a:pt x="22" y="25"/>
                      <a:pt x="24" y="27"/>
                    </a:cubicBezTo>
                    <a:cubicBezTo>
                      <a:pt x="24" y="27"/>
                      <a:pt x="24" y="27"/>
                      <a:pt x="24" y="27"/>
                    </a:cubicBezTo>
                    <a:cubicBezTo>
                      <a:pt x="24" y="27"/>
                      <a:pt x="24" y="27"/>
                      <a:pt x="24" y="27"/>
                    </a:cubicBezTo>
                    <a:cubicBezTo>
                      <a:pt x="23" y="27"/>
                      <a:pt x="22" y="26"/>
                      <a:pt x="21" y="25"/>
                    </a:cubicBezTo>
                    <a:cubicBezTo>
                      <a:pt x="19" y="23"/>
                      <a:pt x="18" y="20"/>
                      <a:pt x="17" y="19"/>
                    </a:cubicBezTo>
                    <a:cubicBezTo>
                      <a:pt x="17" y="18"/>
                      <a:pt x="17" y="18"/>
                      <a:pt x="17" y="18"/>
                    </a:cubicBezTo>
                    <a:cubicBezTo>
                      <a:pt x="16" y="16"/>
                      <a:pt x="15" y="15"/>
                      <a:pt x="14" y="13"/>
                    </a:cubicBezTo>
                    <a:cubicBezTo>
                      <a:pt x="14" y="12"/>
                      <a:pt x="13" y="11"/>
                      <a:pt x="12" y="10"/>
                    </a:cubicBezTo>
                    <a:cubicBezTo>
                      <a:pt x="12" y="9"/>
                      <a:pt x="11" y="8"/>
                      <a:pt x="10" y="7"/>
                    </a:cubicBezTo>
                    <a:cubicBezTo>
                      <a:pt x="10" y="7"/>
                      <a:pt x="9" y="6"/>
                      <a:pt x="9" y="5"/>
                    </a:cubicBezTo>
                    <a:cubicBezTo>
                      <a:pt x="8" y="4"/>
                      <a:pt x="6" y="3"/>
                      <a:pt x="5" y="3"/>
                    </a:cubicBezTo>
                    <a:cubicBezTo>
                      <a:pt x="4" y="2"/>
                      <a:pt x="2" y="3"/>
                      <a:pt x="1" y="2"/>
                    </a:cubicBezTo>
                    <a:cubicBezTo>
                      <a:pt x="1" y="2"/>
                      <a:pt x="1" y="2"/>
                      <a:pt x="1" y="2"/>
                    </a:cubicBezTo>
                    <a:cubicBezTo>
                      <a:pt x="1" y="2"/>
                      <a:pt x="1" y="2"/>
                      <a:pt x="1" y="2"/>
                    </a:cubicBezTo>
                    <a:cubicBezTo>
                      <a:pt x="1" y="2"/>
                      <a:pt x="0" y="2"/>
                      <a:pt x="1" y="2"/>
                    </a:cubicBezTo>
                    <a:cubicBezTo>
                      <a:pt x="1" y="1"/>
                      <a:pt x="2" y="1"/>
                      <a:pt x="3" y="1"/>
                    </a:cubicBezTo>
                    <a:close/>
                  </a:path>
                </a:pathLst>
              </a:custGeom>
              <a:solidFill>
                <a:srgbClr val="8DB26F"/>
              </a:solidFill>
              <a:ln w="9525">
                <a:noFill/>
                <a:round/>
                <a:headEnd/>
                <a:tailEnd/>
              </a:ln>
            </p:spPr>
            <p:txBody>
              <a:bodyPr/>
              <a:lstStyle/>
              <a:p>
                <a:pPr>
                  <a:defRPr/>
                </a:pPr>
                <a:endParaRPr lang="es-MX">
                  <a:latin typeface="Arial" charset="0"/>
                  <a:cs typeface="Arial" charset="0"/>
                </a:endParaRPr>
              </a:p>
            </p:txBody>
          </p:sp>
          <p:sp>
            <p:nvSpPr>
              <p:cNvPr id="1325" name="Freeform 301"/>
              <p:cNvSpPr>
                <a:spLocks/>
              </p:cNvSpPr>
              <p:nvPr/>
            </p:nvSpPr>
            <p:spPr bwMode="auto">
              <a:xfrm>
                <a:off x="4493" y="1847"/>
                <a:ext cx="78" cy="91"/>
              </a:xfrm>
              <a:custGeom>
                <a:avLst/>
                <a:gdLst/>
                <a:ahLst/>
                <a:cxnLst>
                  <a:cxn ang="0">
                    <a:pos x="2" y="0"/>
                  </a:cxn>
                  <a:cxn ang="0">
                    <a:pos x="7" y="1"/>
                  </a:cxn>
                  <a:cxn ang="0">
                    <a:pos x="9" y="3"/>
                  </a:cxn>
                  <a:cxn ang="0">
                    <a:pos x="12" y="7"/>
                  </a:cxn>
                  <a:cxn ang="0">
                    <a:pos x="13" y="9"/>
                  </a:cxn>
                  <a:cxn ang="0">
                    <a:pos x="16" y="13"/>
                  </a:cxn>
                  <a:cxn ang="0">
                    <a:pos x="17" y="16"/>
                  </a:cxn>
                  <a:cxn ang="0">
                    <a:pos x="22" y="26"/>
                  </a:cxn>
                  <a:cxn ang="0">
                    <a:pos x="23" y="26"/>
                  </a:cxn>
                  <a:cxn ang="0">
                    <a:pos x="22" y="26"/>
                  </a:cxn>
                  <a:cxn ang="0">
                    <a:pos x="20" y="23"/>
                  </a:cxn>
                  <a:cxn ang="0">
                    <a:pos x="16" y="17"/>
                  </a:cxn>
                  <a:cxn ang="0">
                    <a:pos x="16" y="16"/>
                  </a:cxn>
                  <a:cxn ang="0">
                    <a:pos x="13" y="12"/>
                  </a:cxn>
                  <a:cxn ang="0">
                    <a:pos x="12" y="8"/>
                  </a:cxn>
                  <a:cxn ang="0">
                    <a:pos x="10" y="6"/>
                  </a:cxn>
                  <a:cxn ang="0">
                    <a:pos x="8" y="4"/>
                  </a:cxn>
                  <a:cxn ang="0">
                    <a:pos x="4" y="2"/>
                  </a:cxn>
                  <a:cxn ang="0">
                    <a:pos x="1" y="1"/>
                  </a:cxn>
                  <a:cxn ang="0">
                    <a:pos x="0" y="1"/>
                  </a:cxn>
                  <a:cxn ang="0">
                    <a:pos x="0" y="1"/>
                  </a:cxn>
                  <a:cxn ang="0">
                    <a:pos x="2" y="0"/>
                  </a:cxn>
                </a:cxnLst>
                <a:rect l="0" t="0" r="r" b="b"/>
                <a:pathLst>
                  <a:path w="23" h="26">
                    <a:moveTo>
                      <a:pt x="2" y="0"/>
                    </a:moveTo>
                    <a:cubicBezTo>
                      <a:pt x="3" y="0"/>
                      <a:pt x="6" y="1"/>
                      <a:pt x="7" y="1"/>
                    </a:cubicBezTo>
                    <a:cubicBezTo>
                      <a:pt x="7" y="2"/>
                      <a:pt x="8" y="3"/>
                      <a:pt x="9" y="3"/>
                    </a:cubicBezTo>
                    <a:cubicBezTo>
                      <a:pt x="10" y="4"/>
                      <a:pt x="11" y="5"/>
                      <a:pt x="12" y="7"/>
                    </a:cubicBezTo>
                    <a:cubicBezTo>
                      <a:pt x="12" y="8"/>
                      <a:pt x="13" y="8"/>
                      <a:pt x="13" y="9"/>
                    </a:cubicBezTo>
                    <a:cubicBezTo>
                      <a:pt x="14" y="10"/>
                      <a:pt x="15" y="12"/>
                      <a:pt x="16" y="13"/>
                    </a:cubicBezTo>
                    <a:cubicBezTo>
                      <a:pt x="16" y="14"/>
                      <a:pt x="17" y="15"/>
                      <a:pt x="17" y="16"/>
                    </a:cubicBezTo>
                    <a:cubicBezTo>
                      <a:pt x="18" y="18"/>
                      <a:pt x="21" y="24"/>
                      <a:pt x="22" y="26"/>
                    </a:cubicBezTo>
                    <a:cubicBezTo>
                      <a:pt x="22" y="26"/>
                      <a:pt x="23" y="26"/>
                      <a:pt x="23" y="26"/>
                    </a:cubicBezTo>
                    <a:cubicBezTo>
                      <a:pt x="23" y="26"/>
                      <a:pt x="22" y="26"/>
                      <a:pt x="22" y="26"/>
                    </a:cubicBezTo>
                    <a:cubicBezTo>
                      <a:pt x="21" y="26"/>
                      <a:pt x="20" y="25"/>
                      <a:pt x="20" y="23"/>
                    </a:cubicBezTo>
                    <a:cubicBezTo>
                      <a:pt x="18" y="21"/>
                      <a:pt x="17" y="19"/>
                      <a:pt x="16" y="17"/>
                    </a:cubicBezTo>
                    <a:cubicBezTo>
                      <a:pt x="16" y="17"/>
                      <a:pt x="16" y="17"/>
                      <a:pt x="16" y="16"/>
                    </a:cubicBezTo>
                    <a:cubicBezTo>
                      <a:pt x="15" y="15"/>
                      <a:pt x="14" y="14"/>
                      <a:pt x="13" y="12"/>
                    </a:cubicBezTo>
                    <a:cubicBezTo>
                      <a:pt x="13" y="11"/>
                      <a:pt x="12" y="10"/>
                      <a:pt x="12" y="8"/>
                    </a:cubicBezTo>
                    <a:cubicBezTo>
                      <a:pt x="11" y="8"/>
                      <a:pt x="10" y="7"/>
                      <a:pt x="10" y="6"/>
                    </a:cubicBezTo>
                    <a:cubicBezTo>
                      <a:pt x="9" y="6"/>
                      <a:pt x="9" y="5"/>
                      <a:pt x="8" y="4"/>
                    </a:cubicBezTo>
                    <a:cubicBezTo>
                      <a:pt x="7" y="3"/>
                      <a:pt x="6" y="2"/>
                      <a:pt x="4" y="2"/>
                    </a:cubicBezTo>
                    <a:cubicBezTo>
                      <a:pt x="3" y="1"/>
                      <a:pt x="2" y="1"/>
                      <a:pt x="1" y="1"/>
                    </a:cubicBezTo>
                    <a:cubicBezTo>
                      <a:pt x="0" y="1"/>
                      <a:pt x="0" y="1"/>
                      <a:pt x="0" y="1"/>
                    </a:cubicBezTo>
                    <a:cubicBezTo>
                      <a:pt x="0" y="1"/>
                      <a:pt x="0" y="1"/>
                      <a:pt x="0" y="1"/>
                    </a:cubicBezTo>
                    <a:cubicBezTo>
                      <a:pt x="0" y="0"/>
                      <a:pt x="1" y="0"/>
                      <a:pt x="2" y="0"/>
                    </a:cubicBezTo>
                    <a:close/>
                  </a:path>
                </a:pathLst>
              </a:custGeom>
              <a:solidFill>
                <a:srgbClr val="BFCF71"/>
              </a:solidFill>
              <a:ln w="9525">
                <a:noFill/>
                <a:round/>
                <a:headEnd/>
                <a:tailEnd/>
              </a:ln>
            </p:spPr>
            <p:txBody>
              <a:bodyPr/>
              <a:lstStyle/>
              <a:p>
                <a:pPr>
                  <a:defRPr/>
                </a:pPr>
                <a:endParaRPr lang="es-MX">
                  <a:latin typeface="Arial" charset="0"/>
                  <a:cs typeface="Arial" charset="0"/>
                </a:endParaRPr>
              </a:p>
            </p:txBody>
          </p:sp>
          <p:sp>
            <p:nvSpPr>
              <p:cNvPr id="1326" name="Freeform 302"/>
              <p:cNvSpPr>
                <a:spLocks/>
              </p:cNvSpPr>
              <p:nvPr/>
            </p:nvSpPr>
            <p:spPr bwMode="auto">
              <a:xfrm>
                <a:off x="4502" y="1893"/>
                <a:ext cx="18" cy="18"/>
              </a:xfrm>
              <a:custGeom>
                <a:avLst/>
                <a:gdLst/>
                <a:ahLst/>
                <a:cxnLst>
                  <a:cxn ang="0">
                    <a:pos x="3" y="1"/>
                  </a:cxn>
                  <a:cxn ang="0">
                    <a:pos x="1" y="3"/>
                  </a:cxn>
                  <a:cxn ang="0">
                    <a:pos x="0" y="4"/>
                  </a:cxn>
                  <a:cxn ang="0">
                    <a:pos x="1" y="5"/>
                  </a:cxn>
                  <a:cxn ang="0">
                    <a:pos x="3" y="4"/>
                  </a:cxn>
                  <a:cxn ang="0">
                    <a:pos x="3" y="1"/>
                  </a:cxn>
                </a:cxnLst>
                <a:rect l="0" t="0" r="r" b="b"/>
                <a:pathLst>
                  <a:path w="5" h="5">
                    <a:moveTo>
                      <a:pt x="3" y="1"/>
                    </a:moveTo>
                    <a:cubicBezTo>
                      <a:pt x="1" y="0"/>
                      <a:pt x="1" y="2"/>
                      <a:pt x="1" y="3"/>
                    </a:cubicBezTo>
                    <a:cubicBezTo>
                      <a:pt x="0" y="3"/>
                      <a:pt x="0" y="3"/>
                      <a:pt x="0" y="4"/>
                    </a:cubicBezTo>
                    <a:cubicBezTo>
                      <a:pt x="0" y="5"/>
                      <a:pt x="0" y="5"/>
                      <a:pt x="1" y="5"/>
                    </a:cubicBezTo>
                    <a:cubicBezTo>
                      <a:pt x="2" y="5"/>
                      <a:pt x="2" y="5"/>
                      <a:pt x="3" y="4"/>
                    </a:cubicBezTo>
                    <a:cubicBezTo>
                      <a:pt x="5" y="3"/>
                      <a:pt x="4" y="2"/>
                      <a:pt x="3"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327" name="Freeform 303"/>
              <p:cNvSpPr>
                <a:spLocks/>
              </p:cNvSpPr>
              <p:nvPr/>
            </p:nvSpPr>
            <p:spPr bwMode="auto">
              <a:xfrm>
                <a:off x="4502" y="1893"/>
                <a:ext cx="14" cy="18"/>
              </a:xfrm>
              <a:custGeom>
                <a:avLst/>
                <a:gdLst/>
                <a:ahLst/>
                <a:cxnLst>
                  <a:cxn ang="0">
                    <a:pos x="3" y="3"/>
                  </a:cxn>
                  <a:cxn ang="0">
                    <a:pos x="1" y="4"/>
                  </a:cxn>
                  <a:cxn ang="0">
                    <a:pos x="0" y="3"/>
                  </a:cxn>
                  <a:cxn ang="0">
                    <a:pos x="0" y="3"/>
                  </a:cxn>
                  <a:cxn ang="0">
                    <a:pos x="0" y="2"/>
                  </a:cxn>
                  <a:cxn ang="0">
                    <a:pos x="1" y="2"/>
                  </a:cxn>
                  <a:cxn ang="0">
                    <a:pos x="1" y="1"/>
                  </a:cxn>
                  <a:cxn ang="0">
                    <a:pos x="3" y="0"/>
                  </a:cxn>
                  <a:cxn ang="0">
                    <a:pos x="3" y="1"/>
                  </a:cxn>
                  <a:cxn ang="0">
                    <a:pos x="3" y="3"/>
                  </a:cxn>
                </a:cxnLst>
                <a:rect l="0" t="0" r="r" b="b"/>
                <a:pathLst>
                  <a:path w="4" h="4">
                    <a:moveTo>
                      <a:pt x="3" y="3"/>
                    </a:moveTo>
                    <a:cubicBezTo>
                      <a:pt x="2" y="4"/>
                      <a:pt x="2" y="3"/>
                      <a:pt x="1" y="4"/>
                    </a:cubicBezTo>
                    <a:cubicBezTo>
                      <a:pt x="1" y="4"/>
                      <a:pt x="1" y="4"/>
                      <a:pt x="0" y="3"/>
                    </a:cubicBezTo>
                    <a:cubicBezTo>
                      <a:pt x="0" y="3"/>
                      <a:pt x="0" y="3"/>
                      <a:pt x="0" y="3"/>
                    </a:cubicBezTo>
                    <a:cubicBezTo>
                      <a:pt x="0" y="3"/>
                      <a:pt x="0" y="2"/>
                      <a:pt x="0" y="2"/>
                    </a:cubicBezTo>
                    <a:cubicBezTo>
                      <a:pt x="0" y="2"/>
                      <a:pt x="0" y="2"/>
                      <a:pt x="1" y="2"/>
                    </a:cubicBezTo>
                    <a:cubicBezTo>
                      <a:pt x="1" y="2"/>
                      <a:pt x="1" y="2"/>
                      <a:pt x="1" y="1"/>
                    </a:cubicBezTo>
                    <a:cubicBezTo>
                      <a:pt x="1" y="0"/>
                      <a:pt x="1" y="0"/>
                      <a:pt x="3" y="0"/>
                    </a:cubicBezTo>
                    <a:cubicBezTo>
                      <a:pt x="3" y="0"/>
                      <a:pt x="3" y="1"/>
                      <a:pt x="3" y="1"/>
                    </a:cubicBezTo>
                    <a:cubicBezTo>
                      <a:pt x="4" y="1"/>
                      <a:pt x="4" y="2"/>
                      <a:pt x="3"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328" name="Freeform 304"/>
              <p:cNvSpPr>
                <a:spLocks/>
              </p:cNvSpPr>
              <p:nvPr/>
            </p:nvSpPr>
            <p:spPr bwMode="auto">
              <a:xfrm>
                <a:off x="4502" y="1893"/>
                <a:ext cx="14" cy="14"/>
              </a:xfrm>
              <a:custGeom>
                <a:avLst/>
                <a:gdLst/>
                <a:ahLst/>
                <a:cxnLst>
                  <a:cxn ang="0">
                    <a:pos x="3" y="3"/>
                  </a:cxn>
                  <a:cxn ang="0">
                    <a:pos x="1" y="3"/>
                  </a:cxn>
                  <a:cxn ang="0">
                    <a:pos x="1" y="3"/>
                  </a:cxn>
                  <a:cxn ang="0">
                    <a:pos x="0" y="3"/>
                  </a:cxn>
                  <a:cxn ang="0">
                    <a:pos x="0" y="2"/>
                  </a:cxn>
                  <a:cxn ang="0">
                    <a:pos x="1" y="2"/>
                  </a:cxn>
                  <a:cxn ang="0">
                    <a:pos x="1" y="1"/>
                  </a:cxn>
                  <a:cxn ang="0">
                    <a:pos x="2" y="0"/>
                  </a:cxn>
                  <a:cxn ang="0">
                    <a:pos x="3" y="1"/>
                  </a:cxn>
                  <a:cxn ang="0">
                    <a:pos x="3" y="3"/>
                  </a:cxn>
                </a:cxnLst>
                <a:rect l="0" t="0" r="r" b="b"/>
                <a:pathLst>
                  <a:path w="4" h="3">
                    <a:moveTo>
                      <a:pt x="3" y="3"/>
                    </a:moveTo>
                    <a:cubicBezTo>
                      <a:pt x="2" y="3"/>
                      <a:pt x="2" y="3"/>
                      <a:pt x="1" y="3"/>
                    </a:cubicBezTo>
                    <a:cubicBezTo>
                      <a:pt x="1" y="3"/>
                      <a:pt x="1" y="3"/>
                      <a:pt x="1" y="3"/>
                    </a:cubicBezTo>
                    <a:cubicBezTo>
                      <a:pt x="1" y="3"/>
                      <a:pt x="0" y="3"/>
                      <a:pt x="0" y="3"/>
                    </a:cubicBezTo>
                    <a:cubicBezTo>
                      <a:pt x="0" y="3"/>
                      <a:pt x="0" y="2"/>
                      <a:pt x="0" y="2"/>
                    </a:cubicBezTo>
                    <a:cubicBezTo>
                      <a:pt x="1" y="2"/>
                      <a:pt x="1" y="2"/>
                      <a:pt x="1" y="2"/>
                    </a:cubicBezTo>
                    <a:cubicBezTo>
                      <a:pt x="1" y="2"/>
                      <a:pt x="1" y="2"/>
                      <a:pt x="1" y="1"/>
                    </a:cubicBezTo>
                    <a:cubicBezTo>
                      <a:pt x="1" y="1"/>
                      <a:pt x="1" y="0"/>
                      <a:pt x="2" y="0"/>
                    </a:cubicBezTo>
                    <a:cubicBezTo>
                      <a:pt x="3" y="1"/>
                      <a:pt x="3" y="1"/>
                      <a:pt x="3" y="1"/>
                    </a:cubicBezTo>
                    <a:cubicBezTo>
                      <a:pt x="4" y="1"/>
                      <a:pt x="4" y="2"/>
                      <a:pt x="3"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329" name="Freeform 305"/>
              <p:cNvSpPr>
                <a:spLocks/>
              </p:cNvSpPr>
              <p:nvPr/>
            </p:nvSpPr>
            <p:spPr bwMode="auto">
              <a:xfrm>
                <a:off x="4506" y="1893"/>
                <a:ext cx="9" cy="14"/>
              </a:xfrm>
              <a:custGeom>
                <a:avLst/>
                <a:gdLst/>
                <a:ahLst/>
                <a:cxnLst>
                  <a:cxn ang="0">
                    <a:pos x="2" y="3"/>
                  </a:cxn>
                  <a:cxn ang="0">
                    <a:pos x="0" y="3"/>
                  </a:cxn>
                  <a:cxn ang="0">
                    <a:pos x="0" y="3"/>
                  </a:cxn>
                  <a:cxn ang="0">
                    <a:pos x="0" y="3"/>
                  </a:cxn>
                  <a:cxn ang="0">
                    <a:pos x="0" y="2"/>
                  </a:cxn>
                  <a:cxn ang="0">
                    <a:pos x="0" y="2"/>
                  </a:cxn>
                  <a:cxn ang="0">
                    <a:pos x="0" y="2"/>
                  </a:cxn>
                  <a:cxn ang="0">
                    <a:pos x="1" y="1"/>
                  </a:cxn>
                  <a:cxn ang="0">
                    <a:pos x="2" y="1"/>
                  </a:cxn>
                  <a:cxn ang="0">
                    <a:pos x="2" y="3"/>
                  </a:cxn>
                </a:cxnLst>
                <a:rect l="0" t="0" r="r" b="b"/>
                <a:pathLst>
                  <a:path w="3" h="3">
                    <a:moveTo>
                      <a:pt x="2" y="3"/>
                    </a:moveTo>
                    <a:cubicBezTo>
                      <a:pt x="1" y="3"/>
                      <a:pt x="1" y="3"/>
                      <a:pt x="0" y="3"/>
                    </a:cubicBezTo>
                    <a:cubicBezTo>
                      <a:pt x="0" y="3"/>
                      <a:pt x="0" y="3"/>
                      <a:pt x="0" y="3"/>
                    </a:cubicBezTo>
                    <a:cubicBezTo>
                      <a:pt x="0" y="3"/>
                      <a:pt x="0" y="3"/>
                      <a:pt x="0" y="3"/>
                    </a:cubicBezTo>
                    <a:cubicBezTo>
                      <a:pt x="0" y="3"/>
                      <a:pt x="0" y="2"/>
                      <a:pt x="0" y="2"/>
                    </a:cubicBezTo>
                    <a:cubicBezTo>
                      <a:pt x="0" y="2"/>
                      <a:pt x="0" y="2"/>
                      <a:pt x="0" y="2"/>
                    </a:cubicBezTo>
                    <a:cubicBezTo>
                      <a:pt x="0" y="2"/>
                      <a:pt x="0" y="2"/>
                      <a:pt x="0" y="2"/>
                    </a:cubicBezTo>
                    <a:cubicBezTo>
                      <a:pt x="0" y="1"/>
                      <a:pt x="0" y="0"/>
                      <a:pt x="1" y="1"/>
                    </a:cubicBezTo>
                    <a:cubicBezTo>
                      <a:pt x="1" y="1"/>
                      <a:pt x="2" y="1"/>
                      <a:pt x="2" y="1"/>
                    </a:cubicBezTo>
                    <a:cubicBezTo>
                      <a:pt x="2" y="1"/>
                      <a:pt x="3" y="2"/>
                      <a:pt x="2" y="3"/>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330" name="Freeform 306"/>
              <p:cNvSpPr>
                <a:spLocks/>
              </p:cNvSpPr>
              <p:nvPr/>
            </p:nvSpPr>
            <p:spPr bwMode="auto">
              <a:xfrm>
                <a:off x="4506" y="1897"/>
                <a:ext cx="5" cy="9"/>
              </a:xfrm>
              <a:custGeom>
                <a:avLst/>
                <a:gdLst/>
                <a:ahLst/>
                <a:cxnLst>
                  <a:cxn ang="0">
                    <a:pos x="2" y="1"/>
                  </a:cxn>
                  <a:cxn ang="0">
                    <a:pos x="0" y="2"/>
                  </a:cxn>
                  <a:cxn ang="0">
                    <a:pos x="0" y="2"/>
                  </a:cxn>
                  <a:cxn ang="0">
                    <a:pos x="0" y="2"/>
                  </a:cxn>
                  <a:cxn ang="0">
                    <a:pos x="0" y="1"/>
                  </a:cxn>
                  <a:cxn ang="0">
                    <a:pos x="0" y="1"/>
                  </a:cxn>
                  <a:cxn ang="0">
                    <a:pos x="0" y="1"/>
                  </a:cxn>
                  <a:cxn ang="0">
                    <a:pos x="1" y="0"/>
                  </a:cxn>
                  <a:cxn ang="0">
                    <a:pos x="2" y="0"/>
                  </a:cxn>
                  <a:cxn ang="0">
                    <a:pos x="2" y="1"/>
                  </a:cxn>
                </a:cxnLst>
                <a:rect l="0" t="0" r="r" b="b"/>
                <a:pathLst>
                  <a:path w="2" h="2">
                    <a:moveTo>
                      <a:pt x="2" y="1"/>
                    </a:moveTo>
                    <a:cubicBezTo>
                      <a:pt x="1" y="2"/>
                      <a:pt x="1" y="2"/>
                      <a:pt x="0" y="2"/>
                    </a:cubicBezTo>
                    <a:cubicBezTo>
                      <a:pt x="0" y="2"/>
                      <a:pt x="0" y="2"/>
                      <a:pt x="0" y="2"/>
                    </a:cubicBezTo>
                    <a:cubicBezTo>
                      <a:pt x="0" y="2"/>
                      <a:pt x="0" y="2"/>
                      <a:pt x="0" y="2"/>
                    </a:cubicBezTo>
                    <a:cubicBezTo>
                      <a:pt x="0" y="2"/>
                      <a:pt x="0" y="1"/>
                      <a:pt x="0" y="1"/>
                    </a:cubicBezTo>
                    <a:cubicBezTo>
                      <a:pt x="0" y="1"/>
                      <a:pt x="0" y="1"/>
                      <a:pt x="0" y="1"/>
                    </a:cubicBezTo>
                    <a:cubicBezTo>
                      <a:pt x="0" y="1"/>
                      <a:pt x="0" y="1"/>
                      <a:pt x="0" y="1"/>
                    </a:cubicBezTo>
                    <a:cubicBezTo>
                      <a:pt x="0" y="0"/>
                      <a:pt x="0" y="0"/>
                      <a:pt x="1" y="0"/>
                    </a:cubicBezTo>
                    <a:cubicBezTo>
                      <a:pt x="1" y="0"/>
                      <a:pt x="1" y="0"/>
                      <a:pt x="2" y="0"/>
                    </a:cubicBezTo>
                    <a:cubicBezTo>
                      <a:pt x="2" y="0"/>
                      <a:pt x="2" y="1"/>
                      <a:pt x="2" y="1"/>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331" name="Freeform 307"/>
              <p:cNvSpPr>
                <a:spLocks/>
              </p:cNvSpPr>
              <p:nvPr/>
            </p:nvSpPr>
            <p:spPr bwMode="auto">
              <a:xfrm>
                <a:off x="4502" y="1893"/>
                <a:ext cx="9" cy="9"/>
              </a:xfrm>
              <a:custGeom>
                <a:avLst/>
                <a:gdLst/>
                <a:ahLst/>
                <a:cxnLst>
                  <a:cxn ang="0">
                    <a:pos x="2" y="2"/>
                  </a:cxn>
                  <a:cxn ang="0">
                    <a:pos x="0" y="0"/>
                  </a:cxn>
                  <a:cxn ang="0">
                    <a:pos x="2" y="2"/>
                  </a:cxn>
                  <a:cxn ang="0">
                    <a:pos x="2" y="2"/>
                  </a:cxn>
                </a:cxnLst>
                <a:rect l="0" t="0" r="r" b="b"/>
                <a:pathLst>
                  <a:path w="3" h="2">
                    <a:moveTo>
                      <a:pt x="2" y="2"/>
                    </a:moveTo>
                    <a:cubicBezTo>
                      <a:pt x="1" y="0"/>
                      <a:pt x="1" y="0"/>
                      <a:pt x="0" y="0"/>
                    </a:cubicBezTo>
                    <a:cubicBezTo>
                      <a:pt x="0" y="0"/>
                      <a:pt x="2" y="1"/>
                      <a:pt x="2" y="2"/>
                    </a:cubicBezTo>
                    <a:cubicBezTo>
                      <a:pt x="2" y="2"/>
                      <a:pt x="3" y="2"/>
                      <a:pt x="2" y="2"/>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32" name="Freeform 308"/>
              <p:cNvSpPr>
                <a:spLocks/>
              </p:cNvSpPr>
              <p:nvPr/>
            </p:nvSpPr>
            <p:spPr bwMode="auto">
              <a:xfrm>
                <a:off x="4502" y="1893"/>
                <a:ext cx="9" cy="9"/>
              </a:xfrm>
              <a:custGeom>
                <a:avLst/>
                <a:gdLst/>
                <a:ahLst/>
                <a:cxnLst>
                  <a:cxn ang="0">
                    <a:pos x="2" y="2"/>
                  </a:cxn>
                  <a:cxn ang="0">
                    <a:pos x="0" y="0"/>
                  </a:cxn>
                  <a:cxn ang="0">
                    <a:pos x="2" y="2"/>
                  </a:cxn>
                  <a:cxn ang="0">
                    <a:pos x="2" y="2"/>
                  </a:cxn>
                </a:cxnLst>
                <a:rect l="0" t="0" r="r" b="b"/>
                <a:pathLst>
                  <a:path w="3" h="2">
                    <a:moveTo>
                      <a:pt x="2" y="2"/>
                    </a:moveTo>
                    <a:cubicBezTo>
                      <a:pt x="1" y="0"/>
                      <a:pt x="1" y="0"/>
                      <a:pt x="0" y="0"/>
                    </a:cubicBezTo>
                    <a:cubicBezTo>
                      <a:pt x="0" y="0"/>
                      <a:pt x="2" y="1"/>
                      <a:pt x="2" y="2"/>
                    </a:cubicBezTo>
                    <a:cubicBezTo>
                      <a:pt x="2" y="2"/>
                      <a:pt x="3" y="2"/>
                      <a:pt x="2" y="2"/>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33" name="Freeform 309"/>
              <p:cNvSpPr>
                <a:spLocks/>
              </p:cNvSpPr>
              <p:nvPr/>
            </p:nvSpPr>
            <p:spPr bwMode="auto">
              <a:xfrm>
                <a:off x="4433" y="1852"/>
                <a:ext cx="138" cy="109"/>
              </a:xfrm>
              <a:custGeom>
                <a:avLst/>
                <a:gdLst/>
                <a:ahLst/>
                <a:cxnLst>
                  <a:cxn ang="0">
                    <a:pos x="10" y="1"/>
                  </a:cxn>
                  <a:cxn ang="0">
                    <a:pos x="9" y="18"/>
                  </a:cxn>
                  <a:cxn ang="0">
                    <a:pos x="28" y="31"/>
                  </a:cxn>
                  <a:cxn ang="0">
                    <a:pos x="38" y="32"/>
                  </a:cxn>
                  <a:cxn ang="0">
                    <a:pos x="37" y="31"/>
                  </a:cxn>
                  <a:cxn ang="0">
                    <a:pos x="20" y="28"/>
                  </a:cxn>
                  <a:cxn ang="0">
                    <a:pos x="9" y="17"/>
                  </a:cxn>
                  <a:cxn ang="0">
                    <a:pos x="10" y="2"/>
                  </a:cxn>
                  <a:cxn ang="0">
                    <a:pos x="10" y="1"/>
                  </a:cxn>
                </a:cxnLst>
                <a:rect l="0" t="0" r="r" b="b"/>
                <a:pathLst>
                  <a:path w="38" h="32">
                    <a:moveTo>
                      <a:pt x="10" y="1"/>
                    </a:moveTo>
                    <a:cubicBezTo>
                      <a:pt x="10" y="1"/>
                      <a:pt x="0" y="5"/>
                      <a:pt x="9" y="18"/>
                    </a:cubicBezTo>
                    <a:cubicBezTo>
                      <a:pt x="9" y="18"/>
                      <a:pt x="17" y="30"/>
                      <a:pt x="28" y="31"/>
                    </a:cubicBezTo>
                    <a:cubicBezTo>
                      <a:pt x="28" y="31"/>
                      <a:pt x="38" y="32"/>
                      <a:pt x="38" y="32"/>
                    </a:cubicBezTo>
                    <a:cubicBezTo>
                      <a:pt x="38" y="32"/>
                      <a:pt x="38" y="31"/>
                      <a:pt x="37" y="31"/>
                    </a:cubicBezTo>
                    <a:cubicBezTo>
                      <a:pt x="36" y="31"/>
                      <a:pt x="25" y="30"/>
                      <a:pt x="20" y="28"/>
                    </a:cubicBezTo>
                    <a:cubicBezTo>
                      <a:pt x="20" y="28"/>
                      <a:pt x="12" y="22"/>
                      <a:pt x="9" y="17"/>
                    </a:cubicBezTo>
                    <a:cubicBezTo>
                      <a:pt x="9" y="17"/>
                      <a:pt x="2" y="8"/>
                      <a:pt x="10" y="2"/>
                    </a:cubicBezTo>
                    <a:cubicBezTo>
                      <a:pt x="10" y="2"/>
                      <a:pt x="12" y="0"/>
                      <a:pt x="10" y="1"/>
                    </a:cubicBezTo>
                    <a:close/>
                  </a:path>
                </a:pathLst>
              </a:custGeom>
              <a:solidFill>
                <a:srgbClr val="09533F"/>
              </a:solidFill>
              <a:ln w="9525">
                <a:noFill/>
                <a:round/>
                <a:headEnd/>
                <a:tailEnd/>
              </a:ln>
            </p:spPr>
            <p:txBody>
              <a:bodyPr/>
              <a:lstStyle/>
              <a:p>
                <a:pPr>
                  <a:defRPr/>
                </a:pPr>
                <a:endParaRPr lang="es-MX">
                  <a:latin typeface="Arial" charset="0"/>
                  <a:cs typeface="Arial" charset="0"/>
                </a:endParaRPr>
              </a:p>
            </p:txBody>
          </p:sp>
          <p:sp>
            <p:nvSpPr>
              <p:cNvPr id="1334" name="Freeform 310"/>
              <p:cNvSpPr>
                <a:spLocks/>
              </p:cNvSpPr>
              <p:nvPr/>
            </p:nvSpPr>
            <p:spPr bwMode="auto">
              <a:xfrm>
                <a:off x="4474" y="1893"/>
                <a:ext cx="14" cy="14"/>
              </a:xfrm>
              <a:custGeom>
                <a:avLst/>
                <a:gdLst/>
                <a:ahLst/>
                <a:cxnLst>
                  <a:cxn ang="0">
                    <a:pos x="3" y="3"/>
                  </a:cxn>
                  <a:cxn ang="0">
                    <a:pos x="1" y="4"/>
                  </a:cxn>
                  <a:cxn ang="0">
                    <a:pos x="1" y="3"/>
                  </a:cxn>
                  <a:cxn ang="0">
                    <a:pos x="0" y="3"/>
                  </a:cxn>
                  <a:cxn ang="0">
                    <a:pos x="1" y="2"/>
                  </a:cxn>
                  <a:cxn ang="0">
                    <a:pos x="1" y="2"/>
                  </a:cxn>
                  <a:cxn ang="0">
                    <a:pos x="1" y="1"/>
                  </a:cxn>
                  <a:cxn ang="0">
                    <a:pos x="3" y="0"/>
                  </a:cxn>
                  <a:cxn ang="0">
                    <a:pos x="4" y="1"/>
                  </a:cxn>
                  <a:cxn ang="0">
                    <a:pos x="3" y="3"/>
                  </a:cxn>
                </a:cxnLst>
                <a:rect l="0" t="0" r="r" b="b"/>
                <a:pathLst>
                  <a:path w="4" h="4">
                    <a:moveTo>
                      <a:pt x="3" y="3"/>
                    </a:moveTo>
                    <a:cubicBezTo>
                      <a:pt x="2" y="3"/>
                      <a:pt x="2" y="3"/>
                      <a:pt x="1" y="4"/>
                    </a:cubicBezTo>
                    <a:cubicBezTo>
                      <a:pt x="1" y="4"/>
                      <a:pt x="1" y="4"/>
                      <a:pt x="1" y="3"/>
                    </a:cubicBezTo>
                    <a:cubicBezTo>
                      <a:pt x="1" y="3"/>
                      <a:pt x="0" y="3"/>
                      <a:pt x="0" y="3"/>
                    </a:cubicBezTo>
                    <a:cubicBezTo>
                      <a:pt x="0" y="3"/>
                      <a:pt x="0" y="2"/>
                      <a:pt x="1" y="2"/>
                    </a:cubicBezTo>
                    <a:cubicBezTo>
                      <a:pt x="1" y="2"/>
                      <a:pt x="1" y="2"/>
                      <a:pt x="1" y="2"/>
                    </a:cubicBezTo>
                    <a:cubicBezTo>
                      <a:pt x="1" y="2"/>
                      <a:pt x="1" y="2"/>
                      <a:pt x="1" y="1"/>
                    </a:cubicBezTo>
                    <a:cubicBezTo>
                      <a:pt x="1" y="0"/>
                      <a:pt x="1" y="0"/>
                      <a:pt x="3" y="0"/>
                    </a:cubicBezTo>
                    <a:cubicBezTo>
                      <a:pt x="3" y="0"/>
                      <a:pt x="3" y="1"/>
                      <a:pt x="4" y="1"/>
                    </a:cubicBezTo>
                    <a:cubicBezTo>
                      <a:pt x="4" y="1"/>
                      <a:pt x="4" y="2"/>
                      <a:pt x="3"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335" name="Freeform 311"/>
              <p:cNvSpPr>
                <a:spLocks/>
              </p:cNvSpPr>
              <p:nvPr/>
            </p:nvSpPr>
            <p:spPr bwMode="auto">
              <a:xfrm>
                <a:off x="4474" y="1893"/>
                <a:ext cx="14" cy="9"/>
              </a:xfrm>
              <a:custGeom>
                <a:avLst/>
                <a:gdLst/>
                <a:ahLst/>
                <a:cxnLst>
                  <a:cxn ang="0">
                    <a:pos x="2" y="3"/>
                  </a:cxn>
                  <a:cxn ang="0">
                    <a:pos x="0" y="3"/>
                  </a:cxn>
                  <a:cxn ang="0">
                    <a:pos x="0" y="3"/>
                  </a:cxn>
                  <a:cxn ang="0">
                    <a:pos x="0" y="3"/>
                  </a:cxn>
                  <a:cxn ang="0">
                    <a:pos x="0" y="2"/>
                  </a:cxn>
                  <a:cxn ang="0">
                    <a:pos x="0" y="2"/>
                  </a:cxn>
                  <a:cxn ang="0">
                    <a:pos x="0" y="1"/>
                  </a:cxn>
                  <a:cxn ang="0">
                    <a:pos x="2" y="0"/>
                  </a:cxn>
                  <a:cxn ang="0">
                    <a:pos x="2" y="1"/>
                  </a:cxn>
                  <a:cxn ang="0">
                    <a:pos x="2" y="3"/>
                  </a:cxn>
                </a:cxnLst>
                <a:rect l="0" t="0" r="r" b="b"/>
                <a:pathLst>
                  <a:path w="3" h="3">
                    <a:moveTo>
                      <a:pt x="2" y="3"/>
                    </a:moveTo>
                    <a:cubicBezTo>
                      <a:pt x="1" y="3"/>
                      <a:pt x="1" y="3"/>
                      <a:pt x="0" y="3"/>
                    </a:cubicBezTo>
                    <a:cubicBezTo>
                      <a:pt x="0" y="3"/>
                      <a:pt x="0" y="3"/>
                      <a:pt x="0" y="3"/>
                    </a:cubicBezTo>
                    <a:cubicBezTo>
                      <a:pt x="0" y="3"/>
                      <a:pt x="0" y="3"/>
                      <a:pt x="0" y="3"/>
                    </a:cubicBezTo>
                    <a:cubicBezTo>
                      <a:pt x="0" y="2"/>
                      <a:pt x="0" y="2"/>
                      <a:pt x="0" y="2"/>
                    </a:cubicBezTo>
                    <a:cubicBezTo>
                      <a:pt x="0" y="2"/>
                      <a:pt x="0" y="2"/>
                      <a:pt x="0" y="2"/>
                    </a:cubicBezTo>
                    <a:cubicBezTo>
                      <a:pt x="0" y="2"/>
                      <a:pt x="0" y="2"/>
                      <a:pt x="0" y="1"/>
                    </a:cubicBezTo>
                    <a:cubicBezTo>
                      <a:pt x="0" y="1"/>
                      <a:pt x="0" y="0"/>
                      <a:pt x="2" y="0"/>
                    </a:cubicBezTo>
                    <a:cubicBezTo>
                      <a:pt x="2" y="1"/>
                      <a:pt x="2" y="1"/>
                      <a:pt x="2" y="1"/>
                    </a:cubicBezTo>
                    <a:cubicBezTo>
                      <a:pt x="3" y="1"/>
                      <a:pt x="3" y="2"/>
                      <a:pt x="2"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336" name="Freeform 312"/>
              <p:cNvSpPr>
                <a:spLocks/>
              </p:cNvSpPr>
              <p:nvPr/>
            </p:nvSpPr>
            <p:spPr bwMode="auto">
              <a:xfrm>
                <a:off x="4474" y="1893"/>
                <a:ext cx="14" cy="9"/>
              </a:xfrm>
              <a:custGeom>
                <a:avLst/>
                <a:gdLst/>
                <a:ahLst/>
                <a:cxnLst>
                  <a:cxn ang="0">
                    <a:pos x="2" y="2"/>
                  </a:cxn>
                  <a:cxn ang="0">
                    <a:pos x="1" y="3"/>
                  </a:cxn>
                  <a:cxn ang="0">
                    <a:pos x="0" y="3"/>
                  </a:cxn>
                  <a:cxn ang="0">
                    <a:pos x="0" y="3"/>
                  </a:cxn>
                  <a:cxn ang="0">
                    <a:pos x="0" y="2"/>
                  </a:cxn>
                  <a:cxn ang="0">
                    <a:pos x="0" y="2"/>
                  </a:cxn>
                  <a:cxn ang="0">
                    <a:pos x="0" y="2"/>
                  </a:cxn>
                  <a:cxn ang="0">
                    <a:pos x="1" y="1"/>
                  </a:cxn>
                  <a:cxn ang="0">
                    <a:pos x="2" y="1"/>
                  </a:cxn>
                  <a:cxn ang="0">
                    <a:pos x="2" y="2"/>
                  </a:cxn>
                </a:cxnLst>
                <a:rect l="0" t="0" r="r" b="b"/>
                <a:pathLst>
                  <a:path w="3" h="3">
                    <a:moveTo>
                      <a:pt x="2" y="2"/>
                    </a:moveTo>
                    <a:cubicBezTo>
                      <a:pt x="1" y="3"/>
                      <a:pt x="1" y="3"/>
                      <a:pt x="1" y="3"/>
                    </a:cubicBezTo>
                    <a:cubicBezTo>
                      <a:pt x="1" y="3"/>
                      <a:pt x="0" y="3"/>
                      <a:pt x="0" y="3"/>
                    </a:cubicBezTo>
                    <a:cubicBezTo>
                      <a:pt x="0" y="3"/>
                      <a:pt x="0" y="3"/>
                      <a:pt x="0" y="3"/>
                    </a:cubicBezTo>
                    <a:cubicBezTo>
                      <a:pt x="0" y="2"/>
                      <a:pt x="0" y="2"/>
                      <a:pt x="0" y="2"/>
                    </a:cubicBezTo>
                    <a:cubicBezTo>
                      <a:pt x="0" y="2"/>
                      <a:pt x="0" y="2"/>
                      <a:pt x="0" y="2"/>
                    </a:cubicBezTo>
                    <a:cubicBezTo>
                      <a:pt x="0" y="2"/>
                      <a:pt x="0" y="2"/>
                      <a:pt x="0" y="2"/>
                    </a:cubicBezTo>
                    <a:cubicBezTo>
                      <a:pt x="0" y="1"/>
                      <a:pt x="1" y="0"/>
                      <a:pt x="1" y="1"/>
                    </a:cubicBezTo>
                    <a:cubicBezTo>
                      <a:pt x="2" y="1"/>
                      <a:pt x="2" y="1"/>
                      <a:pt x="2" y="1"/>
                    </a:cubicBezTo>
                    <a:cubicBezTo>
                      <a:pt x="3" y="1"/>
                      <a:pt x="3" y="2"/>
                      <a:pt x="2"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337" name="Freeform 313"/>
              <p:cNvSpPr>
                <a:spLocks/>
              </p:cNvSpPr>
              <p:nvPr/>
            </p:nvSpPr>
            <p:spPr bwMode="auto">
              <a:xfrm>
                <a:off x="4474" y="1893"/>
                <a:ext cx="14" cy="9"/>
              </a:xfrm>
              <a:custGeom>
                <a:avLst/>
                <a:gdLst/>
                <a:ahLst/>
                <a:cxnLst>
                  <a:cxn ang="0">
                    <a:pos x="2" y="1"/>
                  </a:cxn>
                  <a:cxn ang="0">
                    <a:pos x="1" y="2"/>
                  </a:cxn>
                  <a:cxn ang="0">
                    <a:pos x="1" y="2"/>
                  </a:cxn>
                  <a:cxn ang="0">
                    <a:pos x="0" y="2"/>
                  </a:cxn>
                  <a:cxn ang="0">
                    <a:pos x="0" y="1"/>
                  </a:cxn>
                  <a:cxn ang="0">
                    <a:pos x="0" y="1"/>
                  </a:cxn>
                  <a:cxn ang="0">
                    <a:pos x="1" y="1"/>
                  </a:cxn>
                  <a:cxn ang="0">
                    <a:pos x="1" y="0"/>
                  </a:cxn>
                  <a:cxn ang="0">
                    <a:pos x="2" y="0"/>
                  </a:cxn>
                  <a:cxn ang="0">
                    <a:pos x="2" y="1"/>
                  </a:cxn>
                </a:cxnLst>
                <a:rect l="0" t="0" r="r" b="b"/>
                <a:pathLst>
                  <a:path w="3" h="2">
                    <a:moveTo>
                      <a:pt x="2" y="1"/>
                    </a:moveTo>
                    <a:cubicBezTo>
                      <a:pt x="1" y="2"/>
                      <a:pt x="1" y="2"/>
                      <a:pt x="1" y="2"/>
                    </a:cubicBezTo>
                    <a:cubicBezTo>
                      <a:pt x="1" y="2"/>
                      <a:pt x="1" y="2"/>
                      <a:pt x="1" y="2"/>
                    </a:cubicBezTo>
                    <a:cubicBezTo>
                      <a:pt x="0" y="2"/>
                      <a:pt x="0" y="2"/>
                      <a:pt x="0" y="2"/>
                    </a:cubicBezTo>
                    <a:cubicBezTo>
                      <a:pt x="0" y="1"/>
                      <a:pt x="0" y="1"/>
                      <a:pt x="0" y="1"/>
                    </a:cubicBezTo>
                    <a:cubicBezTo>
                      <a:pt x="0" y="1"/>
                      <a:pt x="0" y="1"/>
                      <a:pt x="0" y="1"/>
                    </a:cubicBezTo>
                    <a:cubicBezTo>
                      <a:pt x="0" y="1"/>
                      <a:pt x="0" y="1"/>
                      <a:pt x="1" y="1"/>
                    </a:cubicBezTo>
                    <a:cubicBezTo>
                      <a:pt x="1" y="0"/>
                      <a:pt x="1" y="0"/>
                      <a:pt x="1" y="0"/>
                    </a:cubicBezTo>
                    <a:cubicBezTo>
                      <a:pt x="1" y="0"/>
                      <a:pt x="2" y="0"/>
                      <a:pt x="2" y="0"/>
                    </a:cubicBezTo>
                    <a:cubicBezTo>
                      <a:pt x="2" y="0"/>
                      <a:pt x="3" y="1"/>
                      <a:pt x="2" y="1"/>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338" name="Freeform 314"/>
              <p:cNvSpPr>
                <a:spLocks/>
              </p:cNvSpPr>
              <p:nvPr/>
            </p:nvSpPr>
            <p:spPr bwMode="auto">
              <a:xfrm>
                <a:off x="4474" y="1888"/>
                <a:ext cx="9" cy="9"/>
              </a:xfrm>
              <a:custGeom>
                <a:avLst/>
                <a:gdLst/>
                <a:ahLst/>
                <a:cxnLst>
                  <a:cxn ang="0">
                    <a:pos x="3" y="3"/>
                  </a:cxn>
                  <a:cxn ang="0">
                    <a:pos x="0" y="1"/>
                  </a:cxn>
                  <a:cxn ang="0">
                    <a:pos x="2" y="3"/>
                  </a:cxn>
                  <a:cxn ang="0">
                    <a:pos x="3" y="3"/>
                  </a:cxn>
                </a:cxnLst>
                <a:rect l="0" t="0" r="r" b="b"/>
                <a:pathLst>
                  <a:path w="3" h="3">
                    <a:moveTo>
                      <a:pt x="3" y="3"/>
                    </a:moveTo>
                    <a:cubicBezTo>
                      <a:pt x="1" y="0"/>
                      <a:pt x="1" y="1"/>
                      <a:pt x="0" y="1"/>
                    </a:cubicBezTo>
                    <a:cubicBezTo>
                      <a:pt x="0" y="1"/>
                      <a:pt x="2" y="2"/>
                      <a:pt x="2" y="3"/>
                    </a:cubicBezTo>
                    <a:cubicBezTo>
                      <a:pt x="2" y="3"/>
                      <a:pt x="3" y="3"/>
                      <a:pt x="3" y="3"/>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39" name="Freeform 315"/>
              <p:cNvSpPr>
                <a:spLocks/>
              </p:cNvSpPr>
              <p:nvPr/>
            </p:nvSpPr>
            <p:spPr bwMode="auto">
              <a:xfrm>
                <a:off x="4474" y="1888"/>
                <a:ext cx="9" cy="9"/>
              </a:xfrm>
              <a:custGeom>
                <a:avLst/>
                <a:gdLst/>
                <a:ahLst/>
                <a:cxnLst>
                  <a:cxn ang="0">
                    <a:pos x="3" y="3"/>
                  </a:cxn>
                  <a:cxn ang="0">
                    <a:pos x="0" y="1"/>
                  </a:cxn>
                  <a:cxn ang="0">
                    <a:pos x="2" y="3"/>
                  </a:cxn>
                  <a:cxn ang="0">
                    <a:pos x="3" y="3"/>
                  </a:cxn>
                </a:cxnLst>
                <a:rect l="0" t="0" r="r" b="b"/>
                <a:pathLst>
                  <a:path w="3" h="3">
                    <a:moveTo>
                      <a:pt x="3" y="3"/>
                    </a:moveTo>
                    <a:cubicBezTo>
                      <a:pt x="1" y="0"/>
                      <a:pt x="1" y="1"/>
                      <a:pt x="0" y="1"/>
                    </a:cubicBezTo>
                    <a:cubicBezTo>
                      <a:pt x="0" y="1"/>
                      <a:pt x="2" y="2"/>
                      <a:pt x="2" y="3"/>
                    </a:cubicBezTo>
                    <a:cubicBezTo>
                      <a:pt x="2" y="3"/>
                      <a:pt x="3" y="3"/>
                      <a:pt x="3" y="3"/>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40" name="Freeform 316"/>
              <p:cNvSpPr>
                <a:spLocks/>
              </p:cNvSpPr>
              <p:nvPr/>
            </p:nvSpPr>
            <p:spPr bwMode="auto">
              <a:xfrm>
                <a:off x="4479" y="1865"/>
                <a:ext cx="14" cy="14"/>
              </a:xfrm>
              <a:custGeom>
                <a:avLst/>
                <a:gdLst/>
                <a:ahLst/>
                <a:cxnLst>
                  <a:cxn ang="0">
                    <a:pos x="3" y="3"/>
                  </a:cxn>
                  <a:cxn ang="0">
                    <a:pos x="0" y="4"/>
                  </a:cxn>
                  <a:cxn ang="0">
                    <a:pos x="0" y="4"/>
                  </a:cxn>
                  <a:cxn ang="0">
                    <a:pos x="0" y="3"/>
                  </a:cxn>
                  <a:cxn ang="0">
                    <a:pos x="0" y="2"/>
                  </a:cxn>
                  <a:cxn ang="0">
                    <a:pos x="0" y="2"/>
                  </a:cxn>
                  <a:cxn ang="0">
                    <a:pos x="0" y="1"/>
                  </a:cxn>
                  <a:cxn ang="0">
                    <a:pos x="2" y="0"/>
                  </a:cxn>
                  <a:cxn ang="0">
                    <a:pos x="3" y="1"/>
                  </a:cxn>
                  <a:cxn ang="0">
                    <a:pos x="3" y="3"/>
                  </a:cxn>
                </a:cxnLst>
                <a:rect l="0" t="0" r="r" b="b"/>
                <a:pathLst>
                  <a:path w="3" h="4">
                    <a:moveTo>
                      <a:pt x="3" y="3"/>
                    </a:moveTo>
                    <a:cubicBezTo>
                      <a:pt x="2" y="4"/>
                      <a:pt x="2" y="3"/>
                      <a:pt x="0" y="4"/>
                    </a:cubicBezTo>
                    <a:cubicBezTo>
                      <a:pt x="0" y="4"/>
                      <a:pt x="0" y="4"/>
                      <a:pt x="0" y="4"/>
                    </a:cubicBezTo>
                    <a:cubicBezTo>
                      <a:pt x="0" y="3"/>
                      <a:pt x="0" y="3"/>
                      <a:pt x="0" y="3"/>
                    </a:cubicBezTo>
                    <a:cubicBezTo>
                      <a:pt x="0" y="3"/>
                      <a:pt x="0" y="2"/>
                      <a:pt x="0" y="2"/>
                    </a:cubicBezTo>
                    <a:cubicBezTo>
                      <a:pt x="0" y="2"/>
                      <a:pt x="0" y="2"/>
                      <a:pt x="0" y="2"/>
                    </a:cubicBezTo>
                    <a:cubicBezTo>
                      <a:pt x="0" y="2"/>
                      <a:pt x="0" y="2"/>
                      <a:pt x="0" y="1"/>
                    </a:cubicBezTo>
                    <a:cubicBezTo>
                      <a:pt x="0" y="0"/>
                      <a:pt x="1" y="0"/>
                      <a:pt x="2" y="0"/>
                    </a:cubicBezTo>
                    <a:cubicBezTo>
                      <a:pt x="2" y="1"/>
                      <a:pt x="3" y="1"/>
                      <a:pt x="3" y="1"/>
                    </a:cubicBezTo>
                    <a:cubicBezTo>
                      <a:pt x="3" y="1"/>
                      <a:pt x="3" y="2"/>
                      <a:pt x="3"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341" name="Freeform 317"/>
              <p:cNvSpPr>
                <a:spLocks/>
              </p:cNvSpPr>
              <p:nvPr/>
            </p:nvSpPr>
            <p:spPr bwMode="auto">
              <a:xfrm>
                <a:off x="4479" y="1865"/>
                <a:ext cx="14" cy="9"/>
              </a:xfrm>
              <a:custGeom>
                <a:avLst/>
                <a:gdLst/>
                <a:ahLst/>
                <a:cxnLst>
                  <a:cxn ang="0">
                    <a:pos x="2" y="3"/>
                  </a:cxn>
                  <a:cxn ang="0">
                    <a:pos x="1" y="3"/>
                  </a:cxn>
                  <a:cxn ang="0">
                    <a:pos x="0" y="3"/>
                  </a:cxn>
                  <a:cxn ang="0">
                    <a:pos x="0" y="3"/>
                  </a:cxn>
                  <a:cxn ang="0">
                    <a:pos x="0" y="2"/>
                  </a:cxn>
                  <a:cxn ang="0">
                    <a:pos x="0" y="2"/>
                  </a:cxn>
                  <a:cxn ang="0">
                    <a:pos x="0" y="2"/>
                  </a:cxn>
                  <a:cxn ang="0">
                    <a:pos x="2" y="1"/>
                  </a:cxn>
                  <a:cxn ang="0">
                    <a:pos x="3" y="1"/>
                  </a:cxn>
                  <a:cxn ang="0">
                    <a:pos x="2" y="3"/>
                  </a:cxn>
                </a:cxnLst>
                <a:rect l="0" t="0" r="r" b="b"/>
                <a:pathLst>
                  <a:path w="3" h="3">
                    <a:moveTo>
                      <a:pt x="2" y="3"/>
                    </a:moveTo>
                    <a:cubicBezTo>
                      <a:pt x="2" y="3"/>
                      <a:pt x="2" y="3"/>
                      <a:pt x="1" y="3"/>
                    </a:cubicBezTo>
                    <a:cubicBezTo>
                      <a:pt x="0" y="3"/>
                      <a:pt x="0" y="3"/>
                      <a:pt x="0" y="3"/>
                    </a:cubicBezTo>
                    <a:cubicBezTo>
                      <a:pt x="0" y="3"/>
                      <a:pt x="0" y="3"/>
                      <a:pt x="0" y="3"/>
                    </a:cubicBezTo>
                    <a:cubicBezTo>
                      <a:pt x="0" y="3"/>
                      <a:pt x="0" y="3"/>
                      <a:pt x="0" y="2"/>
                    </a:cubicBezTo>
                    <a:cubicBezTo>
                      <a:pt x="0" y="2"/>
                      <a:pt x="0" y="2"/>
                      <a:pt x="0" y="2"/>
                    </a:cubicBezTo>
                    <a:cubicBezTo>
                      <a:pt x="0" y="2"/>
                      <a:pt x="0" y="2"/>
                      <a:pt x="0" y="2"/>
                    </a:cubicBezTo>
                    <a:cubicBezTo>
                      <a:pt x="0" y="1"/>
                      <a:pt x="1" y="0"/>
                      <a:pt x="2" y="1"/>
                    </a:cubicBezTo>
                    <a:cubicBezTo>
                      <a:pt x="2" y="1"/>
                      <a:pt x="2" y="1"/>
                      <a:pt x="3" y="1"/>
                    </a:cubicBezTo>
                    <a:cubicBezTo>
                      <a:pt x="3" y="1"/>
                      <a:pt x="3" y="2"/>
                      <a:pt x="2"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342" name="Freeform 318"/>
              <p:cNvSpPr>
                <a:spLocks/>
              </p:cNvSpPr>
              <p:nvPr/>
            </p:nvSpPr>
            <p:spPr bwMode="auto">
              <a:xfrm>
                <a:off x="4479" y="1865"/>
                <a:ext cx="14" cy="9"/>
              </a:xfrm>
              <a:custGeom>
                <a:avLst/>
                <a:gdLst/>
                <a:ahLst/>
                <a:cxnLst>
                  <a:cxn ang="0">
                    <a:pos x="2" y="3"/>
                  </a:cxn>
                  <a:cxn ang="0">
                    <a:pos x="1" y="3"/>
                  </a:cxn>
                  <a:cxn ang="0">
                    <a:pos x="0" y="3"/>
                  </a:cxn>
                  <a:cxn ang="0">
                    <a:pos x="0" y="3"/>
                  </a:cxn>
                  <a:cxn ang="0">
                    <a:pos x="0" y="2"/>
                  </a:cxn>
                  <a:cxn ang="0">
                    <a:pos x="0" y="2"/>
                  </a:cxn>
                  <a:cxn ang="0">
                    <a:pos x="1" y="2"/>
                  </a:cxn>
                  <a:cxn ang="0">
                    <a:pos x="2" y="1"/>
                  </a:cxn>
                  <a:cxn ang="0">
                    <a:pos x="2" y="1"/>
                  </a:cxn>
                  <a:cxn ang="0">
                    <a:pos x="2" y="3"/>
                  </a:cxn>
                </a:cxnLst>
                <a:rect l="0" t="0" r="r" b="b"/>
                <a:pathLst>
                  <a:path w="3" h="3">
                    <a:moveTo>
                      <a:pt x="2" y="3"/>
                    </a:moveTo>
                    <a:cubicBezTo>
                      <a:pt x="2" y="3"/>
                      <a:pt x="2" y="3"/>
                      <a:pt x="1" y="3"/>
                    </a:cubicBezTo>
                    <a:cubicBezTo>
                      <a:pt x="1" y="3"/>
                      <a:pt x="1" y="3"/>
                      <a:pt x="0" y="3"/>
                    </a:cubicBezTo>
                    <a:cubicBezTo>
                      <a:pt x="0" y="3"/>
                      <a:pt x="0" y="3"/>
                      <a:pt x="0" y="3"/>
                    </a:cubicBezTo>
                    <a:cubicBezTo>
                      <a:pt x="0" y="3"/>
                      <a:pt x="0" y="3"/>
                      <a:pt x="0" y="2"/>
                    </a:cubicBezTo>
                    <a:cubicBezTo>
                      <a:pt x="0" y="2"/>
                      <a:pt x="0" y="2"/>
                      <a:pt x="0" y="2"/>
                    </a:cubicBezTo>
                    <a:cubicBezTo>
                      <a:pt x="0" y="2"/>
                      <a:pt x="1" y="2"/>
                      <a:pt x="1" y="2"/>
                    </a:cubicBezTo>
                    <a:cubicBezTo>
                      <a:pt x="1" y="1"/>
                      <a:pt x="1" y="0"/>
                      <a:pt x="2" y="1"/>
                    </a:cubicBezTo>
                    <a:cubicBezTo>
                      <a:pt x="2" y="1"/>
                      <a:pt x="2" y="1"/>
                      <a:pt x="2" y="1"/>
                    </a:cubicBezTo>
                    <a:cubicBezTo>
                      <a:pt x="3" y="1"/>
                      <a:pt x="3" y="2"/>
                      <a:pt x="2" y="3"/>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343" name="Freeform 319"/>
              <p:cNvSpPr>
                <a:spLocks/>
              </p:cNvSpPr>
              <p:nvPr/>
            </p:nvSpPr>
            <p:spPr bwMode="auto">
              <a:xfrm>
                <a:off x="4479" y="1865"/>
                <a:ext cx="14" cy="9"/>
              </a:xfrm>
              <a:custGeom>
                <a:avLst/>
                <a:gdLst/>
                <a:ahLst/>
                <a:cxnLst>
                  <a:cxn ang="0">
                    <a:pos x="2" y="2"/>
                  </a:cxn>
                  <a:cxn ang="0">
                    <a:pos x="1" y="2"/>
                  </a:cxn>
                  <a:cxn ang="0">
                    <a:pos x="1" y="2"/>
                  </a:cxn>
                  <a:cxn ang="0">
                    <a:pos x="0" y="2"/>
                  </a:cxn>
                  <a:cxn ang="0">
                    <a:pos x="0" y="1"/>
                  </a:cxn>
                  <a:cxn ang="0">
                    <a:pos x="1" y="1"/>
                  </a:cxn>
                  <a:cxn ang="0">
                    <a:pos x="1" y="1"/>
                  </a:cxn>
                  <a:cxn ang="0">
                    <a:pos x="1" y="0"/>
                  </a:cxn>
                  <a:cxn ang="0">
                    <a:pos x="2" y="0"/>
                  </a:cxn>
                  <a:cxn ang="0">
                    <a:pos x="2" y="2"/>
                  </a:cxn>
                </a:cxnLst>
                <a:rect l="0" t="0" r="r" b="b"/>
                <a:pathLst>
                  <a:path w="3" h="2">
                    <a:moveTo>
                      <a:pt x="2" y="2"/>
                    </a:moveTo>
                    <a:cubicBezTo>
                      <a:pt x="2" y="2"/>
                      <a:pt x="2" y="2"/>
                      <a:pt x="1" y="2"/>
                    </a:cubicBezTo>
                    <a:cubicBezTo>
                      <a:pt x="1" y="2"/>
                      <a:pt x="1" y="2"/>
                      <a:pt x="1" y="2"/>
                    </a:cubicBezTo>
                    <a:cubicBezTo>
                      <a:pt x="1" y="2"/>
                      <a:pt x="1" y="2"/>
                      <a:pt x="0" y="2"/>
                    </a:cubicBezTo>
                    <a:cubicBezTo>
                      <a:pt x="0" y="2"/>
                      <a:pt x="0" y="2"/>
                      <a:pt x="0" y="1"/>
                    </a:cubicBezTo>
                    <a:cubicBezTo>
                      <a:pt x="0" y="1"/>
                      <a:pt x="0" y="1"/>
                      <a:pt x="1" y="1"/>
                    </a:cubicBezTo>
                    <a:cubicBezTo>
                      <a:pt x="1" y="1"/>
                      <a:pt x="1" y="1"/>
                      <a:pt x="1" y="1"/>
                    </a:cubicBezTo>
                    <a:cubicBezTo>
                      <a:pt x="1" y="0"/>
                      <a:pt x="1" y="0"/>
                      <a:pt x="1" y="0"/>
                    </a:cubicBezTo>
                    <a:cubicBezTo>
                      <a:pt x="2" y="0"/>
                      <a:pt x="2" y="0"/>
                      <a:pt x="2" y="0"/>
                    </a:cubicBezTo>
                    <a:cubicBezTo>
                      <a:pt x="3" y="0"/>
                      <a:pt x="3" y="1"/>
                      <a:pt x="2"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344" name="Freeform 320"/>
              <p:cNvSpPr>
                <a:spLocks/>
              </p:cNvSpPr>
              <p:nvPr/>
            </p:nvSpPr>
            <p:spPr bwMode="auto">
              <a:xfrm>
                <a:off x="4474" y="1865"/>
                <a:ext cx="14" cy="5"/>
              </a:xfrm>
              <a:custGeom>
                <a:avLst/>
                <a:gdLst/>
                <a:ahLst/>
                <a:cxnLst>
                  <a:cxn ang="0">
                    <a:pos x="3" y="2"/>
                  </a:cxn>
                  <a:cxn ang="0">
                    <a:pos x="0" y="0"/>
                  </a:cxn>
                  <a:cxn ang="0">
                    <a:pos x="2" y="2"/>
                  </a:cxn>
                  <a:cxn ang="0">
                    <a:pos x="3" y="2"/>
                  </a:cxn>
                </a:cxnLst>
                <a:rect l="0" t="0" r="r" b="b"/>
                <a:pathLst>
                  <a:path w="3" h="2">
                    <a:moveTo>
                      <a:pt x="3" y="2"/>
                    </a:moveTo>
                    <a:cubicBezTo>
                      <a:pt x="2" y="0"/>
                      <a:pt x="1" y="0"/>
                      <a:pt x="0" y="0"/>
                    </a:cubicBezTo>
                    <a:cubicBezTo>
                      <a:pt x="0" y="0"/>
                      <a:pt x="2" y="2"/>
                      <a:pt x="2" y="2"/>
                    </a:cubicBezTo>
                    <a:cubicBezTo>
                      <a:pt x="2" y="2"/>
                      <a:pt x="3" y="2"/>
                      <a:pt x="3" y="2"/>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45" name="Freeform 321"/>
              <p:cNvSpPr>
                <a:spLocks/>
              </p:cNvSpPr>
              <p:nvPr/>
            </p:nvSpPr>
            <p:spPr bwMode="auto">
              <a:xfrm>
                <a:off x="4474" y="1865"/>
                <a:ext cx="14" cy="5"/>
              </a:xfrm>
              <a:custGeom>
                <a:avLst/>
                <a:gdLst/>
                <a:ahLst/>
                <a:cxnLst>
                  <a:cxn ang="0">
                    <a:pos x="3" y="2"/>
                  </a:cxn>
                  <a:cxn ang="0">
                    <a:pos x="0" y="0"/>
                  </a:cxn>
                  <a:cxn ang="0">
                    <a:pos x="2" y="2"/>
                  </a:cxn>
                  <a:cxn ang="0">
                    <a:pos x="3" y="2"/>
                  </a:cxn>
                </a:cxnLst>
                <a:rect l="0" t="0" r="r" b="b"/>
                <a:pathLst>
                  <a:path w="3" h="2">
                    <a:moveTo>
                      <a:pt x="3" y="2"/>
                    </a:moveTo>
                    <a:cubicBezTo>
                      <a:pt x="2" y="0"/>
                      <a:pt x="1" y="0"/>
                      <a:pt x="0" y="0"/>
                    </a:cubicBezTo>
                    <a:cubicBezTo>
                      <a:pt x="0" y="0"/>
                      <a:pt x="2" y="2"/>
                      <a:pt x="2" y="2"/>
                    </a:cubicBezTo>
                    <a:cubicBezTo>
                      <a:pt x="2" y="2"/>
                      <a:pt x="3" y="2"/>
                      <a:pt x="3" y="2"/>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46" name="Freeform 322"/>
              <p:cNvSpPr>
                <a:spLocks/>
              </p:cNvSpPr>
              <p:nvPr/>
            </p:nvSpPr>
            <p:spPr bwMode="auto">
              <a:xfrm>
                <a:off x="4506" y="1865"/>
                <a:ext cx="18" cy="14"/>
              </a:xfrm>
              <a:custGeom>
                <a:avLst/>
                <a:gdLst/>
                <a:ahLst/>
                <a:cxnLst>
                  <a:cxn ang="0">
                    <a:pos x="4" y="1"/>
                  </a:cxn>
                  <a:cxn ang="0">
                    <a:pos x="2" y="2"/>
                  </a:cxn>
                  <a:cxn ang="0">
                    <a:pos x="0" y="3"/>
                  </a:cxn>
                  <a:cxn ang="0">
                    <a:pos x="1" y="4"/>
                  </a:cxn>
                  <a:cxn ang="0">
                    <a:pos x="3" y="4"/>
                  </a:cxn>
                  <a:cxn ang="0">
                    <a:pos x="4" y="1"/>
                  </a:cxn>
                </a:cxnLst>
                <a:rect l="0" t="0" r="r" b="b"/>
                <a:pathLst>
                  <a:path w="5" h="4">
                    <a:moveTo>
                      <a:pt x="4" y="1"/>
                    </a:moveTo>
                    <a:cubicBezTo>
                      <a:pt x="3" y="0"/>
                      <a:pt x="2" y="1"/>
                      <a:pt x="2" y="2"/>
                    </a:cubicBezTo>
                    <a:cubicBezTo>
                      <a:pt x="1" y="2"/>
                      <a:pt x="1" y="2"/>
                      <a:pt x="0" y="3"/>
                    </a:cubicBezTo>
                    <a:cubicBezTo>
                      <a:pt x="0" y="3"/>
                      <a:pt x="1" y="4"/>
                      <a:pt x="1" y="4"/>
                    </a:cubicBezTo>
                    <a:cubicBezTo>
                      <a:pt x="2" y="4"/>
                      <a:pt x="2" y="4"/>
                      <a:pt x="3" y="4"/>
                    </a:cubicBezTo>
                    <a:cubicBezTo>
                      <a:pt x="5" y="4"/>
                      <a:pt x="5" y="3"/>
                      <a:pt x="4"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347" name="Freeform 323"/>
              <p:cNvSpPr>
                <a:spLocks/>
              </p:cNvSpPr>
              <p:nvPr/>
            </p:nvSpPr>
            <p:spPr bwMode="auto">
              <a:xfrm>
                <a:off x="4511" y="1865"/>
                <a:ext cx="14" cy="14"/>
              </a:xfrm>
              <a:custGeom>
                <a:avLst/>
                <a:gdLst/>
                <a:ahLst/>
                <a:cxnLst>
                  <a:cxn ang="0">
                    <a:pos x="2" y="4"/>
                  </a:cxn>
                  <a:cxn ang="0">
                    <a:pos x="0" y="4"/>
                  </a:cxn>
                  <a:cxn ang="0">
                    <a:pos x="0" y="3"/>
                  </a:cxn>
                  <a:cxn ang="0">
                    <a:pos x="0" y="3"/>
                  </a:cxn>
                  <a:cxn ang="0">
                    <a:pos x="0" y="2"/>
                  </a:cxn>
                  <a:cxn ang="0">
                    <a:pos x="1" y="2"/>
                  </a:cxn>
                  <a:cxn ang="0">
                    <a:pos x="1" y="2"/>
                  </a:cxn>
                  <a:cxn ang="0">
                    <a:pos x="3" y="2"/>
                  </a:cxn>
                  <a:cxn ang="0">
                    <a:pos x="4" y="3"/>
                  </a:cxn>
                  <a:cxn ang="0">
                    <a:pos x="2" y="4"/>
                  </a:cxn>
                </a:cxnLst>
                <a:rect l="0" t="0" r="r" b="b"/>
                <a:pathLst>
                  <a:path w="4" h="4">
                    <a:moveTo>
                      <a:pt x="2" y="4"/>
                    </a:moveTo>
                    <a:cubicBezTo>
                      <a:pt x="1" y="4"/>
                      <a:pt x="1" y="4"/>
                      <a:pt x="0" y="4"/>
                    </a:cubicBezTo>
                    <a:cubicBezTo>
                      <a:pt x="0" y="4"/>
                      <a:pt x="0" y="3"/>
                      <a:pt x="0" y="3"/>
                    </a:cubicBezTo>
                    <a:cubicBezTo>
                      <a:pt x="0" y="3"/>
                      <a:pt x="0" y="3"/>
                      <a:pt x="0" y="3"/>
                    </a:cubicBezTo>
                    <a:cubicBezTo>
                      <a:pt x="0" y="2"/>
                      <a:pt x="0" y="2"/>
                      <a:pt x="0" y="2"/>
                    </a:cubicBezTo>
                    <a:cubicBezTo>
                      <a:pt x="0" y="2"/>
                      <a:pt x="1" y="2"/>
                      <a:pt x="1" y="2"/>
                    </a:cubicBezTo>
                    <a:cubicBezTo>
                      <a:pt x="1" y="2"/>
                      <a:pt x="1" y="2"/>
                      <a:pt x="1" y="2"/>
                    </a:cubicBezTo>
                    <a:cubicBezTo>
                      <a:pt x="2" y="1"/>
                      <a:pt x="2" y="0"/>
                      <a:pt x="3" y="2"/>
                    </a:cubicBezTo>
                    <a:cubicBezTo>
                      <a:pt x="3" y="2"/>
                      <a:pt x="4" y="2"/>
                      <a:pt x="4" y="3"/>
                    </a:cubicBezTo>
                    <a:cubicBezTo>
                      <a:pt x="4" y="3"/>
                      <a:pt x="4" y="4"/>
                      <a:pt x="2" y="4"/>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348" name="Freeform 324"/>
              <p:cNvSpPr>
                <a:spLocks/>
              </p:cNvSpPr>
              <p:nvPr/>
            </p:nvSpPr>
            <p:spPr bwMode="auto">
              <a:xfrm>
                <a:off x="4511" y="1865"/>
                <a:ext cx="14" cy="14"/>
              </a:xfrm>
              <a:custGeom>
                <a:avLst/>
                <a:gdLst/>
                <a:ahLst/>
                <a:cxnLst>
                  <a:cxn ang="0">
                    <a:pos x="2" y="3"/>
                  </a:cxn>
                  <a:cxn ang="0">
                    <a:pos x="0" y="3"/>
                  </a:cxn>
                  <a:cxn ang="0">
                    <a:pos x="0" y="2"/>
                  </a:cxn>
                  <a:cxn ang="0">
                    <a:pos x="0" y="2"/>
                  </a:cxn>
                  <a:cxn ang="0">
                    <a:pos x="0" y="1"/>
                  </a:cxn>
                  <a:cxn ang="0">
                    <a:pos x="1" y="1"/>
                  </a:cxn>
                  <a:cxn ang="0">
                    <a:pos x="1" y="1"/>
                  </a:cxn>
                  <a:cxn ang="0">
                    <a:pos x="3" y="1"/>
                  </a:cxn>
                  <a:cxn ang="0">
                    <a:pos x="3" y="1"/>
                  </a:cxn>
                  <a:cxn ang="0">
                    <a:pos x="2" y="3"/>
                  </a:cxn>
                </a:cxnLst>
                <a:rect l="0" t="0" r="r" b="b"/>
                <a:pathLst>
                  <a:path w="4" h="3">
                    <a:moveTo>
                      <a:pt x="2" y="3"/>
                    </a:moveTo>
                    <a:cubicBezTo>
                      <a:pt x="1" y="3"/>
                      <a:pt x="1" y="3"/>
                      <a:pt x="0" y="3"/>
                    </a:cubicBezTo>
                    <a:cubicBezTo>
                      <a:pt x="0" y="2"/>
                      <a:pt x="0" y="2"/>
                      <a:pt x="0" y="2"/>
                    </a:cubicBezTo>
                    <a:cubicBezTo>
                      <a:pt x="0" y="2"/>
                      <a:pt x="0" y="2"/>
                      <a:pt x="0" y="2"/>
                    </a:cubicBezTo>
                    <a:cubicBezTo>
                      <a:pt x="0" y="2"/>
                      <a:pt x="0" y="1"/>
                      <a:pt x="0" y="1"/>
                    </a:cubicBezTo>
                    <a:cubicBezTo>
                      <a:pt x="1" y="1"/>
                      <a:pt x="1" y="1"/>
                      <a:pt x="1" y="1"/>
                    </a:cubicBezTo>
                    <a:cubicBezTo>
                      <a:pt x="1" y="1"/>
                      <a:pt x="1" y="1"/>
                      <a:pt x="1" y="1"/>
                    </a:cubicBezTo>
                    <a:cubicBezTo>
                      <a:pt x="2" y="0"/>
                      <a:pt x="2" y="0"/>
                      <a:pt x="3" y="1"/>
                    </a:cubicBezTo>
                    <a:cubicBezTo>
                      <a:pt x="3" y="1"/>
                      <a:pt x="3" y="1"/>
                      <a:pt x="3" y="1"/>
                    </a:cubicBezTo>
                    <a:cubicBezTo>
                      <a:pt x="4" y="2"/>
                      <a:pt x="3" y="3"/>
                      <a:pt x="2"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349" name="Freeform 325"/>
              <p:cNvSpPr>
                <a:spLocks/>
              </p:cNvSpPr>
              <p:nvPr/>
            </p:nvSpPr>
            <p:spPr bwMode="auto">
              <a:xfrm>
                <a:off x="4511" y="1865"/>
                <a:ext cx="14" cy="14"/>
              </a:xfrm>
              <a:custGeom>
                <a:avLst/>
                <a:gdLst/>
                <a:ahLst/>
                <a:cxnLst>
                  <a:cxn ang="0">
                    <a:pos x="2" y="3"/>
                  </a:cxn>
                  <a:cxn ang="0">
                    <a:pos x="1" y="2"/>
                  </a:cxn>
                  <a:cxn ang="0">
                    <a:pos x="0" y="2"/>
                  </a:cxn>
                  <a:cxn ang="0">
                    <a:pos x="0" y="2"/>
                  </a:cxn>
                  <a:cxn ang="0">
                    <a:pos x="1" y="1"/>
                  </a:cxn>
                  <a:cxn ang="0">
                    <a:pos x="1" y="1"/>
                  </a:cxn>
                  <a:cxn ang="0">
                    <a:pos x="1" y="1"/>
                  </a:cxn>
                  <a:cxn ang="0">
                    <a:pos x="3" y="1"/>
                  </a:cxn>
                  <a:cxn ang="0">
                    <a:pos x="3" y="1"/>
                  </a:cxn>
                  <a:cxn ang="0">
                    <a:pos x="2" y="3"/>
                  </a:cxn>
                </a:cxnLst>
                <a:rect l="0" t="0" r="r" b="b"/>
                <a:pathLst>
                  <a:path w="3" h="3">
                    <a:moveTo>
                      <a:pt x="2" y="3"/>
                    </a:moveTo>
                    <a:cubicBezTo>
                      <a:pt x="1" y="3"/>
                      <a:pt x="2" y="3"/>
                      <a:pt x="1" y="2"/>
                    </a:cubicBezTo>
                    <a:cubicBezTo>
                      <a:pt x="1" y="2"/>
                      <a:pt x="1" y="2"/>
                      <a:pt x="0" y="2"/>
                    </a:cubicBezTo>
                    <a:cubicBezTo>
                      <a:pt x="0" y="2"/>
                      <a:pt x="0" y="2"/>
                      <a:pt x="0" y="2"/>
                    </a:cubicBezTo>
                    <a:cubicBezTo>
                      <a:pt x="0" y="2"/>
                      <a:pt x="0" y="2"/>
                      <a:pt x="1" y="1"/>
                    </a:cubicBezTo>
                    <a:cubicBezTo>
                      <a:pt x="1" y="1"/>
                      <a:pt x="1" y="1"/>
                      <a:pt x="1" y="1"/>
                    </a:cubicBezTo>
                    <a:cubicBezTo>
                      <a:pt x="1" y="1"/>
                      <a:pt x="1" y="1"/>
                      <a:pt x="1" y="1"/>
                    </a:cubicBezTo>
                    <a:cubicBezTo>
                      <a:pt x="2" y="0"/>
                      <a:pt x="2" y="0"/>
                      <a:pt x="3" y="1"/>
                    </a:cubicBezTo>
                    <a:cubicBezTo>
                      <a:pt x="3" y="1"/>
                      <a:pt x="3" y="1"/>
                      <a:pt x="3" y="1"/>
                    </a:cubicBezTo>
                    <a:cubicBezTo>
                      <a:pt x="3" y="2"/>
                      <a:pt x="3" y="2"/>
                      <a:pt x="2" y="3"/>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350" name="Freeform 326"/>
              <p:cNvSpPr>
                <a:spLocks/>
              </p:cNvSpPr>
              <p:nvPr/>
            </p:nvSpPr>
            <p:spPr bwMode="auto">
              <a:xfrm>
                <a:off x="4516" y="1865"/>
                <a:ext cx="9" cy="14"/>
              </a:xfrm>
              <a:custGeom>
                <a:avLst/>
                <a:gdLst/>
                <a:ahLst/>
                <a:cxnLst>
                  <a:cxn ang="0">
                    <a:pos x="1" y="2"/>
                  </a:cxn>
                  <a:cxn ang="0">
                    <a:pos x="0" y="2"/>
                  </a:cxn>
                  <a:cxn ang="0">
                    <a:pos x="0" y="2"/>
                  </a:cxn>
                  <a:cxn ang="0">
                    <a:pos x="0" y="2"/>
                  </a:cxn>
                  <a:cxn ang="0">
                    <a:pos x="0" y="2"/>
                  </a:cxn>
                  <a:cxn ang="0">
                    <a:pos x="0" y="1"/>
                  </a:cxn>
                  <a:cxn ang="0">
                    <a:pos x="0" y="1"/>
                  </a:cxn>
                  <a:cxn ang="0">
                    <a:pos x="1" y="1"/>
                  </a:cxn>
                  <a:cxn ang="0">
                    <a:pos x="2" y="1"/>
                  </a:cxn>
                  <a:cxn ang="0">
                    <a:pos x="1" y="2"/>
                  </a:cxn>
                </a:cxnLst>
                <a:rect l="0" t="0" r="r" b="b"/>
                <a:pathLst>
                  <a:path w="2" h="3">
                    <a:moveTo>
                      <a:pt x="1" y="2"/>
                    </a:moveTo>
                    <a:cubicBezTo>
                      <a:pt x="1" y="3"/>
                      <a:pt x="1" y="3"/>
                      <a:pt x="0" y="2"/>
                    </a:cubicBezTo>
                    <a:cubicBezTo>
                      <a:pt x="0" y="2"/>
                      <a:pt x="0" y="2"/>
                      <a:pt x="0" y="2"/>
                    </a:cubicBezTo>
                    <a:cubicBezTo>
                      <a:pt x="0" y="2"/>
                      <a:pt x="0" y="2"/>
                      <a:pt x="0" y="2"/>
                    </a:cubicBezTo>
                    <a:cubicBezTo>
                      <a:pt x="0" y="2"/>
                      <a:pt x="0" y="2"/>
                      <a:pt x="0" y="2"/>
                    </a:cubicBezTo>
                    <a:cubicBezTo>
                      <a:pt x="0" y="2"/>
                      <a:pt x="0" y="1"/>
                      <a:pt x="0" y="1"/>
                    </a:cubicBezTo>
                    <a:cubicBezTo>
                      <a:pt x="0" y="1"/>
                      <a:pt x="0" y="1"/>
                      <a:pt x="0" y="1"/>
                    </a:cubicBezTo>
                    <a:cubicBezTo>
                      <a:pt x="1" y="1"/>
                      <a:pt x="1" y="0"/>
                      <a:pt x="1" y="1"/>
                    </a:cubicBezTo>
                    <a:cubicBezTo>
                      <a:pt x="2" y="1"/>
                      <a:pt x="2" y="1"/>
                      <a:pt x="2" y="1"/>
                    </a:cubicBezTo>
                    <a:cubicBezTo>
                      <a:pt x="2" y="2"/>
                      <a:pt x="2" y="2"/>
                      <a:pt x="1"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351" name="Freeform 327"/>
              <p:cNvSpPr>
                <a:spLocks/>
              </p:cNvSpPr>
              <p:nvPr/>
            </p:nvSpPr>
            <p:spPr bwMode="auto">
              <a:xfrm>
                <a:off x="4516" y="1865"/>
                <a:ext cx="9" cy="9"/>
              </a:xfrm>
              <a:custGeom>
                <a:avLst/>
                <a:gdLst/>
                <a:ahLst/>
                <a:cxnLst>
                  <a:cxn ang="0">
                    <a:pos x="2" y="1"/>
                  </a:cxn>
                  <a:cxn ang="0">
                    <a:pos x="0" y="2"/>
                  </a:cxn>
                  <a:cxn ang="0">
                    <a:pos x="0" y="2"/>
                  </a:cxn>
                  <a:cxn ang="0">
                    <a:pos x="0" y="2"/>
                  </a:cxn>
                  <a:cxn ang="0">
                    <a:pos x="1" y="2"/>
                  </a:cxn>
                  <a:cxn ang="0">
                    <a:pos x="2" y="1"/>
                  </a:cxn>
                </a:cxnLst>
                <a:rect l="0" t="0" r="r" b="b"/>
                <a:pathLst>
                  <a:path w="2" h="2">
                    <a:moveTo>
                      <a:pt x="2" y="1"/>
                    </a:moveTo>
                    <a:cubicBezTo>
                      <a:pt x="1" y="0"/>
                      <a:pt x="1" y="1"/>
                      <a:pt x="0" y="2"/>
                    </a:cubicBezTo>
                    <a:cubicBezTo>
                      <a:pt x="0" y="1"/>
                      <a:pt x="0" y="1"/>
                      <a:pt x="0" y="2"/>
                    </a:cubicBezTo>
                    <a:cubicBezTo>
                      <a:pt x="0" y="2"/>
                      <a:pt x="0" y="2"/>
                      <a:pt x="0" y="2"/>
                    </a:cubicBezTo>
                    <a:cubicBezTo>
                      <a:pt x="1" y="2"/>
                      <a:pt x="1" y="2"/>
                      <a:pt x="1" y="2"/>
                    </a:cubicBezTo>
                    <a:cubicBezTo>
                      <a:pt x="2" y="2"/>
                      <a:pt x="2" y="2"/>
                      <a:pt x="2" y="1"/>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352" name="Freeform 328"/>
              <p:cNvSpPr>
                <a:spLocks/>
              </p:cNvSpPr>
              <p:nvPr/>
            </p:nvSpPr>
            <p:spPr bwMode="auto">
              <a:xfrm>
                <a:off x="4516" y="1865"/>
                <a:ext cx="5" cy="9"/>
              </a:xfrm>
              <a:custGeom>
                <a:avLst/>
                <a:gdLst/>
                <a:ahLst/>
                <a:cxnLst>
                  <a:cxn ang="0">
                    <a:pos x="1" y="3"/>
                  </a:cxn>
                  <a:cxn ang="0">
                    <a:pos x="0" y="0"/>
                  </a:cxn>
                  <a:cxn ang="0">
                    <a:pos x="0" y="3"/>
                  </a:cxn>
                  <a:cxn ang="0">
                    <a:pos x="1" y="3"/>
                  </a:cxn>
                </a:cxnLst>
                <a:rect l="0" t="0" r="r" b="b"/>
                <a:pathLst>
                  <a:path w="1" h="3">
                    <a:moveTo>
                      <a:pt x="1" y="3"/>
                    </a:moveTo>
                    <a:cubicBezTo>
                      <a:pt x="1" y="0"/>
                      <a:pt x="0" y="1"/>
                      <a:pt x="0" y="0"/>
                    </a:cubicBezTo>
                    <a:cubicBezTo>
                      <a:pt x="0" y="0"/>
                      <a:pt x="1" y="2"/>
                      <a:pt x="0" y="3"/>
                    </a:cubicBezTo>
                    <a:cubicBezTo>
                      <a:pt x="0" y="3"/>
                      <a:pt x="1" y="3"/>
                      <a:pt x="1" y="3"/>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53" name="Freeform 329"/>
              <p:cNvSpPr>
                <a:spLocks/>
              </p:cNvSpPr>
              <p:nvPr/>
            </p:nvSpPr>
            <p:spPr bwMode="auto">
              <a:xfrm>
                <a:off x="4516" y="1865"/>
                <a:ext cx="5" cy="9"/>
              </a:xfrm>
              <a:custGeom>
                <a:avLst/>
                <a:gdLst/>
                <a:ahLst/>
                <a:cxnLst>
                  <a:cxn ang="0">
                    <a:pos x="1" y="3"/>
                  </a:cxn>
                  <a:cxn ang="0">
                    <a:pos x="0" y="0"/>
                  </a:cxn>
                  <a:cxn ang="0">
                    <a:pos x="0" y="3"/>
                  </a:cxn>
                  <a:cxn ang="0">
                    <a:pos x="1" y="3"/>
                  </a:cxn>
                </a:cxnLst>
                <a:rect l="0" t="0" r="r" b="b"/>
                <a:pathLst>
                  <a:path w="1" h="3">
                    <a:moveTo>
                      <a:pt x="1" y="3"/>
                    </a:moveTo>
                    <a:cubicBezTo>
                      <a:pt x="1" y="0"/>
                      <a:pt x="0" y="1"/>
                      <a:pt x="0" y="0"/>
                    </a:cubicBezTo>
                    <a:cubicBezTo>
                      <a:pt x="0" y="0"/>
                      <a:pt x="1" y="2"/>
                      <a:pt x="0" y="3"/>
                    </a:cubicBezTo>
                    <a:cubicBezTo>
                      <a:pt x="0" y="3"/>
                      <a:pt x="1" y="3"/>
                      <a:pt x="1" y="3"/>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54" name="Freeform 330"/>
              <p:cNvSpPr>
                <a:spLocks/>
              </p:cNvSpPr>
              <p:nvPr/>
            </p:nvSpPr>
            <p:spPr bwMode="auto">
              <a:xfrm>
                <a:off x="4534" y="1879"/>
                <a:ext cx="18" cy="14"/>
              </a:xfrm>
              <a:custGeom>
                <a:avLst/>
                <a:gdLst/>
                <a:ahLst/>
                <a:cxnLst>
                  <a:cxn ang="0">
                    <a:pos x="4" y="2"/>
                  </a:cxn>
                  <a:cxn ang="0">
                    <a:pos x="1" y="2"/>
                  </a:cxn>
                  <a:cxn ang="0">
                    <a:pos x="0" y="3"/>
                  </a:cxn>
                  <a:cxn ang="0">
                    <a:pos x="0" y="4"/>
                  </a:cxn>
                  <a:cxn ang="0">
                    <a:pos x="3" y="4"/>
                  </a:cxn>
                  <a:cxn ang="0">
                    <a:pos x="4" y="2"/>
                  </a:cxn>
                </a:cxnLst>
                <a:rect l="0" t="0" r="r" b="b"/>
                <a:pathLst>
                  <a:path w="5" h="4">
                    <a:moveTo>
                      <a:pt x="4" y="2"/>
                    </a:moveTo>
                    <a:cubicBezTo>
                      <a:pt x="3" y="0"/>
                      <a:pt x="2" y="1"/>
                      <a:pt x="1" y="2"/>
                    </a:cubicBezTo>
                    <a:cubicBezTo>
                      <a:pt x="1" y="2"/>
                      <a:pt x="0" y="2"/>
                      <a:pt x="0" y="3"/>
                    </a:cubicBezTo>
                    <a:cubicBezTo>
                      <a:pt x="0" y="3"/>
                      <a:pt x="0" y="4"/>
                      <a:pt x="0" y="4"/>
                    </a:cubicBezTo>
                    <a:cubicBezTo>
                      <a:pt x="2" y="4"/>
                      <a:pt x="2" y="4"/>
                      <a:pt x="3" y="4"/>
                    </a:cubicBezTo>
                    <a:cubicBezTo>
                      <a:pt x="5" y="4"/>
                      <a:pt x="5" y="3"/>
                      <a:pt x="4" y="2"/>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355" name="Freeform 331"/>
              <p:cNvSpPr>
                <a:spLocks/>
              </p:cNvSpPr>
              <p:nvPr/>
            </p:nvSpPr>
            <p:spPr bwMode="auto">
              <a:xfrm>
                <a:off x="4534" y="1879"/>
                <a:ext cx="14" cy="14"/>
              </a:xfrm>
              <a:custGeom>
                <a:avLst/>
                <a:gdLst/>
                <a:ahLst/>
                <a:cxnLst>
                  <a:cxn ang="0">
                    <a:pos x="3" y="4"/>
                  </a:cxn>
                  <a:cxn ang="0">
                    <a:pos x="1" y="4"/>
                  </a:cxn>
                  <a:cxn ang="0">
                    <a:pos x="0" y="3"/>
                  </a:cxn>
                  <a:cxn ang="0">
                    <a:pos x="0" y="3"/>
                  </a:cxn>
                  <a:cxn ang="0">
                    <a:pos x="1" y="2"/>
                  </a:cxn>
                  <a:cxn ang="0">
                    <a:pos x="1" y="2"/>
                  </a:cxn>
                  <a:cxn ang="0">
                    <a:pos x="2" y="2"/>
                  </a:cxn>
                  <a:cxn ang="0">
                    <a:pos x="4" y="2"/>
                  </a:cxn>
                  <a:cxn ang="0">
                    <a:pos x="4" y="2"/>
                  </a:cxn>
                  <a:cxn ang="0">
                    <a:pos x="3" y="4"/>
                  </a:cxn>
                </a:cxnLst>
                <a:rect l="0" t="0" r="r" b="b"/>
                <a:pathLst>
                  <a:path w="4" h="4">
                    <a:moveTo>
                      <a:pt x="3" y="4"/>
                    </a:moveTo>
                    <a:cubicBezTo>
                      <a:pt x="2" y="4"/>
                      <a:pt x="2" y="4"/>
                      <a:pt x="1" y="4"/>
                    </a:cubicBezTo>
                    <a:cubicBezTo>
                      <a:pt x="1" y="4"/>
                      <a:pt x="0" y="3"/>
                      <a:pt x="0" y="3"/>
                    </a:cubicBezTo>
                    <a:cubicBezTo>
                      <a:pt x="0" y="3"/>
                      <a:pt x="0" y="3"/>
                      <a:pt x="0" y="3"/>
                    </a:cubicBezTo>
                    <a:cubicBezTo>
                      <a:pt x="0" y="2"/>
                      <a:pt x="1" y="2"/>
                      <a:pt x="1" y="2"/>
                    </a:cubicBezTo>
                    <a:cubicBezTo>
                      <a:pt x="1" y="2"/>
                      <a:pt x="1" y="2"/>
                      <a:pt x="1" y="2"/>
                    </a:cubicBezTo>
                    <a:cubicBezTo>
                      <a:pt x="1" y="2"/>
                      <a:pt x="1" y="2"/>
                      <a:pt x="2" y="2"/>
                    </a:cubicBezTo>
                    <a:cubicBezTo>
                      <a:pt x="2" y="1"/>
                      <a:pt x="3" y="0"/>
                      <a:pt x="4" y="2"/>
                    </a:cubicBezTo>
                    <a:cubicBezTo>
                      <a:pt x="4" y="2"/>
                      <a:pt x="4" y="2"/>
                      <a:pt x="4" y="2"/>
                    </a:cubicBezTo>
                    <a:cubicBezTo>
                      <a:pt x="4" y="3"/>
                      <a:pt x="4" y="4"/>
                      <a:pt x="3" y="4"/>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356" name="Freeform 332"/>
              <p:cNvSpPr>
                <a:spLocks/>
              </p:cNvSpPr>
              <p:nvPr/>
            </p:nvSpPr>
            <p:spPr bwMode="auto">
              <a:xfrm>
                <a:off x="4538" y="1884"/>
                <a:ext cx="9" cy="9"/>
              </a:xfrm>
              <a:custGeom>
                <a:avLst/>
                <a:gdLst/>
                <a:ahLst/>
                <a:cxnLst>
                  <a:cxn ang="0">
                    <a:pos x="2" y="3"/>
                  </a:cxn>
                  <a:cxn ang="0">
                    <a:pos x="0" y="3"/>
                  </a:cxn>
                  <a:cxn ang="0">
                    <a:pos x="0" y="2"/>
                  </a:cxn>
                  <a:cxn ang="0">
                    <a:pos x="0" y="2"/>
                  </a:cxn>
                  <a:cxn ang="0">
                    <a:pos x="0" y="1"/>
                  </a:cxn>
                  <a:cxn ang="0">
                    <a:pos x="0" y="1"/>
                  </a:cxn>
                  <a:cxn ang="0">
                    <a:pos x="1" y="1"/>
                  </a:cxn>
                  <a:cxn ang="0">
                    <a:pos x="2" y="1"/>
                  </a:cxn>
                  <a:cxn ang="0">
                    <a:pos x="3" y="1"/>
                  </a:cxn>
                  <a:cxn ang="0">
                    <a:pos x="2" y="3"/>
                  </a:cxn>
                </a:cxnLst>
                <a:rect l="0" t="0" r="r" b="b"/>
                <a:pathLst>
                  <a:path w="3" h="3">
                    <a:moveTo>
                      <a:pt x="2" y="3"/>
                    </a:moveTo>
                    <a:cubicBezTo>
                      <a:pt x="1" y="3"/>
                      <a:pt x="1" y="3"/>
                      <a:pt x="0" y="3"/>
                    </a:cubicBezTo>
                    <a:cubicBezTo>
                      <a:pt x="0" y="3"/>
                      <a:pt x="0" y="2"/>
                      <a:pt x="0" y="2"/>
                    </a:cubicBezTo>
                    <a:cubicBezTo>
                      <a:pt x="0" y="2"/>
                      <a:pt x="0" y="2"/>
                      <a:pt x="0" y="2"/>
                    </a:cubicBezTo>
                    <a:cubicBezTo>
                      <a:pt x="0" y="1"/>
                      <a:pt x="0" y="1"/>
                      <a:pt x="0" y="1"/>
                    </a:cubicBezTo>
                    <a:cubicBezTo>
                      <a:pt x="0" y="1"/>
                      <a:pt x="0" y="1"/>
                      <a:pt x="0" y="1"/>
                    </a:cubicBezTo>
                    <a:cubicBezTo>
                      <a:pt x="0" y="1"/>
                      <a:pt x="1" y="1"/>
                      <a:pt x="1" y="1"/>
                    </a:cubicBezTo>
                    <a:cubicBezTo>
                      <a:pt x="1" y="0"/>
                      <a:pt x="2" y="0"/>
                      <a:pt x="2" y="1"/>
                    </a:cubicBezTo>
                    <a:cubicBezTo>
                      <a:pt x="3" y="1"/>
                      <a:pt x="3" y="1"/>
                      <a:pt x="3" y="1"/>
                    </a:cubicBezTo>
                    <a:cubicBezTo>
                      <a:pt x="3" y="2"/>
                      <a:pt x="3" y="3"/>
                      <a:pt x="2"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357" name="Freeform 333"/>
              <p:cNvSpPr>
                <a:spLocks/>
              </p:cNvSpPr>
              <p:nvPr/>
            </p:nvSpPr>
            <p:spPr bwMode="auto">
              <a:xfrm>
                <a:off x="4538" y="1884"/>
                <a:ext cx="9" cy="9"/>
              </a:xfrm>
              <a:custGeom>
                <a:avLst/>
                <a:gdLst/>
                <a:ahLst/>
                <a:cxnLst>
                  <a:cxn ang="0">
                    <a:pos x="2" y="3"/>
                  </a:cxn>
                  <a:cxn ang="0">
                    <a:pos x="0" y="2"/>
                  </a:cxn>
                  <a:cxn ang="0">
                    <a:pos x="0" y="2"/>
                  </a:cxn>
                  <a:cxn ang="0">
                    <a:pos x="0" y="2"/>
                  </a:cxn>
                  <a:cxn ang="0">
                    <a:pos x="0" y="1"/>
                  </a:cxn>
                  <a:cxn ang="0">
                    <a:pos x="0" y="1"/>
                  </a:cxn>
                  <a:cxn ang="0">
                    <a:pos x="1" y="1"/>
                  </a:cxn>
                  <a:cxn ang="0">
                    <a:pos x="2" y="1"/>
                  </a:cxn>
                  <a:cxn ang="0">
                    <a:pos x="3" y="1"/>
                  </a:cxn>
                  <a:cxn ang="0">
                    <a:pos x="2" y="3"/>
                  </a:cxn>
                </a:cxnLst>
                <a:rect l="0" t="0" r="r" b="b"/>
                <a:pathLst>
                  <a:path w="3" h="3">
                    <a:moveTo>
                      <a:pt x="2" y="3"/>
                    </a:moveTo>
                    <a:cubicBezTo>
                      <a:pt x="1" y="3"/>
                      <a:pt x="1" y="3"/>
                      <a:pt x="0" y="2"/>
                    </a:cubicBezTo>
                    <a:cubicBezTo>
                      <a:pt x="0" y="2"/>
                      <a:pt x="0" y="2"/>
                      <a:pt x="0" y="2"/>
                    </a:cubicBezTo>
                    <a:cubicBezTo>
                      <a:pt x="0" y="2"/>
                      <a:pt x="0" y="2"/>
                      <a:pt x="0" y="2"/>
                    </a:cubicBezTo>
                    <a:cubicBezTo>
                      <a:pt x="0" y="2"/>
                      <a:pt x="0" y="1"/>
                      <a:pt x="0" y="1"/>
                    </a:cubicBezTo>
                    <a:cubicBezTo>
                      <a:pt x="0" y="1"/>
                      <a:pt x="0" y="1"/>
                      <a:pt x="0" y="1"/>
                    </a:cubicBezTo>
                    <a:cubicBezTo>
                      <a:pt x="1" y="1"/>
                      <a:pt x="1" y="1"/>
                      <a:pt x="1" y="1"/>
                    </a:cubicBezTo>
                    <a:cubicBezTo>
                      <a:pt x="1" y="0"/>
                      <a:pt x="2" y="0"/>
                      <a:pt x="2" y="1"/>
                    </a:cubicBezTo>
                    <a:cubicBezTo>
                      <a:pt x="2" y="1"/>
                      <a:pt x="3" y="1"/>
                      <a:pt x="3" y="1"/>
                    </a:cubicBezTo>
                    <a:cubicBezTo>
                      <a:pt x="3" y="2"/>
                      <a:pt x="3" y="3"/>
                      <a:pt x="2" y="3"/>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358" name="Freeform 334"/>
              <p:cNvSpPr>
                <a:spLocks/>
              </p:cNvSpPr>
              <p:nvPr/>
            </p:nvSpPr>
            <p:spPr bwMode="auto">
              <a:xfrm>
                <a:off x="4538" y="1884"/>
                <a:ext cx="9" cy="9"/>
              </a:xfrm>
              <a:custGeom>
                <a:avLst/>
                <a:gdLst/>
                <a:ahLst/>
                <a:cxnLst>
                  <a:cxn ang="0">
                    <a:pos x="2" y="2"/>
                  </a:cxn>
                  <a:cxn ang="0">
                    <a:pos x="1" y="2"/>
                  </a:cxn>
                  <a:cxn ang="0">
                    <a:pos x="0" y="2"/>
                  </a:cxn>
                  <a:cxn ang="0">
                    <a:pos x="0" y="2"/>
                  </a:cxn>
                  <a:cxn ang="0">
                    <a:pos x="0" y="2"/>
                  </a:cxn>
                  <a:cxn ang="0">
                    <a:pos x="1" y="1"/>
                  </a:cxn>
                  <a:cxn ang="0">
                    <a:pos x="1" y="1"/>
                  </a:cxn>
                  <a:cxn ang="0">
                    <a:pos x="2" y="1"/>
                  </a:cxn>
                  <a:cxn ang="0">
                    <a:pos x="2" y="1"/>
                  </a:cxn>
                  <a:cxn ang="0">
                    <a:pos x="2" y="2"/>
                  </a:cxn>
                </a:cxnLst>
                <a:rect l="0" t="0" r="r" b="b"/>
                <a:pathLst>
                  <a:path w="3" h="3">
                    <a:moveTo>
                      <a:pt x="2" y="2"/>
                    </a:moveTo>
                    <a:cubicBezTo>
                      <a:pt x="1" y="3"/>
                      <a:pt x="1" y="3"/>
                      <a:pt x="1" y="2"/>
                    </a:cubicBezTo>
                    <a:cubicBezTo>
                      <a:pt x="0" y="2"/>
                      <a:pt x="0" y="2"/>
                      <a:pt x="0" y="2"/>
                    </a:cubicBezTo>
                    <a:cubicBezTo>
                      <a:pt x="0" y="2"/>
                      <a:pt x="0" y="2"/>
                      <a:pt x="0" y="2"/>
                    </a:cubicBezTo>
                    <a:cubicBezTo>
                      <a:pt x="0" y="2"/>
                      <a:pt x="0" y="2"/>
                      <a:pt x="0" y="2"/>
                    </a:cubicBezTo>
                    <a:cubicBezTo>
                      <a:pt x="0" y="1"/>
                      <a:pt x="0" y="1"/>
                      <a:pt x="1" y="1"/>
                    </a:cubicBezTo>
                    <a:cubicBezTo>
                      <a:pt x="1" y="1"/>
                      <a:pt x="1" y="1"/>
                      <a:pt x="1" y="1"/>
                    </a:cubicBezTo>
                    <a:cubicBezTo>
                      <a:pt x="1" y="1"/>
                      <a:pt x="1" y="0"/>
                      <a:pt x="2" y="1"/>
                    </a:cubicBezTo>
                    <a:cubicBezTo>
                      <a:pt x="2" y="1"/>
                      <a:pt x="2" y="1"/>
                      <a:pt x="2" y="1"/>
                    </a:cubicBezTo>
                    <a:cubicBezTo>
                      <a:pt x="3" y="2"/>
                      <a:pt x="3" y="2"/>
                      <a:pt x="2"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359" name="Freeform 335"/>
              <p:cNvSpPr>
                <a:spLocks/>
              </p:cNvSpPr>
              <p:nvPr/>
            </p:nvSpPr>
            <p:spPr bwMode="auto">
              <a:xfrm>
                <a:off x="4538" y="1879"/>
                <a:ext cx="5" cy="14"/>
              </a:xfrm>
              <a:custGeom>
                <a:avLst/>
                <a:gdLst/>
                <a:ahLst/>
                <a:cxnLst>
                  <a:cxn ang="0">
                    <a:pos x="2" y="3"/>
                  </a:cxn>
                  <a:cxn ang="0">
                    <a:pos x="0" y="0"/>
                  </a:cxn>
                  <a:cxn ang="0">
                    <a:pos x="1" y="3"/>
                  </a:cxn>
                  <a:cxn ang="0">
                    <a:pos x="2" y="3"/>
                  </a:cxn>
                </a:cxnLst>
                <a:rect l="0" t="0" r="r" b="b"/>
                <a:pathLst>
                  <a:path w="2" h="3">
                    <a:moveTo>
                      <a:pt x="2" y="3"/>
                    </a:moveTo>
                    <a:cubicBezTo>
                      <a:pt x="2" y="0"/>
                      <a:pt x="1" y="1"/>
                      <a:pt x="0" y="0"/>
                    </a:cubicBezTo>
                    <a:cubicBezTo>
                      <a:pt x="0" y="0"/>
                      <a:pt x="1" y="2"/>
                      <a:pt x="1" y="3"/>
                    </a:cubicBezTo>
                    <a:cubicBezTo>
                      <a:pt x="1" y="3"/>
                      <a:pt x="2" y="3"/>
                      <a:pt x="2" y="3"/>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60" name="Freeform 336"/>
              <p:cNvSpPr>
                <a:spLocks/>
              </p:cNvSpPr>
              <p:nvPr/>
            </p:nvSpPr>
            <p:spPr bwMode="auto">
              <a:xfrm>
                <a:off x="4538" y="1879"/>
                <a:ext cx="5" cy="14"/>
              </a:xfrm>
              <a:custGeom>
                <a:avLst/>
                <a:gdLst/>
                <a:ahLst/>
                <a:cxnLst>
                  <a:cxn ang="0">
                    <a:pos x="2" y="3"/>
                  </a:cxn>
                  <a:cxn ang="0">
                    <a:pos x="0" y="0"/>
                  </a:cxn>
                  <a:cxn ang="0">
                    <a:pos x="1" y="3"/>
                  </a:cxn>
                  <a:cxn ang="0">
                    <a:pos x="2" y="3"/>
                  </a:cxn>
                </a:cxnLst>
                <a:rect l="0" t="0" r="r" b="b"/>
                <a:pathLst>
                  <a:path w="2" h="3">
                    <a:moveTo>
                      <a:pt x="2" y="3"/>
                    </a:moveTo>
                    <a:cubicBezTo>
                      <a:pt x="2" y="0"/>
                      <a:pt x="1" y="1"/>
                      <a:pt x="0" y="0"/>
                    </a:cubicBezTo>
                    <a:cubicBezTo>
                      <a:pt x="0" y="0"/>
                      <a:pt x="1" y="2"/>
                      <a:pt x="1" y="3"/>
                    </a:cubicBezTo>
                    <a:cubicBezTo>
                      <a:pt x="1" y="3"/>
                      <a:pt x="2" y="3"/>
                      <a:pt x="2" y="3"/>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61" name="Freeform 337"/>
              <p:cNvSpPr>
                <a:spLocks/>
              </p:cNvSpPr>
              <p:nvPr/>
            </p:nvSpPr>
            <p:spPr bwMode="auto">
              <a:xfrm>
                <a:off x="4502" y="1925"/>
                <a:ext cx="18" cy="18"/>
              </a:xfrm>
              <a:custGeom>
                <a:avLst/>
                <a:gdLst/>
                <a:ahLst/>
                <a:cxnLst>
                  <a:cxn ang="0">
                    <a:pos x="3" y="1"/>
                  </a:cxn>
                  <a:cxn ang="0">
                    <a:pos x="1" y="3"/>
                  </a:cxn>
                  <a:cxn ang="0">
                    <a:pos x="0" y="4"/>
                  </a:cxn>
                  <a:cxn ang="0">
                    <a:pos x="1" y="5"/>
                  </a:cxn>
                  <a:cxn ang="0">
                    <a:pos x="4" y="4"/>
                  </a:cxn>
                  <a:cxn ang="0">
                    <a:pos x="3" y="1"/>
                  </a:cxn>
                </a:cxnLst>
                <a:rect l="0" t="0" r="r" b="b"/>
                <a:pathLst>
                  <a:path w="5" h="5">
                    <a:moveTo>
                      <a:pt x="3" y="1"/>
                    </a:moveTo>
                    <a:cubicBezTo>
                      <a:pt x="1" y="0"/>
                      <a:pt x="1" y="2"/>
                      <a:pt x="1" y="3"/>
                    </a:cubicBezTo>
                    <a:cubicBezTo>
                      <a:pt x="0" y="3"/>
                      <a:pt x="0" y="4"/>
                      <a:pt x="0" y="4"/>
                    </a:cubicBezTo>
                    <a:cubicBezTo>
                      <a:pt x="0" y="5"/>
                      <a:pt x="1" y="5"/>
                      <a:pt x="1" y="5"/>
                    </a:cubicBezTo>
                    <a:cubicBezTo>
                      <a:pt x="3" y="5"/>
                      <a:pt x="3" y="5"/>
                      <a:pt x="4" y="4"/>
                    </a:cubicBezTo>
                    <a:cubicBezTo>
                      <a:pt x="5" y="3"/>
                      <a:pt x="4" y="2"/>
                      <a:pt x="3"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362" name="Freeform 338"/>
              <p:cNvSpPr>
                <a:spLocks/>
              </p:cNvSpPr>
              <p:nvPr/>
            </p:nvSpPr>
            <p:spPr bwMode="auto">
              <a:xfrm>
                <a:off x="4502" y="1925"/>
                <a:ext cx="14" cy="18"/>
              </a:xfrm>
              <a:custGeom>
                <a:avLst/>
                <a:gdLst/>
                <a:ahLst/>
                <a:cxnLst>
                  <a:cxn ang="0">
                    <a:pos x="3" y="3"/>
                  </a:cxn>
                  <a:cxn ang="0">
                    <a:pos x="1" y="4"/>
                  </a:cxn>
                  <a:cxn ang="0">
                    <a:pos x="1" y="4"/>
                  </a:cxn>
                  <a:cxn ang="0">
                    <a:pos x="1" y="3"/>
                  </a:cxn>
                  <a:cxn ang="0">
                    <a:pos x="1" y="3"/>
                  </a:cxn>
                  <a:cxn ang="0">
                    <a:pos x="1" y="2"/>
                  </a:cxn>
                  <a:cxn ang="0">
                    <a:pos x="1" y="2"/>
                  </a:cxn>
                  <a:cxn ang="0">
                    <a:pos x="3" y="1"/>
                  </a:cxn>
                  <a:cxn ang="0">
                    <a:pos x="4" y="1"/>
                  </a:cxn>
                  <a:cxn ang="0">
                    <a:pos x="3" y="3"/>
                  </a:cxn>
                </a:cxnLst>
                <a:rect l="0" t="0" r="r" b="b"/>
                <a:pathLst>
                  <a:path w="4" h="4">
                    <a:moveTo>
                      <a:pt x="3" y="3"/>
                    </a:moveTo>
                    <a:cubicBezTo>
                      <a:pt x="3" y="4"/>
                      <a:pt x="3" y="4"/>
                      <a:pt x="1" y="4"/>
                    </a:cubicBezTo>
                    <a:cubicBezTo>
                      <a:pt x="1" y="4"/>
                      <a:pt x="1" y="4"/>
                      <a:pt x="1" y="4"/>
                    </a:cubicBezTo>
                    <a:cubicBezTo>
                      <a:pt x="1" y="4"/>
                      <a:pt x="1" y="4"/>
                      <a:pt x="1" y="3"/>
                    </a:cubicBezTo>
                    <a:cubicBezTo>
                      <a:pt x="0" y="3"/>
                      <a:pt x="1" y="3"/>
                      <a:pt x="1" y="3"/>
                    </a:cubicBezTo>
                    <a:cubicBezTo>
                      <a:pt x="1" y="2"/>
                      <a:pt x="1" y="2"/>
                      <a:pt x="1" y="2"/>
                    </a:cubicBezTo>
                    <a:cubicBezTo>
                      <a:pt x="1" y="2"/>
                      <a:pt x="1" y="2"/>
                      <a:pt x="1" y="2"/>
                    </a:cubicBezTo>
                    <a:cubicBezTo>
                      <a:pt x="1" y="1"/>
                      <a:pt x="2" y="0"/>
                      <a:pt x="3" y="1"/>
                    </a:cubicBezTo>
                    <a:cubicBezTo>
                      <a:pt x="3" y="1"/>
                      <a:pt x="4" y="1"/>
                      <a:pt x="4" y="1"/>
                    </a:cubicBezTo>
                    <a:cubicBezTo>
                      <a:pt x="4" y="2"/>
                      <a:pt x="4" y="2"/>
                      <a:pt x="3"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363" name="Freeform 339"/>
              <p:cNvSpPr>
                <a:spLocks/>
              </p:cNvSpPr>
              <p:nvPr/>
            </p:nvSpPr>
            <p:spPr bwMode="auto">
              <a:xfrm>
                <a:off x="4506" y="1925"/>
                <a:ext cx="9" cy="18"/>
              </a:xfrm>
              <a:custGeom>
                <a:avLst/>
                <a:gdLst/>
                <a:ahLst/>
                <a:cxnLst>
                  <a:cxn ang="0">
                    <a:pos x="2" y="3"/>
                  </a:cxn>
                  <a:cxn ang="0">
                    <a:pos x="1" y="4"/>
                  </a:cxn>
                  <a:cxn ang="0">
                    <a:pos x="0" y="4"/>
                  </a:cxn>
                  <a:cxn ang="0">
                    <a:pos x="0" y="3"/>
                  </a:cxn>
                  <a:cxn ang="0">
                    <a:pos x="0" y="3"/>
                  </a:cxn>
                  <a:cxn ang="0">
                    <a:pos x="0" y="2"/>
                  </a:cxn>
                  <a:cxn ang="0">
                    <a:pos x="0" y="2"/>
                  </a:cxn>
                  <a:cxn ang="0">
                    <a:pos x="2" y="1"/>
                  </a:cxn>
                  <a:cxn ang="0">
                    <a:pos x="3" y="1"/>
                  </a:cxn>
                  <a:cxn ang="0">
                    <a:pos x="2" y="3"/>
                  </a:cxn>
                </a:cxnLst>
                <a:rect l="0" t="0" r="r" b="b"/>
                <a:pathLst>
                  <a:path w="3" h="4">
                    <a:moveTo>
                      <a:pt x="2" y="3"/>
                    </a:moveTo>
                    <a:cubicBezTo>
                      <a:pt x="2" y="4"/>
                      <a:pt x="2" y="3"/>
                      <a:pt x="1" y="4"/>
                    </a:cubicBezTo>
                    <a:cubicBezTo>
                      <a:pt x="0" y="4"/>
                      <a:pt x="0" y="4"/>
                      <a:pt x="0" y="4"/>
                    </a:cubicBezTo>
                    <a:cubicBezTo>
                      <a:pt x="0" y="4"/>
                      <a:pt x="0" y="3"/>
                      <a:pt x="0" y="3"/>
                    </a:cubicBezTo>
                    <a:cubicBezTo>
                      <a:pt x="0" y="3"/>
                      <a:pt x="0" y="3"/>
                      <a:pt x="0" y="3"/>
                    </a:cubicBezTo>
                    <a:cubicBezTo>
                      <a:pt x="0" y="2"/>
                      <a:pt x="0" y="2"/>
                      <a:pt x="0" y="2"/>
                    </a:cubicBezTo>
                    <a:cubicBezTo>
                      <a:pt x="0" y="2"/>
                      <a:pt x="0" y="2"/>
                      <a:pt x="0" y="2"/>
                    </a:cubicBezTo>
                    <a:cubicBezTo>
                      <a:pt x="0" y="1"/>
                      <a:pt x="1" y="0"/>
                      <a:pt x="2" y="1"/>
                    </a:cubicBezTo>
                    <a:cubicBezTo>
                      <a:pt x="2" y="1"/>
                      <a:pt x="2" y="1"/>
                      <a:pt x="3" y="1"/>
                    </a:cubicBezTo>
                    <a:cubicBezTo>
                      <a:pt x="3" y="2"/>
                      <a:pt x="3" y="2"/>
                      <a:pt x="2"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364" name="Freeform 340"/>
              <p:cNvSpPr>
                <a:spLocks/>
              </p:cNvSpPr>
              <p:nvPr/>
            </p:nvSpPr>
            <p:spPr bwMode="auto">
              <a:xfrm>
                <a:off x="4506" y="1929"/>
                <a:ext cx="9" cy="9"/>
              </a:xfrm>
              <a:custGeom>
                <a:avLst/>
                <a:gdLst/>
                <a:ahLst/>
                <a:cxnLst>
                  <a:cxn ang="0">
                    <a:pos x="2" y="2"/>
                  </a:cxn>
                  <a:cxn ang="0">
                    <a:pos x="1" y="2"/>
                  </a:cxn>
                  <a:cxn ang="0">
                    <a:pos x="0" y="2"/>
                  </a:cxn>
                  <a:cxn ang="0">
                    <a:pos x="0" y="2"/>
                  </a:cxn>
                  <a:cxn ang="0">
                    <a:pos x="0" y="2"/>
                  </a:cxn>
                  <a:cxn ang="0">
                    <a:pos x="0" y="1"/>
                  </a:cxn>
                  <a:cxn ang="0">
                    <a:pos x="1" y="1"/>
                  </a:cxn>
                  <a:cxn ang="0">
                    <a:pos x="2" y="0"/>
                  </a:cxn>
                  <a:cxn ang="0">
                    <a:pos x="2" y="0"/>
                  </a:cxn>
                  <a:cxn ang="0">
                    <a:pos x="2" y="2"/>
                  </a:cxn>
                </a:cxnLst>
                <a:rect l="0" t="0" r="r" b="b"/>
                <a:pathLst>
                  <a:path w="3" h="2">
                    <a:moveTo>
                      <a:pt x="2" y="2"/>
                    </a:moveTo>
                    <a:cubicBezTo>
                      <a:pt x="2" y="2"/>
                      <a:pt x="2" y="2"/>
                      <a:pt x="1" y="2"/>
                    </a:cubicBezTo>
                    <a:cubicBezTo>
                      <a:pt x="1" y="2"/>
                      <a:pt x="1" y="2"/>
                      <a:pt x="0" y="2"/>
                    </a:cubicBezTo>
                    <a:cubicBezTo>
                      <a:pt x="0" y="2"/>
                      <a:pt x="0" y="2"/>
                      <a:pt x="0" y="2"/>
                    </a:cubicBezTo>
                    <a:cubicBezTo>
                      <a:pt x="0" y="2"/>
                      <a:pt x="0" y="2"/>
                      <a:pt x="0" y="2"/>
                    </a:cubicBezTo>
                    <a:cubicBezTo>
                      <a:pt x="0" y="2"/>
                      <a:pt x="0" y="1"/>
                      <a:pt x="0" y="1"/>
                    </a:cubicBezTo>
                    <a:cubicBezTo>
                      <a:pt x="0" y="1"/>
                      <a:pt x="0" y="1"/>
                      <a:pt x="1" y="1"/>
                    </a:cubicBezTo>
                    <a:cubicBezTo>
                      <a:pt x="1" y="0"/>
                      <a:pt x="1" y="0"/>
                      <a:pt x="2" y="0"/>
                    </a:cubicBezTo>
                    <a:cubicBezTo>
                      <a:pt x="2" y="0"/>
                      <a:pt x="2" y="0"/>
                      <a:pt x="2" y="0"/>
                    </a:cubicBezTo>
                    <a:cubicBezTo>
                      <a:pt x="3" y="1"/>
                      <a:pt x="3" y="1"/>
                      <a:pt x="2"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365" name="Freeform 341"/>
              <p:cNvSpPr>
                <a:spLocks/>
              </p:cNvSpPr>
              <p:nvPr/>
            </p:nvSpPr>
            <p:spPr bwMode="auto">
              <a:xfrm>
                <a:off x="4506" y="1929"/>
                <a:ext cx="9" cy="9"/>
              </a:xfrm>
              <a:custGeom>
                <a:avLst/>
                <a:gdLst/>
                <a:ahLst/>
                <a:cxnLst>
                  <a:cxn ang="0">
                    <a:pos x="2" y="2"/>
                  </a:cxn>
                  <a:cxn ang="0">
                    <a:pos x="1" y="2"/>
                  </a:cxn>
                  <a:cxn ang="0">
                    <a:pos x="1" y="2"/>
                  </a:cxn>
                  <a:cxn ang="0">
                    <a:pos x="0" y="2"/>
                  </a:cxn>
                  <a:cxn ang="0">
                    <a:pos x="0" y="2"/>
                  </a:cxn>
                  <a:cxn ang="0">
                    <a:pos x="1" y="1"/>
                  </a:cxn>
                  <a:cxn ang="0">
                    <a:pos x="1" y="1"/>
                  </a:cxn>
                  <a:cxn ang="0">
                    <a:pos x="2" y="0"/>
                  </a:cxn>
                  <a:cxn ang="0">
                    <a:pos x="2" y="0"/>
                  </a:cxn>
                  <a:cxn ang="0">
                    <a:pos x="2" y="2"/>
                  </a:cxn>
                </a:cxnLst>
                <a:rect l="0" t="0" r="r" b="b"/>
                <a:pathLst>
                  <a:path w="3" h="2">
                    <a:moveTo>
                      <a:pt x="2" y="2"/>
                    </a:moveTo>
                    <a:cubicBezTo>
                      <a:pt x="2" y="2"/>
                      <a:pt x="2" y="2"/>
                      <a:pt x="1" y="2"/>
                    </a:cubicBezTo>
                    <a:cubicBezTo>
                      <a:pt x="1" y="2"/>
                      <a:pt x="1" y="2"/>
                      <a:pt x="1" y="2"/>
                    </a:cubicBezTo>
                    <a:cubicBezTo>
                      <a:pt x="1" y="2"/>
                      <a:pt x="1" y="2"/>
                      <a:pt x="0" y="2"/>
                    </a:cubicBezTo>
                    <a:cubicBezTo>
                      <a:pt x="0" y="2"/>
                      <a:pt x="0" y="2"/>
                      <a:pt x="0" y="2"/>
                    </a:cubicBezTo>
                    <a:cubicBezTo>
                      <a:pt x="0" y="2"/>
                      <a:pt x="0" y="1"/>
                      <a:pt x="1" y="1"/>
                    </a:cubicBezTo>
                    <a:cubicBezTo>
                      <a:pt x="1" y="1"/>
                      <a:pt x="1" y="1"/>
                      <a:pt x="1" y="1"/>
                    </a:cubicBezTo>
                    <a:cubicBezTo>
                      <a:pt x="1" y="1"/>
                      <a:pt x="1" y="0"/>
                      <a:pt x="2" y="0"/>
                    </a:cubicBezTo>
                    <a:cubicBezTo>
                      <a:pt x="2" y="0"/>
                      <a:pt x="2" y="0"/>
                      <a:pt x="2" y="0"/>
                    </a:cubicBezTo>
                    <a:cubicBezTo>
                      <a:pt x="3" y="1"/>
                      <a:pt x="3" y="1"/>
                      <a:pt x="2"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366" name="Freeform 342"/>
              <p:cNvSpPr>
                <a:spLocks/>
              </p:cNvSpPr>
              <p:nvPr/>
            </p:nvSpPr>
            <p:spPr bwMode="auto">
              <a:xfrm>
                <a:off x="4502" y="1925"/>
                <a:ext cx="9" cy="9"/>
              </a:xfrm>
              <a:custGeom>
                <a:avLst/>
                <a:gdLst/>
                <a:ahLst/>
                <a:cxnLst>
                  <a:cxn ang="0">
                    <a:pos x="3" y="2"/>
                  </a:cxn>
                  <a:cxn ang="0">
                    <a:pos x="0" y="0"/>
                  </a:cxn>
                  <a:cxn ang="0">
                    <a:pos x="2" y="2"/>
                  </a:cxn>
                  <a:cxn ang="0">
                    <a:pos x="3" y="2"/>
                  </a:cxn>
                </a:cxnLst>
                <a:rect l="0" t="0" r="r" b="b"/>
                <a:pathLst>
                  <a:path w="3" h="2">
                    <a:moveTo>
                      <a:pt x="3" y="2"/>
                    </a:moveTo>
                    <a:cubicBezTo>
                      <a:pt x="2" y="0"/>
                      <a:pt x="1" y="1"/>
                      <a:pt x="0" y="0"/>
                    </a:cubicBezTo>
                    <a:cubicBezTo>
                      <a:pt x="0" y="0"/>
                      <a:pt x="2" y="2"/>
                      <a:pt x="2" y="2"/>
                    </a:cubicBezTo>
                    <a:cubicBezTo>
                      <a:pt x="2" y="2"/>
                      <a:pt x="3" y="2"/>
                      <a:pt x="3" y="2"/>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67" name="Freeform 343"/>
              <p:cNvSpPr>
                <a:spLocks/>
              </p:cNvSpPr>
              <p:nvPr/>
            </p:nvSpPr>
            <p:spPr bwMode="auto">
              <a:xfrm>
                <a:off x="4502" y="1925"/>
                <a:ext cx="9" cy="9"/>
              </a:xfrm>
              <a:custGeom>
                <a:avLst/>
                <a:gdLst/>
                <a:ahLst/>
                <a:cxnLst>
                  <a:cxn ang="0">
                    <a:pos x="3" y="2"/>
                  </a:cxn>
                  <a:cxn ang="0">
                    <a:pos x="0" y="0"/>
                  </a:cxn>
                  <a:cxn ang="0">
                    <a:pos x="2" y="2"/>
                  </a:cxn>
                  <a:cxn ang="0">
                    <a:pos x="3" y="2"/>
                  </a:cxn>
                </a:cxnLst>
                <a:rect l="0" t="0" r="r" b="b"/>
                <a:pathLst>
                  <a:path w="3" h="2">
                    <a:moveTo>
                      <a:pt x="3" y="2"/>
                    </a:moveTo>
                    <a:cubicBezTo>
                      <a:pt x="2" y="0"/>
                      <a:pt x="1" y="1"/>
                      <a:pt x="0" y="0"/>
                    </a:cubicBezTo>
                    <a:cubicBezTo>
                      <a:pt x="0" y="0"/>
                      <a:pt x="2" y="2"/>
                      <a:pt x="2" y="2"/>
                    </a:cubicBezTo>
                    <a:cubicBezTo>
                      <a:pt x="2" y="2"/>
                      <a:pt x="3" y="2"/>
                      <a:pt x="3" y="2"/>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68" name="Freeform 344"/>
              <p:cNvSpPr>
                <a:spLocks/>
              </p:cNvSpPr>
              <p:nvPr/>
            </p:nvSpPr>
            <p:spPr bwMode="auto">
              <a:xfrm>
                <a:off x="4529" y="1920"/>
                <a:ext cx="18" cy="18"/>
              </a:xfrm>
              <a:custGeom>
                <a:avLst/>
                <a:gdLst/>
                <a:ahLst/>
                <a:cxnLst>
                  <a:cxn ang="0">
                    <a:pos x="3" y="1"/>
                  </a:cxn>
                  <a:cxn ang="0">
                    <a:pos x="1" y="3"/>
                  </a:cxn>
                  <a:cxn ang="0">
                    <a:pos x="0" y="4"/>
                  </a:cxn>
                  <a:cxn ang="0">
                    <a:pos x="1" y="5"/>
                  </a:cxn>
                  <a:cxn ang="0">
                    <a:pos x="3" y="4"/>
                  </a:cxn>
                  <a:cxn ang="0">
                    <a:pos x="3" y="1"/>
                  </a:cxn>
                </a:cxnLst>
                <a:rect l="0" t="0" r="r" b="b"/>
                <a:pathLst>
                  <a:path w="5" h="5">
                    <a:moveTo>
                      <a:pt x="3" y="1"/>
                    </a:moveTo>
                    <a:cubicBezTo>
                      <a:pt x="1" y="0"/>
                      <a:pt x="1" y="2"/>
                      <a:pt x="1" y="3"/>
                    </a:cubicBezTo>
                    <a:cubicBezTo>
                      <a:pt x="0" y="3"/>
                      <a:pt x="0" y="3"/>
                      <a:pt x="0" y="4"/>
                    </a:cubicBezTo>
                    <a:cubicBezTo>
                      <a:pt x="0" y="5"/>
                      <a:pt x="1" y="5"/>
                      <a:pt x="1" y="5"/>
                    </a:cubicBezTo>
                    <a:cubicBezTo>
                      <a:pt x="3" y="5"/>
                      <a:pt x="2" y="5"/>
                      <a:pt x="3" y="4"/>
                    </a:cubicBezTo>
                    <a:cubicBezTo>
                      <a:pt x="5" y="3"/>
                      <a:pt x="4" y="2"/>
                      <a:pt x="3"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369" name="Freeform 345"/>
              <p:cNvSpPr>
                <a:spLocks/>
              </p:cNvSpPr>
              <p:nvPr/>
            </p:nvSpPr>
            <p:spPr bwMode="auto">
              <a:xfrm>
                <a:off x="4529" y="1925"/>
                <a:ext cx="14" cy="14"/>
              </a:xfrm>
              <a:custGeom>
                <a:avLst/>
                <a:gdLst/>
                <a:ahLst/>
                <a:cxnLst>
                  <a:cxn ang="0">
                    <a:pos x="3" y="3"/>
                  </a:cxn>
                  <a:cxn ang="0">
                    <a:pos x="1" y="4"/>
                  </a:cxn>
                  <a:cxn ang="0">
                    <a:pos x="1" y="4"/>
                  </a:cxn>
                  <a:cxn ang="0">
                    <a:pos x="0" y="3"/>
                  </a:cxn>
                  <a:cxn ang="0">
                    <a:pos x="1" y="2"/>
                  </a:cxn>
                  <a:cxn ang="0">
                    <a:pos x="1" y="2"/>
                  </a:cxn>
                  <a:cxn ang="0">
                    <a:pos x="1" y="1"/>
                  </a:cxn>
                  <a:cxn ang="0">
                    <a:pos x="3" y="0"/>
                  </a:cxn>
                  <a:cxn ang="0">
                    <a:pos x="4" y="1"/>
                  </a:cxn>
                  <a:cxn ang="0">
                    <a:pos x="3" y="3"/>
                  </a:cxn>
                </a:cxnLst>
                <a:rect l="0" t="0" r="r" b="b"/>
                <a:pathLst>
                  <a:path w="4" h="4">
                    <a:moveTo>
                      <a:pt x="3" y="3"/>
                    </a:moveTo>
                    <a:cubicBezTo>
                      <a:pt x="2" y="4"/>
                      <a:pt x="3" y="3"/>
                      <a:pt x="1" y="4"/>
                    </a:cubicBezTo>
                    <a:cubicBezTo>
                      <a:pt x="1" y="4"/>
                      <a:pt x="1" y="4"/>
                      <a:pt x="1" y="4"/>
                    </a:cubicBezTo>
                    <a:cubicBezTo>
                      <a:pt x="1" y="3"/>
                      <a:pt x="0" y="3"/>
                      <a:pt x="0" y="3"/>
                    </a:cubicBezTo>
                    <a:cubicBezTo>
                      <a:pt x="0" y="3"/>
                      <a:pt x="0" y="2"/>
                      <a:pt x="1" y="2"/>
                    </a:cubicBezTo>
                    <a:cubicBezTo>
                      <a:pt x="1" y="2"/>
                      <a:pt x="1" y="2"/>
                      <a:pt x="1" y="2"/>
                    </a:cubicBezTo>
                    <a:cubicBezTo>
                      <a:pt x="1" y="2"/>
                      <a:pt x="1" y="2"/>
                      <a:pt x="1" y="1"/>
                    </a:cubicBezTo>
                    <a:cubicBezTo>
                      <a:pt x="1" y="0"/>
                      <a:pt x="1" y="0"/>
                      <a:pt x="3" y="0"/>
                    </a:cubicBezTo>
                    <a:cubicBezTo>
                      <a:pt x="3" y="1"/>
                      <a:pt x="3" y="1"/>
                      <a:pt x="4" y="1"/>
                    </a:cubicBezTo>
                    <a:cubicBezTo>
                      <a:pt x="4" y="1"/>
                      <a:pt x="4" y="2"/>
                      <a:pt x="3"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370" name="Freeform 346"/>
              <p:cNvSpPr>
                <a:spLocks/>
              </p:cNvSpPr>
              <p:nvPr/>
            </p:nvSpPr>
            <p:spPr bwMode="auto">
              <a:xfrm>
                <a:off x="4534" y="1925"/>
                <a:ext cx="9" cy="9"/>
              </a:xfrm>
              <a:custGeom>
                <a:avLst/>
                <a:gdLst/>
                <a:ahLst/>
                <a:cxnLst>
                  <a:cxn ang="0">
                    <a:pos x="2" y="3"/>
                  </a:cxn>
                  <a:cxn ang="0">
                    <a:pos x="0" y="3"/>
                  </a:cxn>
                  <a:cxn ang="0">
                    <a:pos x="0" y="3"/>
                  </a:cxn>
                  <a:cxn ang="0">
                    <a:pos x="0" y="3"/>
                  </a:cxn>
                  <a:cxn ang="0">
                    <a:pos x="0" y="2"/>
                  </a:cxn>
                  <a:cxn ang="0">
                    <a:pos x="0" y="2"/>
                  </a:cxn>
                  <a:cxn ang="0">
                    <a:pos x="0" y="2"/>
                  </a:cxn>
                  <a:cxn ang="0">
                    <a:pos x="2" y="1"/>
                  </a:cxn>
                  <a:cxn ang="0">
                    <a:pos x="2" y="1"/>
                  </a:cxn>
                  <a:cxn ang="0">
                    <a:pos x="2" y="3"/>
                  </a:cxn>
                </a:cxnLst>
                <a:rect l="0" t="0" r="r" b="b"/>
                <a:pathLst>
                  <a:path w="3" h="3">
                    <a:moveTo>
                      <a:pt x="2" y="3"/>
                    </a:moveTo>
                    <a:cubicBezTo>
                      <a:pt x="1" y="3"/>
                      <a:pt x="2" y="3"/>
                      <a:pt x="0" y="3"/>
                    </a:cubicBezTo>
                    <a:cubicBezTo>
                      <a:pt x="0" y="3"/>
                      <a:pt x="0" y="3"/>
                      <a:pt x="0" y="3"/>
                    </a:cubicBezTo>
                    <a:cubicBezTo>
                      <a:pt x="0" y="3"/>
                      <a:pt x="0" y="3"/>
                      <a:pt x="0" y="3"/>
                    </a:cubicBezTo>
                    <a:cubicBezTo>
                      <a:pt x="0" y="3"/>
                      <a:pt x="0" y="3"/>
                      <a:pt x="0" y="2"/>
                    </a:cubicBezTo>
                    <a:cubicBezTo>
                      <a:pt x="0" y="2"/>
                      <a:pt x="0" y="2"/>
                      <a:pt x="0" y="2"/>
                    </a:cubicBezTo>
                    <a:cubicBezTo>
                      <a:pt x="0" y="2"/>
                      <a:pt x="0" y="2"/>
                      <a:pt x="0" y="2"/>
                    </a:cubicBezTo>
                    <a:cubicBezTo>
                      <a:pt x="0" y="1"/>
                      <a:pt x="1" y="0"/>
                      <a:pt x="2" y="1"/>
                    </a:cubicBezTo>
                    <a:cubicBezTo>
                      <a:pt x="2" y="1"/>
                      <a:pt x="2" y="1"/>
                      <a:pt x="2" y="1"/>
                    </a:cubicBezTo>
                    <a:cubicBezTo>
                      <a:pt x="3" y="1"/>
                      <a:pt x="3" y="2"/>
                      <a:pt x="2"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371" name="Freeform 347"/>
              <p:cNvSpPr>
                <a:spLocks/>
              </p:cNvSpPr>
              <p:nvPr/>
            </p:nvSpPr>
            <p:spPr bwMode="auto">
              <a:xfrm>
                <a:off x="4534" y="1925"/>
                <a:ext cx="9" cy="9"/>
              </a:xfrm>
              <a:custGeom>
                <a:avLst/>
                <a:gdLst/>
                <a:ahLst/>
                <a:cxnLst>
                  <a:cxn ang="0">
                    <a:pos x="2" y="3"/>
                  </a:cxn>
                  <a:cxn ang="0">
                    <a:pos x="1" y="3"/>
                  </a:cxn>
                  <a:cxn ang="0">
                    <a:pos x="0" y="3"/>
                  </a:cxn>
                  <a:cxn ang="0">
                    <a:pos x="0" y="3"/>
                  </a:cxn>
                  <a:cxn ang="0">
                    <a:pos x="0" y="2"/>
                  </a:cxn>
                  <a:cxn ang="0">
                    <a:pos x="0" y="2"/>
                  </a:cxn>
                  <a:cxn ang="0">
                    <a:pos x="0" y="2"/>
                  </a:cxn>
                  <a:cxn ang="0">
                    <a:pos x="2" y="1"/>
                  </a:cxn>
                  <a:cxn ang="0">
                    <a:pos x="2" y="1"/>
                  </a:cxn>
                  <a:cxn ang="0">
                    <a:pos x="2" y="3"/>
                  </a:cxn>
                </a:cxnLst>
                <a:rect l="0" t="0" r="r" b="b"/>
                <a:pathLst>
                  <a:path w="3" h="3">
                    <a:moveTo>
                      <a:pt x="2" y="3"/>
                    </a:moveTo>
                    <a:cubicBezTo>
                      <a:pt x="1" y="3"/>
                      <a:pt x="1" y="3"/>
                      <a:pt x="1" y="3"/>
                    </a:cubicBezTo>
                    <a:cubicBezTo>
                      <a:pt x="1" y="3"/>
                      <a:pt x="0" y="3"/>
                      <a:pt x="0" y="3"/>
                    </a:cubicBezTo>
                    <a:cubicBezTo>
                      <a:pt x="0" y="3"/>
                      <a:pt x="0" y="3"/>
                      <a:pt x="0" y="3"/>
                    </a:cubicBezTo>
                    <a:cubicBezTo>
                      <a:pt x="0" y="3"/>
                      <a:pt x="0" y="3"/>
                      <a:pt x="0" y="2"/>
                    </a:cubicBezTo>
                    <a:cubicBezTo>
                      <a:pt x="0" y="2"/>
                      <a:pt x="0" y="2"/>
                      <a:pt x="0" y="2"/>
                    </a:cubicBezTo>
                    <a:cubicBezTo>
                      <a:pt x="0" y="2"/>
                      <a:pt x="0" y="2"/>
                      <a:pt x="0" y="2"/>
                    </a:cubicBezTo>
                    <a:cubicBezTo>
                      <a:pt x="0" y="1"/>
                      <a:pt x="1" y="0"/>
                      <a:pt x="2" y="1"/>
                    </a:cubicBezTo>
                    <a:cubicBezTo>
                      <a:pt x="2" y="1"/>
                      <a:pt x="2" y="1"/>
                      <a:pt x="2" y="1"/>
                    </a:cubicBezTo>
                    <a:cubicBezTo>
                      <a:pt x="3" y="2"/>
                      <a:pt x="3" y="2"/>
                      <a:pt x="2" y="3"/>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372" name="Freeform 348"/>
              <p:cNvSpPr>
                <a:spLocks/>
              </p:cNvSpPr>
              <p:nvPr/>
            </p:nvSpPr>
            <p:spPr bwMode="auto">
              <a:xfrm>
                <a:off x="4534" y="1925"/>
                <a:ext cx="9" cy="9"/>
              </a:xfrm>
              <a:custGeom>
                <a:avLst/>
                <a:gdLst/>
                <a:ahLst/>
                <a:cxnLst>
                  <a:cxn ang="0">
                    <a:pos x="2" y="1"/>
                  </a:cxn>
                  <a:cxn ang="0">
                    <a:pos x="1" y="2"/>
                  </a:cxn>
                  <a:cxn ang="0">
                    <a:pos x="1" y="2"/>
                  </a:cxn>
                  <a:cxn ang="0">
                    <a:pos x="0" y="2"/>
                  </a:cxn>
                  <a:cxn ang="0">
                    <a:pos x="0" y="1"/>
                  </a:cxn>
                  <a:cxn ang="0">
                    <a:pos x="0" y="1"/>
                  </a:cxn>
                  <a:cxn ang="0">
                    <a:pos x="1" y="1"/>
                  </a:cxn>
                  <a:cxn ang="0">
                    <a:pos x="1" y="0"/>
                  </a:cxn>
                  <a:cxn ang="0">
                    <a:pos x="2" y="0"/>
                  </a:cxn>
                  <a:cxn ang="0">
                    <a:pos x="2" y="1"/>
                  </a:cxn>
                </a:cxnLst>
                <a:rect l="0" t="0" r="r" b="b"/>
                <a:pathLst>
                  <a:path w="3" h="2">
                    <a:moveTo>
                      <a:pt x="2" y="1"/>
                    </a:moveTo>
                    <a:cubicBezTo>
                      <a:pt x="1" y="2"/>
                      <a:pt x="1" y="2"/>
                      <a:pt x="1" y="2"/>
                    </a:cubicBezTo>
                    <a:cubicBezTo>
                      <a:pt x="1" y="2"/>
                      <a:pt x="1" y="2"/>
                      <a:pt x="1" y="2"/>
                    </a:cubicBezTo>
                    <a:cubicBezTo>
                      <a:pt x="1" y="2"/>
                      <a:pt x="0" y="2"/>
                      <a:pt x="0" y="2"/>
                    </a:cubicBezTo>
                    <a:cubicBezTo>
                      <a:pt x="0" y="2"/>
                      <a:pt x="0" y="2"/>
                      <a:pt x="0" y="1"/>
                    </a:cubicBezTo>
                    <a:cubicBezTo>
                      <a:pt x="0" y="1"/>
                      <a:pt x="0" y="1"/>
                      <a:pt x="0" y="1"/>
                    </a:cubicBezTo>
                    <a:cubicBezTo>
                      <a:pt x="0" y="1"/>
                      <a:pt x="1" y="1"/>
                      <a:pt x="1" y="1"/>
                    </a:cubicBezTo>
                    <a:cubicBezTo>
                      <a:pt x="1" y="0"/>
                      <a:pt x="1" y="0"/>
                      <a:pt x="1" y="0"/>
                    </a:cubicBezTo>
                    <a:cubicBezTo>
                      <a:pt x="2" y="0"/>
                      <a:pt x="2" y="0"/>
                      <a:pt x="2" y="0"/>
                    </a:cubicBezTo>
                    <a:cubicBezTo>
                      <a:pt x="2" y="1"/>
                      <a:pt x="3" y="1"/>
                      <a:pt x="2" y="1"/>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373" name="Freeform 349"/>
              <p:cNvSpPr>
                <a:spLocks/>
              </p:cNvSpPr>
              <p:nvPr/>
            </p:nvSpPr>
            <p:spPr bwMode="auto">
              <a:xfrm>
                <a:off x="4529" y="1925"/>
                <a:ext cx="9" cy="5"/>
              </a:xfrm>
              <a:custGeom>
                <a:avLst/>
                <a:gdLst/>
                <a:ahLst/>
                <a:cxnLst>
                  <a:cxn ang="0">
                    <a:pos x="3" y="2"/>
                  </a:cxn>
                  <a:cxn ang="0">
                    <a:pos x="0" y="0"/>
                  </a:cxn>
                  <a:cxn ang="0">
                    <a:pos x="2" y="2"/>
                  </a:cxn>
                  <a:cxn ang="0">
                    <a:pos x="3" y="2"/>
                  </a:cxn>
                </a:cxnLst>
                <a:rect l="0" t="0" r="r" b="b"/>
                <a:pathLst>
                  <a:path w="3" h="2">
                    <a:moveTo>
                      <a:pt x="3" y="2"/>
                    </a:moveTo>
                    <a:cubicBezTo>
                      <a:pt x="1" y="0"/>
                      <a:pt x="1" y="0"/>
                      <a:pt x="0" y="0"/>
                    </a:cubicBezTo>
                    <a:cubicBezTo>
                      <a:pt x="0" y="0"/>
                      <a:pt x="2" y="2"/>
                      <a:pt x="2" y="2"/>
                    </a:cubicBezTo>
                    <a:cubicBezTo>
                      <a:pt x="2" y="2"/>
                      <a:pt x="3" y="2"/>
                      <a:pt x="3" y="2"/>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74" name="Freeform 350"/>
              <p:cNvSpPr>
                <a:spLocks/>
              </p:cNvSpPr>
              <p:nvPr/>
            </p:nvSpPr>
            <p:spPr bwMode="auto">
              <a:xfrm>
                <a:off x="4529" y="1925"/>
                <a:ext cx="9" cy="5"/>
              </a:xfrm>
              <a:custGeom>
                <a:avLst/>
                <a:gdLst/>
                <a:ahLst/>
                <a:cxnLst>
                  <a:cxn ang="0">
                    <a:pos x="3" y="2"/>
                  </a:cxn>
                  <a:cxn ang="0">
                    <a:pos x="0" y="0"/>
                  </a:cxn>
                  <a:cxn ang="0">
                    <a:pos x="2" y="2"/>
                  </a:cxn>
                  <a:cxn ang="0">
                    <a:pos x="3" y="2"/>
                  </a:cxn>
                </a:cxnLst>
                <a:rect l="0" t="0" r="r" b="b"/>
                <a:pathLst>
                  <a:path w="3" h="2">
                    <a:moveTo>
                      <a:pt x="3" y="2"/>
                    </a:moveTo>
                    <a:cubicBezTo>
                      <a:pt x="1" y="0"/>
                      <a:pt x="1" y="0"/>
                      <a:pt x="0" y="0"/>
                    </a:cubicBezTo>
                    <a:cubicBezTo>
                      <a:pt x="0" y="0"/>
                      <a:pt x="2" y="2"/>
                      <a:pt x="2" y="2"/>
                    </a:cubicBezTo>
                    <a:cubicBezTo>
                      <a:pt x="2" y="2"/>
                      <a:pt x="3" y="2"/>
                      <a:pt x="3" y="2"/>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75" name="Freeform 351"/>
              <p:cNvSpPr>
                <a:spLocks/>
              </p:cNvSpPr>
              <p:nvPr/>
            </p:nvSpPr>
            <p:spPr bwMode="auto">
              <a:xfrm>
                <a:off x="4589" y="1888"/>
                <a:ext cx="9" cy="18"/>
              </a:xfrm>
              <a:custGeom>
                <a:avLst/>
                <a:gdLst/>
                <a:ahLst/>
                <a:cxnLst>
                  <a:cxn ang="0">
                    <a:pos x="1" y="5"/>
                  </a:cxn>
                  <a:cxn ang="0">
                    <a:pos x="0" y="0"/>
                  </a:cxn>
                  <a:cxn ang="0">
                    <a:pos x="2" y="5"/>
                  </a:cxn>
                  <a:cxn ang="0">
                    <a:pos x="1" y="5"/>
                  </a:cxn>
                </a:cxnLst>
                <a:rect l="0" t="0" r="r" b="b"/>
                <a:pathLst>
                  <a:path w="2" h="5">
                    <a:moveTo>
                      <a:pt x="1" y="5"/>
                    </a:moveTo>
                    <a:cubicBezTo>
                      <a:pt x="1" y="5"/>
                      <a:pt x="2" y="0"/>
                      <a:pt x="0" y="0"/>
                    </a:cubicBezTo>
                    <a:cubicBezTo>
                      <a:pt x="0" y="0"/>
                      <a:pt x="2" y="0"/>
                      <a:pt x="2" y="5"/>
                    </a:cubicBezTo>
                    <a:cubicBezTo>
                      <a:pt x="2" y="5"/>
                      <a:pt x="1" y="5"/>
                      <a:pt x="1" y="5"/>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76" name="Freeform 352"/>
              <p:cNvSpPr>
                <a:spLocks/>
              </p:cNvSpPr>
              <p:nvPr/>
            </p:nvSpPr>
            <p:spPr bwMode="auto">
              <a:xfrm>
                <a:off x="4589" y="1888"/>
                <a:ext cx="9" cy="18"/>
              </a:xfrm>
              <a:custGeom>
                <a:avLst/>
                <a:gdLst/>
                <a:ahLst/>
                <a:cxnLst>
                  <a:cxn ang="0">
                    <a:pos x="1" y="5"/>
                  </a:cxn>
                  <a:cxn ang="0">
                    <a:pos x="0" y="0"/>
                  </a:cxn>
                  <a:cxn ang="0">
                    <a:pos x="2" y="5"/>
                  </a:cxn>
                  <a:cxn ang="0">
                    <a:pos x="1" y="5"/>
                  </a:cxn>
                </a:cxnLst>
                <a:rect l="0" t="0" r="r" b="b"/>
                <a:pathLst>
                  <a:path w="2" h="5">
                    <a:moveTo>
                      <a:pt x="1" y="5"/>
                    </a:moveTo>
                    <a:cubicBezTo>
                      <a:pt x="1" y="5"/>
                      <a:pt x="2" y="0"/>
                      <a:pt x="0" y="0"/>
                    </a:cubicBezTo>
                    <a:cubicBezTo>
                      <a:pt x="0" y="0"/>
                      <a:pt x="2" y="0"/>
                      <a:pt x="2" y="5"/>
                    </a:cubicBezTo>
                    <a:cubicBezTo>
                      <a:pt x="2" y="5"/>
                      <a:pt x="1" y="5"/>
                      <a:pt x="1" y="5"/>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77" name="Freeform 353"/>
              <p:cNvSpPr>
                <a:spLocks/>
              </p:cNvSpPr>
              <p:nvPr/>
            </p:nvSpPr>
            <p:spPr bwMode="auto">
              <a:xfrm>
                <a:off x="4658" y="2011"/>
                <a:ext cx="18" cy="18"/>
              </a:xfrm>
              <a:custGeom>
                <a:avLst/>
                <a:gdLst/>
                <a:ahLst/>
                <a:cxnLst>
                  <a:cxn ang="0">
                    <a:pos x="4" y="0"/>
                  </a:cxn>
                  <a:cxn ang="0">
                    <a:pos x="0" y="4"/>
                  </a:cxn>
                  <a:cxn ang="0">
                    <a:pos x="5" y="0"/>
                  </a:cxn>
                  <a:cxn ang="0">
                    <a:pos x="4" y="0"/>
                  </a:cxn>
                </a:cxnLst>
                <a:rect l="0" t="0" r="r" b="b"/>
                <a:pathLst>
                  <a:path w="5" h="5">
                    <a:moveTo>
                      <a:pt x="4" y="0"/>
                    </a:moveTo>
                    <a:cubicBezTo>
                      <a:pt x="4" y="0"/>
                      <a:pt x="2" y="4"/>
                      <a:pt x="0" y="4"/>
                    </a:cubicBezTo>
                    <a:cubicBezTo>
                      <a:pt x="0" y="4"/>
                      <a:pt x="2" y="5"/>
                      <a:pt x="5" y="0"/>
                    </a:cubicBezTo>
                    <a:cubicBezTo>
                      <a:pt x="5" y="0"/>
                      <a:pt x="4" y="0"/>
                      <a:pt x="4"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78" name="Freeform 354"/>
              <p:cNvSpPr>
                <a:spLocks/>
              </p:cNvSpPr>
              <p:nvPr/>
            </p:nvSpPr>
            <p:spPr bwMode="auto">
              <a:xfrm>
                <a:off x="4658" y="2011"/>
                <a:ext cx="18" cy="18"/>
              </a:xfrm>
              <a:custGeom>
                <a:avLst/>
                <a:gdLst/>
                <a:ahLst/>
                <a:cxnLst>
                  <a:cxn ang="0">
                    <a:pos x="4" y="0"/>
                  </a:cxn>
                  <a:cxn ang="0">
                    <a:pos x="0" y="4"/>
                  </a:cxn>
                  <a:cxn ang="0">
                    <a:pos x="5" y="0"/>
                  </a:cxn>
                  <a:cxn ang="0">
                    <a:pos x="4" y="0"/>
                  </a:cxn>
                </a:cxnLst>
                <a:rect l="0" t="0" r="r" b="b"/>
                <a:pathLst>
                  <a:path w="5" h="5">
                    <a:moveTo>
                      <a:pt x="4" y="0"/>
                    </a:moveTo>
                    <a:cubicBezTo>
                      <a:pt x="4" y="0"/>
                      <a:pt x="2" y="4"/>
                      <a:pt x="0" y="4"/>
                    </a:cubicBezTo>
                    <a:cubicBezTo>
                      <a:pt x="0" y="4"/>
                      <a:pt x="2" y="5"/>
                      <a:pt x="5" y="0"/>
                    </a:cubicBezTo>
                    <a:cubicBezTo>
                      <a:pt x="5" y="0"/>
                      <a:pt x="4" y="0"/>
                      <a:pt x="4"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79" name="Freeform 355"/>
              <p:cNvSpPr>
                <a:spLocks/>
              </p:cNvSpPr>
              <p:nvPr/>
            </p:nvSpPr>
            <p:spPr bwMode="auto">
              <a:xfrm>
                <a:off x="4603" y="2011"/>
                <a:ext cx="18" cy="14"/>
              </a:xfrm>
              <a:custGeom>
                <a:avLst/>
                <a:gdLst/>
                <a:ahLst/>
                <a:cxnLst>
                  <a:cxn ang="0">
                    <a:pos x="5" y="0"/>
                  </a:cxn>
                  <a:cxn ang="0">
                    <a:pos x="0" y="2"/>
                  </a:cxn>
                  <a:cxn ang="0">
                    <a:pos x="5" y="1"/>
                  </a:cxn>
                  <a:cxn ang="0">
                    <a:pos x="5" y="0"/>
                  </a:cxn>
                </a:cxnLst>
                <a:rect l="0" t="0" r="r" b="b"/>
                <a:pathLst>
                  <a:path w="5" h="4">
                    <a:moveTo>
                      <a:pt x="5" y="0"/>
                    </a:moveTo>
                    <a:cubicBezTo>
                      <a:pt x="5" y="0"/>
                      <a:pt x="1" y="4"/>
                      <a:pt x="0" y="2"/>
                    </a:cubicBezTo>
                    <a:cubicBezTo>
                      <a:pt x="0" y="2"/>
                      <a:pt x="1" y="4"/>
                      <a:pt x="5" y="1"/>
                    </a:cubicBezTo>
                    <a:cubicBezTo>
                      <a:pt x="5" y="1"/>
                      <a:pt x="5" y="0"/>
                      <a:pt x="5"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80" name="Freeform 356"/>
              <p:cNvSpPr>
                <a:spLocks/>
              </p:cNvSpPr>
              <p:nvPr/>
            </p:nvSpPr>
            <p:spPr bwMode="auto">
              <a:xfrm>
                <a:off x="4603" y="2011"/>
                <a:ext cx="18" cy="14"/>
              </a:xfrm>
              <a:custGeom>
                <a:avLst/>
                <a:gdLst/>
                <a:ahLst/>
                <a:cxnLst>
                  <a:cxn ang="0">
                    <a:pos x="5" y="0"/>
                  </a:cxn>
                  <a:cxn ang="0">
                    <a:pos x="0" y="2"/>
                  </a:cxn>
                  <a:cxn ang="0">
                    <a:pos x="5" y="1"/>
                  </a:cxn>
                  <a:cxn ang="0">
                    <a:pos x="5" y="0"/>
                  </a:cxn>
                </a:cxnLst>
                <a:rect l="0" t="0" r="r" b="b"/>
                <a:pathLst>
                  <a:path w="5" h="4">
                    <a:moveTo>
                      <a:pt x="5" y="0"/>
                    </a:moveTo>
                    <a:cubicBezTo>
                      <a:pt x="5" y="0"/>
                      <a:pt x="1" y="4"/>
                      <a:pt x="0" y="2"/>
                    </a:cubicBezTo>
                    <a:cubicBezTo>
                      <a:pt x="0" y="2"/>
                      <a:pt x="1" y="4"/>
                      <a:pt x="5" y="1"/>
                    </a:cubicBezTo>
                    <a:cubicBezTo>
                      <a:pt x="5" y="1"/>
                      <a:pt x="5" y="0"/>
                      <a:pt x="5"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81" name="Freeform 357"/>
              <p:cNvSpPr>
                <a:spLocks/>
              </p:cNvSpPr>
              <p:nvPr/>
            </p:nvSpPr>
            <p:spPr bwMode="auto">
              <a:xfrm>
                <a:off x="4548" y="1979"/>
                <a:ext cx="18" cy="14"/>
              </a:xfrm>
              <a:custGeom>
                <a:avLst/>
                <a:gdLst/>
                <a:ahLst/>
                <a:cxnLst>
                  <a:cxn ang="0">
                    <a:pos x="4" y="0"/>
                  </a:cxn>
                  <a:cxn ang="0">
                    <a:pos x="0" y="3"/>
                  </a:cxn>
                  <a:cxn ang="0">
                    <a:pos x="5" y="1"/>
                  </a:cxn>
                  <a:cxn ang="0">
                    <a:pos x="4" y="0"/>
                  </a:cxn>
                </a:cxnLst>
                <a:rect l="0" t="0" r="r" b="b"/>
                <a:pathLst>
                  <a:path w="5" h="4">
                    <a:moveTo>
                      <a:pt x="4" y="0"/>
                    </a:moveTo>
                    <a:cubicBezTo>
                      <a:pt x="4" y="0"/>
                      <a:pt x="1" y="4"/>
                      <a:pt x="0" y="3"/>
                    </a:cubicBezTo>
                    <a:cubicBezTo>
                      <a:pt x="0" y="3"/>
                      <a:pt x="1" y="4"/>
                      <a:pt x="5" y="1"/>
                    </a:cubicBezTo>
                    <a:cubicBezTo>
                      <a:pt x="5" y="1"/>
                      <a:pt x="4" y="0"/>
                      <a:pt x="4"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82" name="Freeform 358"/>
              <p:cNvSpPr>
                <a:spLocks/>
              </p:cNvSpPr>
              <p:nvPr/>
            </p:nvSpPr>
            <p:spPr bwMode="auto">
              <a:xfrm>
                <a:off x="4548" y="1979"/>
                <a:ext cx="18" cy="14"/>
              </a:xfrm>
              <a:custGeom>
                <a:avLst/>
                <a:gdLst/>
                <a:ahLst/>
                <a:cxnLst>
                  <a:cxn ang="0">
                    <a:pos x="4" y="0"/>
                  </a:cxn>
                  <a:cxn ang="0">
                    <a:pos x="0" y="3"/>
                  </a:cxn>
                  <a:cxn ang="0">
                    <a:pos x="5" y="1"/>
                  </a:cxn>
                  <a:cxn ang="0">
                    <a:pos x="4" y="0"/>
                  </a:cxn>
                </a:cxnLst>
                <a:rect l="0" t="0" r="r" b="b"/>
                <a:pathLst>
                  <a:path w="5" h="4">
                    <a:moveTo>
                      <a:pt x="4" y="0"/>
                    </a:moveTo>
                    <a:cubicBezTo>
                      <a:pt x="4" y="0"/>
                      <a:pt x="1" y="4"/>
                      <a:pt x="0" y="3"/>
                    </a:cubicBezTo>
                    <a:cubicBezTo>
                      <a:pt x="0" y="3"/>
                      <a:pt x="1" y="4"/>
                      <a:pt x="5" y="1"/>
                    </a:cubicBezTo>
                    <a:cubicBezTo>
                      <a:pt x="5" y="1"/>
                      <a:pt x="4" y="0"/>
                      <a:pt x="4"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83" name="Freeform 359"/>
              <p:cNvSpPr>
                <a:spLocks/>
              </p:cNvSpPr>
              <p:nvPr/>
            </p:nvSpPr>
            <p:spPr bwMode="auto">
              <a:xfrm>
                <a:off x="4516" y="1865"/>
                <a:ext cx="220" cy="169"/>
              </a:xfrm>
              <a:custGeom>
                <a:avLst/>
                <a:gdLst/>
                <a:ahLst/>
                <a:cxnLst>
                  <a:cxn ang="0">
                    <a:pos x="13" y="17"/>
                  </a:cxn>
                  <a:cxn ang="0">
                    <a:pos x="24" y="41"/>
                  </a:cxn>
                  <a:cxn ang="0">
                    <a:pos x="52" y="40"/>
                  </a:cxn>
                  <a:cxn ang="0">
                    <a:pos x="60" y="37"/>
                  </a:cxn>
                  <a:cxn ang="0">
                    <a:pos x="61" y="30"/>
                  </a:cxn>
                  <a:cxn ang="0">
                    <a:pos x="43" y="17"/>
                  </a:cxn>
                  <a:cxn ang="0">
                    <a:pos x="13" y="17"/>
                  </a:cxn>
                </a:cxnLst>
                <a:rect l="0" t="0" r="r" b="b"/>
                <a:pathLst>
                  <a:path w="61" h="48">
                    <a:moveTo>
                      <a:pt x="13" y="17"/>
                    </a:moveTo>
                    <a:cubicBezTo>
                      <a:pt x="13" y="17"/>
                      <a:pt x="0" y="32"/>
                      <a:pt x="24" y="41"/>
                    </a:cubicBezTo>
                    <a:cubicBezTo>
                      <a:pt x="24" y="41"/>
                      <a:pt x="36" y="48"/>
                      <a:pt x="52" y="40"/>
                    </a:cubicBezTo>
                    <a:cubicBezTo>
                      <a:pt x="52" y="40"/>
                      <a:pt x="60" y="37"/>
                      <a:pt x="60" y="37"/>
                    </a:cubicBezTo>
                    <a:cubicBezTo>
                      <a:pt x="60" y="37"/>
                      <a:pt x="61" y="30"/>
                      <a:pt x="61" y="30"/>
                    </a:cubicBezTo>
                    <a:cubicBezTo>
                      <a:pt x="61" y="30"/>
                      <a:pt x="47" y="23"/>
                      <a:pt x="43" y="17"/>
                    </a:cubicBezTo>
                    <a:cubicBezTo>
                      <a:pt x="43" y="17"/>
                      <a:pt x="23" y="0"/>
                      <a:pt x="13" y="17"/>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384" name="Freeform 360"/>
              <p:cNvSpPr>
                <a:spLocks/>
              </p:cNvSpPr>
              <p:nvPr/>
            </p:nvSpPr>
            <p:spPr bwMode="auto">
              <a:xfrm>
                <a:off x="4571" y="1902"/>
                <a:ext cx="152" cy="78"/>
              </a:xfrm>
              <a:custGeom>
                <a:avLst/>
                <a:gdLst/>
                <a:ahLst/>
                <a:cxnLst>
                  <a:cxn ang="0">
                    <a:pos x="1" y="7"/>
                  </a:cxn>
                  <a:cxn ang="0">
                    <a:pos x="0" y="7"/>
                  </a:cxn>
                  <a:cxn ang="0">
                    <a:pos x="2" y="3"/>
                  </a:cxn>
                  <a:cxn ang="0">
                    <a:pos x="11" y="0"/>
                  </a:cxn>
                  <a:cxn ang="0">
                    <a:pos x="26" y="6"/>
                  </a:cxn>
                  <a:cxn ang="0">
                    <a:pos x="29" y="9"/>
                  </a:cxn>
                  <a:cxn ang="0">
                    <a:pos x="41" y="17"/>
                  </a:cxn>
                  <a:cxn ang="0">
                    <a:pos x="43" y="19"/>
                  </a:cxn>
                  <a:cxn ang="0">
                    <a:pos x="38" y="20"/>
                  </a:cxn>
                  <a:cxn ang="0">
                    <a:pos x="30" y="16"/>
                  </a:cxn>
                  <a:cxn ang="0">
                    <a:pos x="24" y="11"/>
                  </a:cxn>
                  <a:cxn ang="0">
                    <a:pos x="15" y="6"/>
                  </a:cxn>
                  <a:cxn ang="0">
                    <a:pos x="6" y="5"/>
                  </a:cxn>
                  <a:cxn ang="0">
                    <a:pos x="1" y="7"/>
                  </a:cxn>
                </a:cxnLst>
                <a:rect l="0" t="0" r="r" b="b"/>
                <a:pathLst>
                  <a:path w="43" h="22">
                    <a:moveTo>
                      <a:pt x="1" y="7"/>
                    </a:moveTo>
                    <a:cubicBezTo>
                      <a:pt x="0" y="7"/>
                      <a:pt x="0" y="7"/>
                      <a:pt x="0" y="7"/>
                    </a:cubicBezTo>
                    <a:cubicBezTo>
                      <a:pt x="0" y="5"/>
                      <a:pt x="1" y="4"/>
                      <a:pt x="2" y="3"/>
                    </a:cubicBezTo>
                    <a:cubicBezTo>
                      <a:pt x="4" y="0"/>
                      <a:pt x="7" y="0"/>
                      <a:pt x="11" y="0"/>
                    </a:cubicBezTo>
                    <a:cubicBezTo>
                      <a:pt x="17" y="0"/>
                      <a:pt x="22" y="3"/>
                      <a:pt x="26" y="6"/>
                    </a:cubicBezTo>
                    <a:cubicBezTo>
                      <a:pt x="27" y="7"/>
                      <a:pt x="28" y="8"/>
                      <a:pt x="29" y="9"/>
                    </a:cubicBezTo>
                    <a:cubicBezTo>
                      <a:pt x="33" y="13"/>
                      <a:pt x="37" y="16"/>
                      <a:pt x="41" y="17"/>
                    </a:cubicBezTo>
                    <a:cubicBezTo>
                      <a:pt x="42" y="18"/>
                      <a:pt x="42" y="19"/>
                      <a:pt x="43" y="19"/>
                    </a:cubicBezTo>
                    <a:cubicBezTo>
                      <a:pt x="42" y="22"/>
                      <a:pt x="40" y="21"/>
                      <a:pt x="38" y="20"/>
                    </a:cubicBezTo>
                    <a:cubicBezTo>
                      <a:pt x="35" y="18"/>
                      <a:pt x="33" y="17"/>
                      <a:pt x="30" y="16"/>
                    </a:cubicBezTo>
                    <a:cubicBezTo>
                      <a:pt x="28" y="15"/>
                      <a:pt x="26" y="13"/>
                      <a:pt x="24" y="11"/>
                    </a:cubicBezTo>
                    <a:cubicBezTo>
                      <a:pt x="21" y="10"/>
                      <a:pt x="18" y="8"/>
                      <a:pt x="15" y="6"/>
                    </a:cubicBezTo>
                    <a:cubicBezTo>
                      <a:pt x="13" y="5"/>
                      <a:pt x="8" y="4"/>
                      <a:pt x="6" y="5"/>
                    </a:cubicBezTo>
                    <a:cubicBezTo>
                      <a:pt x="4" y="6"/>
                      <a:pt x="1" y="8"/>
                      <a:pt x="1" y="7"/>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385" name="Freeform 361"/>
              <p:cNvSpPr>
                <a:spLocks/>
              </p:cNvSpPr>
              <p:nvPr/>
            </p:nvSpPr>
            <p:spPr bwMode="auto">
              <a:xfrm>
                <a:off x="4571" y="1902"/>
                <a:ext cx="152" cy="73"/>
              </a:xfrm>
              <a:custGeom>
                <a:avLst/>
                <a:gdLst/>
                <a:ahLst/>
                <a:cxnLst>
                  <a:cxn ang="0">
                    <a:pos x="2" y="3"/>
                  </a:cxn>
                  <a:cxn ang="0">
                    <a:pos x="8" y="1"/>
                  </a:cxn>
                  <a:cxn ang="0">
                    <a:pos x="12" y="1"/>
                  </a:cxn>
                  <a:cxn ang="0">
                    <a:pos x="18" y="2"/>
                  </a:cxn>
                  <a:cxn ang="0">
                    <a:pos x="21" y="3"/>
                  </a:cxn>
                  <a:cxn ang="0">
                    <a:pos x="26" y="7"/>
                  </a:cxn>
                  <a:cxn ang="0">
                    <a:pos x="29" y="10"/>
                  </a:cxn>
                  <a:cxn ang="0">
                    <a:pos x="41" y="18"/>
                  </a:cxn>
                  <a:cxn ang="0">
                    <a:pos x="41" y="18"/>
                  </a:cxn>
                  <a:cxn ang="0">
                    <a:pos x="43" y="20"/>
                  </a:cxn>
                  <a:cxn ang="0">
                    <a:pos x="38" y="19"/>
                  </a:cxn>
                  <a:cxn ang="0">
                    <a:pos x="30" y="15"/>
                  </a:cxn>
                  <a:cxn ang="0">
                    <a:pos x="29" y="15"/>
                  </a:cxn>
                  <a:cxn ang="0">
                    <a:pos x="24" y="11"/>
                  </a:cxn>
                  <a:cxn ang="0">
                    <a:pos x="19" y="8"/>
                  </a:cxn>
                  <a:cxn ang="0">
                    <a:pos x="15" y="6"/>
                  </a:cxn>
                  <a:cxn ang="0">
                    <a:pos x="12" y="5"/>
                  </a:cxn>
                  <a:cxn ang="0">
                    <a:pos x="6" y="5"/>
                  </a:cxn>
                  <a:cxn ang="0">
                    <a:pos x="1" y="7"/>
                  </a:cxn>
                  <a:cxn ang="0">
                    <a:pos x="0" y="6"/>
                  </a:cxn>
                  <a:cxn ang="0">
                    <a:pos x="0" y="6"/>
                  </a:cxn>
                  <a:cxn ang="0">
                    <a:pos x="1" y="6"/>
                  </a:cxn>
                  <a:cxn ang="0">
                    <a:pos x="2" y="3"/>
                  </a:cxn>
                </a:cxnLst>
                <a:rect l="0" t="0" r="r" b="b"/>
                <a:pathLst>
                  <a:path w="43" h="21">
                    <a:moveTo>
                      <a:pt x="2" y="3"/>
                    </a:moveTo>
                    <a:cubicBezTo>
                      <a:pt x="4" y="2"/>
                      <a:pt x="6" y="1"/>
                      <a:pt x="8" y="1"/>
                    </a:cubicBezTo>
                    <a:cubicBezTo>
                      <a:pt x="9" y="0"/>
                      <a:pt x="10" y="0"/>
                      <a:pt x="12" y="1"/>
                    </a:cubicBezTo>
                    <a:cubicBezTo>
                      <a:pt x="14" y="1"/>
                      <a:pt x="16" y="1"/>
                      <a:pt x="18" y="2"/>
                    </a:cubicBezTo>
                    <a:cubicBezTo>
                      <a:pt x="19" y="3"/>
                      <a:pt x="20" y="3"/>
                      <a:pt x="21" y="3"/>
                    </a:cubicBezTo>
                    <a:cubicBezTo>
                      <a:pt x="23" y="4"/>
                      <a:pt x="24" y="6"/>
                      <a:pt x="26" y="7"/>
                    </a:cubicBezTo>
                    <a:cubicBezTo>
                      <a:pt x="27" y="8"/>
                      <a:pt x="28" y="9"/>
                      <a:pt x="29" y="10"/>
                    </a:cubicBezTo>
                    <a:cubicBezTo>
                      <a:pt x="33" y="13"/>
                      <a:pt x="37" y="16"/>
                      <a:pt x="41" y="18"/>
                    </a:cubicBezTo>
                    <a:cubicBezTo>
                      <a:pt x="41" y="18"/>
                      <a:pt x="41" y="18"/>
                      <a:pt x="41" y="18"/>
                    </a:cubicBezTo>
                    <a:cubicBezTo>
                      <a:pt x="42" y="19"/>
                      <a:pt x="42" y="19"/>
                      <a:pt x="43" y="20"/>
                    </a:cubicBezTo>
                    <a:cubicBezTo>
                      <a:pt x="41" y="21"/>
                      <a:pt x="39" y="20"/>
                      <a:pt x="38" y="19"/>
                    </a:cubicBezTo>
                    <a:cubicBezTo>
                      <a:pt x="35" y="18"/>
                      <a:pt x="32" y="17"/>
                      <a:pt x="30" y="15"/>
                    </a:cubicBezTo>
                    <a:cubicBezTo>
                      <a:pt x="30" y="15"/>
                      <a:pt x="29" y="15"/>
                      <a:pt x="29" y="15"/>
                    </a:cubicBezTo>
                    <a:cubicBezTo>
                      <a:pt x="27" y="14"/>
                      <a:pt x="26" y="12"/>
                      <a:pt x="24" y="11"/>
                    </a:cubicBezTo>
                    <a:cubicBezTo>
                      <a:pt x="22" y="10"/>
                      <a:pt x="20" y="9"/>
                      <a:pt x="19" y="8"/>
                    </a:cubicBezTo>
                    <a:cubicBezTo>
                      <a:pt x="18" y="7"/>
                      <a:pt x="16" y="7"/>
                      <a:pt x="15" y="6"/>
                    </a:cubicBezTo>
                    <a:cubicBezTo>
                      <a:pt x="14" y="6"/>
                      <a:pt x="13" y="5"/>
                      <a:pt x="12" y="5"/>
                    </a:cubicBezTo>
                    <a:cubicBezTo>
                      <a:pt x="10" y="5"/>
                      <a:pt x="7" y="4"/>
                      <a:pt x="6" y="5"/>
                    </a:cubicBezTo>
                    <a:cubicBezTo>
                      <a:pt x="4" y="6"/>
                      <a:pt x="2" y="7"/>
                      <a:pt x="1" y="7"/>
                    </a:cubicBezTo>
                    <a:cubicBezTo>
                      <a:pt x="1" y="6"/>
                      <a:pt x="0" y="6"/>
                      <a:pt x="0" y="6"/>
                    </a:cubicBezTo>
                    <a:cubicBezTo>
                      <a:pt x="0" y="6"/>
                      <a:pt x="0" y="6"/>
                      <a:pt x="0" y="6"/>
                    </a:cubicBezTo>
                    <a:cubicBezTo>
                      <a:pt x="0" y="6"/>
                      <a:pt x="0" y="6"/>
                      <a:pt x="1" y="6"/>
                    </a:cubicBezTo>
                    <a:cubicBezTo>
                      <a:pt x="1" y="5"/>
                      <a:pt x="1" y="4"/>
                      <a:pt x="2" y="3"/>
                    </a:cubicBezTo>
                    <a:close/>
                  </a:path>
                </a:pathLst>
              </a:custGeom>
              <a:solidFill>
                <a:srgbClr val="147C5D"/>
              </a:solidFill>
              <a:ln w="9525">
                <a:noFill/>
                <a:round/>
                <a:headEnd/>
                <a:tailEnd/>
              </a:ln>
            </p:spPr>
            <p:txBody>
              <a:bodyPr/>
              <a:lstStyle/>
              <a:p>
                <a:pPr>
                  <a:defRPr/>
                </a:pPr>
                <a:endParaRPr lang="es-MX">
                  <a:latin typeface="Arial" charset="0"/>
                  <a:cs typeface="Arial" charset="0"/>
                </a:endParaRPr>
              </a:p>
            </p:txBody>
          </p:sp>
          <p:sp>
            <p:nvSpPr>
              <p:cNvPr id="1386" name="Freeform 362"/>
              <p:cNvSpPr>
                <a:spLocks/>
              </p:cNvSpPr>
              <p:nvPr/>
            </p:nvSpPr>
            <p:spPr bwMode="auto">
              <a:xfrm>
                <a:off x="4571" y="1906"/>
                <a:ext cx="147" cy="68"/>
              </a:xfrm>
              <a:custGeom>
                <a:avLst/>
                <a:gdLst/>
                <a:ahLst/>
                <a:cxnLst>
                  <a:cxn ang="0">
                    <a:pos x="2" y="2"/>
                  </a:cxn>
                  <a:cxn ang="0">
                    <a:pos x="7" y="0"/>
                  </a:cxn>
                  <a:cxn ang="0">
                    <a:pos x="11" y="0"/>
                  </a:cxn>
                  <a:cxn ang="0">
                    <a:pos x="17" y="2"/>
                  </a:cxn>
                  <a:cxn ang="0">
                    <a:pos x="20" y="3"/>
                  </a:cxn>
                  <a:cxn ang="0">
                    <a:pos x="25" y="7"/>
                  </a:cxn>
                  <a:cxn ang="0">
                    <a:pos x="28" y="9"/>
                  </a:cxn>
                  <a:cxn ang="0">
                    <a:pos x="40" y="17"/>
                  </a:cxn>
                  <a:cxn ang="0">
                    <a:pos x="40" y="17"/>
                  </a:cxn>
                  <a:cxn ang="0">
                    <a:pos x="41" y="19"/>
                  </a:cxn>
                  <a:cxn ang="0">
                    <a:pos x="36" y="18"/>
                  </a:cxn>
                  <a:cxn ang="0">
                    <a:pos x="29" y="14"/>
                  </a:cxn>
                  <a:cxn ang="0">
                    <a:pos x="28" y="13"/>
                  </a:cxn>
                  <a:cxn ang="0">
                    <a:pos x="23" y="10"/>
                  </a:cxn>
                  <a:cxn ang="0">
                    <a:pos x="18" y="7"/>
                  </a:cxn>
                  <a:cxn ang="0">
                    <a:pos x="14" y="5"/>
                  </a:cxn>
                  <a:cxn ang="0">
                    <a:pos x="11" y="4"/>
                  </a:cxn>
                  <a:cxn ang="0">
                    <a:pos x="6" y="4"/>
                  </a:cxn>
                  <a:cxn ang="0">
                    <a:pos x="1" y="5"/>
                  </a:cxn>
                  <a:cxn ang="0">
                    <a:pos x="0" y="5"/>
                  </a:cxn>
                  <a:cxn ang="0">
                    <a:pos x="0" y="5"/>
                  </a:cxn>
                  <a:cxn ang="0">
                    <a:pos x="0" y="4"/>
                  </a:cxn>
                  <a:cxn ang="0">
                    <a:pos x="2" y="2"/>
                  </a:cxn>
                </a:cxnLst>
                <a:rect l="0" t="0" r="r" b="b"/>
                <a:pathLst>
                  <a:path w="41" h="20">
                    <a:moveTo>
                      <a:pt x="2" y="2"/>
                    </a:moveTo>
                    <a:cubicBezTo>
                      <a:pt x="3" y="1"/>
                      <a:pt x="6" y="0"/>
                      <a:pt x="7" y="0"/>
                    </a:cubicBezTo>
                    <a:cubicBezTo>
                      <a:pt x="9" y="0"/>
                      <a:pt x="10" y="0"/>
                      <a:pt x="11" y="0"/>
                    </a:cubicBezTo>
                    <a:cubicBezTo>
                      <a:pt x="13" y="0"/>
                      <a:pt x="15" y="1"/>
                      <a:pt x="17" y="2"/>
                    </a:cubicBezTo>
                    <a:cubicBezTo>
                      <a:pt x="18" y="2"/>
                      <a:pt x="19" y="3"/>
                      <a:pt x="20" y="3"/>
                    </a:cubicBezTo>
                    <a:cubicBezTo>
                      <a:pt x="22" y="4"/>
                      <a:pt x="23" y="5"/>
                      <a:pt x="25" y="7"/>
                    </a:cubicBezTo>
                    <a:cubicBezTo>
                      <a:pt x="26" y="7"/>
                      <a:pt x="27" y="8"/>
                      <a:pt x="28" y="9"/>
                    </a:cubicBezTo>
                    <a:cubicBezTo>
                      <a:pt x="31" y="12"/>
                      <a:pt x="36" y="16"/>
                      <a:pt x="40" y="17"/>
                    </a:cubicBezTo>
                    <a:cubicBezTo>
                      <a:pt x="40" y="17"/>
                      <a:pt x="40" y="17"/>
                      <a:pt x="40" y="17"/>
                    </a:cubicBezTo>
                    <a:cubicBezTo>
                      <a:pt x="41" y="18"/>
                      <a:pt x="41" y="18"/>
                      <a:pt x="41" y="19"/>
                    </a:cubicBezTo>
                    <a:cubicBezTo>
                      <a:pt x="40" y="20"/>
                      <a:pt x="38" y="19"/>
                      <a:pt x="36" y="18"/>
                    </a:cubicBezTo>
                    <a:cubicBezTo>
                      <a:pt x="33" y="17"/>
                      <a:pt x="31" y="15"/>
                      <a:pt x="29" y="14"/>
                    </a:cubicBezTo>
                    <a:cubicBezTo>
                      <a:pt x="28" y="14"/>
                      <a:pt x="28" y="13"/>
                      <a:pt x="28" y="13"/>
                    </a:cubicBezTo>
                    <a:cubicBezTo>
                      <a:pt x="26" y="12"/>
                      <a:pt x="24" y="11"/>
                      <a:pt x="23" y="10"/>
                    </a:cubicBezTo>
                    <a:cubicBezTo>
                      <a:pt x="21" y="9"/>
                      <a:pt x="19" y="8"/>
                      <a:pt x="18" y="7"/>
                    </a:cubicBezTo>
                    <a:cubicBezTo>
                      <a:pt x="17" y="6"/>
                      <a:pt x="16" y="5"/>
                      <a:pt x="14" y="5"/>
                    </a:cubicBezTo>
                    <a:cubicBezTo>
                      <a:pt x="14" y="5"/>
                      <a:pt x="13" y="4"/>
                      <a:pt x="11" y="4"/>
                    </a:cubicBezTo>
                    <a:cubicBezTo>
                      <a:pt x="9" y="3"/>
                      <a:pt x="7" y="3"/>
                      <a:pt x="6" y="4"/>
                    </a:cubicBezTo>
                    <a:cubicBezTo>
                      <a:pt x="4" y="4"/>
                      <a:pt x="2" y="6"/>
                      <a:pt x="1" y="5"/>
                    </a:cubicBezTo>
                    <a:cubicBezTo>
                      <a:pt x="1" y="5"/>
                      <a:pt x="0" y="5"/>
                      <a:pt x="0" y="5"/>
                    </a:cubicBezTo>
                    <a:cubicBezTo>
                      <a:pt x="0" y="5"/>
                      <a:pt x="0" y="5"/>
                      <a:pt x="0" y="5"/>
                    </a:cubicBezTo>
                    <a:cubicBezTo>
                      <a:pt x="0" y="5"/>
                      <a:pt x="0" y="5"/>
                      <a:pt x="0" y="4"/>
                    </a:cubicBezTo>
                    <a:cubicBezTo>
                      <a:pt x="0" y="4"/>
                      <a:pt x="1" y="3"/>
                      <a:pt x="2" y="2"/>
                    </a:cubicBezTo>
                    <a:close/>
                  </a:path>
                </a:pathLst>
              </a:custGeom>
              <a:solidFill>
                <a:srgbClr val="488C63"/>
              </a:solidFill>
              <a:ln w="9525">
                <a:noFill/>
                <a:round/>
                <a:headEnd/>
                <a:tailEnd/>
              </a:ln>
            </p:spPr>
            <p:txBody>
              <a:bodyPr/>
              <a:lstStyle/>
              <a:p>
                <a:pPr>
                  <a:defRPr/>
                </a:pPr>
                <a:endParaRPr lang="es-MX">
                  <a:latin typeface="Arial" charset="0"/>
                  <a:cs typeface="Arial" charset="0"/>
                </a:endParaRPr>
              </a:p>
            </p:txBody>
          </p:sp>
          <p:sp>
            <p:nvSpPr>
              <p:cNvPr id="1387" name="Freeform 363"/>
              <p:cNvSpPr>
                <a:spLocks/>
              </p:cNvSpPr>
              <p:nvPr/>
            </p:nvSpPr>
            <p:spPr bwMode="auto">
              <a:xfrm>
                <a:off x="4571" y="1906"/>
                <a:ext cx="147" cy="64"/>
              </a:xfrm>
              <a:custGeom>
                <a:avLst/>
                <a:gdLst/>
                <a:ahLst/>
                <a:cxnLst>
                  <a:cxn ang="0">
                    <a:pos x="2" y="2"/>
                  </a:cxn>
                  <a:cxn ang="0">
                    <a:pos x="8" y="0"/>
                  </a:cxn>
                  <a:cxn ang="0">
                    <a:pos x="12" y="1"/>
                  </a:cxn>
                  <a:cxn ang="0">
                    <a:pos x="18" y="3"/>
                  </a:cxn>
                  <a:cxn ang="0">
                    <a:pos x="20" y="4"/>
                  </a:cxn>
                  <a:cxn ang="0">
                    <a:pos x="25" y="7"/>
                  </a:cxn>
                  <a:cxn ang="0">
                    <a:pos x="28" y="10"/>
                  </a:cxn>
                  <a:cxn ang="0">
                    <a:pos x="40" y="17"/>
                  </a:cxn>
                  <a:cxn ang="0">
                    <a:pos x="40" y="18"/>
                  </a:cxn>
                  <a:cxn ang="0">
                    <a:pos x="40" y="19"/>
                  </a:cxn>
                  <a:cxn ang="0">
                    <a:pos x="36" y="18"/>
                  </a:cxn>
                  <a:cxn ang="0">
                    <a:pos x="28" y="13"/>
                  </a:cxn>
                  <a:cxn ang="0">
                    <a:pos x="27" y="13"/>
                  </a:cxn>
                  <a:cxn ang="0">
                    <a:pos x="22" y="9"/>
                  </a:cxn>
                  <a:cxn ang="0">
                    <a:pos x="18" y="6"/>
                  </a:cxn>
                  <a:cxn ang="0">
                    <a:pos x="14" y="5"/>
                  </a:cxn>
                  <a:cxn ang="0">
                    <a:pos x="12" y="4"/>
                  </a:cxn>
                  <a:cxn ang="0">
                    <a:pos x="6" y="3"/>
                  </a:cxn>
                  <a:cxn ang="0">
                    <a:pos x="1" y="5"/>
                  </a:cxn>
                  <a:cxn ang="0">
                    <a:pos x="1" y="5"/>
                  </a:cxn>
                  <a:cxn ang="0">
                    <a:pos x="1" y="5"/>
                  </a:cxn>
                  <a:cxn ang="0">
                    <a:pos x="0" y="4"/>
                  </a:cxn>
                  <a:cxn ang="0">
                    <a:pos x="2" y="2"/>
                  </a:cxn>
                </a:cxnLst>
                <a:rect l="0" t="0" r="r" b="b"/>
                <a:pathLst>
                  <a:path w="40" h="19">
                    <a:moveTo>
                      <a:pt x="2" y="2"/>
                    </a:moveTo>
                    <a:cubicBezTo>
                      <a:pt x="3" y="1"/>
                      <a:pt x="7" y="0"/>
                      <a:pt x="8" y="0"/>
                    </a:cubicBezTo>
                    <a:cubicBezTo>
                      <a:pt x="9" y="0"/>
                      <a:pt x="10" y="1"/>
                      <a:pt x="12" y="1"/>
                    </a:cubicBezTo>
                    <a:cubicBezTo>
                      <a:pt x="14" y="1"/>
                      <a:pt x="16" y="1"/>
                      <a:pt x="18" y="3"/>
                    </a:cubicBezTo>
                    <a:cubicBezTo>
                      <a:pt x="18" y="3"/>
                      <a:pt x="19" y="3"/>
                      <a:pt x="20" y="4"/>
                    </a:cubicBezTo>
                    <a:cubicBezTo>
                      <a:pt x="22" y="5"/>
                      <a:pt x="23" y="6"/>
                      <a:pt x="25" y="7"/>
                    </a:cubicBezTo>
                    <a:cubicBezTo>
                      <a:pt x="26" y="8"/>
                      <a:pt x="27" y="9"/>
                      <a:pt x="28" y="10"/>
                    </a:cubicBezTo>
                    <a:cubicBezTo>
                      <a:pt x="31" y="12"/>
                      <a:pt x="36" y="16"/>
                      <a:pt x="40" y="17"/>
                    </a:cubicBezTo>
                    <a:cubicBezTo>
                      <a:pt x="40" y="17"/>
                      <a:pt x="40" y="18"/>
                      <a:pt x="40" y="18"/>
                    </a:cubicBezTo>
                    <a:cubicBezTo>
                      <a:pt x="40" y="18"/>
                      <a:pt x="40" y="18"/>
                      <a:pt x="40" y="19"/>
                    </a:cubicBezTo>
                    <a:cubicBezTo>
                      <a:pt x="39" y="19"/>
                      <a:pt x="37" y="19"/>
                      <a:pt x="36" y="18"/>
                    </a:cubicBezTo>
                    <a:cubicBezTo>
                      <a:pt x="33" y="16"/>
                      <a:pt x="30" y="15"/>
                      <a:pt x="28" y="13"/>
                    </a:cubicBezTo>
                    <a:cubicBezTo>
                      <a:pt x="28" y="13"/>
                      <a:pt x="28" y="13"/>
                      <a:pt x="27" y="13"/>
                    </a:cubicBezTo>
                    <a:cubicBezTo>
                      <a:pt x="26" y="12"/>
                      <a:pt x="24" y="10"/>
                      <a:pt x="22" y="9"/>
                    </a:cubicBezTo>
                    <a:cubicBezTo>
                      <a:pt x="21" y="8"/>
                      <a:pt x="20" y="7"/>
                      <a:pt x="18" y="6"/>
                    </a:cubicBezTo>
                    <a:cubicBezTo>
                      <a:pt x="17" y="6"/>
                      <a:pt x="16" y="5"/>
                      <a:pt x="14" y="5"/>
                    </a:cubicBezTo>
                    <a:cubicBezTo>
                      <a:pt x="14" y="4"/>
                      <a:pt x="13" y="4"/>
                      <a:pt x="12" y="4"/>
                    </a:cubicBezTo>
                    <a:cubicBezTo>
                      <a:pt x="10" y="3"/>
                      <a:pt x="7" y="3"/>
                      <a:pt x="6" y="3"/>
                    </a:cubicBezTo>
                    <a:cubicBezTo>
                      <a:pt x="4" y="4"/>
                      <a:pt x="2" y="5"/>
                      <a:pt x="1" y="5"/>
                    </a:cubicBezTo>
                    <a:cubicBezTo>
                      <a:pt x="1" y="5"/>
                      <a:pt x="1" y="5"/>
                      <a:pt x="1" y="5"/>
                    </a:cubicBezTo>
                    <a:cubicBezTo>
                      <a:pt x="1" y="5"/>
                      <a:pt x="1" y="5"/>
                      <a:pt x="1" y="5"/>
                    </a:cubicBezTo>
                    <a:cubicBezTo>
                      <a:pt x="1" y="5"/>
                      <a:pt x="0" y="4"/>
                      <a:pt x="0" y="4"/>
                    </a:cubicBezTo>
                    <a:cubicBezTo>
                      <a:pt x="1" y="3"/>
                      <a:pt x="2" y="3"/>
                      <a:pt x="2" y="2"/>
                    </a:cubicBezTo>
                    <a:close/>
                  </a:path>
                </a:pathLst>
              </a:custGeom>
              <a:solidFill>
                <a:srgbClr val="6A9D69"/>
              </a:solidFill>
              <a:ln w="9525">
                <a:noFill/>
                <a:round/>
                <a:headEnd/>
                <a:tailEnd/>
              </a:ln>
            </p:spPr>
            <p:txBody>
              <a:bodyPr/>
              <a:lstStyle/>
              <a:p>
                <a:pPr>
                  <a:defRPr/>
                </a:pPr>
                <a:endParaRPr lang="es-MX">
                  <a:latin typeface="Arial" charset="0"/>
                  <a:cs typeface="Arial" charset="0"/>
                </a:endParaRPr>
              </a:p>
            </p:txBody>
          </p:sp>
          <p:sp>
            <p:nvSpPr>
              <p:cNvPr id="1388" name="Freeform 364"/>
              <p:cNvSpPr>
                <a:spLocks/>
              </p:cNvSpPr>
              <p:nvPr/>
            </p:nvSpPr>
            <p:spPr bwMode="auto">
              <a:xfrm>
                <a:off x="4575" y="1911"/>
                <a:ext cx="142" cy="59"/>
              </a:xfrm>
              <a:custGeom>
                <a:avLst/>
                <a:gdLst/>
                <a:ahLst/>
                <a:cxnLst>
                  <a:cxn ang="0">
                    <a:pos x="2" y="1"/>
                  </a:cxn>
                  <a:cxn ang="0">
                    <a:pos x="7" y="0"/>
                  </a:cxn>
                  <a:cxn ang="0">
                    <a:pos x="11" y="0"/>
                  </a:cxn>
                  <a:cxn ang="0">
                    <a:pos x="17" y="2"/>
                  </a:cxn>
                  <a:cxn ang="0">
                    <a:pos x="19" y="4"/>
                  </a:cxn>
                  <a:cxn ang="0">
                    <a:pos x="24" y="7"/>
                  </a:cxn>
                  <a:cxn ang="0">
                    <a:pos x="27" y="9"/>
                  </a:cxn>
                  <a:cxn ang="0">
                    <a:pos x="38" y="17"/>
                  </a:cxn>
                  <a:cxn ang="0">
                    <a:pos x="39" y="17"/>
                  </a:cxn>
                  <a:cxn ang="0">
                    <a:pos x="39" y="18"/>
                  </a:cxn>
                  <a:cxn ang="0">
                    <a:pos x="34" y="16"/>
                  </a:cxn>
                  <a:cxn ang="0">
                    <a:pos x="27" y="12"/>
                  </a:cxn>
                  <a:cxn ang="0">
                    <a:pos x="26" y="11"/>
                  </a:cxn>
                  <a:cxn ang="0">
                    <a:pos x="21" y="8"/>
                  </a:cxn>
                  <a:cxn ang="0">
                    <a:pos x="17" y="5"/>
                  </a:cxn>
                  <a:cxn ang="0">
                    <a:pos x="14" y="4"/>
                  </a:cxn>
                  <a:cxn ang="0">
                    <a:pos x="11" y="3"/>
                  </a:cxn>
                  <a:cxn ang="0">
                    <a:pos x="5" y="2"/>
                  </a:cxn>
                  <a:cxn ang="0">
                    <a:pos x="1" y="3"/>
                  </a:cxn>
                  <a:cxn ang="0">
                    <a:pos x="0" y="3"/>
                  </a:cxn>
                  <a:cxn ang="0">
                    <a:pos x="0" y="3"/>
                  </a:cxn>
                  <a:cxn ang="0">
                    <a:pos x="0" y="3"/>
                  </a:cxn>
                  <a:cxn ang="0">
                    <a:pos x="2" y="1"/>
                  </a:cxn>
                </a:cxnLst>
                <a:rect l="0" t="0" r="r" b="b"/>
                <a:pathLst>
                  <a:path w="39" h="18">
                    <a:moveTo>
                      <a:pt x="2" y="1"/>
                    </a:moveTo>
                    <a:cubicBezTo>
                      <a:pt x="3" y="0"/>
                      <a:pt x="6" y="0"/>
                      <a:pt x="7" y="0"/>
                    </a:cubicBezTo>
                    <a:cubicBezTo>
                      <a:pt x="9" y="0"/>
                      <a:pt x="10" y="0"/>
                      <a:pt x="11" y="0"/>
                    </a:cubicBezTo>
                    <a:cubicBezTo>
                      <a:pt x="13" y="1"/>
                      <a:pt x="15" y="1"/>
                      <a:pt x="17" y="2"/>
                    </a:cubicBezTo>
                    <a:cubicBezTo>
                      <a:pt x="17" y="3"/>
                      <a:pt x="18" y="3"/>
                      <a:pt x="19" y="4"/>
                    </a:cubicBezTo>
                    <a:cubicBezTo>
                      <a:pt x="21" y="5"/>
                      <a:pt x="22" y="6"/>
                      <a:pt x="24" y="7"/>
                    </a:cubicBezTo>
                    <a:cubicBezTo>
                      <a:pt x="25" y="8"/>
                      <a:pt x="26" y="8"/>
                      <a:pt x="27" y="9"/>
                    </a:cubicBezTo>
                    <a:cubicBezTo>
                      <a:pt x="30" y="11"/>
                      <a:pt x="36" y="15"/>
                      <a:pt x="38" y="17"/>
                    </a:cubicBezTo>
                    <a:cubicBezTo>
                      <a:pt x="38" y="17"/>
                      <a:pt x="39" y="17"/>
                      <a:pt x="39" y="17"/>
                    </a:cubicBezTo>
                    <a:cubicBezTo>
                      <a:pt x="39" y="17"/>
                      <a:pt x="39" y="18"/>
                      <a:pt x="39" y="18"/>
                    </a:cubicBezTo>
                    <a:cubicBezTo>
                      <a:pt x="38" y="18"/>
                      <a:pt x="36" y="17"/>
                      <a:pt x="34" y="16"/>
                    </a:cubicBezTo>
                    <a:cubicBezTo>
                      <a:pt x="32" y="15"/>
                      <a:pt x="29" y="13"/>
                      <a:pt x="27" y="12"/>
                    </a:cubicBezTo>
                    <a:cubicBezTo>
                      <a:pt x="27" y="12"/>
                      <a:pt x="26" y="11"/>
                      <a:pt x="26" y="11"/>
                    </a:cubicBezTo>
                    <a:cubicBezTo>
                      <a:pt x="24" y="10"/>
                      <a:pt x="23" y="9"/>
                      <a:pt x="21" y="8"/>
                    </a:cubicBezTo>
                    <a:cubicBezTo>
                      <a:pt x="20" y="7"/>
                      <a:pt x="19" y="6"/>
                      <a:pt x="17" y="5"/>
                    </a:cubicBezTo>
                    <a:cubicBezTo>
                      <a:pt x="16" y="4"/>
                      <a:pt x="15" y="4"/>
                      <a:pt x="14" y="4"/>
                    </a:cubicBezTo>
                    <a:cubicBezTo>
                      <a:pt x="13" y="3"/>
                      <a:pt x="12" y="3"/>
                      <a:pt x="11" y="3"/>
                    </a:cubicBezTo>
                    <a:cubicBezTo>
                      <a:pt x="9" y="2"/>
                      <a:pt x="7" y="2"/>
                      <a:pt x="5" y="2"/>
                    </a:cubicBezTo>
                    <a:cubicBezTo>
                      <a:pt x="4" y="2"/>
                      <a:pt x="2" y="3"/>
                      <a:pt x="1" y="3"/>
                    </a:cubicBezTo>
                    <a:cubicBezTo>
                      <a:pt x="1" y="3"/>
                      <a:pt x="0" y="4"/>
                      <a:pt x="0" y="3"/>
                    </a:cubicBezTo>
                    <a:cubicBezTo>
                      <a:pt x="0" y="3"/>
                      <a:pt x="0" y="3"/>
                      <a:pt x="0" y="3"/>
                    </a:cubicBezTo>
                    <a:cubicBezTo>
                      <a:pt x="0" y="3"/>
                      <a:pt x="0" y="3"/>
                      <a:pt x="0" y="3"/>
                    </a:cubicBezTo>
                    <a:cubicBezTo>
                      <a:pt x="0" y="2"/>
                      <a:pt x="1" y="2"/>
                      <a:pt x="2" y="1"/>
                    </a:cubicBezTo>
                    <a:close/>
                  </a:path>
                </a:pathLst>
              </a:custGeom>
              <a:solidFill>
                <a:srgbClr val="8DB26F"/>
              </a:solidFill>
              <a:ln w="9525">
                <a:noFill/>
                <a:round/>
                <a:headEnd/>
                <a:tailEnd/>
              </a:ln>
            </p:spPr>
            <p:txBody>
              <a:bodyPr/>
              <a:lstStyle/>
              <a:p>
                <a:pPr>
                  <a:defRPr/>
                </a:pPr>
                <a:endParaRPr lang="es-MX">
                  <a:latin typeface="Arial" charset="0"/>
                  <a:cs typeface="Arial" charset="0"/>
                </a:endParaRPr>
              </a:p>
            </p:txBody>
          </p:sp>
          <p:sp>
            <p:nvSpPr>
              <p:cNvPr id="1389" name="Freeform 365"/>
              <p:cNvSpPr>
                <a:spLocks/>
              </p:cNvSpPr>
              <p:nvPr/>
            </p:nvSpPr>
            <p:spPr bwMode="auto">
              <a:xfrm>
                <a:off x="4575" y="1911"/>
                <a:ext cx="138" cy="59"/>
              </a:xfrm>
              <a:custGeom>
                <a:avLst/>
                <a:gdLst/>
                <a:ahLst/>
                <a:cxnLst>
                  <a:cxn ang="0">
                    <a:pos x="2" y="1"/>
                  </a:cxn>
                  <a:cxn ang="0">
                    <a:pos x="8" y="0"/>
                  </a:cxn>
                  <a:cxn ang="0">
                    <a:pos x="11" y="1"/>
                  </a:cxn>
                  <a:cxn ang="0">
                    <a:pos x="17" y="3"/>
                  </a:cxn>
                  <a:cxn ang="0">
                    <a:pos x="19" y="4"/>
                  </a:cxn>
                  <a:cxn ang="0">
                    <a:pos x="24" y="8"/>
                  </a:cxn>
                  <a:cxn ang="0">
                    <a:pos x="27" y="10"/>
                  </a:cxn>
                  <a:cxn ang="0">
                    <a:pos x="38" y="17"/>
                  </a:cxn>
                  <a:cxn ang="0">
                    <a:pos x="38" y="17"/>
                  </a:cxn>
                  <a:cxn ang="0">
                    <a:pos x="38" y="18"/>
                  </a:cxn>
                  <a:cxn ang="0">
                    <a:pos x="34" y="16"/>
                  </a:cxn>
                  <a:cxn ang="0">
                    <a:pos x="27" y="11"/>
                  </a:cxn>
                  <a:cxn ang="0">
                    <a:pos x="26" y="11"/>
                  </a:cxn>
                  <a:cxn ang="0">
                    <a:pos x="21" y="8"/>
                  </a:cxn>
                  <a:cxn ang="0">
                    <a:pos x="17" y="5"/>
                  </a:cxn>
                  <a:cxn ang="0">
                    <a:pos x="14" y="3"/>
                  </a:cxn>
                  <a:cxn ang="0">
                    <a:pos x="11" y="2"/>
                  </a:cxn>
                  <a:cxn ang="0">
                    <a:pos x="6" y="2"/>
                  </a:cxn>
                  <a:cxn ang="0">
                    <a:pos x="1" y="3"/>
                  </a:cxn>
                  <a:cxn ang="0">
                    <a:pos x="1" y="3"/>
                  </a:cxn>
                  <a:cxn ang="0">
                    <a:pos x="1" y="3"/>
                  </a:cxn>
                  <a:cxn ang="0">
                    <a:pos x="0" y="3"/>
                  </a:cxn>
                  <a:cxn ang="0">
                    <a:pos x="2" y="1"/>
                  </a:cxn>
                </a:cxnLst>
                <a:rect l="0" t="0" r="r" b="b"/>
                <a:pathLst>
                  <a:path w="38" h="18">
                    <a:moveTo>
                      <a:pt x="2" y="1"/>
                    </a:moveTo>
                    <a:cubicBezTo>
                      <a:pt x="3" y="1"/>
                      <a:pt x="7" y="0"/>
                      <a:pt x="8" y="0"/>
                    </a:cubicBezTo>
                    <a:cubicBezTo>
                      <a:pt x="9" y="0"/>
                      <a:pt x="10" y="1"/>
                      <a:pt x="11" y="1"/>
                    </a:cubicBezTo>
                    <a:cubicBezTo>
                      <a:pt x="13" y="1"/>
                      <a:pt x="15" y="2"/>
                      <a:pt x="17" y="3"/>
                    </a:cubicBezTo>
                    <a:cubicBezTo>
                      <a:pt x="17" y="4"/>
                      <a:pt x="19" y="4"/>
                      <a:pt x="19" y="4"/>
                    </a:cubicBezTo>
                    <a:cubicBezTo>
                      <a:pt x="21" y="6"/>
                      <a:pt x="22" y="6"/>
                      <a:pt x="24" y="8"/>
                    </a:cubicBezTo>
                    <a:cubicBezTo>
                      <a:pt x="25" y="8"/>
                      <a:pt x="26" y="9"/>
                      <a:pt x="27" y="10"/>
                    </a:cubicBezTo>
                    <a:cubicBezTo>
                      <a:pt x="29" y="12"/>
                      <a:pt x="36" y="16"/>
                      <a:pt x="38" y="17"/>
                    </a:cubicBezTo>
                    <a:cubicBezTo>
                      <a:pt x="38" y="17"/>
                      <a:pt x="38" y="17"/>
                      <a:pt x="38" y="17"/>
                    </a:cubicBezTo>
                    <a:cubicBezTo>
                      <a:pt x="38" y="18"/>
                      <a:pt x="38" y="18"/>
                      <a:pt x="38" y="18"/>
                    </a:cubicBezTo>
                    <a:cubicBezTo>
                      <a:pt x="37" y="18"/>
                      <a:pt x="35" y="17"/>
                      <a:pt x="34" y="16"/>
                    </a:cubicBezTo>
                    <a:cubicBezTo>
                      <a:pt x="31" y="14"/>
                      <a:pt x="28" y="12"/>
                      <a:pt x="27" y="11"/>
                    </a:cubicBezTo>
                    <a:cubicBezTo>
                      <a:pt x="26" y="11"/>
                      <a:pt x="26" y="11"/>
                      <a:pt x="26" y="11"/>
                    </a:cubicBezTo>
                    <a:cubicBezTo>
                      <a:pt x="24" y="10"/>
                      <a:pt x="23" y="9"/>
                      <a:pt x="21" y="8"/>
                    </a:cubicBezTo>
                    <a:cubicBezTo>
                      <a:pt x="19" y="7"/>
                      <a:pt x="19" y="6"/>
                      <a:pt x="17" y="5"/>
                    </a:cubicBezTo>
                    <a:cubicBezTo>
                      <a:pt x="16" y="4"/>
                      <a:pt x="15" y="4"/>
                      <a:pt x="14" y="3"/>
                    </a:cubicBezTo>
                    <a:cubicBezTo>
                      <a:pt x="13" y="3"/>
                      <a:pt x="12" y="3"/>
                      <a:pt x="11" y="2"/>
                    </a:cubicBezTo>
                    <a:cubicBezTo>
                      <a:pt x="9" y="2"/>
                      <a:pt x="7" y="2"/>
                      <a:pt x="6" y="2"/>
                    </a:cubicBezTo>
                    <a:cubicBezTo>
                      <a:pt x="4" y="2"/>
                      <a:pt x="3" y="3"/>
                      <a:pt x="1" y="3"/>
                    </a:cubicBezTo>
                    <a:cubicBezTo>
                      <a:pt x="1" y="3"/>
                      <a:pt x="1" y="3"/>
                      <a:pt x="1" y="3"/>
                    </a:cubicBezTo>
                    <a:cubicBezTo>
                      <a:pt x="1" y="3"/>
                      <a:pt x="1" y="3"/>
                      <a:pt x="1" y="3"/>
                    </a:cubicBezTo>
                    <a:cubicBezTo>
                      <a:pt x="1" y="3"/>
                      <a:pt x="0" y="3"/>
                      <a:pt x="0" y="3"/>
                    </a:cubicBezTo>
                    <a:cubicBezTo>
                      <a:pt x="1" y="2"/>
                      <a:pt x="2" y="2"/>
                      <a:pt x="2" y="1"/>
                    </a:cubicBezTo>
                    <a:close/>
                  </a:path>
                </a:pathLst>
              </a:custGeom>
              <a:solidFill>
                <a:srgbClr val="BFCF71"/>
              </a:solidFill>
              <a:ln w="9525">
                <a:noFill/>
                <a:round/>
                <a:headEnd/>
                <a:tailEnd/>
              </a:ln>
            </p:spPr>
            <p:txBody>
              <a:bodyPr/>
              <a:lstStyle/>
              <a:p>
                <a:pPr>
                  <a:defRPr/>
                </a:pPr>
                <a:endParaRPr lang="es-MX">
                  <a:latin typeface="Arial" charset="0"/>
                  <a:cs typeface="Arial" charset="0"/>
                </a:endParaRPr>
              </a:p>
            </p:txBody>
          </p:sp>
          <p:sp>
            <p:nvSpPr>
              <p:cNvPr id="1390" name="Freeform 366"/>
              <p:cNvSpPr>
                <a:spLocks/>
              </p:cNvSpPr>
              <p:nvPr/>
            </p:nvSpPr>
            <p:spPr bwMode="auto">
              <a:xfrm>
                <a:off x="4617" y="1957"/>
                <a:ext cx="18" cy="18"/>
              </a:xfrm>
              <a:custGeom>
                <a:avLst/>
                <a:gdLst/>
                <a:ahLst/>
                <a:cxnLst>
                  <a:cxn ang="0">
                    <a:pos x="3" y="0"/>
                  </a:cxn>
                  <a:cxn ang="0">
                    <a:pos x="2" y="3"/>
                  </a:cxn>
                  <a:cxn ang="0">
                    <a:pos x="2" y="5"/>
                  </a:cxn>
                  <a:cxn ang="0">
                    <a:pos x="3" y="5"/>
                  </a:cxn>
                  <a:cxn ang="0">
                    <a:pos x="5" y="3"/>
                  </a:cxn>
                  <a:cxn ang="0">
                    <a:pos x="3" y="0"/>
                  </a:cxn>
                </a:cxnLst>
                <a:rect l="0" t="0" r="r" b="b"/>
                <a:pathLst>
                  <a:path w="6" h="5">
                    <a:moveTo>
                      <a:pt x="3" y="0"/>
                    </a:moveTo>
                    <a:cubicBezTo>
                      <a:pt x="0" y="0"/>
                      <a:pt x="1" y="2"/>
                      <a:pt x="2" y="3"/>
                    </a:cubicBezTo>
                    <a:cubicBezTo>
                      <a:pt x="1" y="4"/>
                      <a:pt x="1" y="4"/>
                      <a:pt x="2" y="5"/>
                    </a:cubicBezTo>
                    <a:cubicBezTo>
                      <a:pt x="2" y="5"/>
                      <a:pt x="3" y="5"/>
                      <a:pt x="3" y="5"/>
                    </a:cubicBezTo>
                    <a:cubicBezTo>
                      <a:pt x="4" y="4"/>
                      <a:pt x="4" y="4"/>
                      <a:pt x="5" y="3"/>
                    </a:cubicBezTo>
                    <a:cubicBezTo>
                      <a:pt x="6" y="1"/>
                      <a:pt x="5" y="0"/>
                      <a:pt x="3"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391" name="Freeform 367"/>
              <p:cNvSpPr>
                <a:spLocks/>
              </p:cNvSpPr>
              <p:nvPr/>
            </p:nvSpPr>
            <p:spPr bwMode="auto">
              <a:xfrm>
                <a:off x="4621" y="1957"/>
                <a:ext cx="14" cy="18"/>
              </a:xfrm>
              <a:custGeom>
                <a:avLst/>
                <a:gdLst/>
                <a:ahLst/>
                <a:cxnLst>
                  <a:cxn ang="0">
                    <a:pos x="4" y="3"/>
                  </a:cxn>
                  <a:cxn ang="0">
                    <a:pos x="2" y="5"/>
                  </a:cxn>
                  <a:cxn ang="0">
                    <a:pos x="1" y="5"/>
                  </a:cxn>
                  <a:cxn ang="0">
                    <a:pos x="1" y="5"/>
                  </a:cxn>
                  <a:cxn ang="0">
                    <a:pos x="1" y="4"/>
                  </a:cxn>
                  <a:cxn ang="0">
                    <a:pos x="1" y="3"/>
                  </a:cxn>
                  <a:cxn ang="0">
                    <a:pos x="1" y="2"/>
                  </a:cxn>
                  <a:cxn ang="0">
                    <a:pos x="2" y="0"/>
                  </a:cxn>
                  <a:cxn ang="0">
                    <a:pos x="3" y="0"/>
                  </a:cxn>
                  <a:cxn ang="0">
                    <a:pos x="4" y="3"/>
                  </a:cxn>
                </a:cxnLst>
                <a:rect l="0" t="0" r="r" b="b"/>
                <a:pathLst>
                  <a:path w="4" h="5">
                    <a:moveTo>
                      <a:pt x="4" y="3"/>
                    </a:moveTo>
                    <a:cubicBezTo>
                      <a:pt x="3" y="4"/>
                      <a:pt x="3" y="4"/>
                      <a:pt x="2" y="5"/>
                    </a:cubicBezTo>
                    <a:cubicBezTo>
                      <a:pt x="2" y="5"/>
                      <a:pt x="2" y="5"/>
                      <a:pt x="1" y="5"/>
                    </a:cubicBezTo>
                    <a:cubicBezTo>
                      <a:pt x="1" y="5"/>
                      <a:pt x="1" y="5"/>
                      <a:pt x="1" y="5"/>
                    </a:cubicBezTo>
                    <a:cubicBezTo>
                      <a:pt x="1" y="4"/>
                      <a:pt x="0" y="4"/>
                      <a:pt x="1" y="4"/>
                    </a:cubicBezTo>
                    <a:cubicBezTo>
                      <a:pt x="1" y="4"/>
                      <a:pt x="1" y="3"/>
                      <a:pt x="1" y="3"/>
                    </a:cubicBezTo>
                    <a:cubicBezTo>
                      <a:pt x="1" y="3"/>
                      <a:pt x="1" y="3"/>
                      <a:pt x="1" y="2"/>
                    </a:cubicBezTo>
                    <a:cubicBezTo>
                      <a:pt x="0" y="1"/>
                      <a:pt x="0" y="0"/>
                      <a:pt x="2" y="0"/>
                    </a:cubicBezTo>
                    <a:cubicBezTo>
                      <a:pt x="2" y="0"/>
                      <a:pt x="3" y="0"/>
                      <a:pt x="3" y="0"/>
                    </a:cubicBezTo>
                    <a:cubicBezTo>
                      <a:pt x="4" y="1"/>
                      <a:pt x="4" y="1"/>
                      <a:pt x="4"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392" name="Freeform 368"/>
              <p:cNvSpPr>
                <a:spLocks/>
              </p:cNvSpPr>
              <p:nvPr/>
            </p:nvSpPr>
            <p:spPr bwMode="auto">
              <a:xfrm>
                <a:off x="4621" y="1961"/>
                <a:ext cx="14" cy="9"/>
              </a:xfrm>
              <a:custGeom>
                <a:avLst/>
                <a:gdLst/>
                <a:ahLst/>
                <a:cxnLst>
                  <a:cxn ang="0">
                    <a:pos x="4" y="2"/>
                  </a:cxn>
                  <a:cxn ang="0">
                    <a:pos x="2" y="3"/>
                  </a:cxn>
                  <a:cxn ang="0">
                    <a:pos x="2" y="3"/>
                  </a:cxn>
                  <a:cxn ang="0">
                    <a:pos x="1" y="3"/>
                  </a:cxn>
                  <a:cxn ang="0">
                    <a:pos x="1" y="3"/>
                  </a:cxn>
                  <a:cxn ang="0">
                    <a:pos x="1" y="2"/>
                  </a:cxn>
                  <a:cxn ang="0">
                    <a:pos x="1" y="1"/>
                  </a:cxn>
                  <a:cxn ang="0">
                    <a:pos x="2" y="0"/>
                  </a:cxn>
                  <a:cxn ang="0">
                    <a:pos x="3" y="0"/>
                  </a:cxn>
                  <a:cxn ang="0">
                    <a:pos x="4" y="2"/>
                  </a:cxn>
                </a:cxnLst>
                <a:rect l="0" t="0" r="r" b="b"/>
                <a:pathLst>
                  <a:path w="4" h="3">
                    <a:moveTo>
                      <a:pt x="4" y="2"/>
                    </a:moveTo>
                    <a:cubicBezTo>
                      <a:pt x="3" y="3"/>
                      <a:pt x="3" y="3"/>
                      <a:pt x="2" y="3"/>
                    </a:cubicBezTo>
                    <a:cubicBezTo>
                      <a:pt x="2" y="3"/>
                      <a:pt x="2" y="3"/>
                      <a:pt x="2" y="3"/>
                    </a:cubicBezTo>
                    <a:cubicBezTo>
                      <a:pt x="1" y="3"/>
                      <a:pt x="1" y="3"/>
                      <a:pt x="1" y="3"/>
                    </a:cubicBezTo>
                    <a:cubicBezTo>
                      <a:pt x="1" y="3"/>
                      <a:pt x="1" y="3"/>
                      <a:pt x="1" y="3"/>
                    </a:cubicBezTo>
                    <a:cubicBezTo>
                      <a:pt x="1" y="2"/>
                      <a:pt x="1" y="2"/>
                      <a:pt x="1" y="2"/>
                    </a:cubicBezTo>
                    <a:cubicBezTo>
                      <a:pt x="1" y="2"/>
                      <a:pt x="1" y="2"/>
                      <a:pt x="1" y="1"/>
                    </a:cubicBezTo>
                    <a:cubicBezTo>
                      <a:pt x="1" y="1"/>
                      <a:pt x="0" y="0"/>
                      <a:pt x="2" y="0"/>
                    </a:cubicBezTo>
                    <a:cubicBezTo>
                      <a:pt x="2" y="0"/>
                      <a:pt x="3" y="0"/>
                      <a:pt x="3" y="0"/>
                    </a:cubicBezTo>
                    <a:cubicBezTo>
                      <a:pt x="4" y="0"/>
                      <a:pt x="4" y="0"/>
                      <a:pt x="4" y="2"/>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393" name="Freeform 369"/>
              <p:cNvSpPr>
                <a:spLocks/>
              </p:cNvSpPr>
              <p:nvPr/>
            </p:nvSpPr>
            <p:spPr bwMode="auto">
              <a:xfrm>
                <a:off x="4621" y="1961"/>
                <a:ext cx="14" cy="9"/>
              </a:xfrm>
              <a:custGeom>
                <a:avLst/>
                <a:gdLst/>
                <a:ahLst/>
                <a:cxnLst>
                  <a:cxn ang="0">
                    <a:pos x="2" y="2"/>
                  </a:cxn>
                  <a:cxn ang="0">
                    <a:pos x="1" y="3"/>
                  </a:cxn>
                  <a:cxn ang="0">
                    <a:pos x="1" y="3"/>
                  </a:cxn>
                  <a:cxn ang="0">
                    <a:pos x="0" y="3"/>
                  </a:cxn>
                  <a:cxn ang="0">
                    <a:pos x="0" y="3"/>
                  </a:cxn>
                  <a:cxn ang="0">
                    <a:pos x="0" y="2"/>
                  </a:cxn>
                  <a:cxn ang="0">
                    <a:pos x="0" y="2"/>
                  </a:cxn>
                  <a:cxn ang="0">
                    <a:pos x="1" y="0"/>
                  </a:cxn>
                  <a:cxn ang="0">
                    <a:pos x="2" y="0"/>
                  </a:cxn>
                  <a:cxn ang="0">
                    <a:pos x="2" y="2"/>
                  </a:cxn>
                </a:cxnLst>
                <a:rect l="0" t="0" r="r" b="b"/>
                <a:pathLst>
                  <a:path w="3" h="3">
                    <a:moveTo>
                      <a:pt x="2" y="2"/>
                    </a:moveTo>
                    <a:cubicBezTo>
                      <a:pt x="2" y="2"/>
                      <a:pt x="2" y="2"/>
                      <a:pt x="1" y="3"/>
                    </a:cubicBezTo>
                    <a:cubicBezTo>
                      <a:pt x="1" y="3"/>
                      <a:pt x="1" y="3"/>
                      <a:pt x="1" y="3"/>
                    </a:cubicBezTo>
                    <a:cubicBezTo>
                      <a:pt x="1" y="3"/>
                      <a:pt x="1" y="3"/>
                      <a:pt x="0" y="3"/>
                    </a:cubicBezTo>
                    <a:cubicBezTo>
                      <a:pt x="0" y="3"/>
                      <a:pt x="0" y="3"/>
                      <a:pt x="0" y="3"/>
                    </a:cubicBezTo>
                    <a:cubicBezTo>
                      <a:pt x="0" y="2"/>
                      <a:pt x="0" y="2"/>
                      <a:pt x="0" y="2"/>
                    </a:cubicBezTo>
                    <a:cubicBezTo>
                      <a:pt x="0" y="2"/>
                      <a:pt x="0" y="2"/>
                      <a:pt x="0" y="2"/>
                    </a:cubicBezTo>
                    <a:cubicBezTo>
                      <a:pt x="0" y="1"/>
                      <a:pt x="0" y="0"/>
                      <a:pt x="1" y="0"/>
                    </a:cubicBezTo>
                    <a:cubicBezTo>
                      <a:pt x="1" y="0"/>
                      <a:pt x="1" y="0"/>
                      <a:pt x="2" y="0"/>
                    </a:cubicBezTo>
                    <a:cubicBezTo>
                      <a:pt x="2" y="0"/>
                      <a:pt x="3" y="0"/>
                      <a:pt x="2"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394" name="Freeform 370"/>
              <p:cNvSpPr>
                <a:spLocks/>
              </p:cNvSpPr>
              <p:nvPr/>
            </p:nvSpPr>
            <p:spPr bwMode="auto">
              <a:xfrm>
                <a:off x="4621" y="1961"/>
                <a:ext cx="14" cy="9"/>
              </a:xfrm>
              <a:custGeom>
                <a:avLst/>
                <a:gdLst/>
                <a:ahLst/>
                <a:cxnLst>
                  <a:cxn ang="0">
                    <a:pos x="2" y="1"/>
                  </a:cxn>
                  <a:cxn ang="0">
                    <a:pos x="1" y="3"/>
                  </a:cxn>
                  <a:cxn ang="0">
                    <a:pos x="1" y="3"/>
                  </a:cxn>
                  <a:cxn ang="0">
                    <a:pos x="1" y="3"/>
                  </a:cxn>
                  <a:cxn ang="0">
                    <a:pos x="0" y="2"/>
                  </a:cxn>
                  <a:cxn ang="0">
                    <a:pos x="0" y="2"/>
                  </a:cxn>
                  <a:cxn ang="0">
                    <a:pos x="0" y="2"/>
                  </a:cxn>
                  <a:cxn ang="0">
                    <a:pos x="1" y="0"/>
                  </a:cxn>
                  <a:cxn ang="0">
                    <a:pos x="1" y="0"/>
                  </a:cxn>
                  <a:cxn ang="0">
                    <a:pos x="2" y="1"/>
                  </a:cxn>
                </a:cxnLst>
                <a:rect l="0" t="0" r="r" b="b"/>
                <a:pathLst>
                  <a:path w="3" h="3">
                    <a:moveTo>
                      <a:pt x="2" y="1"/>
                    </a:moveTo>
                    <a:cubicBezTo>
                      <a:pt x="2" y="2"/>
                      <a:pt x="2" y="2"/>
                      <a:pt x="1" y="3"/>
                    </a:cubicBezTo>
                    <a:cubicBezTo>
                      <a:pt x="1" y="3"/>
                      <a:pt x="1" y="3"/>
                      <a:pt x="1" y="3"/>
                    </a:cubicBezTo>
                    <a:cubicBezTo>
                      <a:pt x="1" y="3"/>
                      <a:pt x="1" y="3"/>
                      <a:pt x="1" y="3"/>
                    </a:cubicBezTo>
                    <a:cubicBezTo>
                      <a:pt x="0" y="3"/>
                      <a:pt x="0" y="3"/>
                      <a:pt x="0" y="2"/>
                    </a:cubicBezTo>
                    <a:cubicBezTo>
                      <a:pt x="0" y="2"/>
                      <a:pt x="0" y="2"/>
                      <a:pt x="0" y="2"/>
                    </a:cubicBezTo>
                    <a:cubicBezTo>
                      <a:pt x="0" y="2"/>
                      <a:pt x="0" y="2"/>
                      <a:pt x="0" y="2"/>
                    </a:cubicBezTo>
                    <a:cubicBezTo>
                      <a:pt x="0" y="1"/>
                      <a:pt x="0" y="0"/>
                      <a:pt x="1" y="0"/>
                    </a:cubicBezTo>
                    <a:cubicBezTo>
                      <a:pt x="1" y="0"/>
                      <a:pt x="1" y="0"/>
                      <a:pt x="1" y="0"/>
                    </a:cubicBezTo>
                    <a:cubicBezTo>
                      <a:pt x="2" y="0"/>
                      <a:pt x="3" y="1"/>
                      <a:pt x="2" y="1"/>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395" name="Freeform 371"/>
              <p:cNvSpPr>
                <a:spLocks/>
              </p:cNvSpPr>
              <p:nvPr/>
            </p:nvSpPr>
            <p:spPr bwMode="auto">
              <a:xfrm>
                <a:off x="4617" y="1957"/>
                <a:ext cx="14" cy="14"/>
              </a:xfrm>
              <a:custGeom>
                <a:avLst/>
                <a:gdLst/>
                <a:ahLst/>
                <a:cxnLst>
                  <a:cxn ang="0">
                    <a:pos x="3" y="2"/>
                  </a:cxn>
                  <a:cxn ang="0">
                    <a:pos x="0" y="2"/>
                  </a:cxn>
                  <a:cxn ang="0">
                    <a:pos x="3" y="3"/>
                  </a:cxn>
                  <a:cxn ang="0">
                    <a:pos x="3" y="2"/>
                  </a:cxn>
                </a:cxnLst>
                <a:rect l="0" t="0" r="r" b="b"/>
                <a:pathLst>
                  <a:path w="4" h="3">
                    <a:moveTo>
                      <a:pt x="3" y="2"/>
                    </a:moveTo>
                    <a:cubicBezTo>
                      <a:pt x="1" y="0"/>
                      <a:pt x="1" y="2"/>
                      <a:pt x="0" y="2"/>
                    </a:cubicBezTo>
                    <a:cubicBezTo>
                      <a:pt x="0" y="2"/>
                      <a:pt x="3" y="2"/>
                      <a:pt x="3" y="3"/>
                    </a:cubicBezTo>
                    <a:cubicBezTo>
                      <a:pt x="3" y="3"/>
                      <a:pt x="4" y="2"/>
                      <a:pt x="3" y="2"/>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396" name="Freeform 372"/>
              <p:cNvSpPr>
                <a:spLocks/>
              </p:cNvSpPr>
              <p:nvPr/>
            </p:nvSpPr>
            <p:spPr bwMode="auto">
              <a:xfrm>
                <a:off x="4617" y="1957"/>
                <a:ext cx="14" cy="14"/>
              </a:xfrm>
              <a:custGeom>
                <a:avLst/>
                <a:gdLst/>
                <a:ahLst/>
                <a:cxnLst>
                  <a:cxn ang="0">
                    <a:pos x="3" y="2"/>
                  </a:cxn>
                  <a:cxn ang="0">
                    <a:pos x="0" y="2"/>
                  </a:cxn>
                  <a:cxn ang="0">
                    <a:pos x="3" y="3"/>
                  </a:cxn>
                  <a:cxn ang="0">
                    <a:pos x="3" y="2"/>
                  </a:cxn>
                </a:cxnLst>
                <a:rect l="0" t="0" r="r" b="b"/>
                <a:pathLst>
                  <a:path w="4" h="3">
                    <a:moveTo>
                      <a:pt x="3" y="2"/>
                    </a:moveTo>
                    <a:cubicBezTo>
                      <a:pt x="1" y="0"/>
                      <a:pt x="1" y="2"/>
                      <a:pt x="0" y="2"/>
                    </a:cubicBezTo>
                    <a:cubicBezTo>
                      <a:pt x="0" y="2"/>
                      <a:pt x="3" y="2"/>
                      <a:pt x="3" y="3"/>
                    </a:cubicBezTo>
                    <a:cubicBezTo>
                      <a:pt x="3" y="3"/>
                      <a:pt x="4" y="2"/>
                      <a:pt x="3" y="2"/>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397" name="Freeform 373"/>
              <p:cNvSpPr>
                <a:spLocks/>
              </p:cNvSpPr>
              <p:nvPr/>
            </p:nvSpPr>
            <p:spPr bwMode="auto">
              <a:xfrm>
                <a:off x="4529" y="1925"/>
                <a:ext cx="193" cy="105"/>
              </a:xfrm>
              <a:custGeom>
                <a:avLst/>
                <a:gdLst/>
                <a:ahLst/>
                <a:cxnLst>
                  <a:cxn ang="0">
                    <a:pos x="8" y="3"/>
                  </a:cxn>
                  <a:cxn ang="0">
                    <a:pos x="16" y="22"/>
                  </a:cxn>
                  <a:cxn ang="0">
                    <a:pos x="44" y="24"/>
                  </a:cxn>
                  <a:cxn ang="0">
                    <a:pos x="54" y="20"/>
                  </a:cxn>
                  <a:cxn ang="0">
                    <a:pos x="53" y="19"/>
                  </a:cxn>
                  <a:cxn ang="0">
                    <a:pos x="34" y="25"/>
                  </a:cxn>
                  <a:cxn ang="0">
                    <a:pos x="16" y="20"/>
                  </a:cxn>
                  <a:cxn ang="0">
                    <a:pos x="9" y="4"/>
                  </a:cxn>
                  <a:cxn ang="0">
                    <a:pos x="8" y="3"/>
                  </a:cxn>
                </a:cxnLst>
                <a:rect l="0" t="0" r="r" b="b"/>
                <a:pathLst>
                  <a:path w="54" h="30">
                    <a:moveTo>
                      <a:pt x="8" y="3"/>
                    </a:moveTo>
                    <a:cubicBezTo>
                      <a:pt x="8" y="3"/>
                      <a:pt x="0" y="13"/>
                      <a:pt x="16" y="22"/>
                    </a:cubicBezTo>
                    <a:cubicBezTo>
                      <a:pt x="16" y="22"/>
                      <a:pt x="32" y="30"/>
                      <a:pt x="44" y="24"/>
                    </a:cubicBezTo>
                    <a:cubicBezTo>
                      <a:pt x="44" y="24"/>
                      <a:pt x="54" y="20"/>
                      <a:pt x="54" y="20"/>
                    </a:cubicBezTo>
                    <a:cubicBezTo>
                      <a:pt x="54" y="20"/>
                      <a:pt x="54" y="19"/>
                      <a:pt x="53" y="19"/>
                    </a:cubicBezTo>
                    <a:cubicBezTo>
                      <a:pt x="52" y="19"/>
                      <a:pt x="40" y="25"/>
                      <a:pt x="34" y="25"/>
                    </a:cubicBezTo>
                    <a:cubicBezTo>
                      <a:pt x="34" y="25"/>
                      <a:pt x="21" y="24"/>
                      <a:pt x="16" y="20"/>
                    </a:cubicBezTo>
                    <a:cubicBezTo>
                      <a:pt x="16" y="20"/>
                      <a:pt x="3" y="15"/>
                      <a:pt x="9" y="4"/>
                    </a:cubicBezTo>
                    <a:cubicBezTo>
                      <a:pt x="9" y="4"/>
                      <a:pt x="10" y="0"/>
                      <a:pt x="8" y="3"/>
                    </a:cubicBezTo>
                    <a:close/>
                  </a:path>
                </a:pathLst>
              </a:custGeom>
              <a:solidFill>
                <a:srgbClr val="09533F"/>
              </a:solidFill>
              <a:ln w="9525">
                <a:noFill/>
                <a:round/>
                <a:headEnd/>
                <a:tailEnd/>
              </a:ln>
            </p:spPr>
            <p:txBody>
              <a:bodyPr/>
              <a:lstStyle/>
              <a:p>
                <a:pPr>
                  <a:defRPr/>
                </a:pPr>
                <a:endParaRPr lang="es-MX">
                  <a:latin typeface="Arial" charset="0"/>
                  <a:cs typeface="Arial" charset="0"/>
                </a:endParaRPr>
              </a:p>
            </p:txBody>
          </p:sp>
          <p:sp>
            <p:nvSpPr>
              <p:cNvPr id="1398" name="Freeform 374"/>
              <p:cNvSpPr>
                <a:spLocks/>
              </p:cNvSpPr>
              <p:nvPr/>
            </p:nvSpPr>
            <p:spPr bwMode="auto">
              <a:xfrm>
                <a:off x="4589" y="1970"/>
                <a:ext cx="14" cy="14"/>
              </a:xfrm>
              <a:custGeom>
                <a:avLst/>
                <a:gdLst/>
                <a:ahLst/>
                <a:cxnLst>
                  <a:cxn ang="0">
                    <a:pos x="4" y="3"/>
                  </a:cxn>
                  <a:cxn ang="0">
                    <a:pos x="2" y="5"/>
                  </a:cxn>
                  <a:cxn ang="0">
                    <a:pos x="2" y="5"/>
                  </a:cxn>
                  <a:cxn ang="0">
                    <a:pos x="1" y="5"/>
                  </a:cxn>
                  <a:cxn ang="0">
                    <a:pos x="1" y="4"/>
                  </a:cxn>
                  <a:cxn ang="0">
                    <a:pos x="1" y="3"/>
                  </a:cxn>
                  <a:cxn ang="0">
                    <a:pos x="1" y="3"/>
                  </a:cxn>
                  <a:cxn ang="0">
                    <a:pos x="2" y="0"/>
                  </a:cxn>
                  <a:cxn ang="0">
                    <a:pos x="3" y="1"/>
                  </a:cxn>
                  <a:cxn ang="0">
                    <a:pos x="4" y="3"/>
                  </a:cxn>
                </a:cxnLst>
                <a:rect l="0" t="0" r="r" b="b"/>
                <a:pathLst>
                  <a:path w="5" h="5">
                    <a:moveTo>
                      <a:pt x="4" y="3"/>
                    </a:moveTo>
                    <a:cubicBezTo>
                      <a:pt x="4" y="4"/>
                      <a:pt x="4" y="4"/>
                      <a:pt x="2" y="5"/>
                    </a:cubicBezTo>
                    <a:cubicBezTo>
                      <a:pt x="2" y="5"/>
                      <a:pt x="2" y="5"/>
                      <a:pt x="2" y="5"/>
                    </a:cubicBezTo>
                    <a:cubicBezTo>
                      <a:pt x="2" y="5"/>
                      <a:pt x="1" y="5"/>
                      <a:pt x="1" y="5"/>
                    </a:cubicBezTo>
                    <a:cubicBezTo>
                      <a:pt x="1" y="4"/>
                      <a:pt x="1" y="4"/>
                      <a:pt x="1" y="4"/>
                    </a:cubicBezTo>
                    <a:cubicBezTo>
                      <a:pt x="1" y="4"/>
                      <a:pt x="1" y="3"/>
                      <a:pt x="1" y="3"/>
                    </a:cubicBezTo>
                    <a:cubicBezTo>
                      <a:pt x="1" y="3"/>
                      <a:pt x="1" y="3"/>
                      <a:pt x="1" y="3"/>
                    </a:cubicBezTo>
                    <a:cubicBezTo>
                      <a:pt x="0" y="1"/>
                      <a:pt x="0" y="1"/>
                      <a:pt x="2" y="0"/>
                    </a:cubicBezTo>
                    <a:cubicBezTo>
                      <a:pt x="3" y="0"/>
                      <a:pt x="3" y="0"/>
                      <a:pt x="3" y="1"/>
                    </a:cubicBezTo>
                    <a:cubicBezTo>
                      <a:pt x="4" y="1"/>
                      <a:pt x="5" y="1"/>
                      <a:pt x="4"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399" name="Freeform 375"/>
              <p:cNvSpPr>
                <a:spLocks/>
              </p:cNvSpPr>
              <p:nvPr/>
            </p:nvSpPr>
            <p:spPr bwMode="auto">
              <a:xfrm>
                <a:off x="4589" y="1970"/>
                <a:ext cx="14" cy="14"/>
              </a:xfrm>
              <a:custGeom>
                <a:avLst/>
                <a:gdLst/>
                <a:ahLst/>
                <a:cxnLst>
                  <a:cxn ang="0">
                    <a:pos x="3" y="2"/>
                  </a:cxn>
                  <a:cxn ang="0">
                    <a:pos x="1" y="3"/>
                  </a:cxn>
                  <a:cxn ang="0">
                    <a:pos x="1" y="4"/>
                  </a:cxn>
                  <a:cxn ang="0">
                    <a:pos x="0" y="3"/>
                  </a:cxn>
                  <a:cxn ang="0">
                    <a:pos x="0" y="3"/>
                  </a:cxn>
                  <a:cxn ang="0">
                    <a:pos x="0" y="2"/>
                  </a:cxn>
                  <a:cxn ang="0">
                    <a:pos x="0" y="2"/>
                  </a:cxn>
                  <a:cxn ang="0">
                    <a:pos x="1" y="0"/>
                  </a:cxn>
                  <a:cxn ang="0">
                    <a:pos x="2" y="0"/>
                  </a:cxn>
                  <a:cxn ang="0">
                    <a:pos x="3" y="2"/>
                  </a:cxn>
                </a:cxnLst>
                <a:rect l="0" t="0" r="r" b="b"/>
                <a:pathLst>
                  <a:path w="3" h="4">
                    <a:moveTo>
                      <a:pt x="3" y="2"/>
                    </a:moveTo>
                    <a:cubicBezTo>
                      <a:pt x="2" y="3"/>
                      <a:pt x="2" y="3"/>
                      <a:pt x="1" y="3"/>
                    </a:cubicBezTo>
                    <a:cubicBezTo>
                      <a:pt x="1" y="4"/>
                      <a:pt x="1" y="4"/>
                      <a:pt x="1" y="4"/>
                    </a:cubicBezTo>
                    <a:cubicBezTo>
                      <a:pt x="1" y="4"/>
                      <a:pt x="1" y="4"/>
                      <a:pt x="0" y="3"/>
                    </a:cubicBezTo>
                    <a:cubicBezTo>
                      <a:pt x="0" y="3"/>
                      <a:pt x="0" y="3"/>
                      <a:pt x="0" y="3"/>
                    </a:cubicBezTo>
                    <a:cubicBezTo>
                      <a:pt x="0" y="3"/>
                      <a:pt x="0" y="2"/>
                      <a:pt x="0" y="2"/>
                    </a:cubicBezTo>
                    <a:cubicBezTo>
                      <a:pt x="0" y="2"/>
                      <a:pt x="0" y="2"/>
                      <a:pt x="0" y="2"/>
                    </a:cubicBezTo>
                    <a:cubicBezTo>
                      <a:pt x="0" y="1"/>
                      <a:pt x="0" y="0"/>
                      <a:pt x="1" y="0"/>
                    </a:cubicBezTo>
                    <a:cubicBezTo>
                      <a:pt x="1" y="0"/>
                      <a:pt x="2" y="0"/>
                      <a:pt x="2" y="0"/>
                    </a:cubicBezTo>
                    <a:cubicBezTo>
                      <a:pt x="3" y="0"/>
                      <a:pt x="3" y="0"/>
                      <a:pt x="3" y="2"/>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400" name="Freeform 376"/>
              <p:cNvSpPr>
                <a:spLocks/>
              </p:cNvSpPr>
              <p:nvPr/>
            </p:nvSpPr>
            <p:spPr bwMode="auto">
              <a:xfrm>
                <a:off x="4589" y="1970"/>
                <a:ext cx="14" cy="14"/>
              </a:xfrm>
              <a:custGeom>
                <a:avLst/>
                <a:gdLst/>
                <a:ahLst/>
                <a:cxnLst>
                  <a:cxn ang="0">
                    <a:pos x="3" y="2"/>
                  </a:cxn>
                  <a:cxn ang="0">
                    <a:pos x="2" y="3"/>
                  </a:cxn>
                  <a:cxn ang="0">
                    <a:pos x="1" y="3"/>
                  </a:cxn>
                  <a:cxn ang="0">
                    <a:pos x="1" y="3"/>
                  </a:cxn>
                  <a:cxn ang="0">
                    <a:pos x="0" y="3"/>
                  </a:cxn>
                  <a:cxn ang="0">
                    <a:pos x="1" y="2"/>
                  </a:cxn>
                  <a:cxn ang="0">
                    <a:pos x="1" y="2"/>
                  </a:cxn>
                  <a:cxn ang="0">
                    <a:pos x="1" y="0"/>
                  </a:cxn>
                  <a:cxn ang="0">
                    <a:pos x="2" y="0"/>
                  </a:cxn>
                  <a:cxn ang="0">
                    <a:pos x="3" y="2"/>
                  </a:cxn>
                </a:cxnLst>
                <a:rect l="0" t="0" r="r" b="b"/>
                <a:pathLst>
                  <a:path w="3" h="3">
                    <a:moveTo>
                      <a:pt x="3" y="2"/>
                    </a:moveTo>
                    <a:cubicBezTo>
                      <a:pt x="2" y="3"/>
                      <a:pt x="2" y="2"/>
                      <a:pt x="2" y="3"/>
                    </a:cubicBezTo>
                    <a:cubicBezTo>
                      <a:pt x="1" y="3"/>
                      <a:pt x="1" y="3"/>
                      <a:pt x="1" y="3"/>
                    </a:cubicBezTo>
                    <a:cubicBezTo>
                      <a:pt x="1" y="3"/>
                      <a:pt x="1" y="3"/>
                      <a:pt x="1" y="3"/>
                    </a:cubicBezTo>
                    <a:cubicBezTo>
                      <a:pt x="1" y="3"/>
                      <a:pt x="0" y="3"/>
                      <a:pt x="0" y="3"/>
                    </a:cubicBezTo>
                    <a:cubicBezTo>
                      <a:pt x="0" y="2"/>
                      <a:pt x="1" y="2"/>
                      <a:pt x="1" y="2"/>
                    </a:cubicBezTo>
                    <a:cubicBezTo>
                      <a:pt x="1" y="2"/>
                      <a:pt x="1" y="2"/>
                      <a:pt x="1" y="2"/>
                    </a:cubicBezTo>
                    <a:cubicBezTo>
                      <a:pt x="0" y="1"/>
                      <a:pt x="0" y="0"/>
                      <a:pt x="1" y="0"/>
                    </a:cubicBezTo>
                    <a:cubicBezTo>
                      <a:pt x="1" y="0"/>
                      <a:pt x="2" y="0"/>
                      <a:pt x="2" y="0"/>
                    </a:cubicBezTo>
                    <a:cubicBezTo>
                      <a:pt x="3" y="0"/>
                      <a:pt x="3" y="1"/>
                      <a:pt x="3"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401" name="Freeform 377"/>
              <p:cNvSpPr>
                <a:spLocks/>
              </p:cNvSpPr>
              <p:nvPr/>
            </p:nvSpPr>
            <p:spPr bwMode="auto">
              <a:xfrm>
                <a:off x="4589" y="1970"/>
                <a:ext cx="14" cy="14"/>
              </a:xfrm>
              <a:custGeom>
                <a:avLst/>
                <a:gdLst/>
                <a:ahLst/>
                <a:cxnLst>
                  <a:cxn ang="0">
                    <a:pos x="2" y="2"/>
                  </a:cxn>
                  <a:cxn ang="0">
                    <a:pos x="2" y="3"/>
                  </a:cxn>
                  <a:cxn ang="0">
                    <a:pos x="1" y="3"/>
                  </a:cxn>
                  <a:cxn ang="0">
                    <a:pos x="1" y="3"/>
                  </a:cxn>
                  <a:cxn ang="0">
                    <a:pos x="1" y="2"/>
                  </a:cxn>
                  <a:cxn ang="0">
                    <a:pos x="1" y="2"/>
                  </a:cxn>
                  <a:cxn ang="0">
                    <a:pos x="1" y="2"/>
                  </a:cxn>
                  <a:cxn ang="0">
                    <a:pos x="1" y="0"/>
                  </a:cxn>
                  <a:cxn ang="0">
                    <a:pos x="2" y="0"/>
                  </a:cxn>
                  <a:cxn ang="0">
                    <a:pos x="2" y="2"/>
                  </a:cxn>
                </a:cxnLst>
                <a:rect l="0" t="0" r="r" b="b"/>
                <a:pathLst>
                  <a:path w="3" h="3">
                    <a:moveTo>
                      <a:pt x="2" y="2"/>
                    </a:moveTo>
                    <a:cubicBezTo>
                      <a:pt x="2" y="2"/>
                      <a:pt x="2" y="2"/>
                      <a:pt x="2" y="3"/>
                    </a:cubicBezTo>
                    <a:cubicBezTo>
                      <a:pt x="2" y="3"/>
                      <a:pt x="1" y="3"/>
                      <a:pt x="1" y="3"/>
                    </a:cubicBezTo>
                    <a:cubicBezTo>
                      <a:pt x="1" y="3"/>
                      <a:pt x="1" y="3"/>
                      <a:pt x="1" y="3"/>
                    </a:cubicBezTo>
                    <a:cubicBezTo>
                      <a:pt x="1" y="3"/>
                      <a:pt x="1" y="3"/>
                      <a:pt x="1" y="2"/>
                    </a:cubicBezTo>
                    <a:cubicBezTo>
                      <a:pt x="1" y="2"/>
                      <a:pt x="1" y="2"/>
                      <a:pt x="1" y="2"/>
                    </a:cubicBezTo>
                    <a:cubicBezTo>
                      <a:pt x="1" y="2"/>
                      <a:pt x="1" y="2"/>
                      <a:pt x="1" y="2"/>
                    </a:cubicBezTo>
                    <a:cubicBezTo>
                      <a:pt x="1" y="1"/>
                      <a:pt x="0" y="1"/>
                      <a:pt x="1" y="0"/>
                    </a:cubicBezTo>
                    <a:cubicBezTo>
                      <a:pt x="1" y="0"/>
                      <a:pt x="1" y="0"/>
                      <a:pt x="2" y="0"/>
                    </a:cubicBezTo>
                    <a:cubicBezTo>
                      <a:pt x="2" y="0"/>
                      <a:pt x="3" y="1"/>
                      <a:pt x="2"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402" name="Freeform 378"/>
              <p:cNvSpPr>
                <a:spLocks/>
              </p:cNvSpPr>
              <p:nvPr/>
            </p:nvSpPr>
            <p:spPr bwMode="auto">
              <a:xfrm>
                <a:off x="4584" y="1970"/>
                <a:ext cx="14" cy="9"/>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03" name="Freeform 379"/>
              <p:cNvSpPr>
                <a:spLocks/>
              </p:cNvSpPr>
              <p:nvPr/>
            </p:nvSpPr>
            <p:spPr bwMode="auto">
              <a:xfrm>
                <a:off x="4584" y="1970"/>
                <a:ext cx="14" cy="9"/>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04" name="Freeform 380"/>
              <p:cNvSpPr>
                <a:spLocks/>
              </p:cNvSpPr>
              <p:nvPr/>
            </p:nvSpPr>
            <p:spPr bwMode="auto">
              <a:xfrm>
                <a:off x="4571" y="1938"/>
                <a:ext cx="23" cy="18"/>
              </a:xfrm>
              <a:custGeom>
                <a:avLst/>
                <a:gdLst/>
                <a:ahLst/>
                <a:cxnLst>
                  <a:cxn ang="0">
                    <a:pos x="3" y="0"/>
                  </a:cxn>
                  <a:cxn ang="0">
                    <a:pos x="2" y="4"/>
                  </a:cxn>
                  <a:cxn ang="0">
                    <a:pos x="2" y="5"/>
                  </a:cxn>
                  <a:cxn ang="0">
                    <a:pos x="3" y="5"/>
                  </a:cxn>
                  <a:cxn ang="0">
                    <a:pos x="5" y="3"/>
                  </a:cxn>
                  <a:cxn ang="0">
                    <a:pos x="3" y="0"/>
                  </a:cxn>
                </a:cxnLst>
                <a:rect l="0" t="0" r="r" b="b"/>
                <a:pathLst>
                  <a:path w="6" h="5">
                    <a:moveTo>
                      <a:pt x="3" y="0"/>
                    </a:moveTo>
                    <a:cubicBezTo>
                      <a:pt x="0" y="0"/>
                      <a:pt x="1" y="2"/>
                      <a:pt x="2" y="4"/>
                    </a:cubicBezTo>
                    <a:cubicBezTo>
                      <a:pt x="1" y="4"/>
                      <a:pt x="1" y="4"/>
                      <a:pt x="2" y="5"/>
                    </a:cubicBezTo>
                    <a:cubicBezTo>
                      <a:pt x="2" y="5"/>
                      <a:pt x="3" y="5"/>
                      <a:pt x="3" y="5"/>
                    </a:cubicBezTo>
                    <a:cubicBezTo>
                      <a:pt x="5" y="4"/>
                      <a:pt x="5" y="4"/>
                      <a:pt x="5" y="3"/>
                    </a:cubicBezTo>
                    <a:cubicBezTo>
                      <a:pt x="6" y="1"/>
                      <a:pt x="5" y="0"/>
                      <a:pt x="3"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405" name="Freeform 381"/>
              <p:cNvSpPr>
                <a:spLocks/>
              </p:cNvSpPr>
              <p:nvPr/>
            </p:nvSpPr>
            <p:spPr bwMode="auto">
              <a:xfrm>
                <a:off x="4575" y="1943"/>
                <a:ext cx="18" cy="14"/>
              </a:xfrm>
              <a:custGeom>
                <a:avLst/>
                <a:gdLst/>
                <a:ahLst/>
                <a:cxnLst>
                  <a:cxn ang="0">
                    <a:pos x="4" y="2"/>
                  </a:cxn>
                  <a:cxn ang="0">
                    <a:pos x="2" y="4"/>
                  </a:cxn>
                  <a:cxn ang="0">
                    <a:pos x="2" y="4"/>
                  </a:cxn>
                  <a:cxn ang="0">
                    <a:pos x="1" y="4"/>
                  </a:cxn>
                  <a:cxn ang="0">
                    <a:pos x="1" y="3"/>
                  </a:cxn>
                  <a:cxn ang="0">
                    <a:pos x="1" y="3"/>
                  </a:cxn>
                  <a:cxn ang="0">
                    <a:pos x="1" y="2"/>
                  </a:cxn>
                  <a:cxn ang="0">
                    <a:pos x="2" y="0"/>
                  </a:cxn>
                  <a:cxn ang="0">
                    <a:pos x="3" y="0"/>
                  </a:cxn>
                  <a:cxn ang="0">
                    <a:pos x="4" y="2"/>
                  </a:cxn>
                </a:cxnLst>
                <a:rect l="0" t="0" r="r" b="b"/>
                <a:pathLst>
                  <a:path w="5" h="4">
                    <a:moveTo>
                      <a:pt x="4" y="2"/>
                    </a:moveTo>
                    <a:cubicBezTo>
                      <a:pt x="3" y="3"/>
                      <a:pt x="3" y="3"/>
                      <a:pt x="2" y="4"/>
                    </a:cubicBezTo>
                    <a:cubicBezTo>
                      <a:pt x="2" y="4"/>
                      <a:pt x="2" y="4"/>
                      <a:pt x="2" y="4"/>
                    </a:cubicBezTo>
                    <a:cubicBezTo>
                      <a:pt x="2" y="4"/>
                      <a:pt x="1" y="4"/>
                      <a:pt x="1" y="4"/>
                    </a:cubicBezTo>
                    <a:cubicBezTo>
                      <a:pt x="1" y="3"/>
                      <a:pt x="1" y="3"/>
                      <a:pt x="1" y="3"/>
                    </a:cubicBezTo>
                    <a:cubicBezTo>
                      <a:pt x="1" y="3"/>
                      <a:pt x="1" y="3"/>
                      <a:pt x="1" y="3"/>
                    </a:cubicBezTo>
                    <a:cubicBezTo>
                      <a:pt x="1" y="2"/>
                      <a:pt x="1" y="2"/>
                      <a:pt x="1" y="2"/>
                    </a:cubicBezTo>
                    <a:cubicBezTo>
                      <a:pt x="0" y="1"/>
                      <a:pt x="0" y="0"/>
                      <a:pt x="2" y="0"/>
                    </a:cubicBezTo>
                    <a:cubicBezTo>
                      <a:pt x="3" y="0"/>
                      <a:pt x="3" y="0"/>
                      <a:pt x="3" y="0"/>
                    </a:cubicBezTo>
                    <a:cubicBezTo>
                      <a:pt x="4" y="0"/>
                      <a:pt x="5" y="0"/>
                      <a:pt x="4" y="2"/>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406" name="Freeform 382"/>
              <p:cNvSpPr>
                <a:spLocks/>
              </p:cNvSpPr>
              <p:nvPr/>
            </p:nvSpPr>
            <p:spPr bwMode="auto">
              <a:xfrm>
                <a:off x="4580" y="1943"/>
                <a:ext cx="9" cy="14"/>
              </a:xfrm>
              <a:custGeom>
                <a:avLst/>
                <a:gdLst/>
                <a:ahLst/>
                <a:cxnLst>
                  <a:cxn ang="0">
                    <a:pos x="3" y="2"/>
                  </a:cxn>
                  <a:cxn ang="0">
                    <a:pos x="1" y="4"/>
                  </a:cxn>
                  <a:cxn ang="0">
                    <a:pos x="1" y="4"/>
                  </a:cxn>
                  <a:cxn ang="0">
                    <a:pos x="0" y="3"/>
                  </a:cxn>
                  <a:cxn ang="0">
                    <a:pos x="0" y="3"/>
                  </a:cxn>
                  <a:cxn ang="0">
                    <a:pos x="0" y="2"/>
                  </a:cxn>
                  <a:cxn ang="0">
                    <a:pos x="0" y="2"/>
                  </a:cxn>
                  <a:cxn ang="0">
                    <a:pos x="1" y="0"/>
                  </a:cxn>
                  <a:cxn ang="0">
                    <a:pos x="2" y="0"/>
                  </a:cxn>
                  <a:cxn ang="0">
                    <a:pos x="3" y="2"/>
                  </a:cxn>
                </a:cxnLst>
                <a:rect l="0" t="0" r="r" b="b"/>
                <a:pathLst>
                  <a:path w="3" h="4">
                    <a:moveTo>
                      <a:pt x="3" y="2"/>
                    </a:moveTo>
                    <a:cubicBezTo>
                      <a:pt x="2" y="3"/>
                      <a:pt x="2" y="3"/>
                      <a:pt x="1" y="4"/>
                    </a:cubicBezTo>
                    <a:cubicBezTo>
                      <a:pt x="1" y="4"/>
                      <a:pt x="1" y="4"/>
                      <a:pt x="1" y="4"/>
                    </a:cubicBezTo>
                    <a:cubicBezTo>
                      <a:pt x="1" y="4"/>
                      <a:pt x="1" y="4"/>
                      <a:pt x="0" y="3"/>
                    </a:cubicBezTo>
                    <a:cubicBezTo>
                      <a:pt x="0" y="3"/>
                      <a:pt x="0" y="3"/>
                      <a:pt x="0" y="3"/>
                    </a:cubicBezTo>
                    <a:cubicBezTo>
                      <a:pt x="0" y="3"/>
                      <a:pt x="0" y="3"/>
                      <a:pt x="0" y="2"/>
                    </a:cubicBezTo>
                    <a:cubicBezTo>
                      <a:pt x="0" y="2"/>
                      <a:pt x="0" y="2"/>
                      <a:pt x="0" y="2"/>
                    </a:cubicBezTo>
                    <a:cubicBezTo>
                      <a:pt x="0" y="1"/>
                      <a:pt x="0" y="0"/>
                      <a:pt x="1" y="0"/>
                    </a:cubicBezTo>
                    <a:cubicBezTo>
                      <a:pt x="1" y="0"/>
                      <a:pt x="2" y="0"/>
                      <a:pt x="2" y="0"/>
                    </a:cubicBezTo>
                    <a:cubicBezTo>
                      <a:pt x="3" y="0"/>
                      <a:pt x="3" y="1"/>
                      <a:pt x="3" y="2"/>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407" name="Freeform 383"/>
              <p:cNvSpPr>
                <a:spLocks/>
              </p:cNvSpPr>
              <p:nvPr/>
            </p:nvSpPr>
            <p:spPr bwMode="auto">
              <a:xfrm>
                <a:off x="4580" y="1943"/>
                <a:ext cx="9" cy="9"/>
              </a:xfrm>
              <a:custGeom>
                <a:avLst/>
                <a:gdLst/>
                <a:ahLst/>
                <a:cxnLst>
                  <a:cxn ang="0">
                    <a:pos x="3" y="2"/>
                  </a:cxn>
                  <a:cxn ang="0">
                    <a:pos x="1" y="3"/>
                  </a:cxn>
                  <a:cxn ang="0">
                    <a:pos x="1" y="3"/>
                  </a:cxn>
                  <a:cxn ang="0">
                    <a:pos x="1" y="3"/>
                  </a:cxn>
                  <a:cxn ang="0">
                    <a:pos x="0" y="3"/>
                  </a:cxn>
                  <a:cxn ang="0">
                    <a:pos x="1" y="2"/>
                  </a:cxn>
                  <a:cxn ang="0">
                    <a:pos x="0" y="2"/>
                  </a:cxn>
                  <a:cxn ang="0">
                    <a:pos x="1" y="0"/>
                  </a:cxn>
                  <a:cxn ang="0">
                    <a:pos x="2" y="0"/>
                  </a:cxn>
                  <a:cxn ang="0">
                    <a:pos x="3" y="2"/>
                  </a:cxn>
                </a:cxnLst>
                <a:rect l="0" t="0" r="r" b="b"/>
                <a:pathLst>
                  <a:path w="3" h="3">
                    <a:moveTo>
                      <a:pt x="3" y="2"/>
                    </a:moveTo>
                    <a:cubicBezTo>
                      <a:pt x="2" y="3"/>
                      <a:pt x="2" y="3"/>
                      <a:pt x="1" y="3"/>
                    </a:cubicBezTo>
                    <a:cubicBezTo>
                      <a:pt x="1" y="3"/>
                      <a:pt x="1" y="3"/>
                      <a:pt x="1" y="3"/>
                    </a:cubicBezTo>
                    <a:cubicBezTo>
                      <a:pt x="1" y="3"/>
                      <a:pt x="1" y="3"/>
                      <a:pt x="1" y="3"/>
                    </a:cubicBezTo>
                    <a:cubicBezTo>
                      <a:pt x="0" y="3"/>
                      <a:pt x="0" y="3"/>
                      <a:pt x="0" y="3"/>
                    </a:cubicBezTo>
                    <a:cubicBezTo>
                      <a:pt x="0" y="3"/>
                      <a:pt x="0" y="2"/>
                      <a:pt x="1" y="2"/>
                    </a:cubicBezTo>
                    <a:cubicBezTo>
                      <a:pt x="0" y="2"/>
                      <a:pt x="0" y="2"/>
                      <a:pt x="0" y="2"/>
                    </a:cubicBezTo>
                    <a:cubicBezTo>
                      <a:pt x="0" y="1"/>
                      <a:pt x="0" y="0"/>
                      <a:pt x="1" y="0"/>
                    </a:cubicBezTo>
                    <a:cubicBezTo>
                      <a:pt x="1" y="0"/>
                      <a:pt x="2" y="0"/>
                      <a:pt x="2" y="0"/>
                    </a:cubicBezTo>
                    <a:cubicBezTo>
                      <a:pt x="3" y="0"/>
                      <a:pt x="3" y="1"/>
                      <a:pt x="3"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408" name="Freeform 384"/>
              <p:cNvSpPr>
                <a:spLocks/>
              </p:cNvSpPr>
              <p:nvPr/>
            </p:nvSpPr>
            <p:spPr bwMode="auto">
              <a:xfrm>
                <a:off x="4580" y="1943"/>
                <a:ext cx="9" cy="9"/>
              </a:xfrm>
              <a:custGeom>
                <a:avLst/>
                <a:gdLst/>
                <a:ahLst/>
                <a:cxnLst>
                  <a:cxn ang="0">
                    <a:pos x="2" y="2"/>
                  </a:cxn>
                  <a:cxn ang="0">
                    <a:pos x="2" y="3"/>
                  </a:cxn>
                  <a:cxn ang="0">
                    <a:pos x="1" y="3"/>
                  </a:cxn>
                  <a:cxn ang="0">
                    <a:pos x="1" y="3"/>
                  </a:cxn>
                  <a:cxn ang="0">
                    <a:pos x="1" y="3"/>
                  </a:cxn>
                  <a:cxn ang="0">
                    <a:pos x="1" y="2"/>
                  </a:cxn>
                  <a:cxn ang="0">
                    <a:pos x="1" y="2"/>
                  </a:cxn>
                  <a:cxn ang="0">
                    <a:pos x="1" y="0"/>
                  </a:cxn>
                  <a:cxn ang="0">
                    <a:pos x="2" y="0"/>
                  </a:cxn>
                  <a:cxn ang="0">
                    <a:pos x="2" y="2"/>
                  </a:cxn>
                </a:cxnLst>
                <a:rect l="0" t="0" r="r" b="b"/>
                <a:pathLst>
                  <a:path w="3" h="3">
                    <a:moveTo>
                      <a:pt x="2" y="2"/>
                    </a:moveTo>
                    <a:cubicBezTo>
                      <a:pt x="2" y="2"/>
                      <a:pt x="2" y="2"/>
                      <a:pt x="2"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0" y="1"/>
                      <a:pt x="0" y="1"/>
                      <a:pt x="1" y="0"/>
                    </a:cubicBezTo>
                    <a:cubicBezTo>
                      <a:pt x="1" y="0"/>
                      <a:pt x="1" y="0"/>
                      <a:pt x="2" y="0"/>
                    </a:cubicBezTo>
                    <a:cubicBezTo>
                      <a:pt x="2" y="0"/>
                      <a:pt x="3" y="1"/>
                      <a:pt x="2"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409" name="Freeform 385"/>
              <p:cNvSpPr>
                <a:spLocks/>
              </p:cNvSpPr>
              <p:nvPr/>
            </p:nvSpPr>
            <p:spPr bwMode="auto">
              <a:xfrm>
                <a:off x="4571" y="1943"/>
                <a:ext cx="18" cy="5"/>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10" name="Freeform 386"/>
              <p:cNvSpPr>
                <a:spLocks/>
              </p:cNvSpPr>
              <p:nvPr/>
            </p:nvSpPr>
            <p:spPr bwMode="auto">
              <a:xfrm>
                <a:off x="4571" y="1943"/>
                <a:ext cx="18" cy="5"/>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11" name="Freeform 387"/>
              <p:cNvSpPr>
                <a:spLocks/>
              </p:cNvSpPr>
              <p:nvPr/>
            </p:nvSpPr>
            <p:spPr bwMode="auto">
              <a:xfrm>
                <a:off x="4612" y="1920"/>
                <a:ext cx="18" cy="18"/>
              </a:xfrm>
              <a:custGeom>
                <a:avLst/>
                <a:gdLst/>
                <a:ahLst/>
                <a:cxnLst>
                  <a:cxn ang="0">
                    <a:pos x="4" y="4"/>
                  </a:cxn>
                  <a:cxn ang="0">
                    <a:pos x="1" y="5"/>
                  </a:cxn>
                  <a:cxn ang="0">
                    <a:pos x="1" y="5"/>
                  </a:cxn>
                  <a:cxn ang="0">
                    <a:pos x="1" y="4"/>
                  </a:cxn>
                  <a:cxn ang="0">
                    <a:pos x="1" y="3"/>
                  </a:cxn>
                  <a:cxn ang="0">
                    <a:pos x="1" y="3"/>
                  </a:cxn>
                  <a:cxn ang="0">
                    <a:pos x="1" y="2"/>
                  </a:cxn>
                  <a:cxn ang="0">
                    <a:pos x="4" y="1"/>
                  </a:cxn>
                  <a:cxn ang="0">
                    <a:pos x="5" y="2"/>
                  </a:cxn>
                  <a:cxn ang="0">
                    <a:pos x="4" y="4"/>
                  </a:cxn>
                </a:cxnLst>
                <a:rect l="0" t="0" r="r" b="b"/>
                <a:pathLst>
                  <a:path w="5" h="5">
                    <a:moveTo>
                      <a:pt x="4" y="4"/>
                    </a:moveTo>
                    <a:cubicBezTo>
                      <a:pt x="3" y="5"/>
                      <a:pt x="3" y="5"/>
                      <a:pt x="1" y="5"/>
                    </a:cubicBezTo>
                    <a:cubicBezTo>
                      <a:pt x="1" y="5"/>
                      <a:pt x="1" y="5"/>
                      <a:pt x="1" y="5"/>
                    </a:cubicBezTo>
                    <a:cubicBezTo>
                      <a:pt x="1" y="5"/>
                      <a:pt x="1" y="4"/>
                      <a:pt x="1" y="4"/>
                    </a:cubicBezTo>
                    <a:cubicBezTo>
                      <a:pt x="0" y="4"/>
                      <a:pt x="0" y="4"/>
                      <a:pt x="1" y="3"/>
                    </a:cubicBezTo>
                    <a:cubicBezTo>
                      <a:pt x="1" y="3"/>
                      <a:pt x="1" y="3"/>
                      <a:pt x="1" y="3"/>
                    </a:cubicBezTo>
                    <a:cubicBezTo>
                      <a:pt x="1" y="3"/>
                      <a:pt x="1" y="3"/>
                      <a:pt x="1" y="2"/>
                    </a:cubicBezTo>
                    <a:cubicBezTo>
                      <a:pt x="1" y="1"/>
                      <a:pt x="2" y="0"/>
                      <a:pt x="4" y="1"/>
                    </a:cubicBezTo>
                    <a:cubicBezTo>
                      <a:pt x="4" y="1"/>
                      <a:pt x="4" y="2"/>
                      <a:pt x="5" y="2"/>
                    </a:cubicBezTo>
                    <a:cubicBezTo>
                      <a:pt x="5" y="2"/>
                      <a:pt x="5" y="3"/>
                      <a:pt x="4" y="4"/>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412" name="Freeform 388"/>
              <p:cNvSpPr>
                <a:spLocks/>
              </p:cNvSpPr>
              <p:nvPr/>
            </p:nvSpPr>
            <p:spPr bwMode="auto">
              <a:xfrm>
                <a:off x="4617" y="1925"/>
                <a:ext cx="14" cy="14"/>
              </a:xfrm>
              <a:custGeom>
                <a:avLst/>
                <a:gdLst/>
                <a:ahLst/>
                <a:cxnLst>
                  <a:cxn ang="0">
                    <a:pos x="3" y="3"/>
                  </a:cxn>
                  <a:cxn ang="0">
                    <a:pos x="1" y="4"/>
                  </a:cxn>
                  <a:cxn ang="0">
                    <a:pos x="0" y="4"/>
                  </a:cxn>
                  <a:cxn ang="0">
                    <a:pos x="0" y="3"/>
                  </a:cxn>
                  <a:cxn ang="0">
                    <a:pos x="0" y="2"/>
                  </a:cxn>
                  <a:cxn ang="0">
                    <a:pos x="0" y="2"/>
                  </a:cxn>
                  <a:cxn ang="0">
                    <a:pos x="1" y="2"/>
                  </a:cxn>
                  <a:cxn ang="0">
                    <a:pos x="2" y="0"/>
                  </a:cxn>
                  <a:cxn ang="0">
                    <a:pos x="3" y="1"/>
                  </a:cxn>
                  <a:cxn ang="0">
                    <a:pos x="3" y="3"/>
                  </a:cxn>
                </a:cxnLst>
                <a:rect l="0" t="0" r="r" b="b"/>
                <a:pathLst>
                  <a:path w="4" h="4">
                    <a:moveTo>
                      <a:pt x="3" y="3"/>
                    </a:moveTo>
                    <a:cubicBezTo>
                      <a:pt x="2" y="4"/>
                      <a:pt x="2" y="4"/>
                      <a:pt x="1" y="4"/>
                    </a:cubicBezTo>
                    <a:cubicBezTo>
                      <a:pt x="1" y="4"/>
                      <a:pt x="0" y="4"/>
                      <a:pt x="0" y="4"/>
                    </a:cubicBezTo>
                    <a:cubicBezTo>
                      <a:pt x="0" y="3"/>
                      <a:pt x="0" y="3"/>
                      <a:pt x="0" y="3"/>
                    </a:cubicBezTo>
                    <a:cubicBezTo>
                      <a:pt x="0" y="3"/>
                      <a:pt x="0" y="3"/>
                      <a:pt x="0" y="2"/>
                    </a:cubicBezTo>
                    <a:cubicBezTo>
                      <a:pt x="0" y="2"/>
                      <a:pt x="0" y="2"/>
                      <a:pt x="0" y="2"/>
                    </a:cubicBezTo>
                    <a:cubicBezTo>
                      <a:pt x="0" y="2"/>
                      <a:pt x="0" y="2"/>
                      <a:pt x="1" y="2"/>
                    </a:cubicBezTo>
                    <a:cubicBezTo>
                      <a:pt x="1" y="0"/>
                      <a:pt x="1" y="0"/>
                      <a:pt x="2" y="0"/>
                    </a:cubicBezTo>
                    <a:cubicBezTo>
                      <a:pt x="3" y="0"/>
                      <a:pt x="3" y="1"/>
                      <a:pt x="3" y="1"/>
                    </a:cubicBezTo>
                    <a:cubicBezTo>
                      <a:pt x="4" y="1"/>
                      <a:pt x="4" y="2"/>
                      <a:pt x="3"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413" name="Freeform 389"/>
              <p:cNvSpPr>
                <a:spLocks/>
              </p:cNvSpPr>
              <p:nvPr/>
            </p:nvSpPr>
            <p:spPr bwMode="auto">
              <a:xfrm>
                <a:off x="4617" y="1925"/>
                <a:ext cx="14" cy="9"/>
              </a:xfrm>
              <a:custGeom>
                <a:avLst/>
                <a:gdLst/>
                <a:ahLst/>
                <a:cxnLst>
                  <a:cxn ang="0">
                    <a:pos x="3" y="3"/>
                  </a:cxn>
                  <a:cxn ang="0">
                    <a:pos x="1" y="3"/>
                  </a:cxn>
                  <a:cxn ang="0">
                    <a:pos x="1" y="3"/>
                  </a:cxn>
                  <a:cxn ang="0">
                    <a:pos x="0" y="3"/>
                  </a:cxn>
                  <a:cxn ang="0">
                    <a:pos x="0" y="2"/>
                  </a:cxn>
                  <a:cxn ang="0">
                    <a:pos x="1" y="2"/>
                  </a:cxn>
                  <a:cxn ang="0">
                    <a:pos x="1" y="2"/>
                  </a:cxn>
                  <a:cxn ang="0">
                    <a:pos x="2" y="1"/>
                  </a:cxn>
                  <a:cxn ang="0">
                    <a:pos x="3" y="1"/>
                  </a:cxn>
                  <a:cxn ang="0">
                    <a:pos x="3" y="3"/>
                  </a:cxn>
                </a:cxnLst>
                <a:rect l="0" t="0" r="r" b="b"/>
                <a:pathLst>
                  <a:path w="4" h="3">
                    <a:moveTo>
                      <a:pt x="3" y="3"/>
                    </a:moveTo>
                    <a:cubicBezTo>
                      <a:pt x="2" y="3"/>
                      <a:pt x="2" y="3"/>
                      <a:pt x="1" y="3"/>
                    </a:cubicBezTo>
                    <a:cubicBezTo>
                      <a:pt x="1" y="3"/>
                      <a:pt x="1" y="3"/>
                      <a:pt x="1" y="3"/>
                    </a:cubicBezTo>
                    <a:cubicBezTo>
                      <a:pt x="0" y="3"/>
                      <a:pt x="0" y="3"/>
                      <a:pt x="0" y="3"/>
                    </a:cubicBezTo>
                    <a:cubicBezTo>
                      <a:pt x="0" y="3"/>
                      <a:pt x="0" y="3"/>
                      <a:pt x="0" y="2"/>
                    </a:cubicBezTo>
                    <a:cubicBezTo>
                      <a:pt x="0" y="2"/>
                      <a:pt x="0" y="2"/>
                      <a:pt x="1" y="2"/>
                    </a:cubicBezTo>
                    <a:cubicBezTo>
                      <a:pt x="1" y="2"/>
                      <a:pt x="1" y="2"/>
                      <a:pt x="1" y="2"/>
                    </a:cubicBezTo>
                    <a:cubicBezTo>
                      <a:pt x="1" y="1"/>
                      <a:pt x="1" y="0"/>
                      <a:pt x="2" y="1"/>
                    </a:cubicBezTo>
                    <a:cubicBezTo>
                      <a:pt x="2" y="1"/>
                      <a:pt x="3" y="1"/>
                      <a:pt x="3" y="1"/>
                    </a:cubicBezTo>
                    <a:cubicBezTo>
                      <a:pt x="4" y="2"/>
                      <a:pt x="4" y="2"/>
                      <a:pt x="3" y="3"/>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414" name="Freeform 390"/>
              <p:cNvSpPr>
                <a:spLocks/>
              </p:cNvSpPr>
              <p:nvPr/>
            </p:nvSpPr>
            <p:spPr bwMode="auto">
              <a:xfrm>
                <a:off x="4617" y="1925"/>
                <a:ext cx="9" cy="9"/>
              </a:xfrm>
              <a:custGeom>
                <a:avLst/>
                <a:gdLst/>
                <a:ahLst/>
                <a:cxnLst>
                  <a:cxn ang="0">
                    <a:pos x="3" y="2"/>
                  </a:cxn>
                  <a:cxn ang="0">
                    <a:pos x="1" y="2"/>
                  </a:cxn>
                  <a:cxn ang="0">
                    <a:pos x="1" y="2"/>
                  </a:cxn>
                  <a:cxn ang="0">
                    <a:pos x="1" y="2"/>
                  </a:cxn>
                  <a:cxn ang="0">
                    <a:pos x="1" y="2"/>
                  </a:cxn>
                  <a:cxn ang="0">
                    <a:pos x="1" y="1"/>
                  </a:cxn>
                  <a:cxn ang="0">
                    <a:pos x="1" y="1"/>
                  </a:cxn>
                  <a:cxn ang="0">
                    <a:pos x="2" y="0"/>
                  </a:cxn>
                  <a:cxn ang="0">
                    <a:pos x="3" y="0"/>
                  </a:cxn>
                  <a:cxn ang="0">
                    <a:pos x="3" y="2"/>
                  </a:cxn>
                </a:cxnLst>
                <a:rect l="0" t="0" r="r" b="b"/>
                <a:pathLst>
                  <a:path w="3" h="2">
                    <a:moveTo>
                      <a:pt x="3" y="2"/>
                    </a:moveTo>
                    <a:cubicBezTo>
                      <a:pt x="2" y="2"/>
                      <a:pt x="2" y="2"/>
                      <a:pt x="1" y="2"/>
                    </a:cubicBezTo>
                    <a:cubicBezTo>
                      <a:pt x="1" y="2"/>
                      <a:pt x="1" y="2"/>
                      <a:pt x="1" y="2"/>
                    </a:cubicBezTo>
                    <a:cubicBezTo>
                      <a:pt x="1" y="2"/>
                      <a:pt x="1" y="2"/>
                      <a:pt x="1" y="2"/>
                    </a:cubicBezTo>
                    <a:cubicBezTo>
                      <a:pt x="0" y="2"/>
                      <a:pt x="0" y="2"/>
                      <a:pt x="1" y="2"/>
                    </a:cubicBezTo>
                    <a:cubicBezTo>
                      <a:pt x="1" y="1"/>
                      <a:pt x="1" y="1"/>
                      <a:pt x="1" y="1"/>
                    </a:cubicBezTo>
                    <a:cubicBezTo>
                      <a:pt x="1" y="1"/>
                      <a:pt x="1" y="1"/>
                      <a:pt x="1" y="1"/>
                    </a:cubicBezTo>
                    <a:cubicBezTo>
                      <a:pt x="1" y="0"/>
                      <a:pt x="1" y="0"/>
                      <a:pt x="2" y="0"/>
                    </a:cubicBezTo>
                    <a:cubicBezTo>
                      <a:pt x="2" y="0"/>
                      <a:pt x="2" y="0"/>
                      <a:pt x="3" y="0"/>
                    </a:cubicBezTo>
                    <a:cubicBezTo>
                      <a:pt x="3" y="1"/>
                      <a:pt x="3" y="1"/>
                      <a:pt x="3"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415" name="Freeform 391"/>
              <p:cNvSpPr>
                <a:spLocks/>
              </p:cNvSpPr>
              <p:nvPr/>
            </p:nvSpPr>
            <p:spPr bwMode="auto">
              <a:xfrm>
                <a:off x="4612" y="1920"/>
                <a:ext cx="9" cy="9"/>
              </a:xfrm>
              <a:custGeom>
                <a:avLst/>
                <a:gdLst/>
                <a:ahLst/>
                <a:cxnLst>
                  <a:cxn ang="0">
                    <a:pos x="3" y="3"/>
                  </a:cxn>
                  <a:cxn ang="0">
                    <a:pos x="0" y="1"/>
                  </a:cxn>
                  <a:cxn ang="0">
                    <a:pos x="2" y="3"/>
                  </a:cxn>
                  <a:cxn ang="0">
                    <a:pos x="3" y="3"/>
                  </a:cxn>
                </a:cxnLst>
                <a:rect l="0" t="0" r="r" b="b"/>
                <a:pathLst>
                  <a:path w="3" h="3">
                    <a:moveTo>
                      <a:pt x="3" y="3"/>
                    </a:moveTo>
                    <a:cubicBezTo>
                      <a:pt x="2" y="0"/>
                      <a:pt x="1" y="1"/>
                      <a:pt x="0" y="1"/>
                    </a:cubicBezTo>
                    <a:cubicBezTo>
                      <a:pt x="0" y="1"/>
                      <a:pt x="3" y="3"/>
                      <a:pt x="2" y="3"/>
                    </a:cubicBezTo>
                    <a:cubicBezTo>
                      <a:pt x="2" y="3"/>
                      <a:pt x="3" y="3"/>
                      <a:pt x="3" y="3"/>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16" name="Freeform 392"/>
              <p:cNvSpPr>
                <a:spLocks/>
              </p:cNvSpPr>
              <p:nvPr/>
            </p:nvSpPr>
            <p:spPr bwMode="auto">
              <a:xfrm>
                <a:off x="4612" y="1920"/>
                <a:ext cx="9" cy="9"/>
              </a:xfrm>
              <a:custGeom>
                <a:avLst/>
                <a:gdLst/>
                <a:ahLst/>
                <a:cxnLst>
                  <a:cxn ang="0">
                    <a:pos x="3" y="3"/>
                  </a:cxn>
                  <a:cxn ang="0">
                    <a:pos x="0" y="1"/>
                  </a:cxn>
                  <a:cxn ang="0">
                    <a:pos x="2" y="3"/>
                  </a:cxn>
                  <a:cxn ang="0">
                    <a:pos x="3" y="3"/>
                  </a:cxn>
                </a:cxnLst>
                <a:rect l="0" t="0" r="r" b="b"/>
                <a:pathLst>
                  <a:path w="3" h="3">
                    <a:moveTo>
                      <a:pt x="3" y="3"/>
                    </a:moveTo>
                    <a:cubicBezTo>
                      <a:pt x="2" y="0"/>
                      <a:pt x="1" y="1"/>
                      <a:pt x="0" y="1"/>
                    </a:cubicBezTo>
                    <a:cubicBezTo>
                      <a:pt x="0" y="1"/>
                      <a:pt x="3" y="3"/>
                      <a:pt x="2" y="3"/>
                    </a:cubicBezTo>
                    <a:cubicBezTo>
                      <a:pt x="2" y="3"/>
                      <a:pt x="3" y="3"/>
                      <a:pt x="3" y="3"/>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17" name="Freeform 393"/>
              <p:cNvSpPr>
                <a:spLocks/>
              </p:cNvSpPr>
              <p:nvPr/>
            </p:nvSpPr>
            <p:spPr bwMode="auto">
              <a:xfrm>
                <a:off x="4635" y="1988"/>
                <a:ext cx="23" cy="23"/>
              </a:xfrm>
              <a:custGeom>
                <a:avLst/>
                <a:gdLst/>
                <a:ahLst/>
                <a:cxnLst>
                  <a:cxn ang="0">
                    <a:pos x="3" y="1"/>
                  </a:cxn>
                  <a:cxn ang="0">
                    <a:pos x="2" y="4"/>
                  </a:cxn>
                  <a:cxn ang="0">
                    <a:pos x="1" y="5"/>
                  </a:cxn>
                  <a:cxn ang="0">
                    <a:pos x="3" y="6"/>
                  </a:cxn>
                  <a:cxn ang="0">
                    <a:pos x="5" y="3"/>
                  </a:cxn>
                  <a:cxn ang="0">
                    <a:pos x="3" y="1"/>
                  </a:cxn>
                </a:cxnLst>
                <a:rect l="0" t="0" r="r" b="b"/>
                <a:pathLst>
                  <a:path w="6" h="6">
                    <a:moveTo>
                      <a:pt x="3" y="1"/>
                    </a:moveTo>
                    <a:cubicBezTo>
                      <a:pt x="0" y="1"/>
                      <a:pt x="1" y="2"/>
                      <a:pt x="2" y="4"/>
                    </a:cubicBezTo>
                    <a:cubicBezTo>
                      <a:pt x="1" y="4"/>
                      <a:pt x="1" y="5"/>
                      <a:pt x="1" y="5"/>
                    </a:cubicBezTo>
                    <a:cubicBezTo>
                      <a:pt x="2" y="6"/>
                      <a:pt x="2" y="6"/>
                      <a:pt x="3" y="6"/>
                    </a:cubicBezTo>
                    <a:cubicBezTo>
                      <a:pt x="4" y="4"/>
                      <a:pt x="4" y="5"/>
                      <a:pt x="5" y="3"/>
                    </a:cubicBezTo>
                    <a:cubicBezTo>
                      <a:pt x="6" y="1"/>
                      <a:pt x="4" y="0"/>
                      <a:pt x="3"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418" name="Freeform 394"/>
              <p:cNvSpPr>
                <a:spLocks/>
              </p:cNvSpPr>
              <p:nvPr/>
            </p:nvSpPr>
            <p:spPr bwMode="auto">
              <a:xfrm>
                <a:off x="4639" y="1993"/>
                <a:ext cx="14" cy="14"/>
              </a:xfrm>
              <a:custGeom>
                <a:avLst/>
                <a:gdLst/>
                <a:ahLst/>
                <a:cxnLst>
                  <a:cxn ang="0">
                    <a:pos x="4" y="2"/>
                  </a:cxn>
                  <a:cxn ang="0">
                    <a:pos x="2" y="4"/>
                  </a:cxn>
                  <a:cxn ang="0">
                    <a:pos x="1" y="4"/>
                  </a:cxn>
                  <a:cxn ang="0">
                    <a:pos x="1" y="4"/>
                  </a:cxn>
                  <a:cxn ang="0">
                    <a:pos x="0" y="3"/>
                  </a:cxn>
                  <a:cxn ang="0">
                    <a:pos x="1" y="3"/>
                  </a:cxn>
                  <a:cxn ang="0">
                    <a:pos x="0" y="2"/>
                  </a:cxn>
                  <a:cxn ang="0">
                    <a:pos x="2" y="0"/>
                  </a:cxn>
                  <a:cxn ang="0">
                    <a:pos x="3" y="0"/>
                  </a:cxn>
                  <a:cxn ang="0">
                    <a:pos x="4" y="2"/>
                  </a:cxn>
                </a:cxnLst>
                <a:rect l="0" t="0" r="r" b="b"/>
                <a:pathLst>
                  <a:path w="4" h="4">
                    <a:moveTo>
                      <a:pt x="4" y="2"/>
                    </a:moveTo>
                    <a:cubicBezTo>
                      <a:pt x="3" y="3"/>
                      <a:pt x="3" y="3"/>
                      <a:pt x="2" y="4"/>
                    </a:cubicBezTo>
                    <a:cubicBezTo>
                      <a:pt x="2" y="4"/>
                      <a:pt x="1" y="4"/>
                      <a:pt x="1" y="4"/>
                    </a:cubicBezTo>
                    <a:cubicBezTo>
                      <a:pt x="1" y="4"/>
                      <a:pt x="1" y="4"/>
                      <a:pt x="1" y="4"/>
                    </a:cubicBezTo>
                    <a:cubicBezTo>
                      <a:pt x="0" y="4"/>
                      <a:pt x="0" y="3"/>
                      <a:pt x="0" y="3"/>
                    </a:cubicBezTo>
                    <a:cubicBezTo>
                      <a:pt x="0" y="3"/>
                      <a:pt x="1" y="3"/>
                      <a:pt x="1" y="3"/>
                    </a:cubicBezTo>
                    <a:cubicBezTo>
                      <a:pt x="1" y="2"/>
                      <a:pt x="1" y="2"/>
                      <a:pt x="0" y="2"/>
                    </a:cubicBezTo>
                    <a:cubicBezTo>
                      <a:pt x="0" y="1"/>
                      <a:pt x="0" y="0"/>
                      <a:pt x="2" y="0"/>
                    </a:cubicBezTo>
                    <a:cubicBezTo>
                      <a:pt x="2" y="0"/>
                      <a:pt x="2" y="0"/>
                      <a:pt x="3" y="0"/>
                    </a:cubicBezTo>
                    <a:cubicBezTo>
                      <a:pt x="4" y="0"/>
                      <a:pt x="4" y="1"/>
                      <a:pt x="4" y="2"/>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419" name="Freeform 395"/>
              <p:cNvSpPr>
                <a:spLocks/>
              </p:cNvSpPr>
              <p:nvPr/>
            </p:nvSpPr>
            <p:spPr bwMode="auto">
              <a:xfrm>
                <a:off x="4639" y="1993"/>
                <a:ext cx="14" cy="14"/>
              </a:xfrm>
              <a:custGeom>
                <a:avLst/>
                <a:gdLst/>
                <a:ahLst/>
                <a:cxnLst>
                  <a:cxn ang="0">
                    <a:pos x="3" y="2"/>
                  </a:cxn>
                  <a:cxn ang="0">
                    <a:pos x="2" y="4"/>
                  </a:cxn>
                  <a:cxn ang="0">
                    <a:pos x="1" y="4"/>
                  </a:cxn>
                  <a:cxn ang="0">
                    <a:pos x="1" y="4"/>
                  </a:cxn>
                  <a:cxn ang="0">
                    <a:pos x="1" y="3"/>
                  </a:cxn>
                  <a:cxn ang="0">
                    <a:pos x="1" y="3"/>
                  </a:cxn>
                  <a:cxn ang="0">
                    <a:pos x="1" y="2"/>
                  </a:cxn>
                  <a:cxn ang="0">
                    <a:pos x="2" y="0"/>
                  </a:cxn>
                  <a:cxn ang="0">
                    <a:pos x="3" y="0"/>
                  </a:cxn>
                  <a:cxn ang="0">
                    <a:pos x="3" y="2"/>
                  </a:cxn>
                </a:cxnLst>
                <a:rect l="0" t="0" r="r" b="b"/>
                <a:pathLst>
                  <a:path w="4" h="4">
                    <a:moveTo>
                      <a:pt x="3" y="2"/>
                    </a:moveTo>
                    <a:cubicBezTo>
                      <a:pt x="3" y="3"/>
                      <a:pt x="3" y="3"/>
                      <a:pt x="2" y="4"/>
                    </a:cubicBezTo>
                    <a:cubicBezTo>
                      <a:pt x="2" y="4"/>
                      <a:pt x="2" y="4"/>
                      <a:pt x="1" y="4"/>
                    </a:cubicBezTo>
                    <a:cubicBezTo>
                      <a:pt x="1" y="4"/>
                      <a:pt x="1" y="4"/>
                      <a:pt x="1" y="4"/>
                    </a:cubicBezTo>
                    <a:cubicBezTo>
                      <a:pt x="1" y="4"/>
                      <a:pt x="1" y="3"/>
                      <a:pt x="1" y="3"/>
                    </a:cubicBezTo>
                    <a:cubicBezTo>
                      <a:pt x="1" y="3"/>
                      <a:pt x="1" y="3"/>
                      <a:pt x="1" y="3"/>
                    </a:cubicBezTo>
                    <a:cubicBezTo>
                      <a:pt x="1" y="2"/>
                      <a:pt x="1" y="2"/>
                      <a:pt x="1" y="2"/>
                    </a:cubicBezTo>
                    <a:cubicBezTo>
                      <a:pt x="0" y="1"/>
                      <a:pt x="0" y="0"/>
                      <a:pt x="2" y="0"/>
                    </a:cubicBezTo>
                    <a:cubicBezTo>
                      <a:pt x="2" y="0"/>
                      <a:pt x="2" y="0"/>
                      <a:pt x="3" y="0"/>
                    </a:cubicBezTo>
                    <a:cubicBezTo>
                      <a:pt x="3" y="0"/>
                      <a:pt x="4" y="1"/>
                      <a:pt x="3" y="2"/>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420" name="Freeform 396"/>
              <p:cNvSpPr>
                <a:spLocks/>
              </p:cNvSpPr>
              <p:nvPr/>
            </p:nvSpPr>
            <p:spPr bwMode="auto">
              <a:xfrm>
                <a:off x="4639" y="1993"/>
                <a:ext cx="14" cy="14"/>
              </a:xfrm>
              <a:custGeom>
                <a:avLst/>
                <a:gdLst/>
                <a:ahLst/>
                <a:cxnLst>
                  <a:cxn ang="0">
                    <a:pos x="3" y="2"/>
                  </a:cxn>
                  <a:cxn ang="0">
                    <a:pos x="2" y="3"/>
                  </a:cxn>
                  <a:cxn ang="0">
                    <a:pos x="2" y="4"/>
                  </a:cxn>
                  <a:cxn ang="0">
                    <a:pos x="1" y="4"/>
                  </a:cxn>
                  <a:cxn ang="0">
                    <a:pos x="1" y="3"/>
                  </a:cxn>
                  <a:cxn ang="0">
                    <a:pos x="1" y="3"/>
                  </a:cxn>
                  <a:cxn ang="0">
                    <a:pos x="1" y="2"/>
                  </a:cxn>
                  <a:cxn ang="0">
                    <a:pos x="2" y="0"/>
                  </a:cxn>
                  <a:cxn ang="0">
                    <a:pos x="2" y="0"/>
                  </a:cxn>
                  <a:cxn ang="0">
                    <a:pos x="3" y="2"/>
                  </a:cxn>
                </a:cxnLst>
                <a:rect l="0" t="0" r="r" b="b"/>
                <a:pathLst>
                  <a:path w="4" h="4">
                    <a:moveTo>
                      <a:pt x="3" y="2"/>
                    </a:moveTo>
                    <a:cubicBezTo>
                      <a:pt x="3" y="3"/>
                      <a:pt x="3" y="3"/>
                      <a:pt x="2" y="3"/>
                    </a:cubicBezTo>
                    <a:cubicBezTo>
                      <a:pt x="2" y="4"/>
                      <a:pt x="2" y="4"/>
                      <a:pt x="2" y="4"/>
                    </a:cubicBezTo>
                    <a:cubicBezTo>
                      <a:pt x="1" y="4"/>
                      <a:pt x="1" y="4"/>
                      <a:pt x="1" y="4"/>
                    </a:cubicBezTo>
                    <a:cubicBezTo>
                      <a:pt x="1" y="3"/>
                      <a:pt x="1" y="3"/>
                      <a:pt x="1" y="3"/>
                    </a:cubicBezTo>
                    <a:cubicBezTo>
                      <a:pt x="1" y="3"/>
                      <a:pt x="1" y="3"/>
                      <a:pt x="1" y="3"/>
                    </a:cubicBezTo>
                    <a:cubicBezTo>
                      <a:pt x="1" y="2"/>
                      <a:pt x="1" y="2"/>
                      <a:pt x="1" y="2"/>
                    </a:cubicBezTo>
                    <a:cubicBezTo>
                      <a:pt x="1" y="1"/>
                      <a:pt x="0" y="1"/>
                      <a:pt x="2" y="0"/>
                    </a:cubicBezTo>
                    <a:cubicBezTo>
                      <a:pt x="2" y="0"/>
                      <a:pt x="2" y="0"/>
                      <a:pt x="2" y="0"/>
                    </a:cubicBezTo>
                    <a:cubicBezTo>
                      <a:pt x="3" y="1"/>
                      <a:pt x="4" y="1"/>
                      <a:pt x="3"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421" name="Freeform 397"/>
              <p:cNvSpPr>
                <a:spLocks/>
              </p:cNvSpPr>
              <p:nvPr/>
            </p:nvSpPr>
            <p:spPr bwMode="auto">
              <a:xfrm>
                <a:off x="4644" y="1998"/>
                <a:ext cx="9" cy="5"/>
              </a:xfrm>
              <a:custGeom>
                <a:avLst/>
                <a:gdLst/>
                <a:ahLst/>
                <a:cxnLst>
                  <a:cxn ang="0">
                    <a:pos x="2" y="1"/>
                  </a:cxn>
                  <a:cxn ang="0">
                    <a:pos x="1" y="2"/>
                  </a:cxn>
                  <a:cxn ang="0">
                    <a:pos x="1" y="2"/>
                  </a:cxn>
                  <a:cxn ang="0">
                    <a:pos x="0" y="2"/>
                  </a:cxn>
                  <a:cxn ang="0">
                    <a:pos x="0" y="2"/>
                  </a:cxn>
                  <a:cxn ang="0">
                    <a:pos x="0" y="2"/>
                  </a:cxn>
                  <a:cxn ang="0">
                    <a:pos x="0" y="1"/>
                  </a:cxn>
                  <a:cxn ang="0">
                    <a:pos x="0" y="0"/>
                  </a:cxn>
                  <a:cxn ang="0">
                    <a:pos x="1" y="0"/>
                  </a:cxn>
                  <a:cxn ang="0">
                    <a:pos x="2" y="1"/>
                  </a:cxn>
                </a:cxnLst>
                <a:rect l="0" t="0" r="r" b="b"/>
                <a:pathLst>
                  <a:path w="2" h="2">
                    <a:moveTo>
                      <a:pt x="2" y="1"/>
                    </a:moveTo>
                    <a:cubicBezTo>
                      <a:pt x="2" y="2"/>
                      <a:pt x="2" y="2"/>
                      <a:pt x="1" y="2"/>
                    </a:cubicBezTo>
                    <a:cubicBezTo>
                      <a:pt x="1" y="2"/>
                      <a:pt x="1" y="2"/>
                      <a:pt x="1" y="2"/>
                    </a:cubicBezTo>
                    <a:cubicBezTo>
                      <a:pt x="1" y="2"/>
                      <a:pt x="0" y="2"/>
                      <a:pt x="0" y="2"/>
                    </a:cubicBezTo>
                    <a:cubicBezTo>
                      <a:pt x="0" y="2"/>
                      <a:pt x="0" y="2"/>
                      <a:pt x="0" y="2"/>
                    </a:cubicBezTo>
                    <a:cubicBezTo>
                      <a:pt x="0" y="2"/>
                      <a:pt x="0" y="2"/>
                      <a:pt x="0" y="2"/>
                    </a:cubicBezTo>
                    <a:cubicBezTo>
                      <a:pt x="0" y="1"/>
                      <a:pt x="0" y="1"/>
                      <a:pt x="0" y="1"/>
                    </a:cubicBezTo>
                    <a:cubicBezTo>
                      <a:pt x="0" y="1"/>
                      <a:pt x="0" y="0"/>
                      <a:pt x="0" y="0"/>
                    </a:cubicBezTo>
                    <a:cubicBezTo>
                      <a:pt x="1" y="0"/>
                      <a:pt x="1" y="0"/>
                      <a:pt x="1" y="0"/>
                    </a:cubicBezTo>
                    <a:cubicBezTo>
                      <a:pt x="2" y="0"/>
                      <a:pt x="2" y="0"/>
                      <a:pt x="2" y="1"/>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422" name="Freeform 398"/>
              <p:cNvSpPr>
                <a:spLocks/>
              </p:cNvSpPr>
              <p:nvPr/>
            </p:nvSpPr>
            <p:spPr bwMode="auto">
              <a:xfrm>
                <a:off x="4635" y="1993"/>
                <a:ext cx="14" cy="5"/>
              </a:xfrm>
              <a:custGeom>
                <a:avLst/>
                <a:gdLst/>
                <a:ahLst/>
                <a:cxnLst>
                  <a:cxn ang="0">
                    <a:pos x="4" y="1"/>
                  </a:cxn>
                  <a:cxn ang="0">
                    <a:pos x="0" y="1"/>
                  </a:cxn>
                  <a:cxn ang="0">
                    <a:pos x="4" y="2"/>
                  </a:cxn>
                  <a:cxn ang="0">
                    <a:pos x="4" y="1"/>
                  </a:cxn>
                </a:cxnLst>
                <a:rect l="0" t="0" r="r" b="b"/>
                <a:pathLst>
                  <a:path w="4" h="2">
                    <a:moveTo>
                      <a:pt x="4" y="1"/>
                    </a:moveTo>
                    <a:cubicBezTo>
                      <a:pt x="2" y="0"/>
                      <a:pt x="2" y="1"/>
                      <a:pt x="0" y="1"/>
                    </a:cubicBezTo>
                    <a:cubicBezTo>
                      <a:pt x="0" y="1"/>
                      <a:pt x="3" y="2"/>
                      <a:pt x="4" y="2"/>
                    </a:cubicBezTo>
                    <a:cubicBezTo>
                      <a:pt x="4" y="2"/>
                      <a:pt x="4" y="2"/>
                      <a:pt x="4" y="1"/>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23" name="Freeform 399"/>
              <p:cNvSpPr>
                <a:spLocks/>
              </p:cNvSpPr>
              <p:nvPr/>
            </p:nvSpPr>
            <p:spPr bwMode="auto">
              <a:xfrm>
                <a:off x="4635" y="1993"/>
                <a:ext cx="14" cy="5"/>
              </a:xfrm>
              <a:custGeom>
                <a:avLst/>
                <a:gdLst/>
                <a:ahLst/>
                <a:cxnLst>
                  <a:cxn ang="0">
                    <a:pos x="4" y="1"/>
                  </a:cxn>
                  <a:cxn ang="0">
                    <a:pos x="0" y="1"/>
                  </a:cxn>
                  <a:cxn ang="0">
                    <a:pos x="4" y="2"/>
                  </a:cxn>
                  <a:cxn ang="0">
                    <a:pos x="4" y="1"/>
                  </a:cxn>
                </a:cxnLst>
                <a:rect l="0" t="0" r="r" b="b"/>
                <a:pathLst>
                  <a:path w="4" h="2">
                    <a:moveTo>
                      <a:pt x="4" y="1"/>
                    </a:moveTo>
                    <a:cubicBezTo>
                      <a:pt x="2" y="0"/>
                      <a:pt x="2" y="1"/>
                      <a:pt x="0" y="1"/>
                    </a:cubicBezTo>
                    <a:cubicBezTo>
                      <a:pt x="0" y="1"/>
                      <a:pt x="3" y="2"/>
                      <a:pt x="4" y="2"/>
                    </a:cubicBezTo>
                    <a:cubicBezTo>
                      <a:pt x="4" y="2"/>
                      <a:pt x="4" y="2"/>
                      <a:pt x="4" y="1"/>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24" name="Freeform 400"/>
              <p:cNvSpPr>
                <a:spLocks/>
              </p:cNvSpPr>
              <p:nvPr/>
            </p:nvSpPr>
            <p:spPr bwMode="auto">
              <a:xfrm>
                <a:off x="4662" y="1970"/>
                <a:ext cx="23" cy="18"/>
              </a:xfrm>
              <a:custGeom>
                <a:avLst/>
                <a:gdLst/>
                <a:ahLst/>
                <a:cxnLst>
                  <a:cxn ang="0">
                    <a:pos x="3" y="0"/>
                  </a:cxn>
                  <a:cxn ang="0">
                    <a:pos x="2" y="3"/>
                  </a:cxn>
                  <a:cxn ang="0">
                    <a:pos x="2" y="5"/>
                  </a:cxn>
                  <a:cxn ang="0">
                    <a:pos x="3" y="5"/>
                  </a:cxn>
                  <a:cxn ang="0">
                    <a:pos x="5" y="3"/>
                  </a:cxn>
                  <a:cxn ang="0">
                    <a:pos x="3" y="0"/>
                  </a:cxn>
                </a:cxnLst>
                <a:rect l="0" t="0" r="r" b="b"/>
                <a:pathLst>
                  <a:path w="6" h="5">
                    <a:moveTo>
                      <a:pt x="3" y="0"/>
                    </a:moveTo>
                    <a:cubicBezTo>
                      <a:pt x="0" y="0"/>
                      <a:pt x="1" y="2"/>
                      <a:pt x="2" y="3"/>
                    </a:cubicBezTo>
                    <a:cubicBezTo>
                      <a:pt x="2" y="4"/>
                      <a:pt x="1" y="4"/>
                      <a:pt x="2" y="5"/>
                    </a:cubicBezTo>
                    <a:cubicBezTo>
                      <a:pt x="2" y="5"/>
                      <a:pt x="3" y="5"/>
                      <a:pt x="3" y="5"/>
                    </a:cubicBezTo>
                    <a:cubicBezTo>
                      <a:pt x="5" y="4"/>
                      <a:pt x="5" y="4"/>
                      <a:pt x="5" y="3"/>
                    </a:cubicBezTo>
                    <a:cubicBezTo>
                      <a:pt x="6" y="0"/>
                      <a:pt x="5" y="0"/>
                      <a:pt x="3"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425" name="Freeform 401"/>
              <p:cNvSpPr>
                <a:spLocks/>
              </p:cNvSpPr>
              <p:nvPr/>
            </p:nvSpPr>
            <p:spPr bwMode="auto">
              <a:xfrm>
                <a:off x="4667" y="1970"/>
                <a:ext cx="18" cy="18"/>
              </a:xfrm>
              <a:custGeom>
                <a:avLst/>
                <a:gdLst/>
                <a:ahLst/>
                <a:cxnLst>
                  <a:cxn ang="0">
                    <a:pos x="4" y="2"/>
                  </a:cxn>
                  <a:cxn ang="0">
                    <a:pos x="2" y="5"/>
                  </a:cxn>
                  <a:cxn ang="0">
                    <a:pos x="2" y="5"/>
                  </a:cxn>
                  <a:cxn ang="0">
                    <a:pos x="1" y="4"/>
                  </a:cxn>
                  <a:cxn ang="0">
                    <a:pos x="1" y="4"/>
                  </a:cxn>
                  <a:cxn ang="0">
                    <a:pos x="1" y="3"/>
                  </a:cxn>
                  <a:cxn ang="0">
                    <a:pos x="1" y="2"/>
                  </a:cxn>
                  <a:cxn ang="0">
                    <a:pos x="2" y="0"/>
                  </a:cxn>
                  <a:cxn ang="0">
                    <a:pos x="3" y="0"/>
                  </a:cxn>
                  <a:cxn ang="0">
                    <a:pos x="4" y="2"/>
                  </a:cxn>
                </a:cxnLst>
                <a:rect l="0" t="0" r="r" b="b"/>
                <a:pathLst>
                  <a:path w="5" h="5">
                    <a:moveTo>
                      <a:pt x="4" y="2"/>
                    </a:moveTo>
                    <a:cubicBezTo>
                      <a:pt x="4" y="4"/>
                      <a:pt x="4" y="4"/>
                      <a:pt x="2" y="5"/>
                    </a:cubicBezTo>
                    <a:cubicBezTo>
                      <a:pt x="2" y="5"/>
                      <a:pt x="2" y="5"/>
                      <a:pt x="2" y="5"/>
                    </a:cubicBezTo>
                    <a:cubicBezTo>
                      <a:pt x="2" y="5"/>
                      <a:pt x="1" y="5"/>
                      <a:pt x="1" y="4"/>
                    </a:cubicBezTo>
                    <a:cubicBezTo>
                      <a:pt x="1" y="4"/>
                      <a:pt x="1" y="4"/>
                      <a:pt x="1" y="4"/>
                    </a:cubicBezTo>
                    <a:cubicBezTo>
                      <a:pt x="1" y="3"/>
                      <a:pt x="1" y="3"/>
                      <a:pt x="1" y="3"/>
                    </a:cubicBezTo>
                    <a:cubicBezTo>
                      <a:pt x="1" y="3"/>
                      <a:pt x="1" y="3"/>
                      <a:pt x="1" y="2"/>
                    </a:cubicBezTo>
                    <a:cubicBezTo>
                      <a:pt x="0" y="1"/>
                      <a:pt x="0" y="0"/>
                      <a:pt x="2" y="0"/>
                    </a:cubicBezTo>
                    <a:cubicBezTo>
                      <a:pt x="3" y="0"/>
                      <a:pt x="3" y="0"/>
                      <a:pt x="3" y="0"/>
                    </a:cubicBezTo>
                    <a:cubicBezTo>
                      <a:pt x="4" y="1"/>
                      <a:pt x="5" y="1"/>
                      <a:pt x="4" y="2"/>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426" name="Freeform 402"/>
              <p:cNvSpPr>
                <a:spLocks/>
              </p:cNvSpPr>
              <p:nvPr/>
            </p:nvSpPr>
            <p:spPr bwMode="auto">
              <a:xfrm>
                <a:off x="4667" y="1970"/>
                <a:ext cx="14" cy="14"/>
              </a:xfrm>
              <a:custGeom>
                <a:avLst/>
                <a:gdLst/>
                <a:ahLst/>
                <a:cxnLst>
                  <a:cxn ang="0">
                    <a:pos x="3" y="2"/>
                  </a:cxn>
                  <a:cxn ang="0">
                    <a:pos x="1" y="4"/>
                  </a:cxn>
                  <a:cxn ang="0">
                    <a:pos x="1" y="4"/>
                  </a:cxn>
                  <a:cxn ang="0">
                    <a:pos x="0" y="4"/>
                  </a:cxn>
                  <a:cxn ang="0">
                    <a:pos x="0" y="3"/>
                  </a:cxn>
                  <a:cxn ang="0">
                    <a:pos x="0" y="3"/>
                  </a:cxn>
                  <a:cxn ang="0">
                    <a:pos x="0" y="2"/>
                  </a:cxn>
                  <a:cxn ang="0">
                    <a:pos x="1" y="1"/>
                  </a:cxn>
                  <a:cxn ang="0">
                    <a:pos x="2" y="1"/>
                  </a:cxn>
                  <a:cxn ang="0">
                    <a:pos x="3" y="2"/>
                  </a:cxn>
                </a:cxnLst>
                <a:rect l="0" t="0" r="r" b="b"/>
                <a:pathLst>
                  <a:path w="3" h="4">
                    <a:moveTo>
                      <a:pt x="3" y="2"/>
                    </a:moveTo>
                    <a:cubicBezTo>
                      <a:pt x="2" y="4"/>
                      <a:pt x="2" y="3"/>
                      <a:pt x="1" y="4"/>
                    </a:cubicBezTo>
                    <a:cubicBezTo>
                      <a:pt x="1" y="4"/>
                      <a:pt x="1" y="4"/>
                      <a:pt x="1" y="4"/>
                    </a:cubicBezTo>
                    <a:cubicBezTo>
                      <a:pt x="1" y="4"/>
                      <a:pt x="1" y="4"/>
                      <a:pt x="0" y="4"/>
                    </a:cubicBezTo>
                    <a:cubicBezTo>
                      <a:pt x="0" y="4"/>
                      <a:pt x="0" y="4"/>
                      <a:pt x="0" y="3"/>
                    </a:cubicBezTo>
                    <a:cubicBezTo>
                      <a:pt x="0" y="3"/>
                      <a:pt x="0" y="3"/>
                      <a:pt x="0" y="3"/>
                    </a:cubicBezTo>
                    <a:cubicBezTo>
                      <a:pt x="0" y="3"/>
                      <a:pt x="0" y="3"/>
                      <a:pt x="0" y="2"/>
                    </a:cubicBezTo>
                    <a:cubicBezTo>
                      <a:pt x="0" y="1"/>
                      <a:pt x="0" y="1"/>
                      <a:pt x="1" y="1"/>
                    </a:cubicBezTo>
                    <a:cubicBezTo>
                      <a:pt x="1" y="0"/>
                      <a:pt x="2" y="0"/>
                      <a:pt x="2" y="1"/>
                    </a:cubicBezTo>
                    <a:cubicBezTo>
                      <a:pt x="3" y="1"/>
                      <a:pt x="3" y="1"/>
                      <a:pt x="3" y="2"/>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427" name="Freeform 403"/>
              <p:cNvSpPr>
                <a:spLocks/>
              </p:cNvSpPr>
              <p:nvPr/>
            </p:nvSpPr>
            <p:spPr bwMode="auto">
              <a:xfrm>
                <a:off x="4667" y="1975"/>
                <a:ext cx="14" cy="9"/>
              </a:xfrm>
              <a:custGeom>
                <a:avLst/>
                <a:gdLst/>
                <a:ahLst/>
                <a:cxnLst>
                  <a:cxn ang="0">
                    <a:pos x="3" y="1"/>
                  </a:cxn>
                  <a:cxn ang="0">
                    <a:pos x="1" y="3"/>
                  </a:cxn>
                  <a:cxn ang="0">
                    <a:pos x="1" y="3"/>
                  </a:cxn>
                  <a:cxn ang="0">
                    <a:pos x="1" y="3"/>
                  </a:cxn>
                  <a:cxn ang="0">
                    <a:pos x="0" y="2"/>
                  </a:cxn>
                  <a:cxn ang="0">
                    <a:pos x="1" y="2"/>
                  </a:cxn>
                  <a:cxn ang="0">
                    <a:pos x="0" y="1"/>
                  </a:cxn>
                  <a:cxn ang="0">
                    <a:pos x="1" y="0"/>
                  </a:cxn>
                  <a:cxn ang="0">
                    <a:pos x="2" y="0"/>
                  </a:cxn>
                  <a:cxn ang="0">
                    <a:pos x="3" y="1"/>
                  </a:cxn>
                </a:cxnLst>
                <a:rect l="0" t="0" r="r" b="b"/>
                <a:pathLst>
                  <a:path w="3" h="3">
                    <a:moveTo>
                      <a:pt x="3" y="1"/>
                    </a:moveTo>
                    <a:cubicBezTo>
                      <a:pt x="2" y="2"/>
                      <a:pt x="2" y="2"/>
                      <a:pt x="1" y="3"/>
                    </a:cubicBezTo>
                    <a:cubicBezTo>
                      <a:pt x="1" y="3"/>
                      <a:pt x="1" y="3"/>
                      <a:pt x="1" y="3"/>
                    </a:cubicBezTo>
                    <a:cubicBezTo>
                      <a:pt x="1" y="3"/>
                      <a:pt x="1" y="3"/>
                      <a:pt x="1" y="3"/>
                    </a:cubicBezTo>
                    <a:cubicBezTo>
                      <a:pt x="0" y="3"/>
                      <a:pt x="0" y="3"/>
                      <a:pt x="0" y="2"/>
                    </a:cubicBezTo>
                    <a:cubicBezTo>
                      <a:pt x="0" y="2"/>
                      <a:pt x="0" y="2"/>
                      <a:pt x="1" y="2"/>
                    </a:cubicBezTo>
                    <a:cubicBezTo>
                      <a:pt x="0" y="2"/>
                      <a:pt x="0" y="2"/>
                      <a:pt x="0" y="1"/>
                    </a:cubicBezTo>
                    <a:cubicBezTo>
                      <a:pt x="0" y="1"/>
                      <a:pt x="0" y="0"/>
                      <a:pt x="1" y="0"/>
                    </a:cubicBezTo>
                    <a:cubicBezTo>
                      <a:pt x="1" y="0"/>
                      <a:pt x="2" y="0"/>
                      <a:pt x="2" y="0"/>
                    </a:cubicBezTo>
                    <a:cubicBezTo>
                      <a:pt x="3" y="0"/>
                      <a:pt x="3" y="0"/>
                      <a:pt x="3" y="1"/>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428" name="Freeform 404"/>
              <p:cNvSpPr>
                <a:spLocks/>
              </p:cNvSpPr>
              <p:nvPr/>
            </p:nvSpPr>
            <p:spPr bwMode="auto">
              <a:xfrm>
                <a:off x="4667" y="1975"/>
                <a:ext cx="14" cy="9"/>
              </a:xfrm>
              <a:custGeom>
                <a:avLst/>
                <a:gdLst/>
                <a:ahLst/>
                <a:cxnLst>
                  <a:cxn ang="0">
                    <a:pos x="2" y="1"/>
                  </a:cxn>
                  <a:cxn ang="0">
                    <a:pos x="2" y="2"/>
                  </a:cxn>
                  <a:cxn ang="0">
                    <a:pos x="1" y="3"/>
                  </a:cxn>
                  <a:cxn ang="0">
                    <a:pos x="1" y="3"/>
                  </a:cxn>
                  <a:cxn ang="0">
                    <a:pos x="1" y="2"/>
                  </a:cxn>
                  <a:cxn ang="0">
                    <a:pos x="1" y="2"/>
                  </a:cxn>
                  <a:cxn ang="0">
                    <a:pos x="1" y="1"/>
                  </a:cxn>
                  <a:cxn ang="0">
                    <a:pos x="1" y="0"/>
                  </a:cxn>
                  <a:cxn ang="0">
                    <a:pos x="2" y="0"/>
                  </a:cxn>
                  <a:cxn ang="0">
                    <a:pos x="2" y="1"/>
                  </a:cxn>
                </a:cxnLst>
                <a:rect l="0" t="0" r="r" b="b"/>
                <a:pathLst>
                  <a:path w="3" h="3">
                    <a:moveTo>
                      <a:pt x="2" y="1"/>
                    </a:moveTo>
                    <a:cubicBezTo>
                      <a:pt x="2" y="2"/>
                      <a:pt x="2" y="2"/>
                      <a:pt x="2" y="2"/>
                    </a:cubicBezTo>
                    <a:cubicBezTo>
                      <a:pt x="1" y="3"/>
                      <a:pt x="1" y="3"/>
                      <a:pt x="1" y="3"/>
                    </a:cubicBezTo>
                    <a:cubicBezTo>
                      <a:pt x="1" y="3"/>
                      <a:pt x="1" y="3"/>
                      <a:pt x="1" y="3"/>
                    </a:cubicBezTo>
                    <a:cubicBezTo>
                      <a:pt x="1" y="2"/>
                      <a:pt x="1" y="2"/>
                      <a:pt x="1" y="2"/>
                    </a:cubicBezTo>
                    <a:cubicBezTo>
                      <a:pt x="1" y="2"/>
                      <a:pt x="1" y="2"/>
                      <a:pt x="1" y="2"/>
                    </a:cubicBezTo>
                    <a:cubicBezTo>
                      <a:pt x="1" y="2"/>
                      <a:pt x="1" y="2"/>
                      <a:pt x="1" y="1"/>
                    </a:cubicBezTo>
                    <a:cubicBezTo>
                      <a:pt x="0" y="1"/>
                      <a:pt x="0" y="0"/>
                      <a:pt x="1" y="0"/>
                    </a:cubicBezTo>
                    <a:cubicBezTo>
                      <a:pt x="1" y="0"/>
                      <a:pt x="1" y="0"/>
                      <a:pt x="2" y="0"/>
                    </a:cubicBezTo>
                    <a:cubicBezTo>
                      <a:pt x="2" y="0"/>
                      <a:pt x="3" y="0"/>
                      <a:pt x="2" y="1"/>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429" name="Freeform 405"/>
              <p:cNvSpPr>
                <a:spLocks/>
              </p:cNvSpPr>
              <p:nvPr/>
            </p:nvSpPr>
            <p:spPr bwMode="auto">
              <a:xfrm>
                <a:off x="4662" y="1970"/>
                <a:ext cx="14" cy="14"/>
              </a:xfrm>
              <a:custGeom>
                <a:avLst/>
                <a:gdLst/>
                <a:ahLst/>
                <a:cxnLst>
                  <a:cxn ang="0">
                    <a:pos x="4" y="2"/>
                  </a:cxn>
                  <a:cxn ang="0">
                    <a:pos x="0" y="1"/>
                  </a:cxn>
                  <a:cxn ang="0">
                    <a:pos x="3" y="3"/>
                  </a:cxn>
                  <a:cxn ang="0">
                    <a:pos x="4" y="2"/>
                  </a:cxn>
                </a:cxnLst>
                <a:rect l="0" t="0" r="r" b="b"/>
                <a:pathLst>
                  <a:path w="4" h="3">
                    <a:moveTo>
                      <a:pt x="4" y="2"/>
                    </a:moveTo>
                    <a:cubicBezTo>
                      <a:pt x="1" y="0"/>
                      <a:pt x="1" y="1"/>
                      <a:pt x="0" y="1"/>
                    </a:cubicBezTo>
                    <a:cubicBezTo>
                      <a:pt x="0" y="1"/>
                      <a:pt x="3" y="2"/>
                      <a:pt x="3" y="3"/>
                    </a:cubicBezTo>
                    <a:cubicBezTo>
                      <a:pt x="3" y="3"/>
                      <a:pt x="4" y="2"/>
                      <a:pt x="4" y="2"/>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30" name="Freeform 406"/>
              <p:cNvSpPr>
                <a:spLocks/>
              </p:cNvSpPr>
              <p:nvPr/>
            </p:nvSpPr>
            <p:spPr bwMode="auto">
              <a:xfrm>
                <a:off x="4662" y="1970"/>
                <a:ext cx="14" cy="14"/>
              </a:xfrm>
              <a:custGeom>
                <a:avLst/>
                <a:gdLst/>
                <a:ahLst/>
                <a:cxnLst>
                  <a:cxn ang="0">
                    <a:pos x="4" y="2"/>
                  </a:cxn>
                  <a:cxn ang="0">
                    <a:pos x="0" y="1"/>
                  </a:cxn>
                  <a:cxn ang="0">
                    <a:pos x="3" y="3"/>
                  </a:cxn>
                  <a:cxn ang="0">
                    <a:pos x="4" y="2"/>
                  </a:cxn>
                </a:cxnLst>
                <a:rect l="0" t="0" r="r" b="b"/>
                <a:pathLst>
                  <a:path w="4" h="3">
                    <a:moveTo>
                      <a:pt x="4" y="2"/>
                    </a:moveTo>
                    <a:cubicBezTo>
                      <a:pt x="1" y="0"/>
                      <a:pt x="1" y="1"/>
                      <a:pt x="0" y="1"/>
                    </a:cubicBezTo>
                    <a:cubicBezTo>
                      <a:pt x="0" y="1"/>
                      <a:pt x="3" y="2"/>
                      <a:pt x="3" y="3"/>
                    </a:cubicBezTo>
                    <a:cubicBezTo>
                      <a:pt x="3" y="3"/>
                      <a:pt x="4" y="2"/>
                      <a:pt x="4" y="2"/>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31" name="Freeform 407"/>
              <p:cNvSpPr>
                <a:spLocks/>
              </p:cNvSpPr>
              <p:nvPr/>
            </p:nvSpPr>
            <p:spPr bwMode="auto">
              <a:xfrm>
                <a:off x="4832" y="1943"/>
                <a:ext cx="9" cy="23"/>
              </a:xfrm>
              <a:custGeom>
                <a:avLst/>
                <a:gdLst/>
                <a:ahLst/>
                <a:cxnLst>
                  <a:cxn ang="0">
                    <a:pos x="1" y="6"/>
                  </a:cxn>
                  <a:cxn ang="0">
                    <a:pos x="0" y="0"/>
                  </a:cxn>
                  <a:cxn ang="0">
                    <a:pos x="2" y="6"/>
                  </a:cxn>
                  <a:cxn ang="0">
                    <a:pos x="1" y="6"/>
                  </a:cxn>
                </a:cxnLst>
                <a:rect l="0" t="0" r="r" b="b"/>
                <a:pathLst>
                  <a:path w="2" h="6">
                    <a:moveTo>
                      <a:pt x="1" y="6"/>
                    </a:moveTo>
                    <a:cubicBezTo>
                      <a:pt x="1" y="6"/>
                      <a:pt x="1" y="0"/>
                      <a:pt x="0" y="0"/>
                    </a:cubicBezTo>
                    <a:cubicBezTo>
                      <a:pt x="0" y="0"/>
                      <a:pt x="2" y="0"/>
                      <a:pt x="2" y="6"/>
                    </a:cubicBezTo>
                    <a:cubicBezTo>
                      <a:pt x="2" y="6"/>
                      <a:pt x="1" y="6"/>
                      <a:pt x="1" y="6"/>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32" name="Freeform 408"/>
              <p:cNvSpPr>
                <a:spLocks/>
              </p:cNvSpPr>
              <p:nvPr/>
            </p:nvSpPr>
            <p:spPr bwMode="auto">
              <a:xfrm>
                <a:off x="4832" y="1943"/>
                <a:ext cx="9" cy="23"/>
              </a:xfrm>
              <a:custGeom>
                <a:avLst/>
                <a:gdLst/>
                <a:ahLst/>
                <a:cxnLst>
                  <a:cxn ang="0">
                    <a:pos x="1" y="6"/>
                  </a:cxn>
                  <a:cxn ang="0">
                    <a:pos x="0" y="0"/>
                  </a:cxn>
                  <a:cxn ang="0">
                    <a:pos x="2" y="6"/>
                  </a:cxn>
                  <a:cxn ang="0">
                    <a:pos x="1" y="6"/>
                  </a:cxn>
                </a:cxnLst>
                <a:rect l="0" t="0" r="r" b="b"/>
                <a:pathLst>
                  <a:path w="2" h="6">
                    <a:moveTo>
                      <a:pt x="1" y="6"/>
                    </a:moveTo>
                    <a:cubicBezTo>
                      <a:pt x="1" y="6"/>
                      <a:pt x="1" y="0"/>
                      <a:pt x="0" y="0"/>
                    </a:cubicBezTo>
                    <a:cubicBezTo>
                      <a:pt x="0" y="0"/>
                      <a:pt x="2" y="0"/>
                      <a:pt x="2" y="6"/>
                    </a:cubicBezTo>
                    <a:cubicBezTo>
                      <a:pt x="2" y="6"/>
                      <a:pt x="1" y="6"/>
                      <a:pt x="1" y="6"/>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33" name="Freeform 409"/>
              <p:cNvSpPr>
                <a:spLocks/>
              </p:cNvSpPr>
              <p:nvPr/>
            </p:nvSpPr>
            <p:spPr bwMode="auto">
              <a:xfrm>
                <a:off x="4736" y="1916"/>
                <a:ext cx="14" cy="23"/>
              </a:xfrm>
              <a:custGeom>
                <a:avLst/>
                <a:gdLst/>
                <a:ahLst/>
                <a:cxnLst>
                  <a:cxn ang="0">
                    <a:pos x="2" y="6"/>
                  </a:cxn>
                  <a:cxn ang="0">
                    <a:pos x="0" y="0"/>
                  </a:cxn>
                  <a:cxn ang="0">
                    <a:pos x="3" y="5"/>
                  </a:cxn>
                  <a:cxn ang="0">
                    <a:pos x="2" y="6"/>
                  </a:cxn>
                </a:cxnLst>
                <a:rect l="0" t="0" r="r" b="b"/>
                <a:pathLst>
                  <a:path w="3" h="6">
                    <a:moveTo>
                      <a:pt x="2" y="6"/>
                    </a:moveTo>
                    <a:cubicBezTo>
                      <a:pt x="2" y="6"/>
                      <a:pt x="2" y="0"/>
                      <a:pt x="0" y="0"/>
                    </a:cubicBezTo>
                    <a:cubicBezTo>
                      <a:pt x="0" y="0"/>
                      <a:pt x="3" y="0"/>
                      <a:pt x="3" y="5"/>
                    </a:cubicBezTo>
                    <a:cubicBezTo>
                      <a:pt x="3" y="5"/>
                      <a:pt x="2" y="6"/>
                      <a:pt x="2" y="6"/>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34" name="Freeform 410"/>
              <p:cNvSpPr>
                <a:spLocks/>
              </p:cNvSpPr>
              <p:nvPr/>
            </p:nvSpPr>
            <p:spPr bwMode="auto">
              <a:xfrm>
                <a:off x="4736" y="1916"/>
                <a:ext cx="14" cy="23"/>
              </a:xfrm>
              <a:custGeom>
                <a:avLst/>
                <a:gdLst/>
                <a:ahLst/>
                <a:cxnLst>
                  <a:cxn ang="0">
                    <a:pos x="2" y="6"/>
                  </a:cxn>
                  <a:cxn ang="0">
                    <a:pos x="0" y="0"/>
                  </a:cxn>
                  <a:cxn ang="0">
                    <a:pos x="3" y="5"/>
                  </a:cxn>
                  <a:cxn ang="0">
                    <a:pos x="2" y="6"/>
                  </a:cxn>
                </a:cxnLst>
                <a:rect l="0" t="0" r="r" b="b"/>
                <a:pathLst>
                  <a:path w="3" h="6">
                    <a:moveTo>
                      <a:pt x="2" y="6"/>
                    </a:moveTo>
                    <a:cubicBezTo>
                      <a:pt x="2" y="6"/>
                      <a:pt x="2" y="0"/>
                      <a:pt x="0" y="0"/>
                    </a:cubicBezTo>
                    <a:cubicBezTo>
                      <a:pt x="0" y="0"/>
                      <a:pt x="3" y="0"/>
                      <a:pt x="3" y="5"/>
                    </a:cubicBezTo>
                    <a:cubicBezTo>
                      <a:pt x="3" y="5"/>
                      <a:pt x="2" y="6"/>
                      <a:pt x="2" y="6"/>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35" name="Freeform 411"/>
              <p:cNvSpPr>
                <a:spLocks/>
              </p:cNvSpPr>
              <p:nvPr/>
            </p:nvSpPr>
            <p:spPr bwMode="auto">
              <a:xfrm>
                <a:off x="4828" y="2043"/>
                <a:ext cx="18" cy="23"/>
              </a:xfrm>
              <a:custGeom>
                <a:avLst/>
                <a:gdLst/>
                <a:ahLst/>
                <a:cxnLst>
                  <a:cxn ang="0">
                    <a:pos x="4" y="0"/>
                  </a:cxn>
                  <a:cxn ang="0">
                    <a:pos x="0" y="5"/>
                  </a:cxn>
                  <a:cxn ang="0">
                    <a:pos x="5" y="1"/>
                  </a:cxn>
                  <a:cxn ang="0">
                    <a:pos x="4" y="0"/>
                  </a:cxn>
                </a:cxnLst>
                <a:rect l="0" t="0" r="r" b="b"/>
                <a:pathLst>
                  <a:path w="5" h="6">
                    <a:moveTo>
                      <a:pt x="4" y="0"/>
                    </a:moveTo>
                    <a:cubicBezTo>
                      <a:pt x="4" y="0"/>
                      <a:pt x="2" y="5"/>
                      <a:pt x="0" y="5"/>
                    </a:cubicBezTo>
                    <a:cubicBezTo>
                      <a:pt x="0" y="5"/>
                      <a:pt x="2" y="6"/>
                      <a:pt x="5" y="1"/>
                    </a:cubicBezTo>
                    <a:cubicBezTo>
                      <a:pt x="5" y="1"/>
                      <a:pt x="4" y="0"/>
                      <a:pt x="4"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36" name="Freeform 412"/>
              <p:cNvSpPr>
                <a:spLocks/>
              </p:cNvSpPr>
              <p:nvPr/>
            </p:nvSpPr>
            <p:spPr bwMode="auto">
              <a:xfrm>
                <a:off x="4828" y="2043"/>
                <a:ext cx="18" cy="23"/>
              </a:xfrm>
              <a:custGeom>
                <a:avLst/>
                <a:gdLst/>
                <a:ahLst/>
                <a:cxnLst>
                  <a:cxn ang="0">
                    <a:pos x="4" y="0"/>
                  </a:cxn>
                  <a:cxn ang="0">
                    <a:pos x="0" y="5"/>
                  </a:cxn>
                  <a:cxn ang="0">
                    <a:pos x="5" y="1"/>
                  </a:cxn>
                  <a:cxn ang="0">
                    <a:pos x="4" y="0"/>
                  </a:cxn>
                </a:cxnLst>
                <a:rect l="0" t="0" r="r" b="b"/>
                <a:pathLst>
                  <a:path w="5" h="6">
                    <a:moveTo>
                      <a:pt x="4" y="0"/>
                    </a:moveTo>
                    <a:cubicBezTo>
                      <a:pt x="4" y="0"/>
                      <a:pt x="2" y="5"/>
                      <a:pt x="0" y="5"/>
                    </a:cubicBezTo>
                    <a:cubicBezTo>
                      <a:pt x="0" y="5"/>
                      <a:pt x="2" y="6"/>
                      <a:pt x="5" y="1"/>
                    </a:cubicBezTo>
                    <a:cubicBezTo>
                      <a:pt x="5" y="1"/>
                      <a:pt x="4" y="0"/>
                      <a:pt x="4"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37" name="Freeform 413"/>
              <p:cNvSpPr>
                <a:spLocks/>
              </p:cNvSpPr>
              <p:nvPr/>
            </p:nvSpPr>
            <p:spPr bwMode="auto">
              <a:xfrm>
                <a:off x="4763" y="2043"/>
                <a:ext cx="18" cy="18"/>
              </a:xfrm>
              <a:custGeom>
                <a:avLst/>
                <a:gdLst/>
                <a:ahLst/>
                <a:cxnLst>
                  <a:cxn ang="0">
                    <a:pos x="5" y="0"/>
                  </a:cxn>
                  <a:cxn ang="0">
                    <a:pos x="0" y="4"/>
                  </a:cxn>
                  <a:cxn ang="0">
                    <a:pos x="6" y="2"/>
                  </a:cxn>
                  <a:cxn ang="0">
                    <a:pos x="5" y="0"/>
                  </a:cxn>
                </a:cxnLst>
                <a:rect l="0" t="0" r="r" b="b"/>
                <a:pathLst>
                  <a:path w="6" h="5">
                    <a:moveTo>
                      <a:pt x="5" y="0"/>
                    </a:moveTo>
                    <a:cubicBezTo>
                      <a:pt x="5" y="0"/>
                      <a:pt x="1" y="5"/>
                      <a:pt x="0" y="4"/>
                    </a:cubicBezTo>
                    <a:cubicBezTo>
                      <a:pt x="0" y="4"/>
                      <a:pt x="1" y="5"/>
                      <a:pt x="6" y="2"/>
                    </a:cubicBezTo>
                    <a:cubicBezTo>
                      <a:pt x="6" y="2"/>
                      <a:pt x="5" y="0"/>
                      <a:pt x="5"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38" name="Freeform 414"/>
              <p:cNvSpPr>
                <a:spLocks/>
              </p:cNvSpPr>
              <p:nvPr/>
            </p:nvSpPr>
            <p:spPr bwMode="auto">
              <a:xfrm>
                <a:off x="4763" y="2043"/>
                <a:ext cx="18" cy="18"/>
              </a:xfrm>
              <a:custGeom>
                <a:avLst/>
                <a:gdLst/>
                <a:ahLst/>
                <a:cxnLst>
                  <a:cxn ang="0">
                    <a:pos x="5" y="0"/>
                  </a:cxn>
                  <a:cxn ang="0">
                    <a:pos x="0" y="4"/>
                  </a:cxn>
                  <a:cxn ang="0">
                    <a:pos x="6" y="2"/>
                  </a:cxn>
                  <a:cxn ang="0">
                    <a:pos x="5" y="0"/>
                  </a:cxn>
                </a:cxnLst>
                <a:rect l="0" t="0" r="r" b="b"/>
                <a:pathLst>
                  <a:path w="6" h="5">
                    <a:moveTo>
                      <a:pt x="5" y="0"/>
                    </a:moveTo>
                    <a:cubicBezTo>
                      <a:pt x="5" y="0"/>
                      <a:pt x="1" y="5"/>
                      <a:pt x="0" y="4"/>
                    </a:cubicBezTo>
                    <a:cubicBezTo>
                      <a:pt x="0" y="4"/>
                      <a:pt x="1" y="5"/>
                      <a:pt x="6" y="2"/>
                    </a:cubicBezTo>
                    <a:cubicBezTo>
                      <a:pt x="6" y="2"/>
                      <a:pt x="5" y="0"/>
                      <a:pt x="5"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39" name="Freeform 415"/>
              <p:cNvSpPr>
                <a:spLocks/>
              </p:cNvSpPr>
              <p:nvPr/>
            </p:nvSpPr>
            <p:spPr bwMode="auto">
              <a:xfrm>
                <a:off x="4699" y="2016"/>
                <a:ext cx="23" cy="18"/>
              </a:xfrm>
              <a:custGeom>
                <a:avLst/>
                <a:gdLst/>
                <a:ahLst/>
                <a:cxnLst>
                  <a:cxn ang="0">
                    <a:pos x="6" y="0"/>
                  </a:cxn>
                  <a:cxn ang="0">
                    <a:pos x="0" y="4"/>
                  </a:cxn>
                  <a:cxn ang="0">
                    <a:pos x="7" y="2"/>
                  </a:cxn>
                  <a:cxn ang="0">
                    <a:pos x="6" y="0"/>
                  </a:cxn>
                </a:cxnLst>
                <a:rect l="0" t="0" r="r" b="b"/>
                <a:pathLst>
                  <a:path w="7" h="5">
                    <a:moveTo>
                      <a:pt x="6" y="0"/>
                    </a:moveTo>
                    <a:cubicBezTo>
                      <a:pt x="6" y="0"/>
                      <a:pt x="2" y="5"/>
                      <a:pt x="0" y="4"/>
                    </a:cubicBezTo>
                    <a:cubicBezTo>
                      <a:pt x="0" y="4"/>
                      <a:pt x="2" y="5"/>
                      <a:pt x="7" y="2"/>
                    </a:cubicBezTo>
                    <a:cubicBezTo>
                      <a:pt x="7" y="2"/>
                      <a:pt x="6" y="0"/>
                      <a:pt x="6"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40" name="Freeform 416"/>
              <p:cNvSpPr>
                <a:spLocks/>
              </p:cNvSpPr>
              <p:nvPr/>
            </p:nvSpPr>
            <p:spPr bwMode="auto">
              <a:xfrm>
                <a:off x="4699" y="2016"/>
                <a:ext cx="23" cy="18"/>
              </a:xfrm>
              <a:custGeom>
                <a:avLst/>
                <a:gdLst/>
                <a:ahLst/>
                <a:cxnLst>
                  <a:cxn ang="0">
                    <a:pos x="6" y="0"/>
                  </a:cxn>
                  <a:cxn ang="0">
                    <a:pos x="0" y="4"/>
                  </a:cxn>
                  <a:cxn ang="0">
                    <a:pos x="7" y="2"/>
                  </a:cxn>
                  <a:cxn ang="0">
                    <a:pos x="6" y="0"/>
                  </a:cxn>
                </a:cxnLst>
                <a:rect l="0" t="0" r="r" b="b"/>
                <a:pathLst>
                  <a:path w="7" h="5">
                    <a:moveTo>
                      <a:pt x="6" y="0"/>
                    </a:moveTo>
                    <a:cubicBezTo>
                      <a:pt x="6" y="0"/>
                      <a:pt x="2" y="5"/>
                      <a:pt x="0" y="4"/>
                    </a:cubicBezTo>
                    <a:cubicBezTo>
                      <a:pt x="0" y="4"/>
                      <a:pt x="2" y="5"/>
                      <a:pt x="7" y="2"/>
                    </a:cubicBezTo>
                    <a:cubicBezTo>
                      <a:pt x="7" y="2"/>
                      <a:pt x="6" y="0"/>
                      <a:pt x="6"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41" name="Freeform 417"/>
              <p:cNvSpPr>
                <a:spLocks/>
              </p:cNvSpPr>
              <p:nvPr/>
            </p:nvSpPr>
            <p:spPr bwMode="auto">
              <a:xfrm>
                <a:off x="4667" y="1893"/>
                <a:ext cx="239" cy="178"/>
              </a:xfrm>
              <a:custGeom>
                <a:avLst/>
                <a:gdLst/>
                <a:ahLst/>
                <a:cxnLst>
                  <a:cxn ang="0">
                    <a:pos x="12" y="20"/>
                  </a:cxn>
                  <a:cxn ang="0">
                    <a:pos x="27" y="45"/>
                  </a:cxn>
                  <a:cxn ang="0">
                    <a:pos x="58" y="41"/>
                  </a:cxn>
                  <a:cxn ang="0">
                    <a:pos x="66" y="37"/>
                  </a:cxn>
                  <a:cxn ang="0">
                    <a:pos x="67" y="30"/>
                  </a:cxn>
                  <a:cxn ang="0">
                    <a:pos x="45" y="17"/>
                  </a:cxn>
                  <a:cxn ang="0">
                    <a:pos x="12" y="20"/>
                  </a:cxn>
                </a:cxnLst>
                <a:rect l="0" t="0" r="r" b="b"/>
                <a:pathLst>
                  <a:path w="67" h="51">
                    <a:moveTo>
                      <a:pt x="12" y="20"/>
                    </a:moveTo>
                    <a:cubicBezTo>
                      <a:pt x="12" y="20"/>
                      <a:pt x="0" y="37"/>
                      <a:pt x="27" y="45"/>
                    </a:cubicBezTo>
                    <a:cubicBezTo>
                      <a:pt x="27" y="45"/>
                      <a:pt x="41" y="51"/>
                      <a:pt x="58" y="41"/>
                    </a:cubicBezTo>
                    <a:cubicBezTo>
                      <a:pt x="58" y="41"/>
                      <a:pt x="66" y="37"/>
                      <a:pt x="66" y="37"/>
                    </a:cubicBezTo>
                    <a:cubicBezTo>
                      <a:pt x="66" y="37"/>
                      <a:pt x="67" y="30"/>
                      <a:pt x="67" y="30"/>
                    </a:cubicBezTo>
                    <a:cubicBezTo>
                      <a:pt x="67" y="30"/>
                      <a:pt x="50" y="23"/>
                      <a:pt x="45" y="17"/>
                    </a:cubicBezTo>
                    <a:cubicBezTo>
                      <a:pt x="45" y="17"/>
                      <a:pt x="22" y="0"/>
                      <a:pt x="12" y="2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grpSp>
        <p:grpSp>
          <p:nvGrpSpPr>
            <p:cNvPr id="4" name="Group 418"/>
            <p:cNvGrpSpPr>
              <a:grpSpLocks/>
            </p:cNvGrpSpPr>
            <p:nvPr/>
          </p:nvGrpSpPr>
          <p:grpSpPr bwMode="auto">
            <a:xfrm>
              <a:off x="4403" y="1255"/>
              <a:ext cx="926" cy="875"/>
              <a:chOff x="4403" y="1255"/>
              <a:chExt cx="926" cy="875"/>
            </a:xfrm>
          </p:grpSpPr>
          <p:sp>
            <p:nvSpPr>
              <p:cNvPr id="1443" name="Freeform 419"/>
              <p:cNvSpPr>
                <a:spLocks/>
              </p:cNvSpPr>
              <p:nvPr/>
            </p:nvSpPr>
            <p:spPr bwMode="auto">
              <a:xfrm>
                <a:off x="4718" y="1929"/>
                <a:ext cx="174" cy="73"/>
              </a:xfrm>
              <a:custGeom>
                <a:avLst/>
                <a:gdLst/>
                <a:ahLst/>
                <a:cxnLst>
                  <a:cxn ang="0">
                    <a:pos x="1" y="8"/>
                  </a:cxn>
                  <a:cxn ang="0">
                    <a:pos x="0" y="8"/>
                  </a:cxn>
                  <a:cxn ang="0">
                    <a:pos x="1" y="4"/>
                  </a:cxn>
                  <a:cxn ang="0">
                    <a:pos x="12" y="0"/>
                  </a:cxn>
                  <a:cxn ang="0">
                    <a:pos x="29" y="5"/>
                  </a:cxn>
                  <a:cxn ang="0">
                    <a:pos x="32" y="8"/>
                  </a:cxn>
                  <a:cxn ang="0">
                    <a:pos x="46" y="16"/>
                  </a:cxn>
                  <a:cxn ang="0">
                    <a:pos x="49" y="18"/>
                  </a:cxn>
                  <a:cxn ang="0">
                    <a:pos x="43" y="19"/>
                  </a:cxn>
                  <a:cxn ang="0">
                    <a:pos x="34" y="15"/>
                  </a:cxn>
                  <a:cxn ang="0">
                    <a:pos x="27" y="11"/>
                  </a:cxn>
                  <a:cxn ang="0">
                    <a:pos x="16" y="6"/>
                  </a:cxn>
                  <a:cxn ang="0">
                    <a:pos x="6" y="6"/>
                  </a:cxn>
                  <a:cxn ang="0">
                    <a:pos x="1" y="8"/>
                  </a:cxn>
                </a:cxnLst>
                <a:rect l="0" t="0" r="r" b="b"/>
                <a:pathLst>
                  <a:path w="49" h="21">
                    <a:moveTo>
                      <a:pt x="1" y="8"/>
                    </a:moveTo>
                    <a:cubicBezTo>
                      <a:pt x="0" y="8"/>
                      <a:pt x="0" y="8"/>
                      <a:pt x="0" y="8"/>
                    </a:cubicBezTo>
                    <a:cubicBezTo>
                      <a:pt x="0" y="7"/>
                      <a:pt x="0" y="5"/>
                      <a:pt x="1" y="4"/>
                    </a:cubicBezTo>
                    <a:cubicBezTo>
                      <a:pt x="4" y="1"/>
                      <a:pt x="8" y="0"/>
                      <a:pt x="12" y="0"/>
                    </a:cubicBezTo>
                    <a:cubicBezTo>
                      <a:pt x="18" y="0"/>
                      <a:pt x="24" y="2"/>
                      <a:pt x="29" y="5"/>
                    </a:cubicBezTo>
                    <a:cubicBezTo>
                      <a:pt x="30" y="6"/>
                      <a:pt x="31" y="7"/>
                      <a:pt x="32" y="8"/>
                    </a:cubicBezTo>
                    <a:cubicBezTo>
                      <a:pt x="37" y="12"/>
                      <a:pt x="41" y="15"/>
                      <a:pt x="46" y="16"/>
                    </a:cubicBezTo>
                    <a:cubicBezTo>
                      <a:pt x="47" y="17"/>
                      <a:pt x="48" y="18"/>
                      <a:pt x="49" y="18"/>
                    </a:cubicBezTo>
                    <a:cubicBezTo>
                      <a:pt x="47" y="21"/>
                      <a:pt x="45" y="20"/>
                      <a:pt x="43" y="19"/>
                    </a:cubicBezTo>
                    <a:cubicBezTo>
                      <a:pt x="40" y="18"/>
                      <a:pt x="37" y="17"/>
                      <a:pt x="34" y="15"/>
                    </a:cubicBezTo>
                    <a:cubicBezTo>
                      <a:pt x="32" y="14"/>
                      <a:pt x="29" y="12"/>
                      <a:pt x="27" y="11"/>
                    </a:cubicBezTo>
                    <a:cubicBezTo>
                      <a:pt x="23" y="10"/>
                      <a:pt x="20" y="7"/>
                      <a:pt x="16" y="6"/>
                    </a:cubicBezTo>
                    <a:cubicBezTo>
                      <a:pt x="14" y="6"/>
                      <a:pt x="8" y="5"/>
                      <a:pt x="6" y="6"/>
                    </a:cubicBezTo>
                    <a:cubicBezTo>
                      <a:pt x="4" y="7"/>
                      <a:pt x="2" y="9"/>
                      <a:pt x="1" y="8"/>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444" name="Freeform 420"/>
              <p:cNvSpPr>
                <a:spLocks/>
              </p:cNvSpPr>
              <p:nvPr/>
            </p:nvSpPr>
            <p:spPr bwMode="auto">
              <a:xfrm>
                <a:off x="4718" y="1929"/>
                <a:ext cx="170" cy="68"/>
              </a:xfrm>
              <a:custGeom>
                <a:avLst/>
                <a:gdLst/>
                <a:ahLst/>
                <a:cxnLst>
                  <a:cxn ang="0">
                    <a:pos x="2" y="4"/>
                  </a:cxn>
                  <a:cxn ang="0">
                    <a:pos x="8" y="1"/>
                  </a:cxn>
                  <a:cxn ang="0">
                    <a:pos x="12" y="0"/>
                  </a:cxn>
                  <a:cxn ang="0">
                    <a:pos x="20" y="1"/>
                  </a:cxn>
                  <a:cxn ang="0">
                    <a:pos x="23" y="3"/>
                  </a:cxn>
                  <a:cxn ang="0">
                    <a:pos x="29" y="6"/>
                  </a:cxn>
                  <a:cxn ang="0">
                    <a:pos x="32" y="9"/>
                  </a:cxn>
                  <a:cxn ang="0">
                    <a:pos x="46" y="17"/>
                  </a:cxn>
                  <a:cxn ang="0">
                    <a:pos x="46" y="17"/>
                  </a:cxn>
                  <a:cxn ang="0">
                    <a:pos x="48" y="18"/>
                  </a:cxn>
                  <a:cxn ang="0">
                    <a:pos x="42" y="19"/>
                  </a:cxn>
                  <a:cxn ang="0">
                    <a:pos x="34" y="15"/>
                  </a:cxn>
                  <a:cxn ang="0">
                    <a:pos x="33" y="14"/>
                  </a:cxn>
                  <a:cxn ang="0">
                    <a:pos x="26" y="11"/>
                  </a:cxn>
                  <a:cxn ang="0">
                    <a:pos x="21" y="8"/>
                  </a:cxn>
                  <a:cxn ang="0">
                    <a:pos x="17" y="6"/>
                  </a:cxn>
                  <a:cxn ang="0">
                    <a:pos x="13" y="5"/>
                  </a:cxn>
                  <a:cxn ang="0">
                    <a:pos x="6" y="6"/>
                  </a:cxn>
                  <a:cxn ang="0">
                    <a:pos x="1" y="8"/>
                  </a:cxn>
                  <a:cxn ang="0">
                    <a:pos x="0" y="8"/>
                  </a:cxn>
                  <a:cxn ang="0">
                    <a:pos x="0" y="7"/>
                  </a:cxn>
                  <a:cxn ang="0">
                    <a:pos x="0" y="7"/>
                  </a:cxn>
                  <a:cxn ang="0">
                    <a:pos x="2" y="4"/>
                  </a:cxn>
                </a:cxnLst>
                <a:rect l="0" t="0" r="r" b="b"/>
                <a:pathLst>
                  <a:path w="48" h="20">
                    <a:moveTo>
                      <a:pt x="2" y="4"/>
                    </a:moveTo>
                    <a:cubicBezTo>
                      <a:pt x="4" y="2"/>
                      <a:pt x="6" y="1"/>
                      <a:pt x="8" y="1"/>
                    </a:cubicBezTo>
                    <a:cubicBezTo>
                      <a:pt x="9" y="0"/>
                      <a:pt x="11" y="0"/>
                      <a:pt x="12" y="0"/>
                    </a:cubicBezTo>
                    <a:cubicBezTo>
                      <a:pt x="15" y="0"/>
                      <a:pt x="17" y="1"/>
                      <a:pt x="20" y="1"/>
                    </a:cubicBezTo>
                    <a:cubicBezTo>
                      <a:pt x="21" y="2"/>
                      <a:pt x="22" y="2"/>
                      <a:pt x="23" y="3"/>
                    </a:cubicBezTo>
                    <a:cubicBezTo>
                      <a:pt x="25" y="4"/>
                      <a:pt x="27" y="5"/>
                      <a:pt x="29" y="6"/>
                    </a:cubicBezTo>
                    <a:cubicBezTo>
                      <a:pt x="30" y="7"/>
                      <a:pt x="31" y="8"/>
                      <a:pt x="32" y="9"/>
                    </a:cubicBezTo>
                    <a:cubicBezTo>
                      <a:pt x="36" y="12"/>
                      <a:pt x="41" y="15"/>
                      <a:pt x="46" y="17"/>
                    </a:cubicBezTo>
                    <a:cubicBezTo>
                      <a:pt x="46" y="17"/>
                      <a:pt x="46" y="17"/>
                      <a:pt x="46" y="17"/>
                    </a:cubicBezTo>
                    <a:cubicBezTo>
                      <a:pt x="47" y="17"/>
                      <a:pt x="47" y="18"/>
                      <a:pt x="48" y="18"/>
                    </a:cubicBezTo>
                    <a:cubicBezTo>
                      <a:pt x="47" y="20"/>
                      <a:pt x="44" y="20"/>
                      <a:pt x="42" y="19"/>
                    </a:cubicBezTo>
                    <a:cubicBezTo>
                      <a:pt x="39" y="17"/>
                      <a:pt x="37" y="16"/>
                      <a:pt x="34" y="15"/>
                    </a:cubicBezTo>
                    <a:cubicBezTo>
                      <a:pt x="33" y="15"/>
                      <a:pt x="33" y="15"/>
                      <a:pt x="33" y="14"/>
                    </a:cubicBezTo>
                    <a:cubicBezTo>
                      <a:pt x="31" y="13"/>
                      <a:pt x="29" y="12"/>
                      <a:pt x="26" y="11"/>
                    </a:cubicBezTo>
                    <a:cubicBezTo>
                      <a:pt x="24" y="10"/>
                      <a:pt x="23" y="9"/>
                      <a:pt x="21" y="8"/>
                    </a:cubicBezTo>
                    <a:cubicBezTo>
                      <a:pt x="19" y="7"/>
                      <a:pt x="18" y="7"/>
                      <a:pt x="17" y="6"/>
                    </a:cubicBezTo>
                    <a:cubicBezTo>
                      <a:pt x="16" y="6"/>
                      <a:pt x="15" y="6"/>
                      <a:pt x="13" y="5"/>
                    </a:cubicBezTo>
                    <a:cubicBezTo>
                      <a:pt x="11" y="5"/>
                      <a:pt x="8" y="5"/>
                      <a:pt x="6" y="6"/>
                    </a:cubicBezTo>
                    <a:cubicBezTo>
                      <a:pt x="4" y="7"/>
                      <a:pt x="2" y="9"/>
                      <a:pt x="1" y="8"/>
                    </a:cubicBezTo>
                    <a:cubicBezTo>
                      <a:pt x="1" y="8"/>
                      <a:pt x="0" y="8"/>
                      <a:pt x="0" y="8"/>
                    </a:cubicBezTo>
                    <a:cubicBezTo>
                      <a:pt x="0" y="8"/>
                      <a:pt x="0" y="7"/>
                      <a:pt x="0" y="7"/>
                    </a:cubicBezTo>
                    <a:cubicBezTo>
                      <a:pt x="0" y="7"/>
                      <a:pt x="0" y="7"/>
                      <a:pt x="0" y="7"/>
                    </a:cubicBezTo>
                    <a:cubicBezTo>
                      <a:pt x="1" y="6"/>
                      <a:pt x="1" y="5"/>
                      <a:pt x="2" y="4"/>
                    </a:cubicBezTo>
                    <a:close/>
                  </a:path>
                </a:pathLst>
              </a:custGeom>
              <a:solidFill>
                <a:srgbClr val="147C5D"/>
              </a:solidFill>
              <a:ln w="9525">
                <a:noFill/>
                <a:round/>
                <a:headEnd/>
                <a:tailEnd/>
              </a:ln>
            </p:spPr>
            <p:txBody>
              <a:bodyPr/>
              <a:lstStyle/>
              <a:p>
                <a:pPr>
                  <a:defRPr/>
                </a:pPr>
                <a:endParaRPr lang="es-MX">
                  <a:latin typeface="Arial" charset="0"/>
                  <a:cs typeface="Arial" charset="0"/>
                </a:endParaRPr>
              </a:p>
            </p:txBody>
          </p:sp>
          <p:sp>
            <p:nvSpPr>
              <p:cNvPr id="1445" name="Freeform 421"/>
              <p:cNvSpPr>
                <a:spLocks/>
              </p:cNvSpPr>
              <p:nvPr/>
            </p:nvSpPr>
            <p:spPr bwMode="auto">
              <a:xfrm>
                <a:off x="4722" y="1934"/>
                <a:ext cx="165" cy="64"/>
              </a:xfrm>
              <a:custGeom>
                <a:avLst/>
                <a:gdLst/>
                <a:ahLst/>
                <a:cxnLst>
                  <a:cxn ang="0">
                    <a:pos x="2" y="3"/>
                  </a:cxn>
                  <a:cxn ang="0">
                    <a:pos x="8" y="0"/>
                  </a:cxn>
                  <a:cxn ang="0">
                    <a:pos x="12" y="0"/>
                  </a:cxn>
                  <a:cxn ang="0">
                    <a:pos x="19" y="1"/>
                  </a:cxn>
                  <a:cxn ang="0">
                    <a:pos x="22" y="2"/>
                  </a:cxn>
                  <a:cxn ang="0">
                    <a:pos x="28" y="6"/>
                  </a:cxn>
                  <a:cxn ang="0">
                    <a:pos x="31" y="8"/>
                  </a:cxn>
                  <a:cxn ang="0">
                    <a:pos x="45" y="16"/>
                  </a:cxn>
                  <a:cxn ang="0">
                    <a:pos x="45" y="16"/>
                  </a:cxn>
                  <a:cxn ang="0">
                    <a:pos x="46" y="17"/>
                  </a:cxn>
                  <a:cxn ang="0">
                    <a:pos x="41" y="17"/>
                  </a:cxn>
                  <a:cxn ang="0">
                    <a:pos x="32" y="13"/>
                  </a:cxn>
                  <a:cxn ang="0">
                    <a:pos x="31" y="13"/>
                  </a:cxn>
                  <a:cxn ang="0">
                    <a:pos x="25" y="9"/>
                  </a:cxn>
                  <a:cxn ang="0">
                    <a:pos x="20" y="7"/>
                  </a:cxn>
                  <a:cxn ang="0">
                    <a:pos x="16" y="5"/>
                  </a:cxn>
                  <a:cxn ang="0">
                    <a:pos x="13" y="4"/>
                  </a:cxn>
                  <a:cxn ang="0">
                    <a:pos x="6" y="4"/>
                  </a:cxn>
                  <a:cxn ang="0">
                    <a:pos x="1" y="6"/>
                  </a:cxn>
                  <a:cxn ang="0">
                    <a:pos x="0" y="6"/>
                  </a:cxn>
                  <a:cxn ang="0">
                    <a:pos x="0" y="6"/>
                  </a:cxn>
                  <a:cxn ang="0">
                    <a:pos x="0" y="6"/>
                  </a:cxn>
                  <a:cxn ang="0">
                    <a:pos x="2" y="3"/>
                  </a:cxn>
                </a:cxnLst>
                <a:rect l="0" t="0" r="r" b="b"/>
                <a:pathLst>
                  <a:path w="46" h="19">
                    <a:moveTo>
                      <a:pt x="2" y="3"/>
                    </a:moveTo>
                    <a:cubicBezTo>
                      <a:pt x="3" y="1"/>
                      <a:pt x="6" y="0"/>
                      <a:pt x="8" y="0"/>
                    </a:cubicBezTo>
                    <a:cubicBezTo>
                      <a:pt x="9" y="0"/>
                      <a:pt x="10" y="0"/>
                      <a:pt x="12" y="0"/>
                    </a:cubicBezTo>
                    <a:cubicBezTo>
                      <a:pt x="14" y="0"/>
                      <a:pt x="17" y="0"/>
                      <a:pt x="19" y="1"/>
                    </a:cubicBezTo>
                    <a:cubicBezTo>
                      <a:pt x="20" y="2"/>
                      <a:pt x="21" y="2"/>
                      <a:pt x="22" y="2"/>
                    </a:cubicBezTo>
                    <a:cubicBezTo>
                      <a:pt x="24" y="3"/>
                      <a:pt x="26" y="5"/>
                      <a:pt x="28" y="6"/>
                    </a:cubicBezTo>
                    <a:cubicBezTo>
                      <a:pt x="29" y="6"/>
                      <a:pt x="30" y="8"/>
                      <a:pt x="31" y="8"/>
                    </a:cubicBezTo>
                    <a:cubicBezTo>
                      <a:pt x="35" y="11"/>
                      <a:pt x="41" y="15"/>
                      <a:pt x="45" y="16"/>
                    </a:cubicBezTo>
                    <a:cubicBezTo>
                      <a:pt x="45" y="16"/>
                      <a:pt x="45" y="16"/>
                      <a:pt x="45" y="16"/>
                    </a:cubicBezTo>
                    <a:cubicBezTo>
                      <a:pt x="46" y="17"/>
                      <a:pt x="46" y="17"/>
                      <a:pt x="46" y="17"/>
                    </a:cubicBezTo>
                    <a:cubicBezTo>
                      <a:pt x="45" y="19"/>
                      <a:pt x="43" y="18"/>
                      <a:pt x="41" y="17"/>
                    </a:cubicBezTo>
                    <a:cubicBezTo>
                      <a:pt x="38" y="16"/>
                      <a:pt x="35" y="15"/>
                      <a:pt x="32" y="13"/>
                    </a:cubicBezTo>
                    <a:cubicBezTo>
                      <a:pt x="32" y="13"/>
                      <a:pt x="32" y="13"/>
                      <a:pt x="31" y="13"/>
                    </a:cubicBezTo>
                    <a:cubicBezTo>
                      <a:pt x="29" y="12"/>
                      <a:pt x="27" y="10"/>
                      <a:pt x="25" y="9"/>
                    </a:cubicBezTo>
                    <a:cubicBezTo>
                      <a:pt x="23" y="9"/>
                      <a:pt x="22" y="7"/>
                      <a:pt x="20" y="7"/>
                    </a:cubicBezTo>
                    <a:cubicBezTo>
                      <a:pt x="19" y="6"/>
                      <a:pt x="17" y="5"/>
                      <a:pt x="16" y="5"/>
                    </a:cubicBezTo>
                    <a:cubicBezTo>
                      <a:pt x="15" y="5"/>
                      <a:pt x="14" y="4"/>
                      <a:pt x="13" y="4"/>
                    </a:cubicBezTo>
                    <a:cubicBezTo>
                      <a:pt x="10" y="4"/>
                      <a:pt x="8" y="3"/>
                      <a:pt x="6" y="4"/>
                    </a:cubicBezTo>
                    <a:cubicBezTo>
                      <a:pt x="4" y="5"/>
                      <a:pt x="2" y="7"/>
                      <a:pt x="1" y="6"/>
                    </a:cubicBezTo>
                    <a:cubicBezTo>
                      <a:pt x="1" y="6"/>
                      <a:pt x="0" y="6"/>
                      <a:pt x="0" y="6"/>
                    </a:cubicBezTo>
                    <a:cubicBezTo>
                      <a:pt x="0" y="6"/>
                      <a:pt x="0" y="6"/>
                      <a:pt x="0" y="6"/>
                    </a:cubicBezTo>
                    <a:cubicBezTo>
                      <a:pt x="0" y="6"/>
                      <a:pt x="0" y="6"/>
                      <a:pt x="0" y="6"/>
                    </a:cubicBezTo>
                    <a:cubicBezTo>
                      <a:pt x="0" y="5"/>
                      <a:pt x="1" y="4"/>
                      <a:pt x="2" y="3"/>
                    </a:cubicBezTo>
                    <a:close/>
                  </a:path>
                </a:pathLst>
              </a:custGeom>
              <a:solidFill>
                <a:srgbClr val="488C63"/>
              </a:solidFill>
              <a:ln w="9525">
                <a:noFill/>
                <a:round/>
                <a:headEnd/>
                <a:tailEnd/>
              </a:ln>
            </p:spPr>
            <p:txBody>
              <a:bodyPr/>
              <a:lstStyle/>
              <a:p>
                <a:pPr>
                  <a:defRPr/>
                </a:pPr>
                <a:endParaRPr lang="es-MX">
                  <a:latin typeface="Arial" charset="0"/>
                  <a:cs typeface="Arial" charset="0"/>
                </a:endParaRPr>
              </a:p>
            </p:txBody>
          </p:sp>
          <p:sp>
            <p:nvSpPr>
              <p:cNvPr id="1446" name="Freeform 422"/>
              <p:cNvSpPr>
                <a:spLocks/>
              </p:cNvSpPr>
              <p:nvPr/>
            </p:nvSpPr>
            <p:spPr bwMode="auto">
              <a:xfrm>
                <a:off x="4727" y="1934"/>
                <a:ext cx="161" cy="64"/>
              </a:xfrm>
              <a:custGeom>
                <a:avLst/>
                <a:gdLst/>
                <a:ahLst/>
                <a:cxnLst>
                  <a:cxn ang="0">
                    <a:pos x="1" y="3"/>
                  </a:cxn>
                  <a:cxn ang="0">
                    <a:pos x="7" y="0"/>
                  </a:cxn>
                  <a:cxn ang="0">
                    <a:pos x="11" y="0"/>
                  </a:cxn>
                  <a:cxn ang="0">
                    <a:pos x="18" y="2"/>
                  </a:cxn>
                  <a:cxn ang="0">
                    <a:pos x="21" y="3"/>
                  </a:cxn>
                  <a:cxn ang="0">
                    <a:pos x="27" y="7"/>
                  </a:cxn>
                  <a:cxn ang="0">
                    <a:pos x="30" y="9"/>
                  </a:cxn>
                  <a:cxn ang="0">
                    <a:pos x="44" y="16"/>
                  </a:cxn>
                  <a:cxn ang="0">
                    <a:pos x="44" y="17"/>
                  </a:cxn>
                  <a:cxn ang="0">
                    <a:pos x="45" y="18"/>
                  </a:cxn>
                  <a:cxn ang="0">
                    <a:pos x="39" y="17"/>
                  </a:cxn>
                  <a:cxn ang="0">
                    <a:pos x="31" y="13"/>
                  </a:cxn>
                  <a:cxn ang="0">
                    <a:pos x="30" y="12"/>
                  </a:cxn>
                  <a:cxn ang="0">
                    <a:pos x="24" y="9"/>
                  </a:cxn>
                  <a:cxn ang="0">
                    <a:pos x="19" y="6"/>
                  </a:cxn>
                  <a:cxn ang="0">
                    <a:pos x="15" y="5"/>
                  </a:cxn>
                  <a:cxn ang="0">
                    <a:pos x="12" y="4"/>
                  </a:cxn>
                  <a:cxn ang="0">
                    <a:pos x="5" y="4"/>
                  </a:cxn>
                  <a:cxn ang="0">
                    <a:pos x="0" y="6"/>
                  </a:cxn>
                  <a:cxn ang="0">
                    <a:pos x="0" y="6"/>
                  </a:cxn>
                  <a:cxn ang="0">
                    <a:pos x="0" y="6"/>
                  </a:cxn>
                  <a:cxn ang="0">
                    <a:pos x="0" y="5"/>
                  </a:cxn>
                  <a:cxn ang="0">
                    <a:pos x="1" y="3"/>
                  </a:cxn>
                </a:cxnLst>
                <a:rect l="0" t="0" r="r" b="b"/>
                <a:pathLst>
                  <a:path w="45" h="19">
                    <a:moveTo>
                      <a:pt x="1" y="3"/>
                    </a:moveTo>
                    <a:cubicBezTo>
                      <a:pt x="2" y="2"/>
                      <a:pt x="6" y="1"/>
                      <a:pt x="7" y="0"/>
                    </a:cubicBezTo>
                    <a:cubicBezTo>
                      <a:pt x="9" y="0"/>
                      <a:pt x="10" y="0"/>
                      <a:pt x="11" y="0"/>
                    </a:cubicBezTo>
                    <a:cubicBezTo>
                      <a:pt x="14" y="1"/>
                      <a:pt x="16" y="1"/>
                      <a:pt x="18" y="2"/>
                    </a:cubicBezTo>
                    <a:cubicBezTo>
                      <a:pt x="19" y="2"/>
                      <a:pt x="20" y="3"/>
                      <a:pt x="21" y="3"/>
                    </a:cubicBezTo>
                    <a:cubicBezTo>
                      <a:pt x="23" y="4"/>
                      <a:pt x="25" y="5"/>
                      <a:pt x="27" y="7"/>
                    </a:cubicBezTo>
                    <a:cubicBezTo>
                      <a:pt x="28" y="7"/>
                      <a:pt x="29" y="8"/>
                      <a:pt x="30" y="9"/>
                    </a:cubicBezTo>
                    <a:cubicBezTo>
                      <a:pt x="34" y="11"/>
                      <a:pt x="40" y="15"/>
                      <a:pt x="44" y="16"/>
                    </a:cubicBezTo>
                    <a:cubicBezTo>
                      <a:pt x="44" y="16"/>
                      <a:pt x="44" y="16"/>
                      <a:pt x="44" y="17"/>
                    </a:cubicBezTo>
                    <a:cubicBezTo>
                      <a:pt x="44" y="17"/>
                      <a:pt x="44" y="17"/>
                      <a:pt x="45" y="18"/>
                    </a:cubicBezTo>
                    <a:cubicBezTo>
                      <a:pt x="43" y="19"/>
                      <a:pt x="41" y="18"/>
                      <a:pt x="39" y="17"/>
                    </a:cubicBezTo>
                    <a:cubicBezTo>
                      <a:pt x="36" y="16"/>
                      <a:pt x="33" y="14"/>
                      <a:pt x="31" y="13"/>
                    </a:cubicBezTo>
                    <a:cubicBezTo>
                      <a:pt x="31" y="13"/>
                      <a:pt x="30" y="13"/>
                      <a:pt x="30" y="12"/>
                    </a:cubicBezTo>
                    <a:cubicBezTo>
                      <a:pt x="28" y="11"/>
                      <a:pt x="26" y="10"/>
                      <a:pt x="24" y="9"/>
                    </a:cubicBezTo>
                    <a:cubicBezTo>
                      <a:pt x="22" y="8"/>
                      <a:pt x="21" y="7"/>
                      <a:pt x="19" y="6"/>
                    </a:cubicBezTo>
                    <a:cubicBezTo>
                      <a:pt x="18" y="6"/>
                      <a:pt x="16" y="5"/>
                      <a:pt x="15" y="5"/>
                    </a:cubicBezTo>
                    <a:cubicBezTo>
                      <a:pt x="14" y="5"/>
                      <a:pt x="13" y="4"/>
                      <a:pt x="12" y="4"/>
                    </a:cubicBezTo>
                    <a:cubicBezTo>
                      <a:pt x="10" y="3"/>
                      <a:pt x="7" y="3"/>
                      <a:pt x="5" y="4"/>
                    </a:cubicBezTo>
                    <a:cubicBezTo>
                      <a:pt x="4" y="5"/>
                      <a:pt x="2" y="6"/>
                      <a:pt x="0" y="6"/>
                    </a:cubicBezTo>
                    <a:cubicBezTo>
                      <a:pt x="0" y="6"/>
                      <a:pt x="0" y="6"/>
                      <a:pt x="0" y="6"/>
                    </a:cubicBezTo>
                    <a:cubicBezTo>
                      <a:pt x="0" y="6"/>
                      <a:pt x="0" y="6"/>
                      <a:pt x="0" y="6"/>
                    </a:cubicBezTo>
                    <a:cubicBezTo>
                      <a:pt x="0" y="6"/>
                      <a:pt x="0" y="6"/>
                      <a:pt x="0" y="5"/>
                    </a:cubicBezTo>
                    <a:cubicBezTo>
                      <a:pt x="0" y="4"/>
                      <a:pt x="1" y="4"/>
                      <a:pt x="1" y="3"/>
                    </a:cubicBezTo>
                    <a:close/>
                  </a:path>
                </a:pathLst>
              </a:custGeom>
              <a:solidFill>
                <a:srgbClr val="6A9D69"/>
              </a:solidFill>
              <a:ln w="9525">
                <a:noFill/>
                <a:round/>
                <a:headEnd/>
                <a:tailEnd/>
              </a:ln>
            </p:spPr>
            <p:txBody>
              <a:bodyPr/>
              <a:lstStyle/>
              <a:p>
                <a:pPr>
                  <a:defRPr/>
                </a:pPr>
                <a:endParaRPr lang="es-MX">
                  <a:latin typeface="Arial" charset="0"/>
                  <a:cs typeface="Arial" charset="0"/>
                </a:endParaRPr>
              </a:p>
            </p:txBody>
          </p:sp>
          <p:sp>
            <p:nvSpPr>
              <p:cNvPr id="1447" name="Freeform 423"/>
              <p:cNvSpPr>
                <a:spLocks/>
              </p:cNvSpPr>
              <p:nvPr/>
            </p:nvSpPr>
            <p:spPr bwMode="auto">
              <a:xfrm>
                <a:off x="4727" y="1938"/>
                <a:ext cx="156" cy="59"/>
              </a:xfrm>
              <a:custGeom>
                <a:avLst/>
                <a:gdLst/>
                <a:ahLst/>
                <a:cxnLst>
                  <a:cxn ang="0">
                    <a:pos x="2" y="2"/>
                  </a:cxn>
                  <a:cxn ang="0">
                    <a:pos x="8" y="0"/>
                  </a:cxn>
                  <a:cxn ang="0">
                    <a:pos x="12" y="0"/>
                  </a:cxn>
                  <a:cxn ang="0">
                    <a:pos x="18" y="2"/>
                  </a:cxn>
                  <a:cxn ang="0">
                    <a:pos x="21" y="3"/>
                  </a:cxn>
                  <a:cxn ang="0">
                    <a:pos x="27" y="6"/>
                  </a:cxn>
                  <a:cxn ang="0">
                    <a:pos x="30" y="8"/>
                  </a:cxn>
                  <a:cxn ang="0">
                    <a:pos x="43" y="16"/>
                  </a:cxn>
                  <a:cxn ang="0">
                    <a:pos x="44" y="16"/>
                  </a:cxn>
                  <a:cxn ang="0">
                    <a:pos x="44" y="17"/>
                  </a:cxn>
                  <a:cxn ang="0">
                    <a:pos x="39" y="16"/>
                  </a:cxn>
                  <a:cxn ang="0">
                    <a:pos x="31" y="11"/>
                  </a:cxn>
                  <a:cxn ang="0">
                    <a:pos x="30" y="11"/>
                  </a:cxn>
                  <a:cxn ang="0">
                    <a:pos x="24" y="8"/>
                  </a:cxn>
                  <a:cxn ang="0">
                    <a:pos x="19" y="5"/>
                  </a:cxn>
                  <a:cxn ang="0">
                    <a:pos x="15" y="4"/>
                  </a:cxn>
                  <a:cxn ang="0">
                    <a:pos x="12" y="3"/>
                  </a:cxn>
                  <a:cxn ang="0">
                    <a:pos x="6" y="2"/>
                  </a:cxn>
                  <a:cxn ang="0">
                    <a:pos x="1" y="4"/>
                  </a:cxn>
                  <a:cxn ang="0">
                    <a:pos x="0" y="5"/>
                  </a:cxn>
                  <a:cxn ang="0">
                    <a:pos x="0" y="5"/>
                  </a:cxn>
                  <a:cxn ang="0">
                    <a:pos x="0" y="4"/>
                  </a:cxn>
                  <a:cxn ang="0">
                    <a:pos x="2" y="2"/>
                  </a:cxn>
                </a:cxnLst>
                <a:rect l="0" t="0" r="r" b="b"/>
                <a:pathLst>
                  <a:path w="44" h="17">
                    <a:moveTo>
                      <a:pt x="2" y="2"/>
                    </a:moveTo>
                    <a:cubicBezTo>
                      <a:pt x="3" y="1"/>
                      <a:pt x="7" y="0"/>
                      <a:pt x="8" y="0"/>
                    </a:cubicBezTo>
                    <a:cubicBezTo>
                      <a:pt x="9" y="0"/>
                      <a:pt x="11" y="0"/>
                      <a:pt x="12" y="0"/>
                    </a:cubicBezTo>
                    <a:cubicBezTo>
                      <a:pt x="14" y="0"/>
                      <a:pt x="16" y="1"/>
                      <a:pt x="18" y="2"/>
                    </a:cubicBezTo>
                    <a:cubicBezTo>
                      <a:pt x="19" y="2"/>
                      <a:pt x="20" y="2"/>
                      <a:pt x="21" y="3"/>
                    </a:cubicBezTo>
                    <a:cubicBezTo>
                      <a:pt x="23" y="4"/>
                      <a:pt x="25" y="5"/>
                      <a:pt x="27" y="6"/>
                    </a:cubicBezTo>
                    <a:cubicBezTo>
                      <a:pt x="28" y="7"/>
                      <a:pt x="29" y="8"/>
                      <a:pt x="30" y="8"/>
                    </a:cubicBezTo>
                    <a:cubicBezTo>
                      <a:pt x="33" y="11"/>
                      <a:pt x="40" y="15"/>
                      <a:pt x="43" y="16"/>
                    </a:cubicBezTo>
                    <a:cubicBezTo>
                      <a:pt x="44" y="16"/>
                      <a:pt x="44" y="16"/>
                      <a:pt x="44" y="16"/>
                    </a:cubicBezTo>
                    <a:cubicBezTo>
                      <a:pt x="44" y="16"/>
                      <a:pt x="44" y="17"/>
                      <a:pt x="44" y="17"/>
                    </a:cubicBezTo>
                    <a:cubicBezTo>
                      <a:pt x="43" y="17"/>
                      <a:pt x="41" y="17"/>
                      <a:pt x="39" y="16"/>
                    </a:cubicBezTo>
                    <a:cubicBezTo>
                      <a:pt x="36" y="14"/>
                      <a:pt x="33" y="12"/>
                      <a:pt x="31" y="11"/>
                    </a:cubicBezTo>
                    <a:cubicBezTo>
                      <a:pt x="30" y="11"/>
                      <a:pt x="30" y="11"/>
                      <a:pt x="30" y="11"/>
                    </a:cubicBezTo>
                    <a:cubicBezTo>
                      <a:pt x="28" y="10"/>
                      <a:pt x="26" y="9"/>
                      <a:pt x="24" y="8"/>
                    </a:cubicBezTo>
                    <a:cubicBezTo>
                      <a:pt x="22" y="7"/>
                      <a:pt x="21" y="6"/>
                      <a:pt x="19" y="5"/>
                    </a:cubicBezTo>
                    <a:cubicBezTo>
                      <a:pt x="18" y="4"/>
                      <a:pt x="16" y="4"/>
                      <a:pt x="15" y="4"/>
                    </a:cubicBezTo>
                    <a:cubicBezTo>
                      <a:pt x="14" y="3"/>
                      <a:pt x="13" y="3"/>
                      <a:pt x="12" y="3"/>
                    </a:cubicBezTo>
                    <a:cubicBezTo>
                      <a:pt x="10" y="2"/>
                      <a:pt x="8" y="2"/>
                      <a:pt x="6" y="2"/>
                    </a:cubicBezTo>
                    <a:cubicBezTo>
                      <a:pt x="4" y="3"/>
                      <a:pt x="2" y="4"/>
                      <a:pt x="1" y="4"/>
                    </a:cubicBezTo>
                    <a:cubicBezTo>
                      <a:pt x="1" y="4"/>
                      <a:pt x="1" y="5"/>
                      <a:pt x="0" y="5"/>
                    </a:cubicBezTo>
                    <a:cubicBezTo>
                      <a:pt x="0" y="5"/>
                      <a:pt x="0" y="5"/>
                      <a:pt x="0" y="5"/>
                    </a:cubicBezTo>
                    <a:cubicBezTo>
                      <a:pt x="0" y="4"/>
                      <a:pt x="0" y="4"/>
                      <a:pt x="0" y="4"/>
                    </a:cubicBezTo>
                    <a:cubicBezTo>
                      <a:pt x="0" y="3"/>
                      <a:pt x="1" y="2"/>
                      <a:pt x="2" y="2"/>
                    </a:cubicBezTo>
                    <a:close/>
                  </a:path>
                </a:pathLst>
              </a:custGeom>
              <a:solidFill>
                <a:srgbClr val="8DB26F"/>
              </a:solidFill>
              <a:ln w="9525">
                <a:noFill/>
                <a:round/>
                <a:headEnd/>
                <a:tailEnd/>
              </a:ln>
            </p:spPr>
            <p:txBody>
              <a:bodyPr/>
              <a:lstStyle/>
              <a:p>
                <a:pPr>
                  <a:defRPr/>
                </a:pPr>
                <a:endParaRPr lang="es-MX">
                  <a:latin typeface="Arial" charset="0"/>
                  <a:cs typeface="Arial" charset="0"/>
                </a:endParaRPr>
              </a:p>
            </p:txBody>
          </p:sp>
          <p:sp>
            <p:nvSpPr>
              <p:cNvPr id="1448" name="Freeform 424"/>
              <p:cNvSpPr>
                <a:spLocks/>
              </p:cNvSpPr>
              <p:nvPr/>
            </p:nvSpPr>
            <p:spPr bwMode="auto">
              <a:xfrm>
                <a:off x="4731" y="1938"/>
                <a:ext cx="152" cy="59"/>
              </a:xfrm>
              <a:custGeom>
                <a:avLst/>
                <a:gdLst/>
                <a:ahLst/>
                <a:cxnLst>
                  <a:cxn ang="0">
                    <a:pos x="1" y="2"/>
                  </a:cxn>
                  <a:cxn ang="0">
                    <a:pos x="8" y="0"/>
                  </a:cxn>
                  <a:cxn ang="0">
                    <a:pos x="11" y="1"/>
                  </a:cxn>
                  <a:cxn ang="0">
                    <a:pos x="18" y="3"/>
                  </a:cxn>
                  <a:cxn ang="0">
                    <a:pos x="20" y="4"/>
                  </a:cxn>
                  <a:cxn ang="0">
                    <a:pos x="26" y="7"/>
                  </a:cxn>
                  <a:cxn ang="0">
                    <a:pos x="29" y="9"/>
                  </a:cxn>
                  <a:cxn ang="0">
                    <a:pos x="42" y="16"/>
                  </a:cxn>
                  <a:cxn ang="0">
                    <a:pos x="43" y="16"/>
                  </a:cxn>
                  <a:cxn ang="0">
                    <a:pos x="42" y="17"/>
                  </a:cxn>
                  <a:cxn ang="0">
                    <a:pos x="37" y="15"/>
                  </a:cxn>
                  <a:cxn ang="0">
                    <a:pos x="29" y="11"/>
                  </a:cxn>
                  <a:cxn ang="0">
                    <a:pos x="28" y="10"/>
                  </a:cxn>
                  <a:cxn ang="0">
                    <a:pos x="23" y="7"/>
                  </a:cxn>
                  <a:cxn ang="0">
                    <a:pos x="18" y="5"/>
                  </a:cxn>
                  <a:cxn ang="0">
                    <a:pos x="14" y="3"/>
                  </a:cxn>
                  <a:cxn ang="0">
                    <a:pos x="11" y="2"/>
                  </a:cxn>
                  <a:cxn ang="0">
                    <a:pos x="5" y="2"/>
                  </a:cxn>
                  <a:cxn ang="0">
                    <a:pos x="1" y="4"/>
                  </a:cxn>
                  <a:cxn ang="0">
                    <a:pos x="0" y="4"/>
                  </a:cxn>
                  <a:cxn ang="0">
                    <a:pos x="0" y="4"/>
                  </a:cxn>
                  <a:cxn ang="0">
                    <a:pos x="0" y="4"/>
                  </a:cxn>
                  <a:cxn ang="0">
                    <a:pos x="1" y="2"/>
                  </a:cxn>
                </a:cxnLst>
                <a:rect l="0" t="0" r="r" b="b"/>
                <a:pathLst>
                  <a:path w="43" h="17">
                    <a:moveTo>
                      <a:pt x="1" y="2"/>
                    </a:moveTo>
                    <a:cubicBezTo>
                      <a:pt x="2" y="1"/>
                      <a:pt x="7" y="0"/>
                      <a:pt x="8" y="0"/>
                    </a:cubicBezTo>
                    <a:cubicBezTo>
                      <a:pt x="9" y="0"/>
                      <a:pt x="10" y="1"/>
                      <a:pt x="11" y="1"/>
                    </a:cubicBezTo>
                    <a:cubicBezTo>
                      <a:pt x="14" y="1"/>
                      <a:pt x="16" y="1"/>
                      <a:pt x="18" y="3"/>
                    </a:cubicBezTo>
                    <a:cubicBezTo>
                      <a:pt x="18" y="3"/>
                      <a:pt x="20" y="3"/>
                      <a:pt x="20" y="4"/>
                    </a:cubicBezTo>
                    <a:cubicBezTo>
                      <a:pt x="22" y="5"/>
                      <a:pt x="24" y="6"/>
                      <a:pt x="26" y="7"/>
                    </a:cubicBezTo>
                    <a:cubicBezTo>
                      <a:pt x="27" y="8"/>
                      <a:pt x="28" y="8"/>
                      <a:pt x="29" y="9"/>
                    </a:cubicBezTo>
                    <a:cubicBezTo>
                      <a:pt x="32" y="11"/>
                      <a:pt x="40" y="15"/>
                      <a:pt x="42" y="16"/>
                    </a:cubicBezTo>
                    <a:cubicBezTo>
                      <a:pt x="42" y="16"/>
                      <a:pt x="42" y="16"/>
                      <a:pt x="43" y="16"/>
                    </a:cubicBezTo>
                    <a:cubicBezTo>
                      <a:pt x="43" y="17"/>
                      <a:pt x="42" y="17"/>
                      <a:pt x="42" y="17"/>
                    </a:cubicBezTo>
                    <a:cubicBezTo>
                      <a:pt x="41" y="17"/>
                      <a:pt x="39" y="16"/>
                      <a:pt x="37" y="15"/>
                    </a:cubicBezTo>
                    <a:cubicBezTo>
                      <a:pt x="34" y="14"/>
                      <a:pt x="31" y="12"/>
                      <a:pt x="29" y="11"/>
                    </a:cubicBezTo>
                    <a:cubicBezTo>
                      <a:pt x="29" y="11"/>
                      <a:pt x="28" y="10"/>
                      <a:pt x="28" y="10"/>
                    </a:cubicBezTo>
                    <a:cubicBezTo>
                      <a:pt x="26" y="10"/>
                      <a:pt x="25" y="8"/>
                      <a:pt x="23" y="7"/>
                    </a:cubicBezTo>
                    <a:cubicBezTo>
                      <a:pt x="21" y="7"/>
                      <a:pt x="20" y="5"/>
                      <a:pt x="18" y="5"/>
                    </a:cubicBezTo>
                    <a:cubicBezTo>
                      <a:pt x="17" y="4"/>
                      <a:pt x="15" y="4"/>
                      <a:pt x="14" y="3"/>
                    </a:cubicBezTo>
                    <a:cubicBezTo>
                      <a:pt x="13" y="3"/>
                      <a:pt x="12" y="3"/>
                      <a:pt x="11" y="2"/>
                    </a:cubicBezTo>
                    <a:cubicBezTo>
                      <a:pt x="9" y="2"/>
                      <a:pt x="7" y="2"/>
                      <a:pt x="5" y="2"/>
                    </a:cubicBezTo>
                    <a:cubicBezTo>
                      <a:pt x="4" y="3"/>
                      <a:pt x="2" y="4"/>
                      <a:pt x="1" y="4"/>
                    </a:cubicBezTo>
                    <a:cubicBezTo>
                      <a:pt x="0" y="4"/>
                      <a:pt x="0" y="4"/>
                      <a:pt x="0" y="4"/>
                    </a:cubicBezTo>
                    <a:cubicBezTo>
                      <a:pt x="0" y="4"/>
                      <a:pt x="0" y="4"/>
                      <a:pt x="0" y="4"/>
                    </a:cubicBezTo>
                    <a:cubicBezTo>
                      <a:pt x="0" y="4"/>
                      <a:pt x="0" y="4"/>
                      <a:pt x="0" y="4"/>
                    </a:cubicBezTo>
                    <a:cubicBezTo>
                      <a:pt x="0" y="3"/>
                      <a:pt x="1" y="2"/>
                      <a:pt x="1" y="2"/>
                    </a:cubicBezTo>
                    <a:close/>
                  </a:path>
                </a:pathLst>
              </a:custGeom>
              <a:solidFill>
                <a:srgbClr val="BFCF71"/>
              </a:solidFill>
              <a:ln w="9525">
                <a:noFill/>
                <a:round/>
                <a:headEnd/>
                <a:tailEnd/>
              </a:ln>
            </p:spPr>
            <p:txBody>
              <a:bodyPr/>
              <a:lstStyle/>
              <a:p>
                <a:pPr>
                  <a:defRPr/>
                </a:pPr>
                <a:endParaRPr lang="es-MX">
                  <a:latin typeface="Arial" charset="0"/>
                  <a:cs typeface="Arial" charset="0"/>
                </a:endParaRPr>
              </a:p>
            </p:txBody>
          </p:sp>
          <p:sp>
            <p:nvSpPr>
              <p:cNvPr id="1449" name="Freeform 425"/>
              <p:cNvSpPr>
                <a:spLocks/>
              </p:cNvSpPr>
              <p:nvPr/>
            </p:nvSpPr>
            <p:spPr bwMode="auto">
              <a:xfrm>
                <a:off x="4773" y="1988"/>
                <a:ext cx="23" cy="23"/>
              </a:xfrm>
              <a:custGeom>
                <a:avLst/>
                <a:gdLst/>
                <a:ahLst/>
                <a:cxnLst>
                  <a:cxn ang="0">
                    <a:pos x="3" y="0"/>
                  </a:cxn>
                  <a:cxn ang="0">
                    <a:pos x="3" y="4"/>
                  </a:cxn>
                  <a:cxn ang="0">
                    <a:pos x="2" y="5"/>
                  </a:cxn>
                  <a:cxn ang="0">
                    <a:pos x="4" y="5"/>
                  </a:cxn>
                  <a:cxn ang="0">
                    <a:pos x="6" y="3"/>
                  </a:cxn>
                  <a:cxn ang="0">
                    <a:pos x="3" y="0"/>
                  </a:cxn>
                </a:cxnLst>
                <a:rect l="0" t="0" r="r" b="b"/>
                <a:pathLst>
                  <a:path w="7" h="6">
                    <a:moveTo>
                      <a:pt x="3" y="0"/>
                    </a:moveTo>
                    <a:cubicBezTo>
                      <a:pt x="0" y="0"/>
                      <a:pt x="1" y="2"/>
                      <a:pt x="3" y="4"/>
                    </a:cubicBezTo>
                    <a:cubicBezTo>
                      <a:pt x="2" y="4"/>
                      <a:pt x="2" y="5"/>
                      <a:pt x="2" y="5"/>
                    </a:cubicBezTo>
                    <a:cubicBezTo>
                      <a:pt x="3" y="6"/>
                      <a:pt x="4" y="6"/>
                      <a:pt x="4" y="5"/>
                    </a:cubicBezTo>
                    <a:cubicBezTo>
                      <a:pt x="5" y="4"/>
                      <a:pt x="5" y="4"/>
                      <a:pt x="6" y="3"/>
                    </a:cubicBezTo>
                    <a:cubicBezTo>
                      <a:pt x="7" y="0"/>
                      <a:pt x="5" y="0"/>
                      <a:pt x="3"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450" name="Freeform 426"/>
              <p:cNvSpPr>
                <a:spLocks/>
              </p:cNvSpPr>
              <p:nvPr/>
            </p:nvSpPr>
            <p:spPr bwMode="auto">
              <a:xfrm>
                <a:off x="4777" y="1988"/>
                <a:ext cx="18" cy="18"/>
              </a:xfrm>
              <a:custGeom>
                <a:avLst/>
                <a:gdLst/>
                <a:ahLst/>
                <a:cxnLst>
                  <a:cxn ang="0">
                    <a:pos x="5" y="3"/>
                  </a:cxn>
                  <a:cxn ang="0">
                    <a:pos x="3" y="5"/>
                  </a:cxn>
                  <a:cxn ang="0">
                    <a:pos x="2" y="5"/>
                  </a:cxn>
                  <a:cxn ang="0">
                    <a:pos x="2" y="5"/>
                  </a:cxn>
                  <a:cxn ang="0">
                    <a:pos x="1" y="4"/>
                  </a:cxn>
                  <a:cxn ang="0">
                    <a:pos x="2" y="4"/>
                  </a:cxn>
                  <a:cxn ang="0">
                    <a:pos x="1" y="3"/>
                  </a:cxn>
                  <a:cxn ang="0">
                    <a:pos x="2" y="0"/>
                  </a:cxn>
                  <a:cxn ang="0">
                    <a:pos x="4" y="0"/>
                  </a:cxn>
                  <a:cxn ang="0">
                    <a:pos x="5" y="3"/>
                  </a:cxn>
                </a:cxnLst>
                <a:rect l="0" t="0" r="r" b="b"/>
                <a:pathLst>
                  <a:path w="5" h="5">
                    <a:moveTo>
                      <a:pt x="5" y="3"/>
                    </a:moveTo>
                    <a:cubicBezTo>
                      <a:pt x="4" y="4"/>
                      <a:pt x="4" y="4"/>
                      <a:pt x="3" y="5"/>
                    </a:cubicBezTo>
                    <a:cubicBezTo>
                      <a:pt x="3" y="5"/>
                      <a:pt x="3" y="5"/>
                      <a:pt x="2" y="5"/>
                    </a:cubicBezTo>
                    <a:cubicBezTo>
                      <a:pt x="2" y="5"/>
                      <a:pt x="2" y="5"/>
                      <a:pt x="2" y="5"/>
                    </a:cubicBezTo>
                    <a:cubicBezTo>
                      <a:pt x="1" y="5"/>
                      <a:pt x="1" y="4"/>
                      <a:pt x="1" y="4"/>
                    </a:cubicBezTo>
                    <a:cubicBezTo>
                      <a:pt x="1" y="4"/>
                      <a:pt x="1" y="4"/>
                      <a:pt x="2" y="4"/>
                    </a:cubicBezTo>
                    <a:cubicBezTo>
                      <a:pt x="1" y="3"/>
                      <a:pt x="1" y="3"/>
                      <a:pt x="1" y="3"/>
                    </a:cubicBezTo>
                    <a:cubicBezTo>
                      <a:pt x="1" y="2"/>
                      <a:pt x="0" y="0"/>
                      <a:pt x="2" y="0"/>
                    </a:cubicBezTo>
                    <a:cubicBezTo>
                      <a:pt x="3" y="0"/>
                      <a:pt x="3" y="0"/>
                      <a:pt x="4" y="0"/>
                    </a:cubicBezTo>
                    <a:cubicBezTo>
                      <a:pt x="5" y="0"/>
                      <a:pt x="5" y="1"/>
                      <a:pt x="5"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451" name="Freeform 427"/>
              <p:cNvSpPr>
                <a:spLocks/>
              </p:cNvSpPr>
              <p:nvPr/>
            </p:nvSpPr>
            <p:spPr bwMode="auto">
              <a:xfrm>
                <a:off x="4777" y="1988"/>
                <a:ext cx="18" cy="18"/>
              </a:xfrm>
              <a:custGeom>
                <a:avLst/>
                <a:gdLst/>
                <a:ahLst/>
                <a:cxnLst>
                  <a:cxn ang="0">
                    <a:pos x="3" y="3"/>
                  </a:cxn>
                  <a:cxn ang="0">
                    <a:pos x="2" y="5"/>
                  </a:cxn>
                  <a:cxn ang="0">
                    <a:pos x="1" y="5"/>
                  </a:cxn>
                  <a:cxn ang="0">
                    <a:pos x="1" y="5"/>
                  </a:cxn>
                  <a:cxn ang="0">
                    <a:pos x="0" y="4"/>
                  </a:cxn>
                  <a:cxn ang="0">
                    <a:pos x="1" y="3"/>
                  </a:cxn>
                  <a:cxn ang="0">
                    <a:pos x="0" y="3"/>
                  </a:cxn>
                  <a:cxn ang="0">
                    <a:pos x="1" y="1"/>
                  </a:cxn>
                  <a:cxn ang="0">
                    <a:pos x="2" y="0"/>
                  </a:cxn>
                  <a:cxn ang="0">
                    <a:pos x="3" y="3"/>
                  </a:cxn>
                </a:cxnLst>
                <a:rect l="0" t="0" r="r" b="b"/>
                <a:pathLst>
                  <a:path w="4" h="5">
                    <a:moveTo>
                      <a:pt x="3" y="3"/>
                    </a:moveTo>
                    <a:cubicBezTo>
                      <a:pt x="3" y="4"/>
                      <a:pt x="3" y="4"/>
                      <a:pt x="2" y="5"/>
                    </a:cubicBezTo>
                    <a:cubicBezTo>
                      <a:pt x="2" y="5"/>
                      <a:pt x="2" y="5"/>
                      <a:pt x="1" y="5"/>
                    </a:cubicBezTo>
                    <a:cubicBezTo>
                      <a:pt x="1" y="5"/>
                      <a:pt x="1" y="5"/>
                      <a:pt x="1" y="5"/>
                    </a:cubicBezTo>
                    <a:cubicBezTo>
                      <a:pt x="1" y="4"/>
                      <a:pt x="0" y="4"/>
                      <a:pt x="0" y="4"/>
                    </a:cubicBezTo>
                    <a:cubicBezTo>
                      <a:pt x="0" y="4"/>
                      <a:pt x="1" y="4"/>
                      <a:pt x="1" y="3"/>
                    </a:cubicBezTo>
                    <a:cubicBezTo>
                      <a:pt x="1" y="3"/>
                      <a:pt x="0" y="3"/>
                      <a:pt x="0" y="3"/>
                    </a:cubicBezTo>
                    <a:cubicBezTo>
                      <a:pt x="0" y="2"/>
                      <a:pt x="0" y="1"/>
                      <a:pt x="1" y="1"/>
                    </a:cubicBezTo>
                    <a:cubicBezTo>
                      <a:pt x="2" y="0"/>
                      <a:pt x="2" y="0"/>
                      <a:pt x="2" y="0"/>
                    </a:cubicBezTo>
                    <a:cubicBezTo>
                      <a:pt x="3" y="1"/>
                      <a:pt x="4" y="1"/>
                      <a:pt x="3"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452" name="Freeform 428"/>
              <p:cNvSpPr>
                <a:spLocks/>
              </p:cNvSpPr>
              <p:nvPr/>
            </p:nvSpPr>
            <p:spPr bwMode="auto">
              <a:xfrm>
                <a:off x="4777" y="1993"/>
                <a:ext cx="18" cy="9"/>
              </a:xfrm>
              <a:custGeom>
                <a:avLst/>
                <a:gdLst/>
                <a:ahLst/>
                <a:cxnLst>
                  <a:cxn ang="0">
                    <a:pos x="3" y="2"/>
                  </a:cxn>
                  <a:cxn ang="0">
                    <a:pos x="2" y="3"/>
                  </a:cxn>
                  <a:cxn ang="0">
                    <a:pos x="2" y="3"/>
                  </a:cxn>
                  <a:cxn ang="0">
                    <a:pos x="1" y="3"/>
                  </a:cxn>
                  <a:cxn ang="0">
                    <a:pos x="1" y="3"/>
                  </a:cxn>
                  <a:cxn ang="0">
                    <a:pos x="1" y="2"/>
                  </a:cxn>
                  <a:cxn ang="0">
                    <a:pos x="1" y="2"/>
                  </a:cxn>
                  <a:cxn ang="0">
                    <a:pos x="1" y="0"/>
                  </a:cxn>
                  <a:cxn ang="0">
                    <a:pos x="2" y="0"/>
                  </a:cxn>
                  <a:cxn ang="0">
                    <a:pos x="3" y="2"/>
                  </a:cxn>
                </a:cxnLst>
                <a:rect l="0" t="0" r="r" b="b"/>
                <a:pathLst>
                  <a:path w="4" h="3">
                    <a:moveTo>
                      <a:pt x="3" y="2"/>
                    </a:moveTo>
                    <a:cubicBezTo>
                      <a:pt x="3" y="3"/>
                      <a:pt x="3" y="2"/>
                      <a:pt x="2" y="3"/>
                    </a:cubicBezTo>
                    <a:cubicBezTo>
                      <a:pt x="2" y="3"/>
                      <a:pt x="2" y="3"/>
                      <a:pt x="2" y="3"/>
                    </a:cubicBezTo>
                    <a:cubicBezTo>
                      <a:pt x="1" y="3"/>
                      <a:pt x="1" y="3"/>
                      <a:pt x="1" y="3"/>
                    </a:cubicBezTo>
                    <a:cubicBezTo>
                      <a:pt x="1" y="3"/>
                      <a:pt x="1" y="3"/>
                      <a:pt x="1" y="3"/>
                    </a:cubicBezTo>
                    <a:cubicBezTo>
                      <a:pt x="1" y="3"/>
                      <a:pt x="1" y="2"/>
                      <a:pt x="1" y="2"/>
                    </a:cubicBezTo>
                    <a:cubicBezTo>
                      <a:pt x="1" y="2"/>
                      <a:pt x="1" y="2"/>
                      <a:pt x="1" y="2"/>
                    </a:cubicBezTo>
                    <a:cubicBezTo>
                      <a:pt x="0" y="1"/>
                      <a:pt x="0" y="0"/>
                      <a:pt x="1" y="0"/>
                    </a:cubicBezTo>
                    <a:cubicBezTo>
                      <a:pt x="2" y="0"/>
                      <a:pt x="2" y="0"/>
                      <a:pt x="2" y="0"/>
                    </a:cubicBezTo>
                    <a:cubicBezTo>
                      <a:pt x="3" y="0"/>
                      <a:pt x="4" y="0"/>
                      <a:pt x="3"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453" name="Freeform 429"/>
              <p:cNvSpPr>
                <a:spLocks/>
              </p:cNvSpPr>
              <p:nvPr/>
            </p:nvSpPr>
            <p:spPr bwMode="auto">
              <a:xfrm>
                <a:off x="4777" y="1993"/>
                <a:ext cx="14" cy="9"/>
              </a:xfrm>
              <a:custGeom>
                <a:avLst/>
                <a:gdLst/>
                <a:ahLst/>
                <a:cxnLst>
                  <a:cxn ang="0">
                    <a:pos x="3" y="2"/>
                  </a:cxn>
                  <a:cxn ang="0">
                    <a:pos x="2" y="3"/>
                  </a:cxn>
                  <a:cxn ang="0">
                    <a:pos x="2" y="3"/>
                  </a:cxn>
                  <a:cxn ang="0">
                    <a:pos x="1" y="3"/>
                  </a:cxn>
                  <a:cxn ang="0">
                    <a:pos x="1" y="3"/>
                  </a:cxn>
                  <a:cxn ang="0">
                    <a:pos x="1" y="2"/>
                  </a:cxn>
                  <a:cxn ang="0">
                    <a:pos x="1" y="2"/>
                  </a:cxn>
                  <a:cxn ang="0">
                    <a:pos x="1" y="0"/>
                  </a:cxn>
                  <a:cxn ang="0">
                    <a:pos x="2" y="0"/>
                  </a:cxn>
                  <a:cxn ang="0">
                    <a:pos x="3" y="2"/>
                  </a:cxn>
                </a:cxnLst>
                <a:rect l="0" t="0" r="r" b="b"/>
                <a:pathLst>
                  <a:path w="3" h="3">
                    <a:moveTo>
                      <a:pt x="3" y="2"/>
                    </a:moveTo>
                    <a:cubicBezTo>
                      <a:pt x="3" y="2"/>
                      <a:pt x="3" y="2"/>
                      <a:pt x="2" y="3"/>
                    </a:cubicBezTo>
                    <a:cubicBezTo>
                      <a:pt x="2" y="3"/>
                      <a:pt x="2" y="3"/>
                      <a:pt x="2" y="3"/>
                    </a:cubicBezTo>
                    <a:cubicBezTo>
                      <a:pt x="2" y="3"/>
                      <a:pt x="1" y="3"/>
                      <a:pt x="1" y="3"/>
                    </a:cubicBezTo>
                    <a:cubicBezTo>
                      <a:pt x="1" y="3"/>
                      <a:pt x="1" y="3"/>
                      <a:pt x="1" y="3"/>
                    </a:cubicBezTo>
                    <a:cubicBezTo>
                      <a:pt x="1" y="3"/>
                      <a:pt x="1" y="2"/>
                      <a:pt x="1" y="2"/>
                    </a:cubicBezTo>
                    <a:cubicBezTo>
                      <a:pt x="1" y="2"/>
                      <a:pt x="1" y="2"/>
                      <a:pt x="1" y="2"/>
                    </a:cubicBezTo>
                    <a:cubicBezTo>
                      <a:pt x="1" y="1"/>
                      <a:pt x="0" y="1"/>
                      <a:pt x="1" y="0"/>
                    </a:cubicBezTo>
                    <a:cubicBezTo>
                      <a:pt x="1" y="0"/>
                      <a:pt x="2" y="0"/>
                      <a:pt x="2" y="0"/>
                    </a:cubicBezTo>
                    <a:cubicBezTo>
                      <a:pt x="3" y="0"/>
                      <a:pt x="3" y="0"/>
                      <a:pt x="3"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454" name="Freeform 430"/>
              <p:cNvSpPr>
                <a:spLocks/>
              </p:cNvSpPr>
              <p:nvPr/>
            </p:nvSpPr>
            <p:spPr bwMode="auto">
              <a:xfrm>
                <a:off x="4773" y="1988"/>
                <a:ext cx="14" cy="9"/>
              </a:xfrm>
              <a:custGeom>
                <a:avLst/>
                <a:gdLst/>
                <a:ahLst/>
                <a:cxnLst>
                  <a:cxn ang="0">
                    <a:pos x="4" y="2"/>
                  </a:cxn>
                  <a:cxn ang="0">
                    <a:pos x="0" y="2"/>
                  </a:cxn>
                  <a:cxn ang="0">
                    <a:pos x="4" y="3"/>
                  </a:cxn>
                  <a:cxn ang="0">
                    <a:pos x="4" y="2"/>
                  </a:cxn>
                </a:cxnLst>
                <a:rect l="0" t="0" r="r" b="b"/>
                <a:pathLst>
                  <a:path w="4" h="3">
                    <a:moveTo>
                      <a:pt x="4" y="2"/>
                    </a:moveTo>
                    <a:cubicBezTo>
                      <a:pt x="1" y="0"/>
                      <a:pt x="1" y="2"/>
                      <a:pt x="0" y="2"/>
                    </a:cubicBezTo>
                    <a:cubicBezTo>
                      <a:pt x="0" y="2"/>
                      <a:pt x="3" y="2"/>
                      <a:pt x="4" y="3"/>
                    </a:cubicBezTo>
                    <a:cubicBezTo>
                      <a:pt x="4" y="3"/>
                      <a:pt x="4" y="2"/>
                      <a:pt x="4" y="2"/>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55" name="Freeform 431"/>
              <p:cNvSpPr>
                <a:spLocks/>
              </p:cNvSpPr>
              <p:nvPr/>
            </p:nvSpPr>
            <p:spPr bwMode="auto">
              <a:xfrm>
                <a:off x="4773" y="1988"/>
                <a:ext cx="14" cy="9"/>
              </a:xfrm>
              <a:custGeom>
                <a:avLst/>
                <a:gdLst/>
                <a:ahLst/>
                <a:cxnLst>
                  <a:cxn ang="0">
                    <a:pos x="4" y="2"/>
                  </a:cxn>
                  <a:cxn ang="0">
                    <a:pos x="0" y="2"/>
                  </a:cxn>
                  <a:cxn ang="0">
                    <a:pos x="4" y="3"/>
                  </a:cxn>
                  <a:cxn ang="0">
                    <a:pos x="4" y="2"/>
                  </a:cxn>
                </a:cxnLst>
                <a:rect l="0" t="0" r="r" b="b"/>
                <a:pathLst>
                  <a:path w="4" h="3">
                    <a:moveTo>
                      <a:pt x="4" y="2"/>
                    </a:moveTo>
                    <a:cubicBezTo>
                      <a:pt x="1" y="0"/>
                      <a:pt x="1" y="2"/>
                      <a:pt x="0" y="2"/>
                    </a:cubicBezTo>
                    <a:cubicBezTo>
                      <a:pt x="0" y="2"/>
                      <a:pt x="3" y="2"/>
                      <a:pt x="4" y="3"/>
                    </a:cubicBezTo>
                    <a:cubicBezTo>
                      <a:pt x="4" y="3"/>
                      <a:pt x="4" y="2"/>
                      <a:pt x="4" y="2"/>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56" name="Freeform 432"/>
              <p:cNvSpPr>
                <a:spLocks/>
              </p:cNvSpPr>
              <p:nvPr/>
            </p:nvSpPr>
            <p:spPr bwMode="auto">
              <a:xfrm>
                <a:off x="4681" y="1961"/>
                <a:ext cx="211" cy="105"/>
              </a:xfrm>
              <a:custGeom>
                <a:avLst/>
                <a:gdLst/>
                <a:ahLst/>
                <a:cxnLst>
                  <a:cxn ang="0">
                    <a:pos x="8" y="3"/>
                  </a:cxn>
                  <a:cxn ang="0">
                    <a:pos x="19" y="23"/>
                  </a:cxn>
                  <a:cxn ang="0">
                    <a:pos x="49" y="23"/>
                  </a:cxn>
                  <a:cxn ang="0">
                    <a:pos x="60" y="17"/>
                  </a:cxn>
                  <a:cxn ang="0">
                    <a:pos x="59" y="17"/>
                  </a:cxn>
                  <a:cxn ang="0">
                    <a:pos x="38" y="25"/>
                  </a:cxn>
                  <a:cxn ang="0">
                    <a:pos x="19" y="21"/>
                  </a:cxn>
                  <a:cxn ang="0">
                    <a:pos x="9" y="4"/>
                  </a:cxn>
                  <a:cxn ang="0">
                    <a:pos x="8" y="3"/>
                  </a:cxn>
                </a:cxnLst>
                <a:rect l="0" t="0" r="r" b="b"/>
                <a:pathLst>
                  <a:path w="60" h="30">
                    <a:moveTo>
                      <a:pt x="8" y="3"/>
                    </a:moveTo>
                    <a:cubicBezTo>
                      <a:pt x="8" y="3"/>
                      <a:pt x="0" y="15"/>
                      <a:pt x="19" y="23"/>
                    </a:cubicBezTo>
                    <a:cubicBezTo>
                      <a:pt x="19" y="23"/>
                      <a:pt x="37" y="30"/>
                      <a:pt x="49" y="23"/>
                    </a:cubicBezTo>
                    <a:cubicBezTo>
                      <a:pt x="49" y="23"/>
                      <a:pt x="60" y="17"/>
                      <a:pt x="60" y="17"/>
                    </a:cubicBezTo>
                    <a:cubicBezTo>
                      <a:pt x="60" y="17"/>
                      <a:pt x="60" y="16"/>
                      <a:pt x="59" y="17"/>
                    </a:cubicBezTo>
                    <a:cubicBezTo>
                      <a:pt x="58" y="17"/>
                      <a:pt x="45" y="25"/>
                      <a:pt x="38" y="25"/>
                    </a:cubicBezTo>
                    <a:cubicBezTo>
                      <a:pt x="38" y="25"/>
                      <a:pt x="24" y="25"/>
                      <a:pt x="19" y="21"/>
                    </a:cubicBezTo>
                    <a:cubicBezTo>
                      <a:pt x="19" y="21"/>
                      <a:pt x="3" y="16"/>
                      <a:pt x="9" y="4"/>
                    </a:cubicBezTo>
                    <a:cubicBezTo>
                      <a:pt x="9" y="4"/>
                      <a:pt x="10" y="0"/>
                      <a:pt x="8" y="3"/>
                    </a:cubicBezTo>
                    <a:close/>
                  </a:path>
                </a:pathLst>
              </a:custGeom>
              <a:solidFill>
                <a:srgbClr val="09533F"/>
              </a:solidFill>
              <a:ln w="9525">
                <a:noFill/>
                <a:round/>
                <a:headEnd/>
                <a:tailEnd/>
              </a:ln>
            </p:spPr>
            <p:txBody>
              <a:bodyPr/>
              <a:lstStyle/>
              <a:p>
                <a:pPr>
                  <a:defRPr/>
                </a:pPr>
                <a:endParaRPr lang="es-MX">
                  <a:latin typeface="Arial" charset="0"/>
                  <a:cs typeface="Arial" charset="0"/>
                </a:endParaRPr>
              </a:p>
            </p:txBody>
          </p:sp>
          <p:sp>
            <p:nvSpPr>
              <p:cNvPr id="1457" name="Freeform 433"/>
              <p:cNvSpPr>
                <a:spLocks/>
              </p:cNvSpPr>
              <p:nvPr/>
            </p:nvSpPr>
            <p:spPr bwMode="auto">
              <a:xfrm>
                <a:off x="4741" y="2002"/>
                <a:ext cx="23" cy="23"/>
              </a:xfrm>
              <a:custGeom>
                <a:avLst/>
                <a:gdLst/>
                <a:ahLst/>
                <a:cxnLst>
                  <a:cxn ang="0">
                    <a:pos x="3" y="0"/>
                  </a:cxn>
                  <a:cxn ang="0">
                    <a:pos x="2" y="4"/>
                  </a:cxn>
                  <a:cxn ang="0">
                    <a:pos x="2" y="5"/>
                  </a:cxn>
                  <a:cxn ang="0">
                    <a:pos x="4" y="6"/>
                  </a:cxn>
                  <a:cxn ang="0">
                    <a:pos x="6" y="3"/>
                  </a:cxn>
                  <a:cxn ang="0">
                    <a:pos x="3" y="0"/>
                  </a:cxn>
                </a:cxnLst>
                <a:rect l="0" t="0" r="r" b="b"/>
                <a:pathLst>
                  <a:path w="6" h="6">
                    <a:moveTo>
                      <a:pt x="3" y="0"/>
                    </a:moveTo>
                    <a:cubicBezTo>
                      <a:pt x="0" y="1"/>
                      <a:pt x="1" y="2"/>
                      <a:pt x="2" y="4"/>
                    </a:cubicBezTo>
                    <a:cubicBezTo>
                      <a:pt x="1" y="4"/>
                      <a:pt x="1" y="5"/>
                      <a:pt x="2" y="5"/>
                    </a:cubicBezTo>
                    <a:cubicBezTo>
                      <a:pt x="3" y="6"/>
                      <a:pt x="3" y="6"/>
                      <a:pt x="4" y="6"/>
                    </a:cubicBezTo>
                    <a:cubicBezTo>
                      <a:pt x="5" y="4"/>
                      <a:pt x="5" y="5"/>
                      <a:pt x="6" y="3"/>
                    </a:cubicBezTo>
                    <a:cubicBezTo>
                      <a:pt x="6" y="0"/>
                      <a:pt x="5" y="0"/>
                      <a:pt x="3"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458" name="Freeform 434"/>
              <p:cNvSpPr>
                <a:spLocks/>
              </p:cNvSpPr>
              <p:nvPr/>
            </p:nvSpPr>
            <p:spPr bwMode="auto">
              <a:xfrm>
                <a:off x="4745" y="2002"/>
                <a:ext cx="18" cy="18"/>
              </a:xfrm>
              <a:custGeom>
                <a:avLst/>
                <a:gdLst/>
                <a:ahLst/>
                <a:cxnLst>
                  <a:cxn ang="0">
                    <a:pos x="4" y="3"/>
                  </a:cxn>
                  <a:cxn ang="0">
                    <a:pos x="3" y="5"/>
                  </a:cxn>
                  <a:cxn ang="0">
                    <a:pos x="2" y="5"/>
                  </a:cxn>
                  <a:cxn ang="0">
                    <a:pos x="1" y="5"/>
                  </a:cxn>
                  <a:cxn ang="0">
                    <a:pos x="1" y="4"/>
                  </a:cxn>
                  <a:cxn ang="0">
                    <a:pos x="1" y="4"/>
                  </a:cxn>
                  <a:cxn ang="0">
                    <a:pos x="1" y="3"/>
                  </a:cxn>
                  <a:cxn ang="0">
                    <a:pos x="2" y="1"/>
                  </a:cxn>
                  <a:cxn ang="0">
                    <a:pos x="3" y="0"/>
                  </a:cxn>
                  <a:cxn ang="0">
                    <a:pos x="4" y="3"/>
                  </a:cxn>
                </a:cxnLst>
                <a:rect l="0" t="0" r="r" b="b"/>
                <a:pathLst>
                  <a:path w="5" h="5">
                    <a:moveTo>
                      <a:pt x="4" y="3"/>
                    </a:moveTo>
                    <a:cubicBezTo>
                      <a:pt x="4" y="4"/>
                      <a:pt x="4" y="4"/>
                      <a:pt x="3" y="5"/>
                    </a:cubicBezTo>
                    <a:cubicBezTo>
                      <a:pt x="2" y="5"/>
                      <a:pt x="2" y="5"/>
                      <a:pt x="2" y="5"/>
                    </a:cubicBezTo>
                    <a:cubicBezTo>
                      <a:pt x="2" y="5"/>
                      <a:pt x="2" y="5"/>
                      <a:pt x="1" y="5"/>
                    </a:cubicBezTo>
                    <a:cubicBezTo>
                      <a:pt x="1" y="5"/>
                      <a:pt x="1" y="5"/>
                      <a:pt x="1" y="4"/>
                    </a:cubicBezTo>
                    <a:cubicBezTo>
                      <a:pt x="1" y="4"/>
                      <a:pt x="1" y="4"/>
                      <a:pt x="1" y="4"/>
                    </a:cubicBezTo>
                    <a:cubicBezTo>
                      <a:pt x="1" y="4"/>
                      <a:pt x="1" y="3"/>
                      <a:pt x="1" y="3"/>
                    </a:cubicBezTo>
                    <a:cubicBezTo>
                      <a:pt x="0" y="2"/>
                      <a:pt x="0" y="1"/>
                      <a:pt x="2" y="1"/>
                    </a:cubicBezTo>
                    <a:cubicBezTo>
                      <a:pt x="3" y="0"/>
                      <a:pt x="3" y="0"/>
                      <a:pt x="3" y="0"/>
                    </a:cubicBezTo>
                    <a:cubicBezTo>
                      <a:pt x="4" y="1"/>
                      <a:pt x="5" y="1"/>
                      <a:pt x="4"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459" name="Freeform 435"/>
              <p:cNvSpPr>
                <a:spLocks/>
              </p:cNvSpPr>
              <p:nvPr/>
            </p:nvSpPr>
            <p:spPr bwMode="auto">
              <a:xfrm>
                <a:off x="4745" y="2007"/>
                <a:ext cx="18" cy="14"/>
              </a:xfrm>
              <a:custGeom>
                <a:avLst/>
                <a:gdLst/>
                <a:ahLst/>
                <a:cxnLst>
                  <a:cxn ang="0">
                    <a:pos x="4" y="2"/>
                  </a:cxn>
                  <a:cxn ang="0">
                    <a:pos x="3" y="4"/>
                  </a:cxn>
                  <a:cxn ang="0">
                    <a:pos x="2" y="4"/>
                  </a:cxn>
                  <a:cxn ang="0">
                    <a:pos x="2" y="4"/>
                  </a:cxn>
                  <a:cxn ang="0">
                    <a:pos x="1" y="3"/>
                  </a:cxn>
                  <a:cxn ang="0">
                    <a:pos x="2" y="3"/>
                  </a:cxn>
                  <a:cxn ang="0">
                    <a:pos x="1" y="2"/>
                  </a:cxn>
                  <a:cxn ang="0">
                    <a:pos x="2" y="0"/>
                  </a:cxn>
                  <a:cxn ang="0">
                    <a:pos x="3" y="0"/>
                  </a:cxn>
                  <a:cxn ang="0">
                    <a:pos x="4" y="2"/>
                  </a:cxn>
                </a:cxnLst>
                <a:rect l="0" t="0" r="r" b="b"/>
                <a:pathLst>
                  <a:path w="5" h="4">
                    <a:moveTo>
                      <a:pt x="4" y="2"/>
                    </a:moveTo>
                    <a:cubicBezTo>
                      <a:pt x="4" y="3"/>
                      <a:pt x="4" y="3"/>
                      <a:pt x="3" y="4"/>
                    </a:cubicBezTo>
                    <a:cubicBezTo>
                      <a:pt x="3" y="4"/>
                      <a:pt x="2" y="4"/>
                      <a:pt x="2" y="4"/>
                    </a:cubicBezTo>
                    <a:cubicBezTo>
                      <a:pt x="2" y="4"/>
                      <a:pt x="2" y="4"/>
                      <a:pt x="2" y="4"/>
                    </a:cubicBezTo>
                    <a:cubicBezTo>
                      <a:pt x="1" y="4"/>
                      <a:pt x="1" y="3"/>
                      <a:pt x="1" y="3"/>
                    </a:cubicBezTo>
                    <a:cubicBezTo>
                      <a:pt x="1" y="3"/>
                      <a:pt x="1" y="3"/>
                      <a:pt x="2" y="3"/>
                    </a:cubicBezTo>
                    <a:cubicBezTo>
                      <a:pt x="1" y="2"/>
                      <a:pt x="1" y="2"/>
                      <a:pt x="1" y="2"/>
                    </a:cubicBezTo>
                    <a:cubicBezTo>
                      <a:pt x="1" y="1"/>
                      <a:pt x="0" y="0"/>
                      <a:pt x="2" y="0"/>
                    </a:cubicBezTo>
                    <a:cubicBezTo>
                      <a:pt x="2" y="0"/>
                      <a:pt x="3" y="0"/>
                      <a:pt x="3" y="0"/>
                    </a:cubicBezTo>
                    <a:cubicBezTo>
                      <a:pt x="4" y="0"/>
                      <a:pt x="5" y="0"/>
                      <a:pt x="4" y="2"/>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460" name="Freeform 436"/>
              <p:cNvSpPr>
                <a:spLocks/>
              </p:cNvSpPr>
              <p:nvPr/>
            </p:nvSpPr>
            <p:spPr bwMode="auto">
              <a:xfrm>
                <a:off x="4745" y="2007"/>
                <a:ext cx="14" cy="14"/>
              </a:xfrm>
              <a:custGeom>
                <a:avLst/>
                <a:gdLst/>
                <a:ahLst/>
                <a:cxnLst>
                  <a:cxn ang="0">
                    <a:pos x="3" y="2"/>
                  </a:cxn>
                  <a:cxn ang="0">
                    <a:pos x="2" y="3"/>
                  </a:cxn>
                  <a:cxn ang="0">
                    <a:pos x="1" y="4"/>
                  </a:cxn>
                  <a:cxn ang="0">
                    <a:pos x="1" y="4"/>
                  </a:cxn>
                  <a:cxn ang="0">
                    <a:pos x="1" y="3"/>
                  </a:cxn>
                  <a:cxn ang="0">
                    <a:pos x="1" y="3"/>
                  </a:cxn>
                  <a:cxn ang="0">
                    <a:pos x="1" y="2"/>
                  </a:cxn>
                  <a:cxn ang="0">
                    <a:pos x="1" y="0"/>
                  </a:cxn>
                  <a:cxn ang="0">
                    <a:pos x="2" y="0"/>
                  </a:cxn>
                  <a:cxn ang="0">
                    <a:pos x="3" y="2"/>
                  </a:cxn>
                </a:cxnLst>
                <a:rect l="0" t="0" r="r" b="b"/>
                <a:pathLst>
                  <a:path w="3" h="4">
                    <a:moveTo>
                      <a:pt x="3" y="2"/>
                    </a:moveTo>
                    <a:cubicBezTo>
                      <a:pt x="3" y="3"/>
                      <a:pt x="3" y="3"/>
                      <a:pt x="2" y="3"/>
                    </a:cubicBezTo>
                    <a:cubicBezTo>
                      <a:pt x="2" y="4"/>
                      <a:pt x="1" y="4"/>
                      <a:pt x="1" y="4"/>
                    </a:cubicBezTo>
                    <a:cubicBezTo>
                      <a:pt x="1" y="4"/>
                      <a:pt x="1" y="4"/>
                      <a:pt x="1" y="4"/>
                    </a:cubicBezTo>
                    <a:cubicBezTo>
                      <a:pt x="1" y="3"/>
                      <a:pt x="0" y="3"/>
                      <a:pt x="1" y="3"/>
                    </a:cubicBezTo>
                    <a:cubicBezTo>
                      <a:pt x="0" y="3"/>
                      <a:pt x="1" y="3"/>
                      <a:pt x="1" y="3"/>
                    </a:cubicBezTo>
                    <a:cubicBezTo>
                      <a:pt x="1" y="2"/>
                      <a:pt x="1" y="2"/>
                      <a:pt x="1" y="2"/>
                    </a:cubicBezTo>
                    <a:cubicBezTo>
                      <a:pt x="0" y="1"/>
                      <a:pt x="0" y="0"/>
                      <a:pt x="1" y="0"/>
                    </a:cubicBezTo>
                    <a:cubicBezTo>
                      <a:pt x="1" y="0"/>
                      <a:pt x="2" y="0"/>
                      <a:pt x="2" y="0"/>
                    </a:cubicBezTo>
                    <a:cubicBezTo>
                      <a:pt x="3" y="0"/>
                      <a:pt x="3" y="1"/>
                      <a:pt x="3"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461" name="Freeform 437"/>
              <p:cNvSpPr>
                <a:spLocks/>
              </p:cNvSpPr>
              <p:nvPr/>
            </p:nvSpPr>
            <p:spPr bwMode="auto">
              <a:xfrm>
                <a:off x="4745" y="2007"/>
                <a:ext cx="14" cy="9"/>
              </a:xfrm>
              <a:custGeom>
                <a:avLst/>
                <a:gdLst/>
                <a:ahLst/>
                <a:cxnLst>
                  <a:cxn ang="0">
                    <a:pos x="3" y="2"/>
                  </a:cxn>
                  <a:cxn ang="0">
                    <a:pos x="2" y="3"/>
                  </a:cxn>
                  <a:cxn ang="0">
                    <a:pos x="1" y="3"/>
                  </a:cxn>
                  <a:cxn ang="0">
                    <a:pos x="1" y="3"/>
                  </a:cxn>
                  <a:cxn ang="0">
                    <a:pos x="1" y="3"/>
                  </a:cxn>
                  <a:cxn ang="0">
                    <a:pos x="1" y="3"/>
                  </a:cxn>
                  <a:cxn ang="0">
                    <a:pos x="1" y="2"/>
                  </a:cxn>
                  <a:cxn ang="0">
                    <a:pos x="1" y="0"/>
                  </a:cxn>
                  <a:cxn ang="0">
                    <a:pos x="2" y="0"/>
                  </a:cxn>
                  <a:cxn ang="0">
                    <a:pos x="3" y="2"/>
                  </a:cxn>
                </a:cxnLst>
                <a:rect l="0" t="0" r="r" b="b"/>
                <a:pathLst>
                  <a:path w="3" h="3">
                    <a:moveTo>
                      <a:pt x="3" y="2"/>
                    </a:moveTo>
                    <a:cubicBezTo>
                      <a:pt x="2" y="3"/>
                      <a:pt x="2" y="3"/>
                      <a:pt x="2" y="3"/>
                    </a:cubicBezTo>
                    <a:cubicBezTo>
                      <a:pt x="2" y="3"/>
                      <a:pt x="2" y="3"/>
                      <a:pt x="1" y="3"/>
                    </a:cubicBezTo>
                    <a:cubicBezTo>
                      <a:pt x="1" y="3"/>
                      <a:pt x="1" y="3"/>
                      <a:pt x="1" y="3"/>
                    </a:cubicBezTo>
                    <a:cubicBezTo>
                      <a:pt x="1" y="3"/>
                      <a:pt x="1" y="3"/>
                      <a:pt x="1" y="3"/>
                    </a:cubicBezTo>
                    <a:cubicBezTo>
                      <a:pt x="1" y="3"/>
                      <a:pt x="1" y="3"/>
                      <a:pt x="1" y="3"/>
                    </a:cubicBezTo>
                    <a:cubicBezTo>
                      <a:pt x="1" y="2"/>
                      <a:pt x="1" y="2"/>
                      <a:pt x="1" y="2"/>
                    </a:cubicBezTo>
                    <a:cubicBezTo>
                      <a:pt x="0" y="1"/>
                      <a:pt x="0" y="1"/>
                      <a:pt x="1" y="0"/>
                    </a:cubicBezTo>
                    <a:cubicBezTo>
                      <a:pt x="1" y="0"/>
                      <a:pt x="1" y="0"/>
                      <a:pt x="2" y="0"/>
                    </a:cubicBezTo>
                    <a:cubicBezTo>
                      <a:pt x="2" y="0"/>
                      <a:pt x="3" y="1"/>
                      <a:pt x="3"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462" name="Freeform 438"/>
              <p:cNvSpPr>
                <a:spLocks/>
              </p:cNvSpPr>
              <p:nvPr/>
            </p:nvSpPr>
            <p:spPr bwMode="auto">
              <a:xfrm>
                <a:off x="4745" y="2011"/>
                <a:ext cx="14" cy="5"/>
              </a:xfrm>
              <a:custGeom>
                <a:avLst/>
                <a:gdLst/>
                <a:ahLst/>
                <a:cxnLst>
                  <a:cxn ang="0">
                    <a:pos x="1" y="0"/>
                  </a:cxn>
                  <a:cxn ang="0">
                    <a:pos x="1" y="1"/>
                  </a:cxn>
                  <a:cxn ang="0">
                    <a:pos x="1" y="2"/>
                  </a:cxn>
                  <a:cxn ang="0">
                    <a:pos x="2" y="2"/>
                  </a:cxn>
                  <a:cxn ang="0">
                    <a:pos x="2" y="1"/>
                  </a:cxn>
                  <a:cxn ang="0">
                    <a:pos x="1" y="0"/>
                  </a:cxn>
                </a:cxnLst>
                <a:rect l="0" t="0" r="r" b="b"/>
                <a:pathLst>
                  <a:path w="3" h="2">
                    <a:moveTo>
                      <a:pt x="1" y="0"/>
                    </a:moveTo>
                    <a:cubicBezTo>
                      <a:pt x="0" y="0"/>
                      <a:pt x="1" y="0"/>
                      <a:pt x="1" y="1"/>
                    </a:cubicBezTo>
                    <a:cubicBezTo>
                      <a:pt x="1" y="1"/>
                      <a:pt x="1" y="2"/>
                      <a:pt x="1" y="2"/>
                    </a:cubicBezTo>
                    <a:cubicBezTo>
                      <a:pt x="1" y="2"/>
                      <a:pt x="1" y="2"/>
                      <a:pt x="2" y="2"/>
                    </a:cubicBezTo>
                    <a:cubicBezTo>
                      <a:pt x="2" y="1"/>
                      <a:pt x="2" y="1"/>
                      <a:pt x="2" y="1"/>
                    </a:cubicBezTo>
                    <a:cubicBezTo>
                      <a:pt x="3" y="0"/>
                      <a:pt x="2" y="0"/>
                      <a:pt x="1"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463" name="Freeform 439"/>
              <p:cNvSpPr>
                <a:spLocks/>
              </p:cNvSpPr>
              <p:nvPr/>
            </p:nvSpPr>
            <p:spPr bwMode="auto">
              <a:xfrm>
                <a:off x="4741" y="2007"/>
                <a:ext cx="14" cy="9"/>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64" name="Freeform 440"/>
              <p:cNvSpPr>
                <a:spLocks/>
              </p:cNvSpPr>
              <p:nvPr/>
            </p:nvSpPr>
            <p:spPr bwMode="auto">
              <a:xfrm>
                <a:off x="4741" y="2007"/>
                <a:ext cx="14" cy="9"/>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65" name="Freeform 441"/>
              <p:cNvSpPr>
                <a:spLocks/>
              </p:cNvSpPr>
              <p:nvPr/>
            </p:nvSpPr>
            <p:spPr bwMode="auto">
              <a:xfrm>
                <a:off x="4727" y="1970"/>
                <a:ext cx="18" cy="18"/>
              </a:xfrm>
              <a:custGeom>
                <a:avLst/>
                <a:gdLst/>
                <a:ahLst/>
                <a:cxnLst>
                  <a:cxn ang="0">
                    <a:pos x="3" y="1"/>
                  </a:cxn>
                  <a:cxn ang="0">
                    <a:pos x="2" y="4"/>
                  </a:cxn>
                  <a:cxn ang="0">
                    <a:pos x="2" y="6"/>
                  </a:cxn>
                  <a:cxn ang="0">
                    <a:pos x="3" y="6"/>
                  </a:cxn>
                  <a:cxn ang="0">
                    <a:pos x="5" y="3"/>
                  </a:cxn>
                  <a:cxn ang="0">
                    <a:pos x="3" y="1"/>
                  </a:cxn>
                </a:cxnLst>
                <a:rect l="0" t="0" r="r" b="b"/>
                <a:pathLst>
                  <a:path w="6" h="6">
                    <a:moveTo>
                      <a:pt x="3" y="1"/>
                    </a:moveTo>
                    <a:cubicBezTo>
                      <a:pt x="0" y="1"/>
                      <a:pt x="1" y="3"/>
                      <a:pt x="2" y="4"/>
                    </a:cubicBezTo>
                    <a:cubicBezTo>
                      <a:pt x="1" y="5"/>
                      <a:pt x="1" y="5"/>
                      <a:pt x="2" y="6"/>
                    </a:cubicBezTo>
                    <a:cubicBezTo>
                      <a:pt x="2" y="6"/>
                      <a:pt x="3" y="6"/>
                      <a:pt x="3" y="6"/>
                    </a:cubicBezTo>
                    <a:cubicBezTo>
                      <a:pt x="5" y="5"/>
                      <a:pt x="5" y="5"/>
                      <a:pt x="5" y="3"/>
                    </a:cubicBezTo>
                    <a:cubicBezTo>
                      <a:pt x="6" y="1"/>
                      <a:pt x="5" y="0"/>
                      <a:pt x="3"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466" name="Freeform 442"/>
              <p:cNvSpPr>
                <a:spLocks/>
              </p:cNvSpPr>
              <p:nvPr/>
            </p:nvSpPr>
            <p:spPr bwMode="auto">
              <a:xfrm>
                <a:off x="4731" y="1970"/>
                <a:ext cx="14" cy="18"/>
              </a:xfrm>
              <a:custGeom>
                <a:avLst/>
                <a:gdLst/>
                <a:ahLst/>
                <a:cxnLst>
                  <a:cxn ang="0">
                    <a:pos x="4" y="2"/>
                  </a:cxn>
                  <a:cxn ang="0">
                    <a:pos x="2" y="5"/>
                  </a:cxn>
                  <a:cxn ang="0">
                    <a:pos x="2" y="5"/>
                  </a:cxn>
                  <a:cxn ang="0">
                    <a:pos x="1" y="5"/>
                  </a:cxn>
                  <a:cxn ang="0">
                    <a:pos x="1" y="4"/>
                  </a:cxn>
                  <a:cxn ang="0">
                    <a:pos x="1" y="3"/>
                  </a:cxn>
                  <a:cxn ang="0">
                    <a:pos x="1" y="2"/>
                  </a:cxn>
                  <a:cxn ang="0">
                    <a:pos x="2" y="0"/>
                  </a:cxn>
                  <a:cxn ang="0">
                    <a:pos x="3" y="0"/>
                  </a:cxn>
                  <a:cxn ang="0">
                    <a:pos x="4" y="2"/>
                  </a:cxn>
                </a:cxnLst>
                <a:rect l="0" t="0" r="r" b="b"/>
                <a:pathLst>
                  <a:path w="5" h="5">
                    <a:moveTo>
                      <a:pt x="4" y="2"/>
                    </a:moveTo>
                    <a:cubicBezTo>
                      <a:pt x="4" y="4"/>
                      <a:pt x="4" y="4"/>
                      <a:pt x="2" y="5"/>
                    </a:cubicBezTo>
                    <a:cubicBezTo>
                      <a:pt x="2" y="5"/>
                      <a:pt x="2" y="5"/>
                      <a:pt x="2" y="5"/>
                    </a:cubicBezTo>
                    <a:cubicBezTo>
                      <a:pt x="2" y="5"/>
                      <a:pt x="1" y="5"/>
                      <a:pt x="1" y="5"/>
                    </a:cubicBezTo>
                    <a:cubicBezTo>
                      <a:pt x="1" y="4"/>
                      <a:pt x="1" y="4"/>
                      <a:pt x="1" y="4"/>
                    </a:cubicBezTo>
                    <a:cubicBezTo>
                      <a:pt x="1" y="4"/>
                      <a:pt x="1" y="3"/>
                      <a:pt x="1" y="3"/>
                    </a:cubicBezTo>
                    <a:cubicBezTo>
                      <a:pt x="1" y="3"/>
                      <a:pt x="1" y="3"/>
                      <a:pt x="1" y="2"/>
                    </a:cubicBezTo>
                    <a:cubicBezTo>
                      <a:pt x="0" y="1"/>
                      <a:pt x="0" y="0"/>
                      <a:pt x="2" y="0"/>
                    </a:cubicBezTo>
                    <a:cubicBezTo>
                      <a:pt x="2" y="0"/>
                      <a:pt x="3" y="0"/>
                      <a:pt x="3" y="0"/>
                    </a:cubicBezTo>
                    <a:cubicBezTo>
                      <a:pt x="4" y="0"/>
                      <a:pt x="5" y="1"/>
                      <a:pt x="4" y="2"/>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467" name="Freeform 443"/>
              <p:cNvSpPr>
                <a:spLocks/>
              </p:cNvSpPr>
              <p:nvPr/>
            </p:nvSpPr>
            <p:spPr bwMode="auto">
              <a:xfrm>
                <a:off x="4731" y="1970"/>
                <a:ext cx="14" cy="18"/>
              </a:xfrm>
              <a:custGeom>
                <a:avLst/>
                <a:gdLst/>
                <a:ahLst/>
                <a:cxnLst>
                  <a:cxn ang="0">
                    <a:pos x="4" y="2"/>
                  </a:cxn>
                  <a:cxn ang="0">
                    <a:pos x="3" y="4"/>
                  </a:cxn>
                  <a:cxn ang="0">
                    <a:pos x="2" y="4"/>
                  </a:cxn>
                  <a:cxn ang="0">
                    <a:pos x="1" y="4"/>
                  </a:cxn>
                  <a:cxn ang="0">
                    <a:pos x="1" y="4"/>
                  </a:cxn>
                  <a:cxn ang="0">
                    <a:pos x="1" y="3"/>
                  </a:cxn>
                  <a:cxn ang="0">
                    <a:pos x="1" y="2"/>
                  </a:cxn>
                  <a:cxn ang="0">
                    <a:pos x="2" y="0"/>
                  </a:cxn>
                  <a:cxn ang="0">
                    <a:pos x="3" y="0"/>
                  </a:cxn>
                  <a:cxn ang="0">
                    <a:pos x="4" y="2"/>
                  </a:cxn>
                </a:cxnLst>
                <a:rect l="0" t="0" r="r" b="b"/>
                <a:pathLst>
                  <a:path w="4" h="5">
                    <a:moveTo>
                      <a:pt x="4" y="2"/>
                    </a:moveTo>
                    <a:cubicBezTo>
                      <a:pt x="4" y="4"/>
                      <a:pt x="4" y="3"/>
                      <a:pt x="3" y="4"/>
                    </a:cubicBezTo>
                    <a:cubicBezTo>
                      <a:pt x="2" y="4"/>
                      <a:pt x="2" y="4"/>
                      <a:pt x="2" y="4"/>
                    </a:cubicBezTo>
                    <a:cubicBezTo>
                      <a:pt x="2" y="5"/>
                      <a:pt x="2" y="4"/>
                      <a:pt x="1" y="4"/>
                    </a:cubicBezTo>
                    <a:cubicBezTo>
                      <a:pt x="1" y="4"/>
                      <a:pt x="1" y="4"/>
                      <a:pt x="1" y="4"/>
                    </a:cubicBezTo>
                    <a:cubicBezTo>
                      <a:pt x="1" y="3"/>
                      <a:pt x="1" y="3"/>
                      <a:pt x="1" y="3"/>
                    </a:cubicBezTo>
                    <a:cubicBezTo>
                      <a:pt x="1" y="3"/>
                      <a:pt x="1" y="3"/>
                      <a:pt x="1" y="2"/>
                    </a:cubicBezTo>
                    <a:cubicBezTo>
                      <a:pt x="0" y="1"/>
                      <a:pt x="0" y="1"/>
                      <a:pt x="2" y="0"/>
                    </a:cubicBezTo>
                    <a:cubicBezTo>
                      <a:pt x="2" y="0"/>
                      <a:pt x="3" y="0"/>
                      <a:pt x="3" y="0"/>
                    </a:cubicBezTo>
                    <a:cubicBezTo>
                      <a:pt x="4" y="0"/>
                      <a:pt x="4" y="1"/>
                      <a:pt x="4" y="2"/>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468" name="Freeform 444"/>
              <p:cNvSpPr>
                <a:spLocks/>
              </p:cNvSpPr>
              <p:nvPr/>
            </p:nvSpPr>
            <p:spPr bwMode="auto">
              <a:xfrm>
                <a:off x="4731" y="1975"/>
                <a:ext cx="14" cy="9"/>
              </a:xfrm>
              <a:custGeom>
                <a:avLst/>
                <a:gdLst/>
                <a:ahLst/>
                <a:cxnLst>
                  <a:cxn ang="0">
                    <a:pos x="3" y="1"/>
                  </a:cxn>
                  <a:cxn ang="0">
                    <a:pos x="2" y="3"/>
                  </a:cxn>
                  <a:cxn ang="0">
                    <a:pos x="1" y="3"/>
                  </a:cxn>
                  <a:cxn ang="0">
                    <a:pos x="1" y="3"/>
                  </a:cxn>
                  <a:cxn ang="0">
                    <a:pos x="0" y="2"/>
                  </a:cxn>
                  <a:cxn ang="0">
                    <a:pos x="0" y="2"/>
                  </a:cxn>
                  <a:cxn ang="0">
                    <a:pos x="0" y="1"/>
                  </a:cxn>
                  <a:cxn ang="0">
                    <a:pos x="1" y="0"/>
                  </a:cxn>
                  <a:cxn ang="0">
                    <a:pos x="2" y="0"/>
                  </a:cxn>
                  <a:cxn ang="0">
                    <a:pos x="3" y="1"/>
                  </a:cxn>
                </a:cxnLst>
                <a:rect l="0" t="0" r="r" b="b"/>
                <a:pathLst>
                  <a:path w="3" h="3">
                    <a:moveTo>
                      <a:pt x="3" y="1"/>
                    </a:moveTo>
                    <a:cubicBezTo>
                      <a:pt x="2" y="2"/>
                      <a:pt x="2" y="2"/>
                      <a:pt x="2" y="3"/>
                    </a:cubicBezTo>
                    <a:cubicBezTo>
                      <a:pt x="1" y="3"/>
                      <a:pt x="1" y="3"/>
                      <a:pt x="1" y="3"/>
                    </a:cubicBezTo>
                    <a:cubicBezTo>
                      <a:pt x="1" y="3"/>
                      <a:pt x="1" y="3"/>
                      <a:pt x="1" y="3"/>
                    </a:cubicBezTo>
                    <a:cubicBezTo>
                      <a:pt x="0" y="3"/>
                      <a:pt x="0" y="3"/>
                      <a:pt x="0" y="2"/>
                    </a:cubicBezTo>
                    <a:cubicBezTo>
                      <a:pt x="0" y="2"/>
                      <a:pt x="0" y="2"/>
                      <a:pt x="0" y="2"/>
                    </a:cubicBezTo>
                    <a:cubicBezTo>
                      <a:pt x="0" y="2"/>
                      <a:pt x="0" y="2"/>
                      <a:pt x="0" y="1"/>
                    </a:cubicBezTo>
                    <a:cubicBezTo>
                      <a:pt x="0" y="1"/>
                      <a:pt x="0" y="0"/>
                      <a:pt x="1" y="0"/>
                    </a:cubicBezTo>
                    <a:cubicBezTo>
                      <a:pt x="1" y="0"/>
                      <a:pt x="1" y="0"/>
                      <a:pt x="2" y="0"/>
                    </a:cubicBezTo>
                    <a:cubicBezTo>
                      <a:pt x="3" y="0"/>
                      <a:pt x="3" y="0"/>
                      <a:pt x="3" y="1"/>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469" name="Freeform 445"/>
              <p:cNvSpPr>
                <a:spLocks/>
              </p:cNvSpPr>
              <p:nvPr/>
            </p:nvSpPr>
            <p:spPr bwMode="auto">
              <a:xfrm>
                <a:off x="4731" y="1975"/>
                <a:ext cx="14" cy="9"/>
              </a:xfrm>
              <a:custGeom>
                <a:avLst/>
                <a:gdLst/>
                <a:ahLst/>
                <a:cxnLst>
                  <a:cxn ang="0">
                    <a:pos x="2" y="1"/>
                  </a:cxn>
                  <a:cxn ang="0">
                    <a:pos x="2" y="2"/>
                  </a:cxn>
                  <a:cxn ang="0">
                    <a:pos x="1" y="3"/>
                  </a:cxn>
                  <a:cxn ang="0">
                    <a:pos x="1" y="3"/>
                  </a:cxn>
                  <a:cxn ang="0">
                    <a:pos x="1" y="2"/>
                  </a:cxn>
                  <a:cxn ang="0">
                    <a:pos x="1" y="2"/>
                  </a:cxn>
                  <a:cxn ang="0">
                    <a:pos x="1" y="1"/>
                  </a:cxn>
                  <a:cxn ang="0">
                    <a:pos x="1" y="0"/>
                  </a:cxn>
                  <a:cxn ang="0">
                    <a:pos x="2" y="0"/>
                  </a:cxn>
                  <a:cxn ang="0">
                    <a:pos x="2" y="1"/>
                  </a:cxn>
                </a:cxnLst>
                <a:rect l="0" t="0" r="r" b="b"/>
                <a:pathLst>
                  <a:path w="3" h="3">
                    <a:moveTo>
                      <a:pt x="2" y="1"/>
                    </a:moveTo>
                    <a:cubicBezTo>
                      <a:pt x="2" y="2"/>
                      <a:pt x="2" y="2"/>
                      <a:pt x="2" y="2"/>
                    </a:cubicBezTo>
                    <a:cubicBezTo>
                      <a:pt x="2" y="3"/>
                      <a:pt x="1" y="3"/>
                      <a:pt x="1" y="3"/>
                    </a:cubicBezTo>
                    <a:cubicBezTo>
                      <a:pt x="1" y="3"/>
                      <a:pt x="1" y="3"/>
                      <a:pt x="1" y="3"/>
                    </a:cubicBezTo>
                    <a:cubicBezTo>
                      <a:pt x="1" y="3"/>
                      <a:pt x="1" y="2"/>
                      <a:pt x="1" y="2"/>
                    </a:cubicBezTo>
                    <a:cubicBezTo>
                      <a:pt x="0" y="2"/>
                      <a:pt x="0" y="2"/>
                      <a:pt x="1" y="2"/>
                    </a:cubicBezTo>
                    <a:cubicBezTo>
                      <a:pt x="0" y="2"/>
                      <a:pt x="0" y="2"/>
                      <a:pt x="1" y="1"/>
                    </a:cubicBezTo>
                    <a:cubicBezTo>
                      <a:pt x="0" y="1"/>
                      <a:pt x="0" y="0"/>
                      <a:pt x="1" y="0"/>
                    </a:cubicBezTo>
                    <a:cubicBezTo>
                      <a:pt x="1" y="0"/>
                      <a:pt x="1" y="0"/>
                      <a:pt x="2" y="0"/>
                    </a:cubicBezTo>
                    <a:cubicBezTo>
                      <a:pt x="2" y="0"/>
                      <a:pt x="3" y="0"/>
                      <a:pt x="2" y="1"/>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470" name="Freeform 446"/>
              <p:cNvSpPr>
                <a:spLocks/>
              </p:cNvSpPr>
              <p:nvPr/>
            </p:nvSpPr>
            <p:spPr bwMode="auto">
              <a:xfrm>
                <a:off x="4731" y="1975"/>
                <a:ext cx="14" cy="9"/>
              </a:xfrm>
              <a:custGeom>
                <a:avLst/>
                <a:gdLst/>
                <a:ahLst/>
                <a:cxnLst>
                  <a:cxn ang="0">
                    <a:pos x="1" y="0"/>
                  </a:cxn>
                  <a:cxn ang="0">
                    <a:pos x="1" y="2"/>
                  </a:cxn>
                  <a:cxn ang="0">
                    <a:pos x="1" y="2"/>
                  </a:cxn>
                  <a:cxn ang="0">
                    <a:pos x="1" y="2"/>
                  </a:cxn>
                  <a:cxn ang="0">
                    <a:pos x="2" y="1"/>
                  </a:cxn>
                  <a:cxn ang="0">
                    <a:pos x="1" y="0"/>
                  </a:cxn>
                </a:cxnLst>
                <a:rect l="0" t="0" r="r" b="b"/>
                <a:pathLst>
                  <a:path w="3" h="2">
                    <a:moveTo>
                      <a:pt x="1" y="0"/>
                    </a:moveTo>
                    <a:cubicBezTo>
                      <a:pt x="0" y="0"/>
                      <a:pt x="0" y="1"/>
                      <a:pt x="1" y="2"/>
                    </a:cubicBezTo>
                    <a:cubicBezTo>
                      <a:pt x="1" y="2"/>
                      <a:pt x="1" y="2"/>
                      <a:pt x="1" y="2"/>
                    </a:cubicBezTo>
                    <a:cubicBezTo>
                      <a:pt x="1" y="2"/>
                      <a:pt x="1" y="2"/>
                      <a:pt x="1" y="2"/>
                    </a:cubicBezTo>
                    <a:cubicBezTo>
                      <a:pt x="2" y="2"/>
                      <a:pt x="2" y="2"/>
                      <a:pt x="2" y="1"/>
                    </a:cubicBezTo>
                    <a:cubicBezTo>
                      <a:pt x="3" y="0"/>
                      <a:pt x="2" y="0"/>
                      <a:pt x="1"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471" name="Freeform 447"/>
              <p:cNvSpPr>
                <a:spLocks/>
              </p:cNvSpPr>
              <p:nvPr/>
            </p:nvSpPr>
            <p:spPr bwMode="auto">
              <a:xfrm>
                <a:off x="4722" y="1970"/>
                <a:ext cx="18" cy="14"/>
              </a:xfrm>
              <a:custGeom>
                <a:avLst/>
                <a:gdLst/>
                <a:ahLst/>
                <a:cxnLst>
                  <a:cxn ang="0">
                    <a:pos x="5" y="2"/>
                  </a:cxn>
                  <a:cxn ang="0">
                    <a:pos x="0" y="2"/>
                  </a:cxn>
                  <a:cxn ang="0">
                    <a:pos x="4" y="3"/>
                  </a:cxn>
                  <a:cxn ang="0">
                    <a:pos x="5" y="2"/>
                  </a:cxn>
                </a:cxnLst>
                <a:rect l="0" t="0" r="r" b="b"/>
                <a:pathLst>
                  <a:path w="5" h="3">
                    <a:moveTo>
                      <a:pt x="5" y="2"/>
                    </a:moveTo>
                    <a:cubicBezTo>
                      <a:pt x="2" y="0"/>
                      <a:pt x="2" y="1"/>
                      <a:pt x="0" y="2"/>
                    </a:cubicBezTo>
                    <a:cubicBezTo>
                      <a:pt x="0" y="2"/>
                      <a:pt x="4" y="2"/>
                      <a:pt x="4" y="3"/>
                    </a:cubicBezTo>
                    <a:cubicBezTo>
                      <a:pt x="4" y="3"/>
                      <a:pt x="5" y="2"/>
                      <a:pt x="5" y="2"/>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72" name="Freeform 448"/>
              <p:cNvSpPr>
                <a:spLocks/>
              </p:cNvSpPr>
              <p:nvPr/>
            </p:nvSpPr>
            <p:spPr bwMode="auto">
              <a:xfrm>
                <a:off x="4722" y="1970"/>
                <a:ext cx="18" cy="14"/>
              </a:xfrm>
              <a:custGeom>
                <a:avLst/>
                <a:gdLst/>
                <a:ahLst/>
                <a:cxnLst>
                  <a:cxn ang="0">
                    <a:pos x="5" y="2"/>
                  </a:cxn>
                  <a:cxn ang="0">
                    <a:pos x="0" y="2"/>
                  </a:cxn>
                  <a:cxn ang="0">
                    <a:pos x="4" y="3"/>
                  </a:cxn>
                  <a:cxn ang="0">
                    <a:pos x="5" y="2"/>
                  </a:cxn>
                </a:cxnLst>
                <a:rect l="0" t="0" r="r" b="b"/>
                <a:pathLst>
                  <a:path w="5" h="3">
                    <a:moveTo>
                      <a:pt x="5" y="2"/>
                    </a:moveTo>
                    <a:cubicBezTo>
                      <a:pt x="2" y="0"/>
                      <a:pt x="2" y="1"/>
                      <a:pt x="0" y="2"/>
                    </a:cubicBezTo>
                    <a:cubicBezTo>
                      <a:pt x="0" y="2"/>
                      <a:pt x="4" y="2"/>
                      <a:pt x="4" y="3"/>
                    </a:cubicBezTo>
                    <a:cubicBezTo>
                      <a:pt x="4" y="3"/>
                      <a:pt x="5" y="2"/>
                      <a:pt x="5" y="2"/>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73" name="Freeform 449"/>
              <p:cNvSpPr>
                <a:spLocks/>
              </p:cNvSpPr>
              <p:nvPr/>
            </p:nvSpPr>
            <p:spPr bwMode="auto">
              <a:xfrm>
                <a:off x="4763" y="1947"/>
                <a:ext cx="28" cy="23"/>
              </a:xfrm>
              <a:custGeom>
                <a:avLst/>
                <a:gdLst/>
                <a:ahLst/>
                <a:cxnLst>
                  <a:cxn ang="0">
                    <a:pos x="4" y="1"/>
                  </a:cxn>
                  <a:cxn ang="0">
                    <a:pos x="2" y="4"/>
                  </a:cxn>
                  <a:cxn ang="0">
                    <a:pos x="1" y="5"/>
                  </a:cxn>
                  <a:cxn ang="0">
                    <a:pos x="2" y="6"/>
                  </a:cxn>
                  <a:cxn ang="0">
                    <a:pos x="5" y="4"/>
                  </a:cxn>
                  <a:cxn ang="0">
                    <a:pos x="4" y="1"/>
                  </a:cxn>
                </a:cxnLst>
                <a:rect l="0" t="0" r="r" b="b"/>
                <a:pathLst>
                  <a:path w="7" h="6">
                    <a:moveTo>
                      <a:pt x="4" y="1"/>
                    </a:moveTo>
                    <a:cubicBezTo>
                      <a:pt x="1" y="0"/>
                      <a:pt x="2" y="2"/>
                      <a:pt x="2" y="4"/>
                    </a:cubicBezTo>
                    <a:cubicBezTo>
                      <a:pt x="1" y="4"/>
                      <a:pt x="0" y="4"/>
                      <a:pt x="1" y="5"/>
                    </a:cubicBezTo>
                    <a:cubicBezTo>
                      <a:pt x="1" y="6"/>
                      <a:pt x="1" y="6"/>
                      <a:pt x="2" y="6"/>
                    </a:cubicBezTo>
                    <a:cubicBezTo>
                      <a:pt x="4" y="5"/>
                      <a:pt x="4" y="6"/>
                      <a:pt x="5" y="4"/>
                    </a:cubicBezTo>
                    <a:cubicBezTo>
                      <a:pt x="7" y="3"/>
                      <a:pt x="6" y="2"/>
                      <a:pt x="4"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474" name="Freeform 450"/>
              <p:cNvSpPr>
                <a:spLocks/>
              </p:cNvSpPr>
              <p:nvPr/>
            </p:nvSpPr>
            <p:spPr bwMode="auto">
              <a:xfrm>
                <a:off x="4768" y="1947"/>
                <a:ext cx="18" cy="23"/>
              </a:xfrm>
              <a:custGeom>
                <a:avLst/>
                <a:gdLst/>
                <a:ahLst/>
                <a:cxnLst>
                  <a:cxn ang="0">
                    <a:pos x="4" y="4"/>
                  </a:cxn>
                  <a:cxn ang="0">
                    <a:pos x="1" y="5"/>
                  </a:cxn>
                  <a:cxn ang="0">
                    <a:pos x="0" y="5"/>
                  </a:cxn>
                  <a:cxn ang="0">
                    <a:pos x="0" y="5"/>
                  </a:cxn>
                  <a:cxn ang="0">
                    <a:pos x="0" y="4"/>
                  </a:cxn>
                  <a:cxn ang="0">
                    <a:pos x="1" y="4"/>
                  </a:cxn>
                  <a:cxn ang="0">
                    <a:pos x="1" y="3"/>
                  </a:cxn>
                  <a:cxn ang="0">
                    <a:pos x="3" y="1"/>
                  </a:cxn>
                  <a:cxn ang="0">
                    <a:pos x="4" y="2"/>
                  </a:cxn>
                  <a:cxn ang="0">
                    <a:pos x="4" y="4"/>
                  </a:cxn>
                </a:cxnLst>
                <a:rect l="0" t="0" r="r" b="b"/>
                <a:pathLst>
                  <a:path w="5" h="6">
                    <a:moveTo>
                      <a:pt x="4" y="4"/>
                    </a:moveTo>
                    <a:cubicBezTo>
                      <a:pt x="3" y="5"/>
                      <a:pt x="3" y="5"/>
                      <a:pt x="1" y="5"/>
                    </a:cubicBezTo>
                    <a:cubicBezTo>
                      <a:pt x="1" y="6"/>
                      <a:pt x="1" y="5"/>
                      <a:pt x="0" y="5"/>
                    </a:cubicBezTo>
                    <a:cubicBezTo>
                      <a:pt x="0" y="5"/>
                      <a:pt x="0" y="5"/>
                      <a:pt x="0" y="5"/>
                    </a:cubicBezTo>
                    <a:cubicBezTo>
                      <a:pt x="0" y="4"/>
                      <a:pt x="0" y="4"/>
                      <a:pt x="0" y="4"/>
                    </a:cubicBezTo>
                    <a:cubicBezTo>
                      <a:pt x="0" y="4"/>
                      <a:pt x="0" y="4"/>
                      <a:pt x="1" y="4"/>
                    </a:cubicBezTo>
                    <a:cubicBezTo>
                      <a:pt x="1" y="3"/>
                      <a:pt x="1" y="3"/>
                      <a:pt x="1" y="3"/>
                    </a:cubicBezTo>
                    <a:cubicBezTo>
                      <a:pt x="1" y="1"/>
                      <a:pt x="1" y="0"/>
                      <a:pt x="3" y="1"/>
                    </a:cubicBezTo>
                    <a:cubicBezTo>
                      <a:pt x="3" y="1"/>
                      <a:pt x="4" y="2"/>
                      <a:pt x="4" y="2"/>
                    </a:cubicBezTo>
                    <a:cubicBezTo>
                      <a:pt x="5" y="2"/>
                      <a:pt x="5" y="3"/>
                      <a:pt x="4" y="4"/>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475" name="Freeform 451"/>
              <p:cNvSpPr>
                <a:spLocks/>
              </p:cNvSpPr>
              <p:nvPr/>
            </p:nvSpPr>
            <p:spPr bwMode="auto">
              <a:xfrm>
                <a:off x="4768" y="1952"/>
                <a:ext cx="18" cy="14"/>
              </a:xfrm>
              <a:custGeom>
                <a:avLst/>
                <a:gdLst/>
                <a:ahLst/>
                <a:cxnLst>
                  <a:cxn ang="0">
                    <a:pos x="4" y="3"/>
                  </a:cxn>
                  <a:cxn ang="0">
                    <a:pos x="1" y="4"/>
                  </a:cxn>
                  <a:cxn ang="0">
                    <a:pos x="1" y="4"/>
                  </a:cxn>
                  <a:cxn ang="0">
                    <a:pos x="0" y="4"/>
                  </a:cxn>
                  <a:cxn ang="0">
                    <a:pos x="0" y="3"/>
                  </a:cxn>
                  <a:cxn ang="0">
                    <a:pos x="1" y="3"/>
                  </a:cxn>
                  <a:cxn ang="0">
                    <a:pos x="1" y="2"/>
                  </a:cxn>
                  <a:cxn ang="0">
                    <a:pos x="3" y="0"/>
                  </a:cxn>
                  <a:cxn ang="0">
                    <a:pos x="4" y="1"/>
                  </a:cxn>
                  <a:cxn ang="0">
                    <a:pos x="4" y="3"/>
                  </a:cxn>
                </a:cxnLst>
                <a:rect l="0" t="0" r="r" b="b"/>
                <a:pathLst>
                  <a:path w="5" h="4">
                    <a:moveTo>
                      <a:pt x="4" y="3"/>
                    </a:moveTo>
                    <a:cubicBezTo>
                      <a:pt x="3" y="4"/>
                      <a:pt x="3" y="4"/>
                      <a:pt x="1" y="4"/>
                    </a:cubicBezTo>
                    <a:cubicBezTo>
                      <a:pt x="1" y="4"/>
                      <a:pt x="1" y="4"/>
                      <a:pt x="1" y="4"/>
                    </a:cubicBezTo>
                    <a:cubicBezTo>
                      <a:pt x="1" y="4"/>
                      <a:pt x="0" y="4"/>
                      <a:pt x="0" y="4"/>
                    </a:cubicBezTo>
                    <a:cubicBezTo>
                      <a:pt x="0" y="3"/>
                      <a:pt x="0" y="3"/>
                      <a:pt x="0" y="3"/>
                    </a:cubicBezTo>
                    <a:cubicBezTo>
                      <a:pt x="1" y="3"/>
                      <a:pt x="1" y="3"/>
                      <a:pt x="1" y="3"/>
                    </a:cubicBezTo>
                    <a:cubicBezTo>
                      <a:pt x="1" y="2"/>
                      <a:pt x="1" y="2"/>
                      <a:pt x="1" y="2"/>
                    </a:cubicBezTo>
                    <a:cubicBezTo>
                      <a:pt x="1" y="1"/>
                      <a:pt x="1" y="0"/>
                      <a:pt x="3" y="0"/>
                    </a:cubicBezTo>
                    <a:cubicBezTo>
                      <a:pt x="3" y="1"/>
                      <a:pt x="4" y="1"/>
                      <a:pt x="4" y="1"/>
                    </a:cubicBezTo>
                    <a:cubicBezTo>
                      <a:pt x="5" y="1"/>
                      <a:pt x="5" y="2"/>
                      <a:pt x="4"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476" name="Freeform 452"/>
              <p:cNvSpPr>
                <a:spLocks/>
              </p:cNvSpPr>
              <p:nvPr/>
            </p:nvSpPr>
            <p:spPr bwMode="auto">
              <a:xfrm>
                <a:off x="4773" y="1952"/>
                <a:ext cx="9" cy="14"/>
              </a:xfrm>
              <a:custGeom>
                <a:avLst/>
                <a:gdLst/>
                <a:ahLst/>
                <a:cxnLst>
                  <a:cxn ang="0">
                    <a:pos x="2" y="3"/>
                  </a:cxn>
                  <a:cxn ang="0">
                    <a:pos x="1" y="4"/>
                  </a:cxn>
                  <a:cxn ang="0">
                    <a:pos x="0" y="4"/>
                  </a:cxn>
                  <a:cxn ang="0">
                    <a:pos x="0" y="3"/>
                  </a:cxn>
                  <a:cxn ang="0">
                    <a:pos x="0" y="3"/>
                  </a:cxn>
                  <a:cxn ang="0">
                    <a:pos x="0" y="3"/>
                  </a:cxn>
                  <a:cxn ang="0">
                    <a:pos x="0" y="2"/>
                  </a:cxn>
                  <a:cxn ang="0">
                    <a:pos x="2" y="1"/>
                  </a:cxn>
                  <a:cxn ang="0">
                    <a:pos x="2" y="1"/>
                  </a:cxn>
                  <a:cxn ang="0">
                    <a:pos x="2" y="3"/>
                  </a:cxn>
                </a:cxnLst>
                <a:rect l="0" t="0" r="r" b="b"/>
                <a:pathLst>
                  <a:path w="3" h="4">
                    <a:moveTo>
                      <a:pt x="2" y="3"/>
                    </a:moveTo>
                    <a:cubicBezTo>
                      <a:pt x="2" y="4"/>
                      <a:pt x="2" y="4"/>
                      <a:pt x="1" y="4"/>
                    </a:cubicBezTo>
                    <a:cubicBezTo>
                      <a:pt x="1" y="4"/>
                      <a:pt x="0" y="4"/>
                      <a:pt x="0" y="4"/>
                    </a:cubicBezTo>
                    <a:cubicBezTo>
                      <a:pt x="0" y="4"/>
                      <a:pt x="0" y="4"/>
                      <a:pt x="0" y="3"/>
                    </a:cubicBezTo>
                    <a:cubicBezTo>
                      <a:pt x="0" y="3"/>
                      <a:pt x="0" y="3"/>
                      <a:pt x="0" y="3"/>
                    </a:cubicBezTo>
                    <a:cubicBezTo>
                      <a:pt x="0" y="3"/>
                      <a:pt x="0" y="3"/>
                      <a:pt x="0" y="3"/>
                    </a:cubicBezTo>
                    <a:cubicBezTo>
                      <a:pt x="0" y="2"/>
                      <a:pt x="0" y="2"/>
                      <a:pt x="0" y="2"/>
                    </a:cubicBezTo>
                    <a:cubicBezTo>
                      <a:pt x="0" y="1"/>
                      <a:pt x="0" y="0"/>
                      <a:pt x="2" y="1"/>
                    </a:cubicBezTo>
                    <a:cubicBezTo>
                      <a:pt x="2" y="1"/>
                      <a:pt x="2" y="1"/>
                      <a:pt x="2" y="1"/>
                    </a:cubicBezTo>
                    <a:cubicBezTo>
                      <a:pt x="3" y="1"/>
                      <a:pt x="3" y="2"/>
                      <a:pt x="2" y="3"/>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477" name="Freeform 453"/>
              <p:cNvSpPr>
                <a:spLocks/>
              </p:cNvSpPr>
              <p:nvPr/>
            </p:nvSpPr>
            <p:spPr bwMode="auto">
              <a:xfrm>
                <a:off x="4773" y="1957"/>
                <a:ext cx="9" cy="9"/>
              </a:xfrm>
              <a:custGeom>
                <a:avLst/>
                <a:gdLst/>
                <a:ahLst/>
                <a:cxnLst>
                  <a:cxn ang="0">
                    <a:pos x="2" y="2"/>
                  </a:cxn>
                  <a:cxn ang="0">
                    <a:pos x="1" y="3"/>
                  </a:cxn>
                  <a:cxn ang="0">
                    <a:pos x="1" y="3"/>
                  </a:cxn>
                  <a:cxn ang="0">
                    <a:pos x="0" y="2"/>
                  </a:cxn>
                  <a:cxn ang="0">
                    <a:pos x="0" y="2"/>
                  </a:cxn>
                  <a:cxn ang="0">
                    <a:pos x="0" y="2"/>
                  </a:cxn>
                  <a:cxn ang="0">
                    <a:pos x="1" y="1"/>
                  </a:cxn>
                  <a:cxn ang="0">
                    <a:pos x="1" y="0"/>
                  </a:cxn>
                  <a:cxn ang="0">
                    <a:pos x="2" y="0"/>
                  </a:cxn>
                  <a:cxn ang="0">
                    <a:pos x="2" y="2"/>
                  </a:cxn>
                </a:cxnLst>
                <a:rect l="0" t="0" r="r" b="b"/>
                <a:pathLst>
                  <a:path w="3" h="3">
                    <a:moveTo>
                      <a:pt x="2" y="2"/>
                    </a:moveTo>
                    <a:cubicBezTo>
                      <a:pt x="2" y="2"/>
                      <a:pt x="2" y="2"/>
                      <a:pt x="1" y="3"/>
                    </a:cubicBezTo>
                    <a:cubicBezTo>
                      <a:pt x="1" y="3"/>
                      <a:pt x="1" y="3"/>
                      <a:pt x="1" y="3"/>
                    </a:cubicBezTo>
                    <a:cubicBezTo>
                      <a:pt x="0" y="3"/>
                      <a:pt x="0" y="2"/>
                      <a:pt x="0" y="2"/>
                    </a:cubicBezTo>
                    <a:cubicBezTo>
                      <a:pt x="0" y="2"/>
                      <a:pt x="0" y="2"/>
                      <a:pt x="0" y="2"/>
                    </a:cubicBezTo>
                    <a:cubicBezTo>
                      <a:pt x="0" y="2"/>
                      <a:pt x="0" y="2"/>
                      <a:pt x="0" y="2"/>
                    </a:cubicBezTo>
                    <a:cubicBezTo>
                      <a:pt x="0" y="1"/>
                      <a:pt x="0" y="1"/>
                      <a:pt x="1" y="1"/>
                    </a:cubicBezTo>
                    <a:cubicBezTo>
                      <a:pt x="1" y="0"/>
                      <a:pt x="1" y="0"/>
                      <a:pt x="1" y="0"/>
                    </a:cubicBezTo>
                    <a:cubicBezTo>
                      <a:pt x="2" y="0"/>
                      <a:pt x="2" y="0"/>
                      <a:pt x="2" y="0"/>
                    </a:cubicBezTo>
                    <a:cubicBezTo>
                      <a:pt x="3" y="1"/>
                      <a:pt x="3" y="1"/>
                      <a:pt x="2"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478" name="Freeform 454"/>
              <p:cNvSpPr>
                <a:spLocks/>
              </p:cNvSpPr>
              <p:nvPr/>
            </p:nvSpPr>
            <p:spPr bwMode="auto">
              <a:xfrm>
                <a:off x="4773" y="1957"/>
                <a:ext cx="9" cy="5"/>
              </a:xfrm>
              <a:custGeom>
                <a:avLst/>
                <a:gdLst/>
                <a:ahLst/>
                <a:cxnLst>
                  <a:cxn ang="0">
                    <a:pos x="2" y="0"/>
                  </a:cxn>
                  <a:cxn ang="0">
                    <a:pos x="1" y="1"/>
                  </a:cxn>
                  <a:cxn ang="0">
                    <a:pos x="0" y="2"/>
                  </a:cxn>
                  <a:cxn ang="0">
                    <a:pos x="1" y="2"/>
                  </a:cxn>
                  <a:cxn ang="0">
                    <a:pos x="2" y="2"/>
                  </a:cxn>
                  <a:cxn ang="0">
                    <a:pos x="2" y="0"/>
                  </a:cxn>
                </a:cxnLst>
                <a:rect l="0" t="0" r="r" b="b"/>
                <a:pathLst>
                  <a:path w="3" h="2">
                    <a:moveTo>
                      <a:pt x="2" y="0"/>
                    </a:moveTo>
                    <a:cubicBezTo>
                      <a:pt x="1" y="0"/>
                      <a:pt x="1" y="1"/>
                      <a:pt x="1" y="1"/>
                    </a:cubicBezTo>
                    <a:cubicBezTo>
                      <a:pt x="0" y="1"/>
                      <a:pt x="0" y="2"/>
                      <a:pt x="0" y="2"/>
                    </a:cubicBezTo>
                    <a:cubicBezTo>
                      <a:pt x="0" y="2"/>
                      <a:pt x="1" y="2"/>
                      <a:pt x="1" y="2"/>
                    </a:cubicBezTo>
                    <a:cubicBezTo>
                      <a:pt x="2" y="2"/>
                      <a:pt x="2" y="2"/>
                      <a:pt x="2" y="2"/>
                    </a:cubicBezTo>
                    <a:cubicBezTo>
                      <a:pt x="3" y="1"/>
                      <a:pt x="2" y="1"/>
                      <a:pt x="2"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479" name="Freeform 455"/>
              <p:cNvSpPr>
                <a:spLocks/>
              </p:cNvSpPr>
              <p:nvPr/>
            </p:nvSpPr>
            <p:spPr bwMode="auto">
              <a:xfrm>
                <a:off x="4763" y="1947"/>
                <a:ext cx="14" cy="14"/>
              </a:xfrm>
              <a:custGeom>
                <a:avLst/>
                <a:gdLst/>
                <a:ahLst/>
                <a:cxnLst>
                  <a:cxn ang="0">
                    <a:pos x="4" y="3"/>
                  </a:cxn>
                  <a:cxn ang="0">
                    <a:pos x="0" y="1"/>
                  </a:cxn>
                  <a:cxn ang="0">
                    <a:pos x="3" y="4"/>
                  </a:cxn>
                  <a:cxn ang="0">
                    <a:pos x="4" y="3"/>
                  </a:cxn>
                </a:cxnLst>
                <a:rect l="0" t="0" r="r" b="b"/>
                <a:pathLst>
                  <a:path w="4" h="4">
                    <a:moveTo>
                      <a:pt x="4" y="3"/>
                    </a:moveTo>
                    <a:cubicBezTo>
                      <a:pt x="2" y="0"/>
                      <a:pt x="1" y="1"/>
                      <a:pt x="0" y="1"/>
                    </a:cubicBezTo>
                    <a:cubicBezTo>
                      <a:pt x="0" y="1"/>
                      <a:pt x="3" y="3"/>
                      <a:pt x="3" y="4"/>
                    </a:cubicBezTo>
                    <a:cubicBezTo>
                      <a:pt x="3" y="4"/>
                      <a:pt x="4" y="3"/>
                      <a:pt x="4" y="3"/>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80" name="Freeform 456"/>
              <p:cNvSpPr>
                <a:spLocks/>
              </p:cNvSpPr>
              <p:nvPr/>
            </p:nvSpPr>
            <p:spPr bwMode="auto">
              <a:xfrm>
                <a:off x="4763" y="1947"/>
                <a:ext cx="14" cy="14"/>
              </a:xfrm>
              <a:custGeom>
                <a:avLst/>
                <a:gdLst/>
                <a:ahLst/>
                <a:cxnLst>
                  <a:cxn ang="0">
                    <a:pos x="4" y="3"/>
                  </a:cxn>
                  <a:cxn ang="0">
                    <a:pos x="0" y="1"/>
                  </a:cxn>
                  <a:cxn ang="0">
                    <a:pos x="3" y="4"/>
                  </a:cxn>
                  <a:cxn ang="0">
                    <a:pos x="4" y="3"/>
                  </a:cxn>
                </a:cxnLst>
                <a:rect l="0" t="0" r="r" b="b"/>
                <a:pathLst>
                  <a:path w="4" h="4">
                    <a:moveTo>
                      <a:pt x="4" y="3"/>
                    </a:moveTo>
                    <a:cubicBezTo>
                      <a:pt x="2" y="0"/>
                      <a:pt x="1" y="1"/>
                      <a:pt x="0" y="1"/>
                    </a:cubicBezTo>
                    <a:cubicBezTo>
                      <a:pt x="0" y="1"/>
                      <a:pt x="3" y="3"/>
                      <a:pt x="3" y="4"/>
                    </a:cubicBezTo>
                    <a:cubicBezTo>
                      <a:pt x="3" y="4"/>
                      <a:pt x="4" y="3"/>
                      <a:pt x="4" y="3"/>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81" name="Freeform 457"/>
              <p:cNvSpPr>
                <a:spLocks/>
              </p:cNvSpPr>
              <p:nvPr/>
            </p:nvSpPr>
            <p:spPr bwMode="auto">
              <a:xfrm>
                <a:off x="4805" y="1952"/>
                <a:ext cx="23" cy="18"/>
              </a:xfrm>
              <a:custGeom>
                <a:avLst/>
                <a:gdLst/>
                <a:ahLst/>
                <a:cxnLst>
                  <a:cxn ang="0">
                    <a:pos x="4" y="1"/>
                  </a:cxn>
                  <a:cxn ang="0">
                    <a:pos x="1" y="4"/>
                  </a:cxn>
                  <a:cxn ang="0">
                    <a:pos x="0" y="5"/>
                  </a:cxn>
                  <a:cxn ang="0">
                    <a:pos x="2" y="6"/>
                  </a:cxn>
                  <a:cxn ang="0">
                    <a:pos x="5" y="4"/>
                  </a:cxn>
                  <a:cxn ang="0">
                    <a:pos x="4" y="1"/>
                  </a:cxn>
                </a:cxnLst>
                <a:rect l="0" t="0" r="r" b="b"/>
                <a:pathLst>
                  <a:path w="7" h="6">
                    <a:moveTo>
                      <a:pt x="4" y="1"/>
                    </a:moveTo>
                    <a:cubicBezTo>
                      <a:pt x="1" y="0"/>
                      <a:pt x="1" y="2"/>
                      <a:pt x="1" y="4"/>
                    </a:cubicBezTo>
                    <a:cubicBezTo>
                      <a:pt x="0" y="4"/>
                      <a:pt x="0" y="4"/>
                      <a:pt x="0" y="5"/>
                    </a:cubicBezTo>
                    <a:cubicBezTo>
                      <a:pt x="1" y="6"/>
                      <a:pt x="1" y="6"/>
                      <a:pt x="2" y="6"/>
                    </a:cubicBezTo>
                    <a:cubicBezTo>
                      <a:pt x="4" y="5"/>
                      <a:pt x="3" y="6"/>
                      <a:pt x="5" y="4"/>
                    </a:cubicBezTo>
                    <a:cubicBezTo>
                      <a:pt x="7" y="3"/>
                      <a:pt x="6" y="2"/>
                      <a:pt x="4"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482" name="Freeform 458"/>
              <p:cNvSpPr>
                <a:spLocks/>
              </p:cNvSpPr>
              <p:nvPr/>
            </p:nvSpPr>
            <p:spPr bwMode="auto">
              <a:xfrm>
                <a:off x="4809" y="1952"/>
                <a:ext cx="14" cy="18"/>
              </a:xfrm>
              <a:custGeom>
                <a:avLst/>
                <a:gdLst/>
                <a:ahLst/>
                <a:cxnLst>
                  <a:cxn ang="0">
                    <a:pos x="4" y="4"/>
                  </a:cxn>
                  <a:cxn ang="0">
                    <a:pos x="1" y="6"/>
                  </a:cxn>
                  <a:cxn ang="0">
                    <a:pos x="0" y="5"/>
                  </a:cxn>
                  <a:cxn ang="0">
                    <a:pos x="0" y="5"/>
                  </a:cxn>
                  <a:cxn ang="0">
                    <a:pos x="0" y="4"/>
                  </a:cxn>
                  <a:cxn ang="0">
                    <a:pos x="1" y="4"/>
                  </a:cxn>
                  <a:cxn ang="0">
                    <a:pos x="1" y="3"/>
                  </a:cxn>
                  <a:cxn ang="0">
                    <a:pos x="3" y="1"/>
                  </a:cxn>
                  <a:cxn ang="0">
                    <a:pos x="4" y="2"/>
                  </a:cxn>
                  <a:cxn ang="0">
                    <a:pos x="4" y="4"/>
                  </a:cxn>
                </a:cxnLst>
                <a:rect l="0" t="0" r="r" b="b"/>
                <a:pathLst>
                  <a:path w="5" h="6">
                    <a:moveTo>
                      <a:pt x="4" y="4"/>
                    </a:moveTo>
                    <a:cubicBezTo>
                      <a:pt x="2" y="5"/>
                      <a:pt x="2" y="5"/>
                      <a:pt x="1" y="6"/>
                    </a:cubicBezTo>
                    <a:cubicBezTo>
                      <a:pt x="1" y="6"/>
                      <a:pt x="0" y="6"/>
                      <a:pt x="0" y="5"/>
                    </a:cubicBezTo>
                    <a:cubicBezTo>
                      <a:pt x="0" y="5"/>
                      <a:pt x="0" y="5"/>
                      <a:pt x="0" y="5"/>
                    </a:cubicBezTo>
                    <a:cubicBezTo>
                      <a:pt x="0" y="4"/>
                      <a:pt x="0" y="4"/>
                      <a:pt x="0" y="4"/>
                    </a:cubicBezTo>
                    <a:cubicBezTo>
                      <a:pt x="0" y="4"/>
                      <a:pt x="0" y="4"/>
                      <a:pt x="1" y="4"/>
                    </a:cubicBezTo>
                    <a:cubicBezTo>
                      <a:pt x="1" y="4"/>
                      <a:pt x="1" y="3"/>
                      <a:pt x="1" y="3"/>
                    </a:cubicBezTo>
                    <a:cubicBezTo>
                      <a:pt x="1" y="1"/>
                      <a:pt x="1" y="0"/>
                      <a:pt x="3" y="1"/>
                    </a:cubicBezTo>
                    <a:cubicBezTo>
                      <a:pt x="3" y="1"/>
                      <a:pt x="4" y="1"/>
                      <a:pt x="4" y="2"/>
                    </a:cubicBezTo>
                    <a:cubicBezTo>
                      <a:pt x="5" y="2"/>
                      <a:pt x="5" y="3"/>
                      <a:pt x="4" y="4"/>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483" name="Freeform 459"/>
              <p:cNvSpPr>
                <a:spLocks/>
              </p:cNvSpPr>
              <p:nvPr/>
            </p:nvSpPr>
            <p:spPr bwMode="auto">
              <a:xfrm>
                <a:off x="4809" y="1957"/>
                <a:ext cx="14" cy="14"/>
              </a:xfrm>
              <a:custGeom>
                <a:avLst/>
                <a:gdLst/>
                <a:ahLst/>
                <a:cxnLst>
                  <a:cxn ang="0">
                    <a:pos x="3" y="3"/>
                  </a:cxn>
                  <a:cxn ang="0">
                    <a:pos x="1" y="4"/>
                  </a:cxn>
                  <a:cxn ang="0">
                    <a:pos x="1" y="4"/>
                  </a:cxn>
                  <a:cxn ang="0">
                    <a:pos x="0" y="4"/>
                  </a:cxn>
                  <a:cxn ang="0">
                    <a:pos x="0" y="3"/>
                  </a:cxn>
                  <a:cxn ang="0">
                    <a:pos x="1" y="3"/>
                  </a:cxn>
                  <a:cxn ang="0">
                    <a:pos x="1" y="2"/>
                  </a:cxn>
                  <a:cxn ang="0">
                    <a:pos x="3" y="0"/>
                  </a:cxn>
                  <a:cxn ang="0">
                    <a:pos x="4" y="1"/>
                  </a:cxn>
                  <a:cxn ang="0">
                    <a:pos x="3" y="3"/>
                  </a:cxn>
                </a:cxnLst>
                <a:rect l="0" t="0" r="r" b="b"/>
                <a:pathLst>
                  <a:path w="4" h="4">
                    <a:moveTo>
                      <a:pt x="3" y="3"/>
                    </a:moveTo>
                    <a:cubicBezTo>
                      <a:pt x="2" y="4"/>
                      <a:pt x="2" y="4"/>
                      <a:pt x="1" y="4"/>
                    </a:cubicBezTo>
                    <a:cubicBezTo>
                      <a:pt x="1" y="4"/>
                      <a:pt x="1" y="4"/>
                      <a:pt x="1" y="4"/>
                    </a:cubicBezTo>
                    <a:cubicBezTo>
                      <a:pt x="0" y="4"/>
                      <a:pt x="0" y="4"/>
                      <a:pt x="0" y="4"/>
                    </a:cubicBezTo>
                    <a:cubicBezTo>
                      <a:pt x="0" y="3"/>
                      <a:pt x="0" y="3"/>
                      <a:pt x="0" y="3"/>
                    </a:cubicBezTo>
                    <a:cubicBezTo>
                      <a:pt x="0" y="3"/>
                      <a:pt x="0" y="3"/>
                      <a:pt x="1" y="3"/>
                    </a:cubicBezTo>
                    <a:cubicBezTo>
                      <a:pt x="1" y="2"/>
                      <a:pt x="1" y="2"/>
                      <a:pt x="1" y="2"/>
                    </a:cubicBezTo>
                    <a:cubicBezTo>
                      <a:pt x="1" y="1"/>
                      <a:pt x="1" y="0"/>
                      <a:pt x="3" y="0"/>
                    </a:cubicBezTo>
                    <a:cubicBezTo>
                      <a:pt x="3" y="0"/>
                      <a:pt x="3" y="1"/>
                      <a:pt x="4" y="1"/>
                    </a:cubicBezTo>
                    <a:cubicBezTo>
                      <a:pt x="4" y="1"/>
                      <a:pt x="4" y="2"/>
                      <a:pt x="3"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484" name="Freeform 460"/>
              <p:cNvSpPr>
                <a:spLocks/>
              </p:cNvSpPr>
              <p:nvPr/>
            </p:nvSpPr>
            <p:spPr bwMode="auto">
              <a:xfrm>
                <a:off x="4809" y="1957"/>
                <a:ext cx="14" cy="14"/>
              </a:xfrm>
              <a:custGeom>
                <a:avLst/>
                <a:gdLst/>
                <a:ahLst/>
                <a:cxnLst>
                  <a:cxn ang="0">
                    <a:pos x="3" y="3"/>
                  </a:cxn>
                  <a:cxn ang="0">
                    <a:pos x="1" y="4"/>
                  </a:cxn>
                  <a:cxn ang="0">
                    <a:pos x="1" y="4"/>
                  </a:cxn>
                  <a:cxn ang="0">
                    <a:pos x="1" y="3"/>
                  </a:cxn>
                  <a:cxn ang="0">
                    <a:pos x="0" y="3"/>
                  </a:cxn>
                  <a:cxn ang="0">
                    <a:pos x="1" y="3"/>
                  </a:cxn>
                  <a:cxn ang="0">
                    <a:pos x="1" y="2"/>
                  </a:cxn>
                  <a:cxn ang="0">
                    <a:pos x="2" y="1"/>
                  </a:cxn>
                  <a:cxn ang="0">
                    <a:pos x="3" y="1"/>
                  </a:cxn>
                  <a:cxn ang="0">
                    <a:pos x="3" y="3"/>
                  </a:cxn>
                </a:cxnLst>
                <a:rect l="0" t="0" r="r" b="b"/>
                <a:pathLst>
                  <a:path w="4" h="4">
                    <a:moveTo>
                      <a:pt x="3" y="3"/>
                    </a:moveTo>
                    <a:cubicBezTo>
                      <a:pt x="2" y="4"/>
                      <a:pt x="2" y="4"/>
                      <a:pt x="1" y="4"/>
                    </a:cubicBezTo>
                    <a:cubicBezTo>
                      <a:pt x="1" y="4"/>
                      <a:pt x="1" y="4"/>
                      <a:pt x="1" y="4"/>
                    </a:cubicBezTo>
                    <a:cubicBezTo>
                      <a:pt x="1" y="4"/>
                      <a:pt x="1" y="4"/>
                      <a:pt x="1" y="3"/>
                    </a:cubicBezTo>
                    <a:cubicBezTo>
                      <a:pt x="0" y="3"/>
                      <a:pt x="0" y="3"/>
                      <a:pt x="0" y="3"/>
                    </a:cubicBezTo>
                    <a:cubicBezTo>
                      <a:pt x="1" y="3"/>
                      <a:pt x="1" y="3"/>
                      <a:pt x="1" y="3"/>
                    </a:cubicBezTo>
                    <a:cubicBezTo>
                      <a:pt x="1" y="2"/>
                      <a:pt x="1" y="2"/>
                      <a:pt x="1" y="2"/>
                    </a:cubicBezTo>
                    <a:cubicBezTo>
                      <a:pt x="1" y="1"/>
                      <a:pt x="1" y="0"/>
                      <a:pt x="2" y="1"/>
                    </a:cubicBezTo>
                    <a:cubicBezTo>
                      <a:pt x="3" y="1"/>
                      <a:pt x="3" y="1"/>
                      <a:pt x="3" y="1"/>
                    </a:cubicBezTo>
                    <a:cubicBezTo>
                      <a:pt x="4" y="2"/>
                      <a:pt x="4" y="2"/>
                      <a:pt x="3" y="3"/>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485" name="Freeform 461"/>
              <p:cNvSpPr>
                <a:spLocks/>
              </p:cNvSpPr>
              <p:nvPr/>
            </p:nvSpPr>
            <p:spPr bwMode="auto">
              <a:xfrm>
                <a:off x="4809" y="1957"/>
                <a:ext cx="14" cy="9"/>
              </a:xfrm>
              <a:custGeom>
                <a:avLst/>
                <a:gdLst/>
                <a:ahLst/>
                <a:cxnLst>
                  <a:cxn ang="0">
                    <a:pos x="2" y="2"/>
                  </a:cxn>
                  <a:cxn ang="0">
                    <a:pos x="1" y="2"/>
                  </a:cxn>
                  <a:cxn ang="0">
                    <a:pos x="0" y="2"/>
                  </a:cxn>
                  <a:cxn ang="0">
                    <a:pos x="0" y="2"/>
                  </a:cxn>
                  <a:cxn ang="0">
                    <a:pos x="0" y="2"/>
                  </a:cxn>
                  <a:cxn ang="0">
                    <a:pos x="0" y="2"/>
                  </a:cxn>
                  <a:cxn ang="0">
                    <a:pos x="0" y="1"/>
                  </a:cxn>
                  <a:cxn ang="0">
                    <a:pos x="1" y="0"/>
                  </a:cxn>
                  <a:cxn ang="0">
                    <a:pos x="2" y="0"/>
                  </a:cxn>
                  <a:cxn ang="0">
                    <a:pos x="2" y="2"/>
                  </a:cxn>
                </a:cxnLst>
                <a:rect l="0" t="0" r="r" b="b"/>
                <a:pathLst>
                  <a:path w="3" h="2">
                    <a:moveTo>
                      <a:pt x="2" y="2"/>
                    </a:moveTo>
                    <a:cubicBezTo>
                      <a:pt x="1" y="2"/>
                      <a:pt x="1" y="2"/>
                      <a:pt x="1" y="2"/>
                    </a:cubicBezTo>
                    <a:cubicBezTo>
                      <a:pt x="1" y="2"/>
                      <a:pt x="0" y="2"/>
                      <a:pt x="0" y="2"/>
                    </a:cubicBezTo>
                    <a:cubicBezTo>
                      <a:pt x="0" y="2"/>
                      <a:pt x="0" y="2"/>
                      <a:pt x="0" y="2"/>
                    </a:cubicBezTo>
                    <a:cubicBezTo>
                      <a:pt x="0" y="2"/>
                      <a:pt x="0" y="2"/>
                      <a:pt x="0" y="2"/>
                    </a:cubicBezTo>
                    <a:cubicBezTo>
                      <a:pt x="0" y="2"/>
                      <a:pt x="0" y="2"/>
                      <a:pt x="0" y="2"/>
                    </a:cubicBezTo>
                    <a:cubicBezTo>
                      <a:pt x="0" y="1"/>
                      <a:pt x="0" y="1"/>
                      <a:pt x="0" y="1"/>
                    </a:cubicBezTo>
                    <a:cubicBezTo>
                      <a:pt x="0" y="0"/>
                      <a:pt x="0" y="0"/>
                      <a:pt x="1" y="0"/>
                    </a:cubicBezTo>
                    <a:cubicBezTo>
                      <a:pt x="1" y="0"/>
                      <a:pt x="2" y="0"/>
                      <a:pt x="2" y="0"/>
                    </a:cubicBezTo>
                    <a:cubicBezTo>
                      <a:pt x="3" y="1"/>
                      <a:pt x="3" y="1"/>
                      <a:pt x="2"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486" name="Freeform 462"/>
              <p:cNvSpPr>
                <a:spLocks/>
              </p:cNvSpPr>
              <p:nvPr/>
            </p:nvSpPr>
            <p:spPr bwMode="auto">
              <a:xfrm>
                <a:off x="4805" y="1952"/>
                <a:ext cx="14" cy="9"/>
              </a:xfrm>
              <a:custGeom>
                <a:avLst/>
                <a:gdLst/>
                <a:ahLst/>
                <a:cxnLst>
                  <a:cxn ang="0">
                    <a:pos x="3" y="3"/>
                  </a:cxn>
                  <a:cxn ang="0">
                    <a:pos x="0" y="1"/>
                  </a:cxn>
                  <a:cxn ang="0">
                    <a:pos x="3" y="3"/>
                  </a:cxn>
                  <a:cxn ang="0">
                    <a:pos x="3" y="3"/>
                  </a:cxn>
                </a:cxnLst>
                <a:rect l="0" t="0" r="r" b="b"/>
                <a:pathLst>
                  <a:path w="4" h="3">
                    <a:moveTo>
                      <a:pt x="3" y="3"/>
                    </a:moveTo>
                    <a:cubicBezTo>
                      <a:pt x="2" y="0"/>
                      <a:pt x="1" y="1"/>
                      <a:pt x="0" y="1"/>
                    </a:cubicBezTo>
                    <a:cubicBezTo>
                      <a:pt x="0" y="1"/>
                      <a:pt x="3" y="3"/>
                      <a:pt x="3" y="3"/>
                    </a:cubicBezTo>
                    <a:cubicBezTo>
                      <a:pt x="3" y="3"/>
                      <a:pt x="4" y="3"/>
                      <a:pt x="3" y="3"/>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87" name="Freeform 463"/>
              <p:cNvSpPr>
                <a:spLocks/>
              </p:cNvSpPr>
              <p:nvPr/>
            </p:nvSpPr>
            <p:spPr bwMode="auto">
              <a:xfrm>
                <a:off x="4805" y="1952"/>
                <a:ext cx="14" cy="9"/>
              </a:xfrm>
              <a:custGeom>
                <a:avLst/>
                <a:gdLst/>
                <a:ahLst/>
                <a:cxnLst>
                  <a:cxn ang="0">
                    <a:pos x="3" y="3"/>
                  </a:cxn>
                  <a:cxn ang="0">
                    <a:pos x="0" y="1"/>
                  </a:cxn>
                  <a:cxn ang="0">
                    <a:pos x="3" y="3"/>
                  </a:cxn>
                  <a:cxn ang="0">
                    <a:pos x="3" y="3"/>
                  </a:cxn>
                </a:cxnLst>
                <a:rect l="0" t="0" r="r" b="b"/>
                <a:pathLst>
                  <a:path w="4" h="3">
                    <a:moveTo>
                      <a:pt x="3" y="3"/>
                    </a:moveTo>
                    <a:cubicBezTo>
                      <a:pt x="2" y="0"/>
                      <a:pt x="1" y="1"/>
                      <a:pt x="0" y="1"/>
                    </a:cubicBezTo>
                    <a:cubicBezTo>
                      <a:pt x="0" y="1"/>
                      <a:pt x="3" y="3"/>
                      <a:pt x="3" y="3"/>
                    </a:cubicBezTo>
                    <a:cubicBezTo>
                      <a:pt x="3" y="3"/>
                      <a:pt x="4" y="3"/>
                      <a:pt x="3" y="3"/>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88" name="Freeform 464"/>
              <p:cNvSpPr>
                <a:spLocks/>
              </p:cNvSpPr>
              <p:nvPr/>
            </p:nvSpPr>
            <p:spPr bwMode="auto">
              <a:xfrm>
                <a:off x="4796" y="2025"/>
                <a:ext cx="28" cy="23"/>
              </a:xfrm>
              <a:custGeom>
                <a:avLst/>
                <a:gdLst/>
                <a:ahLst/>
                <a:cxnLst>
                  <a:cxn ang="0">
                    <a:pos x="4" y="0"/>
                  </a:cxn>
                  <a:cxn ang="0">
                    <a:pos x="3" y="4"/>
                  </a:cxn>
                  <a:cxn ang="0">
                    <a:pos x="2" y="5"/>
                  </a:cxn>
                  <a:cxn ang="0">
                    <a:pos x="4" y="5"/>
                  </a:cxn>
                  <a:cxn ang="0">
                    <a:pos x="6" y="3"/>
                  </a:cxn>
                  <a:cxn ang="0">
                    <a:pos x="4" y="0"/>
                  </a:cxn>
                </a:cxnLst>
                <a:rect l="0" t="0" r="r" b="b"/>
                <a:pathLst>
                  <a:path w="7" h="6">
                    <a:moveTo>
                      <a:pt x="4" y="0"/>
                    </a:moveTo>
                    <a:cubicBezTo>
                      <a:pt x="0" y="0"/>
                      <a:pt x="2" y="2"/>
                      <a:pt x="3" y="4"/>
                    </a:cubicBezTo>
                    <a:cubicBezTo>
                      <a:pt x="2" y="4"/>
                      <a:pt x="2" y="5"/>
                      <a:pt x="2" y="5"/>
                    </a:cubicBezTo>
                    <a:cubicBezTo>
                      <a:pt x="3" y="6"/>
                      <a:pt x="4" y="6"/>
                      <a:pt x="4" y="5"/>
                    </a:cubicBezTo>
                    <a:cubicBezTo>
                      <a:pt x="5" y="4"/>
                      <a:pt x="5" y="4"/>
                      <a:pt x="6" y="3"/>
                    </a:cubicBezTo>
                    <a:cubicBezTo>
                      <a:pt x="7" y="0"/>
                      <a:pt x="5" y="0"/>
                      <a:pt x="4"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489" name="Freeform 465"/>
              <p:cNvSpPr>
                <a:spLocks/>
              </p:cNvSpPr>
              <p:nvPr/>
            </p:nvSpPr>
            <p:spPr bwMode="auto">
              <a:xfrm>
                <a:off x="4800" y="2025"/>
                <a:ext cx="18" cy="18"/>
              </a:xfrm>
              <a:custGeom>
                <a:avLst/>
                <a:gdLst/>
                <a:ahLst/>
                <a:cxnLst>
                  <a:cxn ang="0">
                    <a:pos x="5" y="3"/>
                  </a:cxn>
                  <a:cxn ang="0">
                    <a:pos x="3" y="5"/>
                  </a:cxn>
                  <a:cxn ang="0">
                    <a:pos x="2" y="5"/>
                  </a:cxn>
                  <a:cxn ang="0">
                    <a:pos x="2" y="5"/>
                  </a:cxn>
                  <a:cxn ang="0">
                    <a:pos x="1" y="4"/>
                  </a:cxn>
                  <a:cxn ang="0">
                    <a:pos x="2" y="3"/>
                  </a:cxn>
                  <a:cxn ang="0">
                    <a:pos x="1" y="3"/>
                  </a:cxn>
                  <a:cxn ang="0">
                    <a:pos x="3" y="0"/>
                  </a:cxn>
                  <a:cxn ang="0">
                    <a:pos x="4" y="0"/>
                  </a:cxn>
                  <a:cxn ang="0">
                    <a:pos x="5" y="3"/>
                  </a:cxn>
                </a:cxnLst>
                <a:rect l="0" t="0" r="r" b="b"/>
                <a:pathLst>
                  <a:path w="5" h="5">
                    <a:moveTo>
                      <a:pt x="5" y="3"/>
                    </a:moveTo>
                    <a:cubicBezTo>
                      <a:pt x="4" y="4"/>
                      <a:pt x="4" y="4"/>
                      <a:pt x="3" y="5"/>
                    </a:cubicBezTo>
                    <a:cubicBezTo>
                      <a:pt x="3" y="5"/>
                      <a:pt x="3" y="5"/>
                      <a:pt x="2" y="5"/>
                    </a:cubicBezTo>
                    <a:cubicBezTo>
                      <a:pt x="2" y="5"/>
                      <a:pt x="2" y="5"/>
                      <a:pt x="2" y="5"/>
                    </a:cubicBezTo>
                    <a:cubicBezTo>
                      <a:pt x="1" y="5"/>
                      <a:pt x="1" y="4"/>
                      <a:pt x="1" y="4"/>
                    </a:cubicBezTo>
                    <a:cubicBezTo>
                      <a:pt x="1" y="4"/>
                      <a:pt x="2" y="4"/>
                      <a:pt x="2" y="3"/>
                    </a:cubicBezTo>
                    <a:cubicBezTo>
                      <a:pt x="2" y="3"/>
                      <a:pt x="1" y="3"/>
                      <a:pt x="1" y="3"/>
                    </a:cubicBezTo>
                    <a:cubicBezTo>
                      <a:pt x="1" y="2"/>
                      <a:pt x="0" y="1"/>
                      <a:pt x="3" y="0"/>
                    </a:cubicBezTo>
                    <a:cubicBezTo>
                      <a:pt x="3" y="0"/>
                      <a:pt x="3" y="0"/>
                      <a:pt x="4" y="0"/>
                    </a:cubicBezTo>
                    <a:cubicBezTo>
                      <a:pt x="5" y="0"/>
                      <a:pt x="5" y="1"/>
                      <a:pt x="5"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490" name="Freeform 466"/>
              <p:cNvSpPr>
                <a:spLocks/>
              </p:cNvSpPr>
              <p:nvPr/>
            </p:nvSpPr>
            <p:spPr bwMode="auto">
              <a:xfrm>
                <a:off x="4805" y="2025"/>
                <a:ext cx="14" cy="18"/>
              </a:xfrm>
              <a:custGeom>
                <a:avLst/>
                <a:gdLst/>
                <a:ahLst/>
                <a:cxnLst>
                  <a:cxn ang="0">
                    <a:pos x="3" y="3"/>
                  </a:cxn>
                  <a:cxn ang="0">
                    <a:pos x="2" y="5"/>
                  </a:cxn>
                  <a:cxn ang="0">
                    <a:pos x="2" y="5"/>
                  </a:cxn>
                  <a:cxn ang="0">
                    <a:pos x="1" y="5"/>
                  </a:cxn>
                  <a:cxn ang="0">
                    <a:pos x="1" y="4"/>
                  </a:cxn>
                  <a:cxn ang="0">
                    <a:pos x="1" y="3"/>
                  </a:cxn>
                  <a:cxn ang="0">
                    <a:pos x="1" y="3"/>
                  </a:cxn>
                  <a:cxn ang="0">
                    <a:pos x="1" y="1"/>
                  </a:cxn>
                  <a:cxn ang="0">
                    <a:pos x="3" y="1"/>
                  </a:cxn>
                  <a:cxn ang="0">
                    <a:pos x="3" y="3"/>
                  </a:cxn>
                </a:cxnLst>
                <a:rect l="0" t="0" r="r" b="b"/>
                <a:pathLst>
                  <a:path w="4" h="5">
                    <a:moveTo>
                      <a:pt x="3" y="3"/>
                    </a:moveTo>
                    <a:cubicBezTo>
                      <a:pt x="3" y="4"/>
                      <a:pt x="3" y="4"/>
                      <a:pt x="2" y="5"/>
                    </a:cubicBezTo>
                    <a:cubicBezTo>
                      <a:pt x="2" y="5"/>
                      <a:pt x="2" y="5"/>
                      <a:pt x="2" y="5"/>
                    </a:cubicBezTo>
                    <a:cubicBezTo>
                      <a:pt x="1" y="5"/>
                      <a:pt x="1" y="5"/>
                      <a:pt x="1" y="5"/>
                    </a:cubicBezTo>
                    <a:cubicBezTo>
                      <a:pt x="1" y="4"/>
                      <a:pt x="1" y="4"/>
                      <a:pt x="1" y="4"/>
                    </a:cubicBezTo>
                    <a:cubicBezTo>
                      <a:pt x="1" y="4"/>
                      <a:pt x="1" y="4"/>
                      <a:pt x="1" y="3"/>
                    </a:cubicBezTo>
                    <a:cubicBezTo>
                      <a:pt x="1" y="3"/>
                      <a:pt x="1" y="3"/>
                      <a:pt x="1" y="3"/>
                    </a:cubicBezTo>
                    <a:cubicBezTo>
                      <a:pt x="0" y="2"/>
                      <a:pt x="0" y="1"/>
                      <a:pt x="1" y="1"/>
                    </a:cubicBezTo>
                    <a:cubicBezTo>
                      <a:pt x="2" y="1"/>
                      <a:pt x="2" y="0"/>
                      <a:pt x="3" y="1"/>
                    </a:cubicBezTo>
                    <a:cubicBezTo>
                      <a:pt x="3" y="1"/>
                      <a:pt x="4" y="1"/>
                      <a:pt x="3"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491" name="Freeform 467"/>
              <p:cNvSpPr>
                <a:spLocks/>
              </p:cNvSpPr>
              <p:nvPr/>
            </p:nvSpPr>
            <p:spPr bwMode="auto">
              <a:xfrm>
                <a:off x="4805" y="2030"/>
                <a:ext cx="14" cy="9"/>
              </a:xfrm>
              <a:custGeom>
                <a:avLst/>
                <a:gdLst/>
                <a:ahLst/>
                <a:cxnLst>
                  <a:cxn ang="0">
                    <a:pos x="3" y="2"/>
                  </a:cxn>
                  <a:cxn ang="0">
                    <a:pos x="2" y="3"/>
                  </a:cxn>
                  <a:cxn ang="0">
                    <a:pos x="2" y="3"/>
                  </a:cxn>
                  <a:cxn ang="0">
                    <a:pos x="1" y="3"/>
                  </a:cxn>
                  <a:cxn ang="0">
                    <a:pos x="1" y="3"/>
                  </a:cxn>
                  <a:cxn ang="0">
                    <a:pos x="1" y="2"/>
                  </a:cxn>
                  <a:cxn ang="0">
                    <a:pos x="1" y="2"/>
                  </a:cxn>
                  <a:cxn ang="0">
                    <a:pos x="1" y="0"/>
                  </a:cxn>
                  <a:cxn ang="0">
                    <a:pos x="2" y="0"/>
                  </a:cxn>
                  <a:cxn ang="0">
                    <a:pos x="3" y="2"/>
                  </a:cxn>
                </a:cxnLst>
                <a:rect l="0" t="0" r="r" b="b"/>
                <a:pathLst>
                  <a:path w="4" h="3">
                    <a:moveTo>
                      <a:pt x="3" y="2"/>
                    </a:moveTo>
                    <a:cubicBezTo>
                      <a:pt x="3" y="3"/>
                      <a:pt x="3" y="2"/>
                      <a:pt x="2" y="3"/>
                    </a:cubicBezTo>
                    <a:cubicBezTo>
                      <a:pt x="2" y="3"/>
                      <a:pt x="2" y="3"/>
                      <a:pt x="2" y="3"/>
                    </a:cubicBezTo>
                    <a:cubicBezTo>
                      <a:pt x="2" y="3"/>
                      <a:pt x="1" y="3"/>
                      <a:pt x="1" y="3"/>
                    </a:cubicBezTo>
                    <a:cubicBezTo>
                      <a:pt x="1" y="3"/>
                      <a:pt x="1" y="3"/>
                      <a:pt x="1" y="3"/>
                    </a:cubicBezTo>
                    <a:cubicBezTo>
                      <a:pt x="1" y="3"/>
                      <a:pt x="1" y="2"/>
                      <a:pt x="1" y="2"/>
                    </a:cubicBezTo>
                    <a:cubicBezTo>
                      <a:pt x="1" y="2"/>
                      <a:pt x="1" y="2"/>
                      <a:pt x="1" y="2"/>
                    </a:cubicBezTo>
                    <a:cubicBezTo>
                      <a:pt x="0" y="1"/>
                      <a:pt x="0" y="0"/>
                      <a:pt x="1" y="0"/>
                    </a:cubicBezTo>
                    <a:cubicBezTo>
                      <a:pt x="2" y="0"/>
                      <a:pt x="2" y="0"/>
                      <a:pt x="2" y="0"/>
                    </a:cubicBezTo>
                    <a:cubicBezTo>
                      <a:pt x="3" y="0"/>
                      <a:pt x="4" y="0"/>
                      <a:pt x="3"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492" name="Freeform 468"/>
              <p:cNvSpPr>
                <a:spLocks/>
              </p:cNvSpPr>
              <p:nvPr/>
            </p:nvSpPr>
            <p:spPr bwMode="auto">
              <a:xfrm>
                <a:off x="4809" y="2030"/>
                <a:ext cx="5" cy="9"/>
              </a:xfrm>
              <a:custGeom>
                <a:avLst/>
                <a:gdLst/>
                <a:ahLst/>
                <a:cxnLst>
                  <a:cxn ang="0">
                    <a:pos x="2" y="1"/>
                  </a:cxn>
                  <a:cxn ang="0">
                    <a:pos x="1" y="3"/>
                  </a:cxn>
                  <a:cxn ang="0">
                    <a:pos x="1" y="3"/>
                  </a:cxn>
                  <a:cxn ang="0">
                    <a:pos x="1" y="3"/>
                  </a:cxn>
                  <a:cxn ang="0">
                    <a:pos x="0" y="3"/>
                  </a:cxn>
                  <a:cxn ang="0">
                    <a:pos x="0" y="2"/>
                  </a:cxn>
                  <a:cxn ang="0">
                    <a:pos x="0" y="2"/>
                  </a:cxn>
                  <a:cxn ang="0">
                    <a:pos x="0" y="0"/>
                  </a:cxn>
                  <a:cxn ang="0">
                    <a:pos x="1" y="0"/>
                  </a:cxn>
                  <a:cxn ang="0">
                    <a:pos x="2" y="1"/>
                  </a:cxn>
                </a:cxnLst>
                <a:rect l="0" t="0" r="r" b="b"/>
                <a:pathLst>
                  <a:path w="2" h="3">
                    <a:moveTo>
                      <a:pt x="2" y="1"/>
                    </a:moveTo>
                    <a:cubicBezTo>
                      <a:pt x="2" y="2"/>
                      <a:pt x="2" y="2"/>
                      <a:pt x="1" y="3"/>
                    </a:cubicBezTo>
                    <a:cubicBezTo>
                      <a:pt x="1" y="3"/>
                      <a:pt x="1" y="3"/>
                      <a:pt x="1" y="3"/>
                    </a:cubicBezTo>
                    <a:cubicBezTo>
                      <a:pt x="1" y="3"/>
                      <a:pt x="1" y="3"/>
                      <a:pt x="1" y="3"/>
                    </a:cubicBezTo>
                    <a:cubicBezTo>
                      <a:pt x="0" y="3"/>
                      <a:pt x="0" y="3"/>
                      <a:pt x="0" y="3"/>
                    </a:cubicBezTo>
                    <a:cubicBezTo>
                      <a:pt x="0" y="2"/>
                      <a:pt x="0" y="2"/>
                      <a:pt x="0" y="2"/>
                    </a:cubicBezTo>
                    <a:cubicBezTo>
                      <a:pt x="0" y="2"/>
                      <a:pt x="0" y="2"/>
                      <a:pt x="0" y="2"/>
                    </a:cubicBezTo>
                    <a:cubicBezTo>
                      <a:pt x="0" y="1"/>
                      <a:pt x="0" y="0"/>
                      <a:pt x="0" y="0"/>
                    </a:cubicBezTo>
                    <a:cubicBezTo>
                      <a:pt x="1" y="0"/>
                      <a:pt x="1" y="0"/>
                      <a:pt x="1" y="0"/>
                    </a:cubicBezTo>
                    <a:cubicBezTo>
                      <a:pt x="2" y="0"/>
                      <a:pt x="2" y="0"/>
                      <a:pt x="2" y="1"/>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493" name="Freeform 469"/>
              <p:cNvSpPr>
                <a:spLocks/>
              </p:cNvSpPr>
              <p:nvPr/>
            </p:nvSpPr>
            <p:spPr bwMode="auto">
              <a:xfrm>
                <a:off x="4796" y="2025"/>
                <a:ext cx="18" cy="9"/>
              </a:xfrm>
              <a:custGeom>
                <a:avLst/>
                <a:gdLst/>
                <a:ahLst/>
                <a:cxnLst>
                  <a:cxn ang="0">
                    <a:pos x="4" y="2"/>
                  </a:cxn>
                  <a:cxn ang="0">
                    <a:pos x="0" y="2"/>
                  </a:cxn>
                  <a:cxn ang="0">
                    <a:pos x="4" y="3"/>
                  </a:cxn>
                  <a:cxn ang="0">
                    <a:pos x="4" y="2"/>
                  </a:cxn>
                </a:cxnLst>
                <a:rect l="0" t="0" r="r" b="b"/>
                <a:pathLst>
                  <a:path w="5" h="3">
                    <a:moveTo>
                      <a:pt x="4" y="2"/>
                    </a:moveTo>
                    <a:cubicBezTo>
                      <a:pt x="1" y="0"/>
                      <a:pt x="1" y="2"/>
                      <a:pt x="0" y="2"/>
                    </a:cubicBezTo>
                    <a:cubicBezTo>
                      <a:pt x="0" y="2"/>
                      <a:pt x="3" y="2"/>
                      <a:pt x="4" y="3"/>
                    </a:cubicBezTo>
                    <a:cubicBezTo>
                      <a:pt x="4" y="3"/>
                      <a:pt x="5" y="2"/>
                      <a:pt x="4" y="2"/>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494" name="Freeform 470"/>
              <p:cNvSpPr>
                <a:spLocks/>
              </p:cNvSpPr>
              <p:nvPr/>
            </p:nvSpPr>
            <p:spPr bwMode="auto">
              <a:xfrm>
                <a:off x="4796" y="2025"/>
                <a:ext cx="18" cy="9"/>
              </a:xfrm>
              <a:custGeom>
                <a:avLst/>
                <a:gdLst/>
                <a:ahLst/>
                <a:cxnLst>
                  <a:cxn ang="0">
                    <a:pos x="4" y="2"/>
                  </a:cxn>
                  <a:cxn ang="0">
                    <a:pos x="0" y="2"/>
                  </a:cxn>
                  <a:cxn ang="0">
                    <a:pos x="4" y="3"/>
                  </a:cxn>
                  <a:cxn ang="0">
                    <a:pos x="4" y="2"/>
                  </a:cxn>
                </a:cxnLst>
                <a:rect l="0" t="0" r="r" b="b"/>
                <a:pathLst>
                  <a:path w="5" h="3">
                    <a:moveTo>
                      <a:pt x="4" y="2"/>
                    </a:moveTo>
                    <a:cubicBezTo>
                      <a:pt x="1" y="0"/>
                      <a:pt x="1" y="2"/>
                      <a:pt x="0" y="2"/>
                    </a:cubicBezTo>
                    <a:cubicBezTo>
                      <a:pt x="0" y="2"/>
                      <a:pt x="3" y="2"/>
                      <a:pt x="4" y="3"/>
                    </a:cubicBezTo>
                    <a:cubicBezTo>
                      <a:pt x="4" y="3"/>
                      <a:pt x="5" y="2"/>
                      <a:pt x="4" y="2"/>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495" name="Freeform 471"/>
              <p:cNvSpPr>
                <a:spLocks/>
              </p:cNvSpPr>
              <p:nvPr/>
            </p:nvSpPr>
            <p:spPr bwMode="auto">
              <a:xfrm>
                <a:off x="4823" y="1998"/>
                <a:ext cx="28" cy="23"/>
              </a:xfrm>
              <a:custGeom>
                <a:avLst/>
                <a:gdLst/>
                <a:ahLst/>
                <a:cxnLst>
                  <a:cxn ang="0">
                    <a:pos x="3" y="0"/>
                  </a:cxn>
                  <a:cxn ang="0">
                    <a:pos x="2" y="4"/>
                  </a:cxn>
                  <a:cxn ang="0">
                    <a:pos x="2" y="5"/>
                  </a:cxn>
                  <a:cxn ang="0">
                    <a:pos x="4" y="6"/>
                  </a:cxn>
                  <a:cxn ang="0">
                    <a:pos x="6" y="3"/>
                  </a:cxn>
                  <a:cxn ang="0">
                    <a:pos x="3" y="0"/>
                  </a:cxn>
                </a:cxnLst>
                <a:rect l="0" t="0" r="r" b="b"/>
                <a:pathLst>
                  <a:path w="7" h="6">
                    <a:moveTo>
                      <a:pt x="3" y="0"/>
                    </a:moveTo>
                    <a:cubicBezTo>
                      <a:pt x="0" y="0"/>
                      <a:pt x="1" y="2"/>
                      <a:pt x="2" y="4"/>
                    </a:cubicBezTo>
                    <a:cubicBezTo>
                      <a:pt x="2" y="4"/>
                      <a:pt x="2" y="5"/>
                      <a:pt x="2" y="5"/>
                    </a:cubicBezTo>
                    <a:cubicBezTo>
                      <a:pt x="3" y="6"/>
                      <a:pt x="3" y="6"/>
                      <a:pt x="4" y="6"/>
                    </a:cubicBezTo>
                    <a:cubicBezTo>
                      <a:pt x="5" y="4"/>
                      <a:pt x="5" y="4"/>
                      <a:pt x="6" y="3"/>
                    </a:cubicBezTo>
                    <a:cubicBezTo>
                      <a:pt x="7" y="0"/>
                      <a:pt x="5" y="0"/>
                      <a:pt x="3"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496" name="Freeform 472"/>
              <p:cNvSpPr>
                <a:spLocks/>
              </p:cNvSpPr>
              <p:nvPr/>
            </p:nvSpPr>
            <p:spPr bwMode="auto">
              <a:xfrm>
                <a:off x="4828" y="1998"/>
                <a:ext cx="18" cy="18"/>
              </a:xfrm>
              <a:custGeom>
                <a:avLst/>
                <a:gdLst/>
                <a:ahLst/>
                <a:cxnLst>
                  <a:cxn ang="0">
                    <a:pos x="5" y="3"/>
                  </a:cxn>
                  <a:cxn ang="0">
                    <a:pos x="3" y="5"/>
                  </a:cxn>
                  <a:cxn ang="0">
                    <a:pos x="2" y="5"/>
                  </a:cxn>
                  <a:cxn ang="0">
                    <a:pos x="2" y="5"/>
                  </a:cxn>
                  <a:cxn ang="0">
                    <a:pos x="1" y="4"/>
                  </a:cxn>
                  <a:cxn ang="0">
                    <a:pos x="2" y="4"/>
                  </a:cxn>
                  <a:cxn ang="0">
                    <a:pos x="1" y="3"/>
                  </a:cxn>
                  <a:cxn ang="0">
                    <a:pos x="2" y="0"/>
                  </a:cxn>
                  <a:cxn ang="0">
                    <a:pos x="4" y="0"/>
                  </a:cxn>
                  <a:cxn ang="0">
                    <a:pos x="5" y="3"/>
                  </a:cxn>
                </a:cxnLst>
                <a:rect l="0" t="0" r="r" b="b"/>
                <a:pathLst>
                  <a:path w="5" h="5">
                    <a:moveTo>
                      <a:pt x="5" y="3"/>
                    </a:moveTo>
                    <a:cubicBezTo>
                      <a:pt x="4" y="4"/>
                      <a:pt x="4" y="4"/>
                      <a:pt x="3" y="5"/>
                    </a:cubicBezTo>
                    <a:cubicBezTo>
                      <a:pt x="3" y="5"/>
                      <a:pt x="2" y="5"/>
                      <a:pt x="2" y="5"/>
                    </a:cubicBezTo>
                    <a:cubicBezTo>
                      <a:pt x="2" y="5"/>
                      <a:pt x="2" y="5"/>
                      <a:pt x="2" y="5"/>
                    </a:cubicBezTo>
                    <a:cubicBezTo>
                      <a:pt x="1" y="5"/>
                      <a:pt x="1" y="4"/>
                      <a:pt x="1" y="4"/>
                    </a:cubicBezTo>
                    <a:cubicBezTo>
                      <a:pt x="1" y="4"/>
                      <a:pt x="1" y="4"/>
                      <a:pt x="2" y="4"/>
                    </a:cubicBezTo>
                    <a:cubicBezTo>
                      <a:pt x="1" y="3"/>
                      <a:pt x="1" y="3"/>
                      <a:pt x="1" y="3"/>
                    </a:cubicBezTo>
                    <a:cubicBezTo>
                      <a:pt x="1" y="2"/>
                      <a:pt x="0" y="1"/>
                      <a:pt x="2" y="0"/>
                    </a:cubicBezTo>
                    <a:cubicBezTo>
                      <a:pt x="3" y="0"/>
                      <a:pt x="3" y="0"/>
                      <a:pt x="4" y="0"/>
                    </a:cubicBezTo>
                    <a:cubicBezTo>
                      <a:pt x="5" y="0"/>
                      <a:pt x="5" y="1"/>
                      <a:pt x="5"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497" name="Freeform 473"/>
              <p:cNvSpPr>
                <a:spLocks/>
              </p:cNvSpPr>
              <p:nvPr/>
            </p:nvSpPr>
            <p:spPr bwMode="auto">
              <a:xfrm>
                <a:off x="4832" y="2002"/>
                <a:ext cx="14" cy="14"/>
              </a:xfrm>
              <a:custGeom>
                <a:avLst/>
                <a:gdLst/>
                <a:ahLst/>
                <a:cxnLst>
                  <a:cxn ang="0">
                    <a:pos x="3" y="2"/>
                  </a:cxn>
                  <a:cxn ang="0">
                    <a:pos x="2" y="4"/>
                  </a:cxn>
                  <a:cxn ang="0">
                    <a:pos x="1" y="4"/>
                  </a:cxn>
                  <a:cxn ang="0">
                    <a:pos x="1" y="4"/>
                  </a:cxn>
                  <a:cxn ang="0">
                    <a:pos x="0" y="3"/>
                  </a:cxn>
                  <a:cxn ang="0">
                    <a:pos x="1" y="3"/>
                  </a:cxn>
                  <a:cxn ang="0">
                    <a:pos x="0" y="2"/>
                  </a:cxn>
                  <a:cxn ang="0">
                    <a:pos x="1" y="0"/>
                  </a:cxn>
                  <a:cxn ang="0">
                    <a:pos x="2" y="0"/>
                  </a:cxn>
                  <a:cxn ang="0">
                    <a:pos x="3" y="2"/>
                  </a:cxn>
                </a:cxnLst>
                <a:rect l="0" t="0" r="r" b="b"/>
                <a:pathLst>
                  <a:path w="4" h="4">
                    <a:moveTo>
                      <a:pt x="3" y="2"/>
                    </a:moveTo>
                    <a:cubicBezTo>
                      <a:pt x="3" y="3"/>
                      <a:pt x="3" y="3"/>
                      <a:pt x="2" y="4"/>
                    </a:cubicBezTo>
                    <a:cubicBezTo>
                      <a:pt x="2" y="4"/>
                      <a:pt x="2" y="4"/>
                      <a:pt x="1" y="4"/>
                    </a:cubicBezTo>
                    <a:cubicBezTo>
                      <a:pt x="1" y="4"/>
                      <a:pt x="1" y="4"/>
                      <a:pt x="1" y="4"/>
                    </a:cubicBezTo>
                    <a:cubicBezTo>
                      <a:pt x="0" y="3"/>
                      <a:pt x="0" y="3"/>
                      <a:pt x="0" y="3"/>
                    </a:cubicBezTo>
                    <a:cubicBezTo>
                      <a:pt x="0" y="3"/>
                      <a:pt x="1" y="3"/>
                      <a:pt x="1" y="3"/>
                    </a:cubicBezTo>
                    <a:cubicBezTo>
                      <a:pt x="1" y="2"/>
                      <a:pt x="0" y="2"/>
                      <a:pt x="0" y="2"/>
                    </a:cubicBezTo>
                    <a:cubicBezTo>
                      <a:pt x="0" y="1"/>
                      <a:pt x="0" y="0"/>
                      <a:pt x="1" y="0"/>
                    </a:cubicBezTo>
                    <a:cubicBezTo>
                      <a:pt x="2" y="0"/>
                      <a:pt x="2" y="0"/>
                      <a:pt x="2" y="0"/>
                    </a:cubicBezTo>
                    <a:cubicBezTo>
                      <a:pt x="3" y="0"/>
                      <a:pt x="4" y="0"/>
                      <a:pt x="3" y="2"/>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498" name="Freeform 474"/>
              <p:cNvSpPr>
                <a:spLocks/>
              </p:cNvSpPr>
              <p:nvPr/>
            </p:nvSpPr>
            <p:spPr bwMode="auto">
              <a:xfrm>
                <a:off x="4832" y="2002"/>
                <a:ext cx="14" cy="14"/>
              </a:xfrm>
              <a:custGeom>
                <a:avLst/>
                <a:gdLst/>
                <a:ahLst/>
                <a:cxnLst>
                  <a:cxn ang="0">
                    <a:pos x="3" y="2"/>
                  </a:cxn>
                  <a:cxn ang="0">
                    <a:pos x="2" y="3"/>
                  </a:cxn>
                  <a:cxn ang="0">
                    <a:pos x="2" y="4"/>
                  </a:cxn>
                  <a:cxn ang="0">
                    <a:pos x="1" y="3"/>
                  </a:cxn>
                  <a:cxn ang="0">
                    <a:pos x="1" y="3"/>
                  </a:cxn>
                  <a:cxn ang="0">
                    <a:pos x="1" y="2"/>
                  </a:cxn>
                  <a:cxn ang="0">
                    <a:pos x="1" y="2"/>
                  </a:cxn>
                  <a:cxn ang="0">
                    <a:pos x="1" y="0"/>
                  </a:cxn>
                  <a:cxn ang="0">
                    <a:pos x="2" y="0"/>
                  </a:cxn>
                  <a:cxn ang="0">
                    <a:pos x="3" y="2"/>
                  </a:cxn>
                </a:cxnLst>
                <a:rect l="0" t="0" r="r" b="b"/>
                <a:pathLst>
                  <a:path w="4" h="4">
                    <a:moveTo>
                      <a:pt x="3" y="2"/>
                    </a:moveTo>
                    <a:cubicBezTo>
                      <a:pt x="3" y="3"/>
                      <a:pt x="3" y="3"/>
                      <a:pt x="2" y="3"/>
                    </a:cubicBezTo>
                    <a:cubicBezTo>
                      <a:pt x="2" y="3"/>
                      <a:pt x="2" y="3"/>
                      <a:pt x="2" y="4"/>
                    </a:cubicBezTo>
                    <a:cubicBezTo>
                      <a:pt x="1" y="4"/>
                      <a:pt x="1" y="4"/>
                      <a:pt x="1" y="3"/>
                    </a:cubicBezTo>
                    <a:cubicBezTo>
                      <a:pt x="1" y="3"/>
                      <a:pt x="1" y="3"/>
                      <a:pt x="1" y="3"/>
                    </a:cubicBezTo>
                    <a:cubicBezTo>
                      <a:pt x="1" y="3"/>
                      <a:pt x="1" y="3"/>
                      <a:pt x="1" y="2"/>
                    </a:cubicBezTo>
                    <a:cubicBezTo>
                      <a:pt x="1" y="2"/>
                      <a:pt x="1" y="2"/>
                      <a:pt x="1" y="2"/>
                    </a:cubicBezTo>
                    <a:cubicBezTo>
                      <a:pt x="0" y="1"/>
                      <a:pt x="0" y="0"/>
                      <a:pt x="1" y="0"/>
                    </a:cubicBezTo>
                    <a:cubicBezTo>
                      <a:pt x="1" y="0"/>
                      <a:pt x="2" y="0"/>
                      <a:pt x="2" y="0"/>
                    </a:cubicBezTo>
                    <a:cubicBezTo>
                      <a:pt x="3" y="0"/>
                      <a:pt x="4" y="0"/>
                      <a:pt x="3"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499" name="Freeform 475"/>
              <p:cNvSpPr>
                <a:spLocks/>
              </p:cNvSpPr>
              <p:nvPr/>
            </p:nvSpPr>
            <p:spPr bwMode="auto">
              <a:xfrm>
                <a:off x="4832" y="2002"/>
                <a:ext cx="9" cy="14"/>
              </a:xfrm>
              <a:custGeom>
                <a:avLst/>
                <a:gdLst/>
                <a:ahLst/>
                <a:cxnLst>
                  <a:cxn ang="0">
                    <a:pos x="3" y="2"/>
                  </a:cxn>
                  <a:cxn ang="0">
                    <a:pos x="2" y="3"/>
                  </a:cxn>
                  <a:cxn ang="0">
                    <a:pos x="2" y="3"/>
                  </a:cxn>
                  <a:cxn ang="0">
                    <a:pos x="1" y="3"/>
                  </a:cxn>
                  <a:cxn ang="0">
                    <a:pos x="1" y="3"/>
                  </a:cxn>
                  <a:cxn ang="0">
                    <a:pos x="1" y="2"/>
                  </a:cxn>
                  <a:cxn ang="0">
                    <a:pos x="1" y="2"/>
                  </a:cxn>
                  <a:cxn ang="0">
                    <a:pos x="1" y="0"/>
                  </a:cxn>
                  <a:cxn ang="0">
                    <a:pos x="2" y="0"/>
                  </a:cxn>
                  <a:cxn ang="0">
                    <a:pos x="3" y="2"/>
                  </a:cxn>
                </a:cxnLst>
                <a:rect l="0" t="0" r="r" b="b"/>
                <a:pathLst>
                  <a:path w="3" h="3">
                    <a:moveTo>
                      <a:pt x="3" y="2"/>
                    </a:moveTo>
                    <a:cubicBezTo>
                      <a:pt x="3" y="2"/>
                      <a:pt x="3" y="2"/>
                      <a:pt x="2" y="3"/>
                    </a:cubicBezTo>
                    <a:cubicBezTo>
                      <a:pt x="2" y="3"/>
                      <a:pt x="2" y="3"/>
                      <a:pt x="2" y="3"/>
                    </a:cubicBezTo>
                    <a:cubicBezTo>
                      <a:pt x="2" y="3"/>
                      <a:pt x="1" y="3"/>
                      <a:pt x="1" y="3"/>
                    </a:cubicBezTo>
                    <a:cubicBezTo>
                      <a:pt x="1" y="3"/>
                      <a:pt x="1" y="3"/>
                      <a:pt x="1" y="3"/>
                    </a:cubicBezTo>
                    <a:cubicBezTo>
                      <a:pt x="1" y="3"/>
                      <a:pt x="1" y="2"/>
                      <a:pt x="1" y="2"/>
                    </a:cubicBezTo>
                    <a:cubicBezTo>
                      <a:pt x="1" y="2"/>
                      <a:pt x="1" y="2"/>
                      <a:pt x="1" y="2"/>
                    </a:cubicBezTo>
                    <a:cubicBezTo>
                      <a:pt x="1" y="1"/>
                      <a:pt x="0" y="1"/>
                      <a:pt x="1" y="0"/>
                    </a:cubicBezTo>
                    <a:cubicBezTo>
                      <a:pt x="1" y="0"/>
                      <a:pt x="2" y="0"/>
                      <a:pt x="2" y="0"/>
                    </a:cubicBezTo>
                    <a:cubicBezTo>
                      <a:pt x="3" y="0"/>
                      <a:pt x="3" y="1"/>
                      <a:pt x="3"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500" name="Freeform 476"/>
              <p:cNvSpPr>
                <a:spLocks/>
              </p:cNvSpPr>
              <p:nvPr/>
            </p:nvSpPr>
            <p:spPr bwMode="auto">
              <a:xfrm>
                <a:off x="4823" y="2002"/>
                <a:ext cx="18" cy="9"/>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501" name="Freeform 477"/>
              <p:cNvSpPr>
                <a:spLocks/>
              </p:cNvSpPr>
              <p:nvPr/>
            </p:nvSpPr>
            <p:spPr bwMode="auto">
              <a:xfrm>
                <a:off x="4823" y="2002"/>
                <a:ext cx="18" cy="9"/>
              </a:xfrm>
              <a:custGeom>
                <a:avLst/>
                <a:gdLst/>
                <a:ahLst/>
                <a:cxnLst>
                  <a:cxn ang="0">
                    <a:pos x="4" y="1"/>
                  </a:cxn>
                  <a:cxn ang="0">
                    <a:pos x="0" y="1"/>
                  </a:cxn>
                  <a:cxn ang="0">
                    <a:pos x="3" y="2"/>
                  </a:cxn>
                  <a:cxn ang="0">
                    <a:pos x="4" y="1"/>
                  </a:cxn>
                </a:cxnLst>
                <a:rect l="0" t="0" r="r" b="b"/>
                <a:pathLst>
                  <a:path w="4" h="2">
                    <a:moveTo>
                      <a:pt x="4" y="1"/>
                    </a:moveTo>
                    <a:cubicBezTo>
                      <a:pt x="1" y="0"/>
                      <a:pt x="1" y="1"/>
                      <a:pt x="0" y="1"/>
                    </a:cubicBezTo>
                    <a:cubicBezTo>
                      <a:pt x="0" y="1"/>
                      <a:pt x="3" y="1"/>
                      <a:pt x="3" y="2"/>
                    </a:cubicBezTo>
                    <a:cubicBezTo>
                      <a:pt x="3" y="2"/>
                      <a:pt x="4" y="1"/>
                      <a:pt x="4" y="1"/>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502" name="Freeform 478"/>
              <p:cNvSpPr>
                <a:spLocks/>
              </p:cNvSpPr>
              <p:nvPr/>
            </p:nvSpPr>
            <p:spPr bwMode="auto">
              <a:xfrm>
                <a:off x="4667" y="1838"/>
                <a:ext cx="46" cy="64"/>
              </a:xfrm>
              <a:custGeom>
                <a:avLst/>
                <a:gdLst/>
                <a:ahLst/>
                <a:cxnLst>
                  <a:cxn ang="0">
                    <a:pos x="3" y="17"/>
                  </a:cxn>
                  <a:cxn ang="0">
                    <a:pos x="8" y="9"/>
                  </a:cxn>
                  <a:cxn ang="0">
                    <a:pos x="3" y="11"/>
                  </a:cxn>
                  <a:cxn ang="0">
                    <a:pos x="0" y="16"/>
                  </a:cxn>
                  <a:cxn ang="0">
                    <a:pos x="3" y="17"/>
                  </a:cxn>
                </a:cxnLst>
                <a:rect l="0" t="0" r="r" b="b"/>
                <a:pathLst>
                  <a:path w="12" h="18">
                    <a:moveTo>
                      <a:pt x="3" y="17"/>
                    </a:moveTo>
                    <a:cubicBezTo>
                      <a:pt x="4" y="14"/>
                      <a:pt x="6" y="11"/>
                      <a:pt x="8" y="9"/>
                    </a:cubicBezTo>
                    <a:cubicBezTo>
                      <a:pt x="12" y="6"/>
                      <a:pt x="3" y="0"/>
                      <a:pt x="3" y="11"/>
                    </a:cubicBezTo>
                    <a:cubicBezTo>
                      <a:pt x="3" y="13"/>
                      <a:pt x="0" y="14"/>
                      <a:pt x="0" y="16"/>
                    </a:cubicBezTo>
                    <a:cubicBezTo>
                      <a:pt x="0" y="17"/>
                      <a:pt x="3" y="18"/>
                      <a:pt x="3" y="17"/>
                    </a:cubicBezTo>
                    <a:close/>
                  </a:path>
                </a:pathLst>
              </a:custGeom>
              <a:solidFill>
                <a:srgbClr val="EB3C21"/>
              </a:solidFill>
              <a:ln w="9525">
                <a:noFill/>
                <a:round/>
                <a:headEnd/>
                <a:tailEnd/>
              </a:ln>
            </p:spPr>
            <p:txBody>
              <a:bodyPr/>
              <a:lstStyle/>
              <a:p>
                <a:pPr>
                  <a:defRPr/>
                </a:pPr>
                <a:endParaRPr lang="es-MX">
                  <a:latin typeface="Arial" charset="0"/>
                  <a:cs typeface="Arial" charset="0"/>
                </a:endParaRPr>
              </a:p>
            </p:txBody>
          </p:sp>
          <p:sp>
            <p:nvSpPr>
              <p:cNvPr id="1503" name="Freeform 479"/>
              <p:cNvSpPr>
                <a:spLocks/>
              </p:cNvSpPr>
              <p:nvPr/>
            </p:nvSpPr>
            <p:spPr bwMode="auto">
              <a:xfrm>
                <a:off x="4672" y="1852"/>
                <a:ext cx="28" cy="46"/>
              </a:xfrm>
              <a:custGeom>
                <a:avLst/>
                <a:gdLst/>
                <a:ahLst/>
                <a:cxnLst>
                  <a:cxn ang="0">
                    <a:pos x="7" y="5"/>
                  </a:cxn>
                  <a:cxn ang="0">
                    <a:pos x="2" y="12"/>
                  </a:cxn>
                  <a:cxn ang="0">
                    <a:pos x="0" y="12"/>
                  </a:cxn>
                  <a:cxn ang="0">
                    <a:pos x="0" y="12"/>
                  </a:cxn>
                  <a:cxn ang="0">
                    <a:pos x="0" y="11"/>
                  </a:cxn>
                  <a:cxn ang="0">
                    <a:pos x="2" y="8"/>
                  </a:cxn>
                  <a:cxn ang="0">
                    <a:pos x="7" y="2"/>
                  </a:cxn>
                  <a:cxn ang="0">
                    <a:pos x="7" y="5"/>
                  </a:cxn>
                </a:cxnLst>
                <a:rect l="0" t="0" r="r" b="b"/>
                <a:pathLst>
                  <a:path w="8" h="13">
                    <a:moveTo>
                      <a:pt x="7" y="5"/>
                    </a:moveTo>
                    <a:cubicBezTo>
                      <a:pt x="5" y="7"/>
                      <a:pt x="3" y="9"/>
                      <a:pt x="2" y="12"/>
                    </a:cubicBezTo>
                    <a:cubicBezTo>
                      <a:pt x="2" y="13"/>
                      <a:pt x="0" y="13"/>
                      <a:pt x="0" y="12"/>
                    </a:cubicBezTo>
                    <a:cubicBezTo>
                      <a:pt x="0" y="12"/>
                      <a:pt x="0" y="12"/>
                      <a:pt x="0" y="12"/>
                    </a:cubicBezTo>
                    <a:cubicBezTo>
                      <a:pt x="0" y="11"/>
                      <a:pt x="0" y="11"/>
                      <a:pt x="0" y="11"/>
                    </a:cubicBezTo>
                    <a:cubicBezTo>
                      <a:pt x="0" y="10"/>
                      <a:pt x="2" y="9"/>
                      <a:pt x="2" y="8"/>
                    </a:cubicBezTo>
                    <a:cubicBezTo>
                      <a:pt x="2" y="1"/>
                      <a:pt x="6" y="0"/>
                      <a:pt x="7" y="2"/>
                    </a:cubicBezTo>
                    <a:cubicBezTo>
                      <a:pt x="8" y="2"/>
                      <a:pt x="8" y="3"/>
                      <a:pt x="7" y="5"/>
                    </a:cubicBezTo>
                    <a:close/>
                  </a:path>
                </a:pathLst>
              </a:custGeom>
              <a:solidFill>
                <a:srgbClr val="F05E33"/>
              </a:solidFill>
              <a:ln w="9525">
                <a:noFill/>
                <a:round/>
                <a:headEnd/>
                <a:tailEnd/>
              </a:ln>
            </p:spPr>
            <p:txBody>
              <a:bodyPr/>
              <a:lstStyle/>
              <a:p>
                <a:pPr>
                  <a:defRPr/>
                </a:pPr>
                <a:endParaRPr lang="es-MX">
                  <a:latin typeface="Arial" charset="0"/>
                  <a:cs typeface="Arial" charset="0"/>
                </a:endParaRPr>
              </a:p>
            </p:txBody>
          </p:sp>
          <p:sp>
            <p:nvSpPr>
              <p:cNvPr id="1504" name="Freeform 480"/>
              <p:cNvSpPr>
                <a:spLocks/>
              </p:cNvSpPr>
              <p:nvPr/>
            </p:nvSpPr>
            <p:spPr bwMode="auto">
              <a:xfrm>
                <a:off x="4672" y="1856"/>
                <a:ext cx="28" cy="36"/>
              </a:xfrm>
              <a:custGeom>
                <a:avLst/>
                <a:gdLst/>
                <a:ahLst/>
                <a:cxnLst>
                  <a:cxn ang="0">
                    <a:pos x="7" y="3"/>
                  </a:cxn>
                  <a:cxn ang="0">
                    <a:pos x="2" y="11"/>
                  </a:cxn>
                  <a:cxn ang="0">
                    <a:pos x="0" y="11"/>
                  </a:cxn>
                  <a:cxn ang="0">
                    <a:pos x="0" y="10"/>
                  </a:cxn>
                  <a:cxn ang="0">
                    <a:pos x="0" y="10"/>
                  </a:cxn>
                  <a:cxn ang="0">
                    <a:pos x="2" y="7"/>
                  </a:cxn>
                  <a:cxn ang="0">
                    <a:pos x="6" y="1"/>
                  </a:cxn>
                  <a:cxn ang="0">
                    <a:pos x="7" y="3"/>
                  </a:cxn>
                </a:cxnLst>
                <a:rect l="0" t="0" r="r" b="b"/>
                <a:pathLst>
                  <a:path w="8" h="11">
                    <a:moveTo>
                      <a:pt x="7" y="3"/>
                    </a:moveTo>
                    <a:cubicBezTo>
                      <a:pt x="5" y="5"/>
                      <a:pt x="3" y="8"/>
                      <a:pt x="2" y="11"/>
                    </a:cubicBezTo>
                    <a:cubicBezTo>
                      <a:pt x="2" y="11"/>
                      <a:pt x="1" y="11"/>
                      <a:pt x="0" y="11"/>
                    </a:cubicBezTo>
                    <a:cubicBezTo>
                      <a:pt x="0" y="11"/>
                      <a:pt x="0" y="11"/>
                      <a:pt x="0" y="10"/>
                    </a:cubicBezTo>
                    <a:cubicBezTo>
                      <a:pt x="0" y="10"/>
                      <a:pt x="0" y="10"/>
                      <a:pt x="0" y="10"/>
                    </a:cubicBezTo>
                    <a:cubicBezTo>
                      <a:pt x="1" y="9"/>
                      <a:pt x="2" y="8"/>
                      <a:pt x="2" y="7"/>
                    </a:cubicBezTo>
                    <a:cubicBezTo>
                      <a:pt x="2" y="2"/>
                      <a:pt x="5" y="0"/>
                      <a:pt x="6" y="1"/>
                    </a:cubicBezTo>
                    <a:cubicBezTo>
                      <a:pt x="7" y="1"/>
                      <a:pt x="8" y="2"/>
                      <a:pt x="7" y="3"/>
                    </a:cubicBezTo>
                    <a:close/>
                  </a:path>
                </a:pathLst>
              </a:custGeom>
              <a:solidFill>
                <a:srgbClr val="F47B44"/>
              </a:solidFill>
              <a:ln w="9525">
                <a:noFill/>
                <a:round/>
                <a:headEnd/>
                <a:tailEnd/>
              </a:ln>
            </p:spPr>
            <p:txBody>
              <a:bodyPr/>
              <a:lstStyle/>
              <a:p>
                <a:pPr>
                  <a:defRPr/>
                </a:pPr>
                <a:endParaRPr lang="es-MX">
                  <a:latin typeface="Arial" charset="0"/>
                  <a:cs typeface="Arial" charset="0"/>
                </a:endParaRPr>
              </a:p>
            </p:txBody>
          </p:sp>
          <p:sp>
            <p:nvSpPr>
              <p:cNvPr id="1505" name="Freeform 481"/>
              <p:cNvSpPr>
                <a:spLocks/>
              </p:cNvSpPr>
              <p:nvPr/>
            </p:nvSpPr>
            <p:spPr bwMode="auto">
              <a:xfrm>
                <a:off x="4672" y="1861"/>
                <a:ext cx="28" cy="32"/>
              </a:xfrm>
              <a:custGeom>
                <a:avLst/>
                <a:gdLst/>
                <a:ahLst/>
                <a:cxnLst>
                  <a:cxn ang="0">
                    <a:pos x="6" y="2"/>
                  </a:cxn>
                  <a:cxn ang="0">
                    <a:pos x="2" y="9"/>
                  </a:cxn>
                  <a:cxn ang="0">
                    <a:pos x="1" y="9"/>
                  </a:cxn>
                  <a:cxn ang="0">
                    <a:pos x="1" y="9"/>
                  </a:cxn>
                  <a:cxn ang="0">
                    <a:pos x="0" y="9"/>
                  </a:cxn>
                  <a:cxn ang="0">
                    <a:pos x="2" y="6"/>
                  </a:cxn>
                  <a:cxn ang="0">
                    <a:pos x="6" y="0"/>
                  </a:cxn>
                  <a:cxn ang="0">
                    <a:pos x="6" y="2"/>
                  </a:cxn>
                </a:cxnLst>
                <a:rect l="0" t="0" r="r" b="b"/>
                <a:pathLst>
                  <a:path w="8" h="9">
                    <a:moveTo>
                      <a:pt x="6" y="2"/>
                    </a:moveTo>
                    <a:cubicBezTo>
                      <a:pt x="5" y="3"/>
                      <a:pt x="3" y="6"/>
                      <a:pt x="2" y="9"/>
                    </a:cubicBezTo>
                    <a:cubicBezTo>
                      <a:pt x="2" y="9"/>
                      <a:pt x="1" y="9"/>
                      <a:pt x="1" y="9"/>
                    </a:cubicBezTo>
                    <a:cubicBezTo>
                      <a:pt x="1" y="9"/>
                      <a:pt x="1" y="9"/>
                      <a:pt x="1" y="9"/>
                    </a:cubicBezTo>
                    <a:cubicBezTo>
                      <a:pt x="1" y="9"/>
                      <a:pt x="0" y="9"/>
                      <a:pt x="0" y="9"/>
                    </a:cubicBezTo>
                    <a:cubicBezTo>
                      <a:pt x="1" y="8"/>
                      <a:pt x="2" y="7"/>
                      <a:pt x="2" y="6"/>
                    </a:cubicBezTo>
                    <a:cubicBezTo>
                      <a:pt x="3" y="2"/>
                      <a:pt x="5" y="0"/>
                      <a:pt x="6" y="0"/>
                    </a:cubicBezTo>
                    <a:cubicBezTo>
                      <a:pt x="6" y="0"/>
                      <a:pt x="8" y="1"/>
                      <a:pt x="6" y="2"/>
                    </a:cubicBezTo>
                    <a:close/>
                  </a:path>
                </a:pathLst>
              </a:custGeom>
              <a:solidFill>
                <a:srgbClr val="F89A54"/>
              </a:solidFill>
              <a:ln w="9525">
                <a:noFill/>
                <a:round/>
                <a:headEnd/>
                <a:tailEnd/>
              </a:ln>
            </p:spPr>
            <p:txBody>
              <a:bodyPr/>
              <a:lstStyle/>
              <a:p>
                <a:pPr>
                  <a:defRPr/>
                </a:pPr>
                <a:endParaRPr lang="es-MX">
                  <a:latin typeface="Arial" charset="0"/>
                  <a:cs typeface="Arial" charset="0"/>
                </a:endParaRPr>
              </a:p>
            </p:txBody>
          </p:sp>
          <p:sp>
            <p:nvSpPr>
              <p:cNvPr id="1506" name="Freeform 482"/>
              <p:cNvSpPr>
                <a:spLocks/>
              </p:cNvSpPr>
              <p:nvPr/>
            </p:nvSpPr>
            <p:spPr bwMode="auto">
              <a:xfrm>
                <a:off x="4676" y="1861"/>
                <a:ext cx="23" cy="32"/>
              </a:xfrm>
              <a:custGeom>
                <a:avLst/>
                <a:gdLst/>
                <a:ahLst/>
                <a:cxnLst>
                  <a:cxn ang="0">
                    <a:pos x="5" y="2"/>
                  </a:cxn>
                  <a:cxn ang="0">
                    <a:pos x="1" y="8"/>
                  </a:cxn>
                  <a:cxn ang="0">
                    <a:pos x="0" y="9"/>
                  </a:cxn>
                  <a:cxn ang="0">
                    <a:pos x="0" y="9"/>
                  </a:cxn>
                  <a:cxn ang="0">
                    <a:pos x="0" y="9"/>
                  </a:cxn>
                  <a:cxn ang="0">
                    <a:pos x="1" y="6"/>
                  </a:cxn>
                  <a:cxn ang="0">
                    <a:pos x="4" y="1"/>
                  </a:cxn>
                  <a:cxn ang="0">
                    <a:pos x="5" y="2"/>
                  </a:cxn>
                </a:cxnLst>
                <a:rect l="0" t="0" r="r" b="b"/>
                <a:pathLst>
                  <a:path w="6" h="9">
                    <a:moveTo>
                      <a:pt x="5" y="2"/>
                    </a:moveTo>
                    <a:cubicBezTo>
                      <a:pt x="4" y="3"/>
                      <a:pt x="2" y="6"/>
                      <a:pt x="1" y="8"/>
                    </a:cubicBezTo>
                    <a:cubicBezTo>
                      <a:pt x="1" y="8"/>
                      <a:pt x="0" y="9"/>
                      <a:pt x="0" y="9"/>
                    </a:cubicBezTo>
                    <a:cubicBezTo>
                      <a:pt x="0" y="9"/>
                      <a:pt x="0" y="9"/>
                      <a:pt x="0" y="9"/>
                    </a:cubicBezTo>
                    <a:cubicBezTo>
                      <a:pt x="0" y="9"/>
                      <a:pt x="0" y="9"/>
                      <a:pt x="0" y="9"/>
                    </a:cubicBezTo>
                    <a:cubicBezTo>
                      <a:pt x="0" y="8"/>
                      <a:pt x="1" y="7"/>
                      <a:pt x="1" y="6"/>
                    </a:cubicBezTo>
                    <a:cubicBezTo>
                      <a:pt x="2" y="3"/>
                      <a:pt x="4" y="1"/>
                      <a:pt x="4" y="1"/>
                    </a:cubicBezTo>
                    <a:cubicBezTo>
                      <a:pt x="4" y="0"/>
                      <a:pt x="6" y="1"/>
                      <a:pt x="5" y="2"/>
                    </a:cubicBezTo>
                    <a:close/>
                  </a:path>
                </a:pathLst>
              </a:custGeom>
              <a:solidFill>
                <a:srgbClr val="FCBF62"/>
              </a:solidFill>
              <a:ln w="9525">
                <a:noFill/>
                <a:round/>
                <a:headEnd/>
                <a:tailEnd/>
              </a:ln>
            </p:spPr>
            <p:txBody>
              <a:bodyPr/>
              <a:lstStyle/>
              <a:p>
                <a:pPr>
                  <a:defRPr/>
                </a:pPr>
                <a:endParaRPr lang="es-MX">
                  <a:latin typeface="Arial" charset="0"/>
                  <a:cs typeface="Arial" charset="0"/>
                </a:endParaRPr>
              </a:p>
            </p:txBody>
          </p:sp>
          <p:sp>
            <p:nvSpPr>
              <p:cNvPr id="1507" name="Freeform 483"/>
              <p:cNvSpPr>
                <a:spLocks/>
              </p:cNvSpPr>
              <p:nvPr/>
            </p:nvSpPr>
            <p:spPr bwMode="auto">
              <a:xfrm>
                <a:off x="4607" y="1893"/>
                <a:ext cx="78" cy="78"/>
              </a:xfrm>
              <a:custGeom>
                <a:avLst/>
                <a:gdLst/>
                <a:ahLst/>
                <a:cxnLst>
                  <a:cxn ang="0">
                    <a:pos x="8" y="1"/>
                  </a:cxn>
                  <a:cxn ang="0">
                    <a:pos x="6" y="18"/>
                  </a:cxn>
                  <a:cxn ang="0">
                    <a:pos x="14" y="19"/>
                  </a:cxn>
                  <a:cxn ang="0">
                    <a:pos x="20" y="6"/>
                  </a:cxn>
                  <a:cxn ang="0">
                    <a:pos x="8" y="1"/>
                  </a:cxn>
                </a:cxnLst>
                <a:rect l="0" t="0" r="r" b="b"/>
                <a:pathLst>
                  <a:path w="21" h="21">
                    <a:moveTo>
                      <a:pt x="8" y="1"/>
                    </a:moveTo>
                    <a:cubicBezTo>
                      <a:pt x="8" y="1"/>
                      <a:pt x="0" y="5"/>
                      <a:pt x="6" y="18"/>
                    </a:cubicBezTo>
                    <a:cubicBezTo>
                      <a:pt x="6" y="18"/>
                      <a:pt x="10" y="21"/>
                      <a:pt x="14" y="19"/>
                    </a:cubicBezTo>
                    <a:cubicBezTo>
                      <a:pt x="14" y="19"/>
                      <a:pt x="21" y="13"/>
                      <a:pt x="20" y="6"/>
                    </a:cubicBezTo>
                    <a:cubicBezTo>
                      <a:pt x="20" y="6"/>
                      <a:pt x="20" y="0"/>
                      <a:pt x="8" y="1"/>
                    </a:cubicBezTo>
                    <a:close/>
                  </a:path>
                </a:pathLst>
              </a:custGeom>
              <a:solidFill>
                <a:srgbClr val="EB3C21"/>
              </a:solidFill>
              <a:ln w="9525">
                <a:noFill/>
                <a:round/>
                <a:headEnd/>
                <a:tailEnd/>
              </a:ln>
            </p:spPr>
            <p:txBody>
              <a:bodyPr/>
              <a:lstStyle/>
              <a:p>
                <a:pPr>
                  <a:defRPr/>
                </a:pPr>
                <a:endParaRPr lang="es-MX">
                  <a:latin typeface="Arial" charset="0"/>
                  <a:cs typeface="Arial" charset="0"/>
                </a:endParaRPr>
              </a:p>
            </p:txBody>
          </p:sp>
          <p:sp>
            <p:nvSpPr>
              <p:cNvPr id="1508" name="Freeform 484"/>
              <p:cNvSpPr>
                <a:spLocks/>
              </p:cNvSpPr>
              <p:nvPr/>
            </p:nvSpPr>
            <p:spPr bwMode="auto">
              <a:xfrm>
                <a:off x="4612" y="1897"/>
                <a:ext cx="69" cy="68"/>
              </a:xfrm>
              <a:custGeom>
                <a:avLst/>
                <a:gdLst/>
                <a:ahLst/>
                <a:cxnLst>
                  <a:cxn ang="0">
                    <a:pos x="8" y="0"/>
                  </a:cxn>
                  <a:cxn ang="0">
                    <a:pos x="14" y="3"/>
                  </a:cxn>
                  <a:cxn ang="0">
                    <a:pos x="18" y="6"/>
                  </a:cxn>
                  <a:cxn ang="0">
                    <a:pos x="13" y="17"/>
                  </a:cxn>
                  <a:cxn ang="0">
                    <a:pos x="12" y="18"/>
                  </a:cxn>
                  <a:cxn ang="0">
                    <a:pos x="6" y="17"/>
                  </a:cxn>
                  <a:cxn ang="0">
                    <a:pos x="6" y="17"/>
                  </a:cxn>
                  <a:cxn ang="0">
                    <a:pos x="8" y="0"/>
                  </a:cxn>
                </a:cxnLst>
                <a:rect l="0" t="0" r="r" b="b"/>
                <a:pathLst>
                  <a:path w="19" h="19">
                    <a:moveTo>
                      <a:pt x="8" y="0"/>
                    </a:moveTo>
                    <a:cubicBezTo>
                      <a:pt x="11" y="1"/>
                      <a:pt x="13" y="2"/>
                      <a:pt x="14" y="3"/>
                    </a:cubicBezTo>
                    <a:cubicBezTo>
                      <a:pt x="17" y="4"/>
                      <a:pt x="18" y="6"/>
                      <a:pt x="18" y="6"/>
                    </a:cubicBezTo>
                    <a:cubicBezTo>
                      <a:pt x="19" y="11"/>
                      <a:pt x="14" y="16"/>
                      <a:pt x="13" y="17"/>
                    </a:cubicBezTo>
                    <a:cubicBezTo>
                      <a:pt x="12" y="18"/>
                      <a:pt x="12" y="18"/>
                      <a:pt x="12" y="18"/>
                    </a:cubicBezTo>
                    <a:cubicBezTo>
                      <a:pt x="9" y="19"/>
                      <a:pt x="7" y="18"/>
                      <a:pt x="6" y="17"/>
                    </a:cubicBezTo>
                    <a:cubicBezTo>
                      <a:pt x="6" y="17"/>
                      <a:pt x="6" y="17"/>
                      <a:pt x="6" y="17"/>
                    </a:cubicBezTo>
                    <a:cubicBezTo>
                      <a:pt x="0" y="4"/>
                      <a:pt x="8" y="0"/>
                      <a:pt x="8" y="0"/>
                    </a:cubicBezTo>
                    <a:close/>
                  </a:path>
                </a:pathLst>
              </a:custGeom>
              <a:solidFill>
                <a:srgbClr val="F05E33"/>
              </a:solidFill>
              <a:ln w="9525">
                <a:noFill/>
                <a:round/>
                <a:headEnd/>
                <a:tailEnd/>
              </a:ln>
            </p:spPr>
            <p:txBody>
              <a:bodyPr/>
              <a:lstStyle/>
              <a:p>
                <a:pPr>
                  <a:defRPr/>
                </a:pPr>
                <a:endParaRPr lang="es-MX">
                  <a:latin typeface="Arial" charset="0"/>
                  <a:cs typeface="Arial" charset="0"/>
                </a:endParaRPr>
              </a:p>
            </p:txBody>
          </p:sp>
          <p:sp>
            <p:nvSpPr>
              <p:cNvPr id="1509" name="Freeform 485"/>
              <p:cNvSpPr>
                <a:spLocks/>
              </p:cNvSpPr>
              <p:nvPr/>
            </p:nvSpPr>
            <p:spPr bwMode="auto">
              <a:xfrm>
                <a:off x="4621" y="1902"/>
                <a:ext cx="51" cy="59"/>
              </a:xfrm>
              <a:custGeom>
                <a:avLst/>
                <a:gdLst/>
                <a:ahLst/>
                <a:cxnLst>
                  <a:cxn ang="0">
                    <a:pos x="7" y="0"/>
                  </a:cxn>
                  <a:cxn ang="0">
                    <a:pos x="12" y="2"/>
                  </a:cxn>
                  <a:cxn ang="0">
                    <a:pos x="15" y="5"/>
                  </a:cxn>
                  <a:cxn ang="0">
                    <a:pos x="10" y="16"/>
                  </a:cxn>
                  <a:cxn ang="0">
                    <a:pos x="10" y="16"/>
                  </a:cxn>
                  <a:cxn ang="0">
                    <a:pos x="4" y="15"/>
                  </a:cxn>
                  <a:cxn ang="0">
                    <a:pos x="4" y="15"/>
                  </a:cxn>
                  <a:cxn ang="0">
                    <a:pos x="7" y="0"/>
                  </a:cxn>
                </a:cxnLst>
                <a:rect l="0" t="0" r="r" b="b"/>
                <a:pathLst>
                  <a:path w="15" h="17">
                    <a:moveTo>
                      <a:pt x="7" y="0"/>
                    </a:moveTo>
                    <a:cubicBezTo>
                      <a:pt x="10" y="0"/>
                      <a:pt x="11" y="2"/>
                      <a:pt x="12" y="2"/>
                    </a:cubicBezTo>
                    <a:cubicBezTo>
                      <a:pt x="14" y="4"/>
                      <a:pt x="15" y="5"/>
                      <a:pt x="15" y="5"/>
                    </a:cubicBezTo>
                    <a:cubicBezTo>
                      <a:pt x="15" y="10"/>
                      <a:pt x="11" y="15"/>
                      <a:pt x="10" y="16"/>
                    </a:cubicBezTo>
                    <a:cubicBezTo>
                      <a:pt x="10" y="16"/>
                      <a:pt x="10" y="16"/>
                      <a:pt x="10" y="16"/>
                    </a:cubicBezTo>
                    <a:cubicBezTo>
                      <a:pt x="7" y="17"/>
                      <a:pt x="5" y="16"/>
                      <a:pt x="4" y="15"/>
                    </a:cubicBezTo>
                    <a:cubicBezTo>
                      <a:pt x="4" y="15"/>
                      <a:pt x="4" y="15"/>
                      <a:pt x="4" y="15"/>
                    </a:cubicBezTo>
                    <a:cubicBezTo>
                      <a:pt x="0" y="4"/>
                      <a:pt x="7" y="0"/>
                      <a:pt x="7" y="0"/>
                    </a:cubicBezTo>
                    <a:close/>
                  </a:path>
                </a:pathLst>
              </a:custGeom>
              <a:solidFill>
                <a:srgbClr val="F47B44"/>
              </a:solidFill>
              <a:ln w="9525">
                <a:noFill/>
                <a:round/>
                <a:headEnd/>
                <a:tailEnd/>
              </a:ln>
            </p:spPr>
            <p:txBody>
              <a:bodyPr/>
              <a:lstStyle/>
              <a:p>
                <a:pPr>
                  <a:defRPr/>
                </a:pPr>
                <a:endParaRPr lang="es-MX">
                  <a:latin typeface="Arial" charset="0"/>
                  <a:cs typeface="Arial" charset="0"/>
                </a:endParaRPr>
              </a:p>
            </p:txBody>
          </p:sp>
          <p:sp>
            <p:nvSpPr>
              <p:cNvPr id="1510" name="Freeform 486"/>
              <p:cNvSpPr>
                <a:spLocks/>
              </p:cNvSpPr>
              <p:nvPr/>
            </p:nvSpPr>
            <p:spPr bwMode="auto">
              <a:xfrm>
                <a:off x="4621" y="1906"/>
                <a:ext cx="46" cy="55"/>
              </a:xfrm>
              <a:custGeom>
                <a:avLst/>
                <a:gdLst/>
                <a:ahLst/>
                <a:cxnLst>
                  <a:cxn ang="0">
                    <a:pos x="6" y="0"/>
                  </a:cxn>
                  <a:cxn ang="0">
                    <a:pos x="11" y="2"/>
                  </a:cxn>
                  <a:cxn ang="0">
                    <a:pos x="13" y="5"/>
                  </a:cxn>
                  <a:cxn ang="0">
                    <a:pos x="9" y="14"/>
                  </a:cxn>
                  <a:cxn ang="0">
                    <a:pos x="8" y="15"/>
                  </a:cxn>
                  <a:cxn ang="0">
                    <a:pos x="3" y="14"/>
                  </a:cxn>
                  <a:cxn ang="0">
                    <a:pos x="3" y="13"/>
                  </a:cxn>
                  <a:cxn ang="0">
                    <a:pos x="6" y="0"/>
                  </a:cxn>
                </a:cxnLst>
                <a:rect l="0" t="0" r="r" b="b"/>
                <a:pathLst>
                  <a:path w="13" h="16">
                    <a:moveTo>
                      <a:pt x="6" y="0"/>
                    </a:moveTo>
                    <a:cubicBezTo>
                      <a:pt x="11" y="0"/>
                      <a:pt x="11" y="1"/>
                      <a:pt x="11" y="2"/>
                    </a:cubicBezTo>
                    <a:cubicBezTo>
                      <a:pt x="13" y="3"/>
                      <a:pt x="13" y="4"/>
                      <a:pt x="13" y="5"/>
                    </a:cubicBezTo>
                    <a:cubicBezTo>
                      <a:pt x="13" y="9"/>
                      <a:pt x="9" y="14"/>
                      <a:pt x="9" y="14"/>
                    </a:cubicBezTo>
                    <a:cubicBezTo>
                      <a:pt x="8" y="15"/>
                      <a:pt x="8" y="15"/>
                      <a:pt x="8" y="15"/>
                    </a:cubicBezTo>
                    <a:cubicBezTo>
                      <a:pt x="6" y="16"/>
                      <a:pt x="4" y="14"/>
                      <a:pt x="3" y="14"/>
                    </a:cubicBezTo>
                    <a:cubicBezTo>
                      <a:pt x="3" y="14"/>
                      <a:pt x="3" y="13"/>
                      <a:pt x="3" y="13"/>
                    </a:cubicBezTo>
                    <a:cubicBezTo>
                      <a:pt x="0" y="3"/>
                      <a:pt x="6" y="0"/>
                      <a:pt x="6" y="0"/>
                    </a:cubicBezTo>
                    <a:close/>
                  </a:path>
                </a:pathLst>
              </a:custGeom>
              <a:solidFill>
                <a:srgbClr val="F89A54"/>
              </a:solidFill>
              <a:ln w="9525">
                <a:noFill/>
                <a:round/>
                <a:headEnd/>
                <a:tailEnd/>
              </a:ln>
            </p:spPr>
            <p:txBody>
              <a:bodyPr/>
              <a:lstStyle/>
              <a:p>
                <a:pPr>
                  <a:defRPr/>
                </a:pPr>
                <a:endParaRPr lang="es-MX">
                  <a:latin typeface="Arial" charset="0"/>
                  <a:cs typeface="Arial" charset="0"/>
                </a:endParaRPr>
              </a:p>
            </p:txBody>
          </p:sp>
          <p:sp>
            <p:nvSpPr>
              <p:cNvPr id="1511" name="Freeform 487"/>
              <p:cNvSpPr>
                <a:spLocks/>
              </p:cNvSpPr>
              <p:nvPr/>
            </p:nvSpPr>
            <p:spPr bwMode="auto">
              <a:xfrm>
                <a:off x="4630" y="1906"/>
                <a:ext cx="37" cy="50"/>
              </a:xfrm>
              <a:custGeom>
                <a:avLst/>
                <a:gdLst/>
                <a:ahLst/>
                <a:cxnLst>
                  <a:cxn ang="0">
                    <a:pos x="5" y="0"/>
                  </a:cxn>
                  <a:cxn ang="0">
                    <a:pos x="9" y="2"/>
                  </a:cxn>
                  <a:cxn ang="0">
                    <a:pos x="10" y="6"/>
                  </a:cxn>
                  <a:cxn ang="0">
                    <a:pos x="6" y="14"/>
                  </a:cxn>
                  <a:cxn ang="0">
                    <a:pos x="6" y="14"/>
                  </a:cxn>
                  <a:cxn ang="0">
                    <a:pos x="1" y="13"/>
                  </a:cxn>
                  <a:cxn ang="0">
                    <a:pos x="1" y="13"/>
                  </a:cxn>
                  <a:cxn ang="0">
                    <a:pos x="5" y="0"/>
                  </a:cxn>
                </a:cxnLst>
                <a:rect l="0" t="0" r="r" b="b"/>
                <a:pathLst>
                  <a:path w="10" h="15">
                    <a:moveTo>
                      <a:pt x="5" y="0"/>
                    </a:moveTo>
                    <a:cubicBezTo>
                      <a:pt x="10" y="1"/>
                      <a:pt x="9" y="2"/>
                      <a:pt x="9" y="2"/>
                    </a:cubicBezTo>
                    <a:cubicBezTo>
                      <a:pt x="10" y="3"/>
                      <a:pt x="10" y="5"/>
                      <a:pt x="10" y="6"/>
                    </a:cubicBezTo>
                    <a:cubicBezTo>
                      <a:pt x="10" y="10"/>
                      <a:pt x="6" y="14"/>
                      <a:pt x="6" y="14"/>
                    </a:cubicBezTo>
                    <a:cubicBezTo>
                      <a:pt x="6" y="14"/>
                      <a:pt x="6" y="14"/>
                      <a:pt x="6" y="14"/>
                    </a:cubicBezTo>
                    <a:cubicBezTo>
                      <a:pt x="3" y="15"/>
                      <a:pt x="2" y="13"/>
                      <a:pt x="1" y="13"/>
                    </a:cubicBezTo>
                    <a:cubicBezTo>
                      <a:pt x="1" y="13"/>
                      <a:pt x="1" y="13"/>
                      <a:pt x="1" y="13"/>
                    </a:cubicBezTo>
                    <a:cubicBezTo>
                      <a:pt x="0" y="4"/>
                      <a:pt x="5" y="0"/>
                      <a:pt x="5" y="0"/>
                    </a:cubicBezTo>
                    <a:close/>
                  </a:path>
                </a:pathLst>
              </a:custGeom>
              <a:solidFill>
                <a:srgbClr val="FCBF62"/>
              </a:solidFill>
              <a:ln w="9525">
                <a:noFill/>
                <a:round/>
                <a:headEnd/>
                <a:tailEnd/>
              </a:ln>
            </p:spPr>
            <p:txBody>
              <a:bodyPr/>
              <a:lstStyle/>
              <a:p>
                <a:pPr>
                  <a:defRPr/>
                </a:pPr>
                <a:endParaRPr lang="es-MX">
                  <a:latin typeface="Arial" charset="0"/>
                  <a:cs typeface="Arial" charset="0"/>
                </a:endParaRPr>
              </a:p>
            </p:txBody>
          </p:sp>
          <p:sp>
            <p:nvSpPr>
              <p:cNvPr id="1512" name="Freeform 488"/>
              <p:cNvSpPr>
                <a:spLocks/>
              </p:cNvSpPr>
              <p:nvPr/>
            </p:nvSpPr>
            <p:spPr bwMode="auto">
              <a:xfrm>
                <a:off x="4635" y="1911"/>
                <a:ext cx="32" cy="46"/>
              </a:xfrm>
              <a:custGeom>
                <a:avLst/>
                <a:gdLst/>
                <a:ahLst/>
                <a:cxnLst>
                  <a:cxn ang="0">
                    <a:pos x="5" y="0"/>
                  </a:cxn>
                  <a:cxn ang="0">
                    <a:pos x="0" y="11"/>
                  </a:cxn>
                  <a:cxn ang="0">
                    <a:pos x="5" y="13"/>
                  </a:cxn>
                  <a:cxn ang="0">
                    <a:pos x="8" y="2"/>
                  </a:cxn>
                  <a:cxn ang="0">
                    <a:pos x="5" y="0"/>
                  </a:cxn>
                </a:cxnLst>
                <a:rect l="0" t="0" r="r" b="b"/>
                <a:pathLst>
                  <a:path w="10" h="14">
                    <a:moveTo>
                      <a:pt x="5" y="0"/>
                    </a:moveTo>
                    <a:cubicBezTo>
                      <a:pt x="5" y="0"/>
                      <a:pt x="0" y="4"/>
                      <a:pt x="0" y="11"/>
                    </a:cubicBezTo>
                    <a:cubicBezTo>
                      <a:pt x="0" y="11"/>
                      <a:pt x="2" y="14"/>
                      <a:pt x="5" y="13"/>
                    </a:cubicBezTo>
                    <a:cubicBezTo>
                      <a:pt x="5" y="13"/>
                      <a:pt x="9" y="6"/>
                      <a:pt x="8" y="2"/>
                    </a:cubicBezTo>
                    <a:cubicBezTo>
                      <a:pt x="8" y="2"/>
                      <a:pt x="10" y="0"/>
                      <a:pt x="5"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513" name="Freeform 489"/>
              <p:cNvSpPr>
                <a:spLocks/>
              </p:cNvSpPr>
              <p:nvPr/>
            </p:nvSpPr>
            <p:spPr bwMode="auto">
              <a:xfrm>
                <a:off x="4635" y="1874"/>
                <a:ext cx="32" cy="32"/>
              </a:xfrm>
              <a:custGeom>
                <a:avLst/>
                <a:gdLst/>
                <a:ahLst/>
                <a:cxnLst>
                  <a:cxn ang="0">
                    <a:pos x="3" y="0"/>
                  </a:cxn>
                  <a:cxn ang="0">
                    <a:pos x="4" y="8"/>
                  </a:cxn>
                  <a:cxn ang="0">
                    <a:pos x="8" y="8"/>
                  </a:cxn>
                  <a:cxn ang="0">
                    <a:pos x="9" y="1"/>
                  </a:cxn>
                  <a:cxn ang="0">
                    <a:pos x="3" y="0"/>
                  </a:cxn>
                </a:cxnLst>
                <a:rect l="0" t="0" r="r" b="b"/>
                <a:pathLst>
                  <a:path w="10" h="9">
                    <a:moveTo>
                      <a:pt x="3" y="0"/>
                    </a:moveTo>
                    <a:cubicBezTo>
                      <a:pt x="3" y="0"/>
                      <a:pt x="0" y="3"/>
                      <a:pt x="4" y="8"/>
                    </a:cubicBezTo>
                    <a:cubicBezTo>
                      <a:pt x="4" y="8"/>
                      <a:pt x="6" y="9"/>
                      <a:pt x="8" y="8"/>
                    </a:cubicBezTo>
                    <a:cubicBezTo>
                      <a:pt x="8" y="8"/>
                      <a:pt x="10" y="5"/>
                      <a:pt x="9" y="1"/>
                    </a:cubicBezTo>
                    <a:cubicBezTo>
                      <a:pt x="9" y="1"/>
                      <a:pt x="6" y="0"/>
                      <a:pt x="3" y="0"/>
                    </a:cubicBezTo>
                    <a:close/>
                  </a:path>
                </a:pathLst>
              </a:custGeom>
              <a:solidFill>
                <a:srgbClr val="EB3C21"/>
              </a:solidFill>
              <a:ln w="9525">
                <a:noFill/>
                <a:round/>
                <a:headEnd/>
                <a:tailEnd/>
              </a:ln>
            </p:spPr>
            <p:txBody>
              <a:bodyPr/>
              <a:lstStyle/>
              <a:p>
                <a:pPr>
                  <a:defRPr/>
                </a:pPr>
                <a:endParaRPr lang="es-MX">
                  <a:latin typeface="Arial" charset="0"/>
                  <a:cs typeface="Arial" charset="0"/>
                </a:endParaRPr>
              </a:p>
            </p:txBody>
          </p:sp>
          <p:sp>
            <p:nvSpPr>
              <p:cNvPr id="1514" name="Freeform 490"/>
              <p:cNvSpPr>
                <a:spLocks/>
              </p:cNvSpPr>
              <p:nvPr/>
            </p:nvSpPr>
            <p:spPr bwMode="auto">
              <a:xfrm>
                <a:off x="4635" y="1874"/>
                <a:ext cx="32" cy="32"/>
              </a:xfrm>
              <a:custGeom>
                <a:avLst/>
                <a:gdLst/>
                <a:ahLst/>
                <a:cxnLst>
                  <a:cxn ang="0">
                    <a:pos x="3" y="1"/>
                  </a:cxn>
                  <a:cxn ang="0">
                    <a:pos x="7" y="1"/>
                  </a:cxn>
                  <a:cxn ang="0">
                    <a:pos x="8" y="2"/>
                  </a:cxn>
                  <a:cxn ang="0">
                    <a:pos x="7" y="7"/>
                  </a:cxn>
                  <a:cxn ang="0">
                    <a:pos x="7" y="8"/>
                  </a:cxn>
                  <a:cxn ang="0">
                    <a:pos x="4" y="8"/>
                  </a:cxn>
                  <a:cxn ang="0">
                    <a:pos x="4" y="8"/>
                  </a:cxn>
                  <a:cxn ang="0">
                    <a:pos x="3" y="1"/>
                  </a:cxn>
                </a:cxnLst>
                <a:rect l="0" t="0" r="r" b="b"/>
                <a:pathLst>
                  <a:path w="9" h="9">
                    <a:moveTo>
                      <a:pt x="3" y="1"/>
                    </a:moveTo>
                    <a:cubicBezTo>
                      <a:pt x="5" y="0"/>
                      <a:pt x="6" y="1"/>
                      <a:pt x="7" y="1"/>
                    </a:cubicBezTo>
                    <a:cubicBezTo>
                      <a:pt x="8" y="1"/>
                      <a:pt x="8" y="2"/>
                      <a:pt x="8" y="2"/>
                    </a:cubicBezTo>
                    <a:cubicBezTo>
                      <a:pt x="9" y="4"/>
                      <a:pt x="8" y="7"/>
                      <a:pt x="7" y="7"/>
                    </a:cubicBezTo>
                    <a:cubicBezTo>
                      <a:pt x="7" y="7"/>
                      <a:pt x="7" y="8"/>
                      <a:pt x="7" y="8"/>
                    </a:cubicBezTo>
                    <a:cubicBezTo>
                      <a:pt x="6" y="9"/>
                      <a:pt x="5" y="8"/>
                      <a:pt x="4" y="8"/>
                    </a:cubicBezTo>
                    <a:cubicBezTo>
                      <a:pt x="4" y="8"/>
                      <a:pt x="4" y="8"/>
                      <a:pt x="4" y="8"/>
                    </a:cubicBezTo>
                    <a:cubicBezTo>
                      <a:pt x="0" y="3"/>
                      <a:pt x="3" y="1"/>
                      <a:pt x="3" y="1"/>
                    </a:cubicBezTo>
                    <a:close/>
                  </a:path>
                </a:pathLst>
              </a:custGeom>
              <a:solidFill>
                <a:srgbClr val="F16638"/>
              </a:solidFill>
              <a:ln w="9525">
                <a:noFill/>
                <a:round/>
                <a:headEnd/>
                <a:tailEnd/>
              </a:ln>
            </p:spPr>
            <p:txBody>
              <a:bodyPr/>
              <a:lstStyle/>
              <a:p>
                <a:pPr>
                  <a:defRPr/>
                </a:pPr>
                <a:endParaRPr lang="es-MX">
                  <a:latin typeface="Arial" charset="0"/>
                  <a:cs typeface="Arial" charset="0"/>
                </a:endParaRPr>
              </a:p>
            </p:txBody>
          </p:sp>
          <p:sp>
            <p:nvSpPr>
              <p:cNvPr id="1515" name="Freeform 491"/>
              <p:cNvSpPr>
                <a:spLocks/>
              </p:cNvSpPr>
              <p:nvPr/>
            </p:nvSpPr>
            <p:spPr bwMode="auto">
              <a:xfrm>
                <a:off x="4635" y="1874"/>
                <a:ext cx="32" cy="27"/>
              </a:xfrm>
              <a:custGeom>
                <a:avLst/>
                <a:gdLst/>
                <a:ahLst/>
                <a:cxnLst>
                  <a:cxn ang="0">
                    <a:pos x="2" y="1"/>
                  </a:cxn>
                  <a:cxn ang="0">
                    <a:pos x="6" y="1"/>
                  </a:cxn>
                  <a:cxn ang="0">
                    <a:pos x="7" y="2"/>
                  </a:cxn>
                  <a:cxn ang="0">
                    <a:pos x="6" y="7"/>
                  </a:cxn>
                  <a:cxn ang="0">
                    <a:pos x="6" y="7"/>
                  </a:cxn>
                  <a:cxn ang="0">
                    <a:pos x="3" y="8"/>
                  </a:cxn>
                  <a:cxn ang="0">
                    <a:pos x="3" y="8"/>
                  </a:cxn>
                  <a:cxn ang="0">
                    <a:pos x="2" y="1"/>
                  </a:cxn>
                </a:cxnLst>
                <a:rect l="0" t="0" r="r" b="b"/>
                <a:pathLst>
                  <a:path w="8" h="8">
                    <a:moveTo>
                      <a:pt x="2" y="1"/>
                    </a:moveTo>
                    <a:cubicBezTo>
                      <a:pt x="4" y="0"/>
                      <a:pt x="5" y="1"/>
                      <a:pt x="6" y="1"/>
                    </a:cubicBezTo>
                    <a:cubicBezTo>
                      <a:pt x="7" y="1"/>
                      <a:pt x="7" y="2"/>
                      <a:pt x="7" y="2"/>
                    </a:cubicBezTo>
                    <a:cubicBezTo>
                      <a:pt x="8" y="4"/>
                      <a:pt x="6" y="7"/>
                      <a:pt x="6" y="7"/>
                    </a:cubicBezTo>
                    <a:cubicBezTo>
                      <a:pt x="6" y="7"/>
                      <a:pt x="6" y="7"/>
                      <a:pt x="6" y="7"/>
                    </a:cubicBezTo>
                    <a:cubicBezTo>
                      <a:pt x="5" y="8"/>
                      <a:pt x="4" y="8"/>
                      <a:pt x="3" y="8"/>
                    </a:cubicBezTo>
                    <a:cubicBezTo>
                      <a:pt x="3" y="8"/>
                      <a:pt x="3" y="8"/>
                      <a:pt x="3" y="8"/>
                    </a:cubicBezTo>
                    <a:cubicBezTo>
                      <a:pt x="0" y="3"/>
                      <a:pt x="2" y="1"/>
                      <a:pt x="2" y="1"/>
                    </a:cubicBezTo>
                    <a:close/>
                  </a:path>
                </a:pathLst>
              </a:custGeom>
              <a:solidFill>
                <a:srgbClr val="F68B4C"/>
              </a:solidFill>
              <a:ln w="9525">
                <a:noFill/>
                <a:round/>
                <a:headEnd/>
                <a:tailEnd/>
              </a:ln>
            </p:spPr>
            <p:txBody>
              <a:bodyPr/>
              <a:lstStyle/>
              <a:p>
                <a:pPr>
                  <a:defRPr/>
                </a:pPr>
                <a:endParaRPr lang="es-MX">
                  <a:latin typeface="Arial" charset="0"/>
                  <a:cs typeface="Arial" charset="0"/>
                </a:endParaRPr>
              </a:p>
            </p:txBody>
          </p:sp>
          <p:sp>
            <p:nvSpPr>
              <p:cNvPr id="1516" name="Freeform 492"/>
              <p:cNvSpPr>
                <a:spLocks/>
              </p:cNvSpPr>
              <p:nvPr/>
            </p:nvSpPr>
            <p:spPr bwMode="auto">
              <a:xfrm>
                <a:off x="4635" y="1874"/>
                <a:ext cx="23" cy="27"/>
              </a:xfrm>
              <a:custGeom>
                <a:avLst/>
                <a:gdLst/>
                <a:ahLst/>
                <a:cxnLst>
                  <a:cxn ang="0">
                    <a:pos x="2" y="1"/>
                  </a:cxn>
                  <a:cxn ang="0">
                    <a:pos x="5" y="1"/>
                  </a:cxn>
                  <a:cxn ang="0">
                    <a:pos x="6" y="3"/>
                  </a:cxn>
                  <a:cxn ang="0">
                    <a:pos x="5" y="7"/>
                  </a:cxn>
                  <a:cxn ang="0">
                    <a:pos x="5" y="7"/>
                  </a:cxn>
                  <a:cxn ang="0">
                    <a:pos x="2" y="7"/>
                  </a:cxn>
                  <a:cxn ang="0">
                    <a:pos x="2" y="7"/>
                  </a:cxn>
                  <a:cxn ang="0">
                    <a:pos x="2" y="1"/>
                  </a:cxn>
                </a:cxnLst>
                <a:rect l="0" t="0" r="r" b="b"/>
                <a:pathLst>
                  <a:path w="6" h="8">
                    <a:moveTo>
                      <a:pt x="2" y="1"/>
                    </a:moveTo>
                    <a:cubicBezTo>
                      <a:pt x="4" y="0"/>
                      <a:pt x="5" y="1"/>
                      <a:pt x="5" y="1"/>
                    </a:cubicBezTo>
                    <a:cubicBezTo>
                      <a:pt x="5" y="2"/>
                      <a:pt x="6" y="2"/>
                      <a:pt x="6" y="3"/>
                    </a:cubicBezTo>
                    <a:cubicBezTo>
                      <a:pt x="6" y="5"/>
                      <a:pt x="5" y="7"/>
                      <a:pt x="5" y="7"/>
                    </a:cubicBezTo>
                    <a:cubicBezTo>
                      <a:pt x="5" y="7"/>
                      <a:pt x="5" y="7"/>
                      <a:pt x="5" y="7"/>
                    </a:cubicBezTo>
                    <a:cubicBezTo>
                      <a:pt x="4" y="8"/>
                      <a:pt x="2" y="7"/>
                      <a:pt x="2" y="7"/>
                    </a:cubicBezTo>
                    <a:cubicBezTo>
                      <a:pt x="2" y="7"/>
                      <a:pt x="2" y="7"/>
                      <a:pt x="2" y="7"/>
                    </a:cubicBezTo>
                    <a:cubicBezTo>
                      <a:pt x="0" y="3"/>
                      <a:pt x="2" y="1"/>
                      <a:pt x="2" y="1"/>
                    </a:cubicBezTo>
                    <a:close/>
                  </a:path>
                </a:pathLst>
              </a:custGeom>
              <a:solidFill>
                <a:srgbClr val="FBB45E"/>
              </a:solidFill>
              <a:ln w="9525">
                <a:noFill/>
                <a:round/>
                <a:headEnd/>
                <a:tailEnd/>
              </a:ln>
            </p:spPr>
            <p:txBody>
              <a:bodyPr/>
              <a:lstStyle/>
              <a:p>
                <a:pPr>
                  <a:defRPr/>
                </a:pPr>
                <a:endParaRPr lang="es-MX">
                  <a:latin typeface="Arial" charset="0"/>
                  <a:cs typeface="Arial" charset="0"/>
                </a:endParaRPr>
              </a:p>
            </p:txBody>
          </p:sp>
          <p:sp>
            <p:nvSpPr>
              <p:cNvPr id="1517" name="Freeform 493"/>
              <p:cNvSpPr>
                <a:spLocks/>
              </p:cNvSpPr>
              <p:nvPr/>
            </p:nvSpPr>
            <p:spPr bwMode="auto">
              <a:xfrm>
                <a:off x="4635" y="1879"/>
                <a:ext cx="23" cy="23"/>
              </a:xfrm>
              <a:custGeom>
                <a:avLst/>
                <a:gdLst/>
                <a:ahLst/>
                <a:cxnLst>
                  <a:cxn ang="0">
                    <a:pos x="2" y="0"/>
                  </a:cxn>
                  <a:cxn ang="0">
                    <a:pos x="5" y="1"/>
                  </a:cxn>
                  <a:cxn ang="0">
                    <a:pos x="5" y="6"/>
                  </a:cxn>
                  <a:cxn ang="0">
                    <a:pos x="2" y="6"/>
                  </a:cxn>
                  <a:cxn ang="0">
                    <a:pos x="2" y="0"/>
                  </a:cxn>
                </a:cxnLst>
                <a:rect l="0" t="0" r="r" b="b"/>
                <a:pathLst>
                  <a:path w="6" h="7">
                    <a:moveTo>
                      <a:pt x="2" y="0"/>
                    </a:moveTo>
                    <a:cubicBezTo>
                      <a:pt x="5" y="0"/>
                      <a:pt x="5" y="1"/>
                      <a:pt x="5" y="1"/>
                    </a:cubicBezTo>
                    <a:cubicBezTo>
                      <a:pt x="6" y="2"/>
                      <a:pt x="5" y="6"/>
                      <a:pt x="5" y="6"/>
                    </a:cubicBezTo>
                    <a:cubicBezTo>
                      <a:pt x="4" y="7"/>
                      <a:pt x="2" y="6"/>
                      <a:pt x="2" y="6"/>
                    </a:cubicBezTo>
                    <a:cubicBezTo>
                      <a:pt x="0" y="2"/>
                      <a:pt x="2" y="0"/>
                      <a:pt x="2"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518" name="Freeform 494"/>
              <p:cNvSpPr>
                <a:spLocks/>
              </p:cNvSpPr>
              <p:nvPr/>
            </p:nvSpPr>
            <p:spPr bwMode="auto">
              <a:xfrm>
                <a:off x="4681" y="1893"/>
                <a:ext cx="28" cy="27"/>
              </a:xfrm>
              <a:custGeom>
                <a:avLst/>
                <a:gdLst/>
                <a:ahLst/>
                <a:cxnLst>
                  <a:cxn ang="0">
                    <a:pos x="8" y="5"/>
                  </a:cxn>
                  <a:cxn ang="0">
                    <a:pos x="2" y="7"/>
                  </a:cxn>
                  <a:cxn ang="0">
                    <a:pos x="1" y="7"/>
                  </a:cxn>
                  <a:cxn ang="0">
                    <a:pos x="0" y="5"/>
                  </a:cxn>
                  <a:cxn ang="0">
                    <a:pos x="0" y="5"/>
                  </a:cxn>
                  <a:cxn ang="0">
                    <a:pos x="6" y="1"/>
                  </a:cxn>
                  <a:cxn ang="0">
                    <a:pos x="7" y="3"/>
                  </a:cxn>
                  <a:cxn ang="0">
                    <a:pos x="8" y="5"/>
                  </a:cxn>
                </a:cxnLst>
                <a:rect l="0" t="0" r="r" b="b"/>
                <a:pathLst>
                  <a:path w="8" h="7">
                    <a:moveTo>
                      <a:pt x="8" y="5"/>
                    </a:moveTo>
                    <a:cubicBezTo>
                      <a:pt x="6" y="7"/>
                      <a:pt x="2" y="7"/>
                      <a:pt x="2" y="7"/>
                    </a:cubicBezTo>
                    <a:cubicBezTo>
                      <a:pt x="1" y="7"/>
                      <a:pt x="1" y="7"/>
                      <a:pt x="1" y="7"/>
                    </a:cubicBezTo>
                    <a:cubicBezTo>
                      <a:pt x="0" y="6"/>
                      <a:pt x="0" y="5"/>
                      <a:pt x="0" y="5"/>
                    </a:cubicBezTo>
                    <a:cubicBezTo>
                      <a:pt x="0" y="5"/>
                      <a:pt x="0" y="5"/>
                      <a:pt x="0" y="5"/>
                    </a:cubicBezTo>
                    <a:cubicBezTo>
                      <a:pt x="2" y="0"/>
                      <a:pt x="5" y="1"/>
                      <a:pt x="6" y="1"/>
                    </a:cubicBezTo>
                    <a:cubicBezTo>
                      <a:pt x="7" y="1"/>
                      <a:pt x="7" y="2"/>
                      <a:pt x="7" y="3"/>
                    </a:cubicBezTo>
                    <a:cubicBezTo>
                      <a:pt x="8" y="4"/>
                      <a:pt x="8" y="5"/>
                      <a:pt x="8" y="5"/>
                    </a:cubicBezTo>
                    <a:close/>
                  </a:path>
                </a:pathLst>
              </a:custGeom>
              <a:solidFill>
                <a:srgbClr val="F16638"/>
              </a:solidFill>
              <a:ln w="9525">
                <a:noFill/>
                <a:round/>
                <a:headEnd/>
                <a:tailEnd/>
              </a:ln>
            </p:spPr>
            <p:txBody>
              <a:bodyPr/>
              <a:lstStyle/>
              <a:p>
                <a:pPr>
                  <a:defRPr/>
                </a:pPr>
                <a:endParaRPr lang="es-MX">
                  <a:latin typeface="Arial" charset="0"/>
                  <a:cs typeface="Arial" charset="0"/>
                </a:endParaRPr>
              </a:p>
            </p:txBody>
          </p:sp>
          <p:sp>
            <p:nvSpPr>
              <p:cNvPr id="1519" name="Freeform 495"/>
              <p:cNvSpPr>
                <a:spLocks/>
              </p:cNvSpPr>
              <p:nvPr/>
            </p:nvSpPr>
            <p:spPr bwMode="auto">
              <a:xfrm>
                <a:off x="4681" y="1897"/>
                <a:ext cx="28" cy="23"/>
              </a:xfrm>
              <a:custGeom>
                <a:avLst/>
                <a:gdLst/>
                <a:ahLst/>
                <a:cxnLst>
                  <a:cxn ang="0">
                    <a:pos x="7" y="4"/>
                  </a:cxn>
                  <a:cxn ang="0">
                    <a:pos x="2" y="6"/>
                  </a:cxn>
                  <a:cxn ang="0">
                    <a:pos x="1" y="6"/>
                  </a:cxn>
                  <a:cxn ang="0">
                    <a:pos x="0" y="4"/>
                  </a:cxn>
                  <a:cxn ang="0">
                    <a:pos x="0" y="4"/>
                  </a:cxn>
                  <a:cxn ang="0">
                    <a:pos x="5" y="0"/>
                  </a:cxn>
                  <a:cxn ang="0">
                    <a:pos x="7" y="2"/>
                  </a:cxn>
                  <a:cxn ang="0">
                    <a:pos x="7" y="4"/>
                  </a:cxn>
                </a:cxnLst>
                <a:rect l="0" t="0" r="r" b="b"/>
                <a:pathLst>
                  <a:path w="8" h="6">
                    <a:moveTo>
                      <a:pt x="7" y="4"/>
                    </a:moveTo>
                    <a:cubicBezTo>
                      <a:pt x="6" y="6"/>
                      <a:pt x="3" y="6"/>
                      <a:pt x="2" y="6"/>
                    </a:cubicBezTo>
                    <a:cubicBezTo>
                      <a:pt x="2" y="6"/>
                      <a:pt x="1" y="6"/>
                      <a:pt x="1" y="6"/>
                    </a:cubicBezTo>
                    <a:cubicBezTo>
                      <a:pt x="0" y="5"/>
                      <a:pt x="0" y="4"/>
                      <a:pt x="0" y="4"/>
                    </a:cubicBezTo>
                    <a:cubicBezTo>
                      <a:pt x="0" y="4"/>
                      <a:pt x="0" y="4"/>
                      <a:pt x="0" y="4"/>
                    </a:cubicBezTo>
                    <a:cubicBezTo>
                      <a:pt x="2" y="0"/>
                      <a:pt x="5" y="0"/>
                      <a:pt x="5" y="0"/>
                    </a:cubicBezTo>
                    <a:cubicBezTo>
                      <a:pt x="6" y="1"/>
                      <a:pt x="7" y="1"/>
                      <a:pt x="7" y="2"/>
                    </a:cubicBezTo>
                    <a:cubicBezTo>
                      <a:pt x="8" y="3"/>
                      <a:pt x="7" y="4"/>
                      <a:pt x="7" y="4"/>
                    </a:cubicBezTo>
                    <a:close/>
                  </a:path>
                </a:pathLst>
              </a:custGeom>
              <a:solidFill>
                <a:srgbClr val="F68B4C"/>
              </a:solidFill>
              <a:ln w="9525">
                <a:noFill/>
                <a:round/>
                <a:headEnd/>
                <a:tailEnd/>
              </a:ln>
            </p:spPr>
            <p:txBody>
              <a:bodyPr/>
              <a:lstStyle/>
              <a:p>
                <a:pPr>
                  <a:defRPr/>
                </a:pPr>
                <a:endParaRPr lang="es-MX">
                  <a:latin typeface="Arial" charset="0"/>
                  <a:cs typeface="Arial" charset="0"/>
                </a:endParaRPr>
              </a:p>
            </p:txBody>
          </p:sp>
          <p:sp>
            <p:nvSpPr>
              <p:cNvPr id="1520" name="Freeform 496"/>
              <p:cNvSpPr>
                <a:spLocks/>
              </p:cNvSpPr>
              <p:nvPr/>
            </p:nvSpPr>
            <p:spPr bwMode="auto">
              <a:xfrm>
                <a:off x="4685" y="1902"/>
                <a:ext cx="23" cy="18"/>
              </a:xfrm>
              <a:custGeom>
                <a:avLst/>
                <a:gdLst/>
                <a:ahLst/>
                <a:cxnLst>
                  <a:cxn ang="0">
                    <a:pos x="6" y="2"/>
                  </a:cxn>
                  <a:cxn ang="0">
                    <a:pos x="1" y="4"/>
                  </a:cxn>
                  <a:cxn ang="0">
                    <a:pos x="1" y="4"/>
                  </a:cxn>
                  <a:cxn ang="0">
                    <a:pos x="0" y="3"/>
                  </a:cxn>
                  <a:cxn ang="0">
                    <a:pos x="0" y="3"/>
                  </a:cxn>
                  <a:cxn ang="0">
                    <a:pos x="4" y="0"/>
                  </a:cxn>
                  <a:cxn ang="0">
                    <a:pos x="6" y="1"/>
                  </a:cxn>
                  <a:cxn ang="0">
                    <a:pos x="6" y="2"/>
                  </a:cxn>
                </a:cxnLst>
                <a:rect l="0" t="0" r="r" b="b"/>
                <a:pathLst>
                  <a:path w="7" h="5">
                    <a:moveTo>
                      <a:pt x="6" y="2"/>
                    </a:moveTo>
                    <a:cubicBezTo>
                      <a:pt x="5" y="4"/>
                      <a:pt x="2" y="4"/>
                      <a:pt x="1" y="4"/>
                    </a:cubicBezTo>
                    <a:cubicBezTo>
                      <a:pt x="1" y="5"/>
                      <a:pt x="1" y="4"/>
                      <a:pt x="1" y="4"/>
                    </a:cubicBezTo>
                    <a:cubicBezTo>
                      <a:pt x="0" y="4"/>
                      <a:pt x="0" y="3"/>
                      <a:pt x="0" y="3"/>
                    </a:cubicBezTo>
                    <a:cubicBezTo>
                      <a:pt x="0" y="3"/>
                      <a:pt x="0" y="3"/>
                      <a:pt x="0" y="3"/>
                    </a:cubicBezTo>
                    <a:cubicBezTo>
                      <a:pt x="1" y="0"/>
                      <a:pt x="3" y="0"/>
                      <a:pt x="4" y="0"/>
                    </a:cubicBezTo>
                    <a:cubicBezTo>
                      <a:pt x="5" y="0"/>
                      <a:pt x="6" y="0"/>
                      <a:pt x="6" y="1"/>
                    </a:cubicBezTo>
                    <a:cubicBezTo>
                      <a:pt x="7" y="2"/>
                      <a:pt x="6" y="2"/>
                      <a:pt x="6" y="2"/>
                    </a:cubicBezTo>
                    <a:close/>
                  </a:path>
                </a:pathLst>
              </a:custGeom>
              <a:solidFill>
                <a:srgbClr val="FBB45E"/>
              </a:solidFill>
              <a:ln w="9525">
                <a:noFill/>
                <a:round/>
                <a:headEnd/>
                <a:tailEnd/>
              </a:ln>
            </p:spPr>
            <p:txBody>
              <a:bodyPr/>
              <a:lstStyle/>
              <a:p>
                <a:pPr>
                  <a:defRPr/>
                </a:pPr>
                <a:endParaRPr lang="es-MX">
                  <a:latin typeface="Arial" charset="0"/>
                  <a:cs typeface="Arial" charset="0"/>
                </a:endParaRPr>
              </a:p>
            </p:txBody>
          </p:sp>
          <p:sp>
            <p:nvSpPr>
              <p:cNvPr id="1521" name="Freeform 497"/>
              <p:cNvSpPr>
                <a:spLocks/>
              </p:cNvSpPr>
              <p:nvPr/>
            </p:nvSpPr>
            <p:spPr bwMode="auto">
              <a:xfrm>
                <a:off x="4685" y="1902"/>
                <a:ext cx="23" cy="14"/>
              </a:xfrm>
              <a:custGeom>
                <a:avLst/>
                <a:gdLst/>
                <a:ahLst/>
                <a:cxnLst>
                  <a:cxn ang="0">
                    <a:pos x="5" y="0"/>
                  </a:cxn>
                  <a:cxn ang="0">
                    <a:pos x="0" y="3"/>
                  </a:cxn>
                  <a:cxn ang="0">
                    <a:pos x="1" y="4"/>
                  </a:cxn>
                  <a:cxn ang="0">
                    <a:pos x="6" y="2"/>
                  </a:cxn>
                  <a:cxn ang="0">
                    <a:pos x="5" y="0"/>
                  </a:cxn>
                </a:cxnLst>
                <a:rect l="0" t="0" r="r" b="b"/>
                <a:pathLst>
                  <a:path w="7" h="4">
                    <a:moveTo>
                      <a:pt x="5" y="0"/>
                    </a:moveTo>
                    <a:cubicBezTo>
                      <a:pt x="5" y="0"/>
                      <a:pt x="2" y="0"/>
                      <a:pt x="0" y="3"/>
                    </a:cubicBezTo>
                    <a:cubicBezTo>
                      <a:pt x="0" y="3"/>
                      <a:pt x="0" y="4"/>
                      <a:pt x="1" y="4"/>
                    </a:cubicBezTo>
                    <a:cubicBezTo>
                      <a:pt x="1" y="4"/>
                      <a:pt x="5" y="4"/>
                      <a:pt x="6" y="2"/>
                    </a:cubicBezTo>
                    <a:cubicBezTo>
                      <a:pt x="6" y="2"/>
                      <a:pt x="7" y="2"/>
                      <a:pt x="5"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522" name="Freeform 498"/>
              <p:cNvSpPr>
                <a:spLocks/>
              </p:cNvSpPr>
              <p:nvPr/>
            </p:nvSpPr>
            <p:spPr bwMode="auto">
              <a:xfrm>
                <a:off x="4653" y="1879"/>
                <a:ext cx="37" cy="32"/>
              </a:xfrm>
              <a:custGeom>
                <a:avLst/>
                <a:gdLst/>
                <a:ahLst/>
                <a:cxnLst>
                  <a:cxn ang="0">
                    <a:pos x="4" y="0"/>
                  </a:cxn>
                  <a:cxn ang="0">
                    <a:pos x="3" y="8"/>
                  </a:cxn>
                  <a:cxn ang="0">
                    <a:pos x="7" y="9"/>
                  </a:cxn>
                  <a:cxn ang="0">
                    <a:pos x="10" y="3"/>
                  </a:cxn>
                  <a:cxn ang="0">
                    <a:pos x="4" y="0"/>
                  </a:cxn>
                </a:cxnLst>
                <a:rect l="0" t="0" r="r" b="b"/>
                <a:pathLst>
                  <a:path w="10" h="10">
                    <a:moveTo>
                      <a:pt x="4" y="0"/>
                    </a:moveTo>
                    <a:cubicBezTo>
                      <a:pt x="4" y="0"/>
                      <a:pt x="0" y="6"/>
                      <a:pt x="3" y="8"/>
                    </a:cubicBezTo>
                    <a:cubicBezTo>
                      <a:pt x="3" y="8"/>
                      <a:pt x="5" y="10"/>
                      <a:pt x="7" y="9"/>
                    </a:cubicBezTo>
                    <a:cubicBezTo>
                      <a:pt x="7" y="9"/>
                      <a:pt x="10" y="6"/>
                      <a:pt x="10" y="3"/>
                    </a:cubicBezTo>
                    <a:cubicBezTo>
                      <a:pt x="10" y="3"/>
                      <a:pt x="7" y="1"/>
                      <a:pt x="4" y="0"/>
                    </a:cubicBezTo>
                    <a:close/>
                  </a:path>
                </a:pathLst>
              </a:custGeom>
              <a:solidFill>
                <a:srgbClr val="EB3C21"/>
              </a:solidFill>
              <a:ln w="9525">
                <a:noFill/>
                <a:round/>
                <a:headEnd/>
                <a:tailEnd/>
              </a:ln>
            </p:spPr>
            <p:txBody>
              <a:bodyPr/>
              <a:lstStyle/>
              <a:p>
                <a:pPr>
                  <a:defRPr/>
                </a:pPr>
                <a:endParaRPr lang="es-MX">
                  <a:latin typeface="Arial" charset="0"/>
                  <a:cs typeface="Arial" charset="0"/>
                </a:endParaRPr>
              </a:p>
            </p:txBody>
          </p:sp>
          <p:sp>
            <p:nvSpPr>
              <p:cNvPr id="1523" name="Freeform 499"/>
              <p:cNvSpPr>
                <a:spLocks/>
              </p:cNvSpPr>
              <p:nvPr/>
            </p:nvSpPr>
            <p:spPr bwMode="auto">
              <a:xfrm>
                <a:off x="4658" y="1879"/>
                <a:ext cx="28" cy="32"/>
              </a:xfrm>
              <a:custGeom>
                <a:avLst/>
                <a:gdLst/>
                <a:ahLst/>
                <a:cxnLst>
                  <a:cxn ang="0">
                    <a:pos x="5" y="7"/>
                  </a:cxn>
                  <a:cxn ang="0">
                    <a:pos x="2" y="7"/>
                  </a:cxn>
                  <a:cxn ang="0">
                    <a:pos x="3" y="0"/>
                  </a:cxn>
                  <a:cxn ang="0">
                    <a:pos x="4" y="0"/>
                  </a:cxn>
                  <a:cxn ang="0">
                    <a:pos x="7" y="1"/>
                  </a:cxn>
                  <a:cxn ang="0">
                    <a:pos x="8" y="2"/>
                  </a:cxn>
                  <a:cxn ang="0">
                    <a:pos x="5" y="7"/>
                  </a:cxn>
                </a:cxnLst>
                <a:rect l="0" t="0" r="r" b="b"/>
                <a:pathLst>
                  <a:path w="8" h="8">
                    <a:moveTo>
                      <a:pt x="5" y="7"/>
                    </a:moveTo>
                    <a:cubicBezTo>
                      <a:pt x="4" y="8"/>
                      <a:pt x="2" y="7"/>
                      <a:pt x="2" y="7"/>
                    </a:cubicBezTo>
                    <a:cubicBezTo>
                      <a:pt x="0" y="2"/>
                      <a:pt x="3" y="0"/>
                      <a:pt x="3" y="0"/>
                    </a:cubicBezTo>
                    <a:cubicBezTo>
                      <a:pt x="3" y="0"/>
                      <a:pt x="4" y="0"/>
                      <a:pt x="4" y="0"/>
                    </a:cubicBezTo>
                    <a:cubicBezTo>
                      <a:pt x="6" y="0"/>
                      <a:pt x="6" y="1"/>
                      <a:pt x="7" y="1"/>
                    </a:cubicBezTo>
                    <a:cubicBezTo>
                      <a:pt x="8" y="2"/>
                      <a:pt x="8" y="2"/>
                      <a:pt x="8" y="2"/>
                    </a:cubicBezTo>
                    <a:cubicBezTo>
                      <a:pt x="8" y="5"/>
                      <a:pt x="5" y="7"/>
                      <a:pt x="5" y="7"/>
                    </a:cubicBezTo>
                    <a:close/>
                  </a:path>
                </a:pathLst>
              </a:custGeom>
              <a:solidFill>
                <a:srgbClr val="F16638"/>
              </a:solidFill>
              <a:ln w="9525">
                <a:noFill/>
                <a:round/>
                <a:headEnd/>
                <a:tailEnd/>
              </a:ln>
            </p:spPr>
            <p:txBody>
              <a:bodyPr/>
              <a:lstStyle/>
              <a:p>
                <a:pPr>
                  <a:defRPr/>
                </a:pPr>
                <a:endParaRPr lang="es-MX">
                  <a:latin typeface="Arial" charset="0"/>
                  <a:cs typeface="Arial" charset="0"/>
                </a:endParaRPr>
              </a:p>
            </p:txBody>
          </p:sp>
          <p:sp>
            <p:nvSpPr>
              <p:cNvPr id="1524" name="Freeform 500"/>
              <p:cNvSpPr>
                <a:spLocks/>
              </p:cNvSpPr>
              <p:nvPr/>
            </p:nvSpPr>
            <p:spPr bwMode="auto">
              <a:xfrm>
                <a:off x="4658" y="1879"/>
                <a:ext cx="28" cy="32"/>
              </a:xfrm>
              <a:custGeom>
                <a:avLst/>
                <a:gdLst/>
                <a:ahLst/>
                <a:cxnLst>
                  <a:cxn ang="0">
                    <a:pos x="4" y="7"/>
                  </a:cxn>
                  <a:cxn ang="0">
                    <a:pos x="2" y="7"/>
                  </a:cxn>
                  <a:cxn ang="0">
                    <a:pos x="3" y="0"/>
                  </a:cxn>
                  <a:cxn ang="0">
                    <a:pos x="3" y="0"/>
                  </a:cxn>
                  <a:cxn ang="0">
                    <a:pos x="6" y="1"/>
                  </a:cxn>
                  <a:cxn ang="0">
                    <a:pos x="6" y="2"/>
                  </a:cxn>
                  <a:cxn ang="0">
                    <a:pos x="4" y="7"/>
                  </a:cxn>
                </a:cxnLst>
                <a:rect l="0" t="0" r="r" b="b"/>
                <a:pathLst>
                  <a:path w="7" h="8">
                    <a:moveTo>
                      <a:pt x="4" y="7"/>
                    </a:moveTo>
                    <a:cubicBezTo>
                      <a:pt x="3" y="8"/>
                      <a:pt x="2" y="7"/>
                      <a:pt x="2" y="7"/>
                    </a:cubicBezTo>
                    <a:cubicBezTo>
                      <a:pt x="0" y="2"/>
                      <a:pt x="3" y="0"/>
                      <a:pt x="3" y="0"/>
                    </a:cubicBezTo>
                    <a:cubicBezTo>
                      <a:pt x="3" y="0"/>
                      <a:pt x="3" y="0"/>
                      <a:pt x="3" y="0"/>
                    </a:cubicBezTo>
                    <a:cubicBezTo>
                      <a:pt x="5" y="0"/>
                      <a:pt x="5" y="1"/>
                      <a:pt x="6" y="1"/>
                    </a:cubicBezTo>
                    <a:cubicBezTo>
                      <a:pt x="6" y="2"/>
                      <a:pt x="6" y="2"/>
                      <a:pt x="6" y="2"/>
                    </a:cubicBezTo>
                    <a:cubicBezTo>
                      <a:pt x="7" y="5"/>
                      <a:pt x="4" y="7"/>
                      <a:pt x="4" y="7"/>
                    </a:cubicBezTo>
                    <a:close/>
                  </a:path>
                </a:pathLst>
              </a:custGeom>
              <a:solidFill>
                <a:srgbClr val="F68B4C"/>
              </a:solidFill>
              <a:ln w="9525">
                <a:noFill/>
                <a:round/>
                <a:headEnd/>
                <a:tailEnd/>
              </a:ln>
            </p:spPr>
            <p:txBody>
              <a:bodyPr/>
              <a:lstStyle/>
              <a:p>
                <a:pPr>
                  <a:defRPr/>
                </a:pPr>
                <a:endParaRPr lang="es-MX">
                  <a:latin typeface="Arial" charset="0"/>
                  <a:cs typeface="Arial" charset="0"/>
                </a:endParaRPr>
              </a:p>
            </p:txBody>
          </p:sp>
          <p:sp>
            <p:nvSpPr>
              <p:cNvPr id="1525" name="Freeform 501"/>
              <p:cNvSpPr>
                <a:spLocks/>
              </p:cNvSpPr>
              <p:nvPr/>
            </p:nvSpPr>
            <p:spPr bwMode="auto">
              <a:xfrm>
                <a:off x="4667" y="1884"/>
                <a:ext cx="18" cy="23"/>
              </a:xfrm>
              <a:custGeom>
                <a:avLst/>
                <a:gdLst/>
                <a:ahLst/>
                <a:cxnLst>
                  <a:cxn ang="0">
                    <a:pos x="3" y="6"/>
                  </a:cxn>
                  <a:cxn ang="0">
                    <a:pos x="1" y="5"/>
                  </a:cxn>
                  <a:cxn ang="0">
                    <a:pos x="2" y="0"/>
                  </a:cxn>
                  <a:cxn ang="0">
                    <a:pos x="2" y="0"/>
                  </a:cxn>
                  <a:cxn ang="0">
                    <a:pos x="5" y="1"/>
                  </a:cxn>
                  <a:cxn ang="0">
                    <a:pos x="5" y="2"/>
                  </a:cxn>
                  <a:cxn ang="0">
                    <a:pos x="3" y="6"/>
                  </a:cxn>
                </a:cxnLst>
                <a:rect l="0" t="0" r="r" b="b"/>
                <a:pathLst>
                  <a:path w="5" h="6">
                    <a:moveTo>
                      <a:pt x="3" y="6"/>
                    </a:moveTo>
                    <a:cubicBezTo>
                      <a:pt x="2" y="6"/>
                      <a:pt x="1" y="5"/>
                      <a:pt x="1" y="5"/>
                    </a:cubicBezTo>
                    <a:cubicBezTo>
                      <a:pt x="0" y="2"/>
                      <a:pt x="2" y="0"/>
                      <a:pt x="2" y="0"/>
                    </a:cubicBezTo>
                    <a:cubicBezTo>
                      <a:pt x="2" y="0"/>
                      <a:pt x="2" y="0"/>
                      <a:pt x="2" y="0"/>
                    </a:cubicBezTo>
                    <a:cubicBezTo>
                      <a:pt x="5" y="0"/>
                      <a:pt x="4" y="0"/>
                      <a:pt x="5" y="1"/>
                    </a:cubicBezTo>
                    <a:cubicBezTo>
                      <a:pt x="5" y="1"/>
                      <a:pt x="5" y="1"/>
                      <a:pt x="5" y="2"/>
                    </a:cubicBezTo>
                    <a:cubicBezTo>
                      <a:pt x="5" y="4"/>
                      <a:pt x="3" y="6"/>
                      <a:pt x="3" y="6"/>
                    </a:cubicBezTo>
                    <a:close/>
                  </a:path>
                </a:pathLst>
              </a:custGeom>
              <a:solidFill>
                <a:srgbClr val="FBB45E"/>
              </a:solidFill>
              <a:ln w="9525">
                <a:noFill/>
                <a:round/>
                <a:headEnd/>
                <a:tailEnd/>
              </a:ln>
            </p:spPr>
            <p:txBody>
              <a:bodyPr/>
              <a:lstStyle/>
              <a:p>
                <a:pPr>
                  <a:defRPr/>
                </a:pPr>
                <a:endParaRPr lang="es-MX">
                  <a:latin typeface="Arial" charset="0"/>
                  <a:cs typeface="Arial" charset="0"/>
                </a:endParaRPr>
              </a:p>
            </p:txBody>
          </p:sp>
          <p:sp>
            <p:nvSpPr>
              <p:cNvPr id="1526" name="Freeform 502"/>
              <p:cNvSpPr>
                <a:spLocks/>
              </p:cNvSpPr>
              <p:nvPr/>
            </p:nvSpPr>
            <p:spPr bwMode="auto">
              <a:xfrm>
                <a:off x="4667" y="1884"/>
                <a:ext cx="18" cy="23"/>
              </a:xfrm>
              <a:custGeom>
                <a:avLst/>
                <a:gdLst/>
                <a:ahLst/>
                <a:cxnLst>
                  <a:cxn ang="0">
                    <a:pos x="3" y="0"/>
                  </a:cxn>
                  <a:cxn ang="0">
                    <a:pos x="1" y="5"/>
                  </a:cxn>
                  <a:cxn ang="0">
                    <a:pos x="3" y="6"/>
                  </a:cxn>
                  <a:cxn ang="0">
                    <a:pos x="4" y="1"/>
                  </a:cxn>
                  <a:cxn ang="0">
                    <a:pos x="3" y="0"/>
                  </a:cxn>
                </a:cxnLst>
                <a:rect l="0" t="0" r="r" b="b"/>
                <a:pathLst>
                  <a:path w="5" h="6">
                    <a:moveTo>
                      <a:pt x="3" y="0"/>
                    </a:moveTo>
                    <a:cubicBezTo>
                      <a:pt x="3" y="0"/>
                      <a:pt x="0" y="2"/>
                      <a:pt x="1" y="5"/>
                    </a:cubicBezTo>
                    <a:cubicBezTo>
                      <a:pt x="1" y="5"/>
                      <a:pt x="1" y="6"/>
                      <a:pt x="3" y="6"/>
                    </a:cubicBezTo>
                    <a:cubicBezTo>
                      <a:pt x="3" y="6"/>
                      <a:pt x="5" y="3"/>
                      <a:pt x="4" y="1"/>
                    </a:cubicBezTo>
                    <a:cubicBezTo>
                      <a:pt x="4" y="1"/>
                      <a:pt x="5" y="0"/>
                      <a:pt x="3"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527" name="Freeform 503"/>
              <p:cNvSpPr>
                <a:spLocks/>
              </p:cNvSpPr>
              <p:nvPr/>
            </p:nvSpPr>
            <p:spPr bwMode="auto">
              <a:xfrm>
                <a:off x="4860" y="1961"/>
                <a:ext cx="188" cy="169"/>
              </a:xfrm>
              <a:custGeom>
                <a:avLst/>
                <a:gdLst/>
                <a:ahLst/>
                <a:cxnLst>
                  <a:cxn ang="0">
                    <a:pos x="51" y="23"/>
                  </a:cxn>
                  <a:cxn ang="0">
                    <a:pos x="53" y="17"/>
                  </a:cxn>
                  <a:cxn ang="0">
                    <a:pos x="32" y="2"/>
                  </a:cxn>
                  <a:cxn ang="0">
                    <a:pos x="6" y="17"/>
                  </a:cxn>
                  <a:cxn ang="0">
                    <a:pos x="1" y="31"/>
                  </a:cxn>
                  <a:cxn ang="0">
                    <a:pos x="0" y="48"/>
                  </a:cxn>
                  <a:cxn ang="0">
                    <a:pos x="17" y="47"/>
                  </a:cxn>
                  <a:cxn ang="0">
                    <a:pos x="28" y="32"/>
                  </a:cxn>
                  <a:cxn ang="0">
                    <a:pos x="51" y="23"/>
                  </a:cxn>
                </a:cxnLst>
                <a:rect l="0" t="0" r="r" b="b"/>
                <a:pathLst>
                  <a:path w="53" h="48">
                    <a:moveTo>
                      <a:pt x="51" y="23"/>
                    </a:moveTo>
                    <a:cubicBezTo>
                      <a:pt x="51" y="23"/>
                      <a:pt x="53" y="20"/>
                      <a:pt x="53" y="17"/>
                    </a:cubicBezTo>
                    <a:cubicBezTo>
                      <a:pt x="53" y="10"/>
                      <a:pt x="50" y="0"/>
                      <a:pt x="32" y="2"/>
                    </a:cubicBezTo>
                    <a:cubicBezTo>
                      <a:pt x="32" y="2"/>
                      <a:pt x="17" y="2"/>
                      <a:pt x="6" y="17"/>
                    </a:cubicBezTo>
                    <a:cubicBezTo>
                      <a:pt x="6" y="17"/>
                      <a:pt x="1" y="31"/>
                      <a:pt x="1" y="31"/>
                    </a:cubicBezTo>
                    <a:cubicBezTo>
                      <a:pt x="1" y="31"/>
                      <a:pt x="0" y="48"/>
                      <a:pt x="0" y="48"/>
                    </a:cubicBezTo>
                    <a:cubicBezTo>
                      <a:pt x="0" y="48"/>
                      <a:pt x="17" y="47"/>
                      <a:pt x="17" y="47"/>
                    </a:cubicBezTo>
                    <a:cubicBezTo>
                      <a:pt x="17" y="47"/>
                      <a:pt x="22" y="28"/>
                      <a:pt x="28" y="32"/>
                    </a:cubicBezTo>
                    <a:cubicBezTo>
                      <a:pt x="28" y="32"/>
                      <a:pt x="40" y="31"/>
                      <a:pt x="51" y="23"/>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528" name="Freeform 504"/>
              <p:cNvSpPr>
                <a:spLocks/>
              </p:cNvSpPr>
              <p:nvPr/>
            </p:nvSpPr>
            <p:spPr bwMode="auto">
              <a:xfrm>
                <a:off x="4869" y="1984"/>
                <a:ext cx="147" cy="137"/>
              </a:xfrm>
              <a:custGeom>
                <a:avLst/>
                <a:gdLst/>
                <a:ahLst/>
                <a:cxnLst>
                  <a:cxn ang="0">
                    <a:pos x="38" y="1"/>
                  </a:cxn>
                  <a:cxn ang="0">
                    <a:pos x="31" y="1"/>
                  </a:cxn>
                  <a:cxn ang="0">
                    <a:pos x="5" y="19"/>
                  </a:cxn>
                  <a:cxn ang="0">
                    <a:pos x="4" y="20"/>
                  </a:cxn>
                  <a:cxn ang="0">
                    <a:pos x="1" y="39"/>
                  </a:cxn>
                  <a:cxn ang="0">
                    <a:pos x="3" y="38"/>
                  </a:cxn>
                  <a:cxn ang="0">
                    <a:pos x="5" y="32"/>
                  </a:cxn>
                  <a:cxn ang="0">
                    <a:pos x="13" y="16"/>
                  </a:cxn>
                  <a:cxn ang="0">
                    <a:pos x="14" y="16"/>
                  </a:cxn>
                  <a:cxn ang="0">
                    <a:pos x="26" y="7"/>
                  </a:cxn>
                  <a:cxn ang="0">
                    <a:pos x="27" y="6"/>
                  </a:cxn>
                  <a:cxn ang="0">
                    <a:pos x="36" y="5"/>
                  </a:cxn>
                  <a:cxn ang="0">
                    <a:pos x="37" y="5"/>
                  </a:cxn>
                  <a:cxn ang="0">
                    <a:pos x="41" y="4"/>
                  </a:cxn>
                  <a:cxn ang="0">
                    <a:pos x="38" y="1"/>
                  </a:cxn>
                </a:cxnLst>
                <a:rect l="0" t="0" r="r" b="b"/>
                <a:pathLst>
                  <a:path w="41" h="39">
                    <a:moveTo>
                      <a:pt x="38" y="1"/>
                    </a:moveTo>
                    <a:cubicBezTo>
                      <a:pt x="36" y="1"/>
                      <a:pt x="33" y="0"/>
                      <a:pt x="31" y="1"/>
                    </a:cubicBezTo>
                    <a:cubicBezTo>
                      <a:pt x="21" y="4"/>
                      <a:pt x="10" y="9"/>
                      <a:pt x="5" y="19"/>
                    </a:cubicBezTo>
                    <a:cubicBezTo>
                      <a:pt x="4" y="19"/>
                      <a:pt x="4" y="20"/>
                      <a:pt x="4" y="20"/>
                    </a:cubicBezTo>
                    <a:cubicBezTo>
                      <a:pt x="0" y="26"/>
                      <a:pt x="0" y="32"/>
                      <a:pt x="1" y="39"/>
                    </a:cubicBezTo>
                    <a:cubicBezTo>
                      <a:pt x="1" y="39"/>
                      <a:pt x="3" y="39"/>
                      <a:pt x="3" y="38"/>
                    </a:cubicBezTo>
                    <a:cubicBezTo>
                      <a:pt x="4" y="36"/>
                      <a:pt x="4" y="34"/>
                      <a:pt x="5" y="32"/>
                    </a:cubicBezTo>
                    <a:cubicBezTo>
                      <a:pt x="5" y="26"/>
                      <a:pt x="9" y="21"/>
                      <a:pt x="13" y="16"/>
                    </a:cubicBezTo>
                    <a:cubicBezTo>
                      <a:pt x="13" y="16"/>
                      <a:pt x="13" y="16"/>
                      <a:pt x="14" y="16"/>
                    </a:cubicBezTo>
                    <a:cubicBezTo>
                      <a:pt x="17" y="12"/>
                      <a:pt x="21" y="9"/>
                      <a:pt x="26" y="7"/>
                    </a:cubicBezTo>
                    <a:cubicBezTo>
                      <a:pt x="27" y="7"/>
                      <a:pt x="27" y="6"/>
                      <a:pt x="27" y="6"/>
                    </a:cubicBezTo>
                    <a:cubicBezTo>
                      <a:pt x="30" y="5"/>
                      <a:pt x="33" y="6"/>
                      <a:pt x="36" y="5"/>
                    </a:cubicBezTo>
                    <a:cubicBezTo>
                      <a:pt x="36" y="5"/>
                      <a:pt x="37" y="5"/>
                      <a:pt x="37" y="5"/>
                    </a:cubicBezTo>
                    <a:cubicBezTo>
                      <a:pt x="38" y="5"/>
                      <a:pt x="40" y="5"/>
                      <a:pt x="41" y="4"/>
                    </a:cubicBezTo>
                    <a:cubicBezTo>
                      <a:pt x="41" y="2"/>
                      <a:pt x="40" y="2"/>
                      <a:pt x="38"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529" name="Freeform 505"/>
              <p:cNvSpPr>
                <a:spLocks/>
              </p:cNvSpPr>
              <p:nvPr/>
            </p:nvSpPr>
            <p:spPr bwMode="auto">
              <a:xfrm>
                <a:off x="4869" y="1984"/>
                <a:ext cx="147" cy="132"/>
              </a:xfrm>
              <a:custGeom>
                <a:avLst/>
                <a:gdLst/>
                <a:ahLst/>
                <a:cxnLst>
                  <a:cxn ang="0">
                    <a:pos x="5" y="30"/>
                  </a:cxn>
                  <a:cxn ang="0">
                    <a:pos x="3" y="36"/>
                  </a:cxn>
                  <a:cxn ang="0">
                    <a:pos x="1" y="37"/>
                  </a:cxn>
                  <a:cxn ang="0">
                    <a:pos x="1" y="36"/>
                  </a:cxn>
                  <a:cxn ang="0">
                    <a:pos x="4" y="19"/>
                  </a:cxn>
                  <a:cxn ang="0">
                    <a:pos x="5" y="18"/>
                  </a:cxn>
                  <a:cxn ang="0">
                    <a:pos x="19" y="5"/>
                  </a:cxn>
                  <a:cxn ang="0">
                    <a:pos x="31" y="0"/>
                  </a:cxn>
                  <a:cxn ang="0">
                    <a:pos x="38" y="0"/>
                  </a:cxn>
                  <a:cxn ang="0">
                    <a:pos x="40" y="1"/>
                  </a:cxn>
                  <a:cxn ang="0">
                    <a:pos x="40" y="3"/>
                  </a:cxn>
                  <a:cxn ang="0">
                    <a:pos x="36" y="4"/>
                  </a:cxn>
                  <a:cxn ang="0">
                    <a:pos x="35" y="4"/>
                  </a:cxn>
                  <a:cxn ang="0">
                    <a:pos x="31" y="4"/>
                  </a:cxn>
                  <a:cxn ang="0">
                    <a:pos x="27" y="5"/>
                  </a:cxn>
                  <a:cxn ang="0">
                    <a:pos x="26" y="6"/>
                  </a:cxn>
                  <a:cxn ang="0">
                    <a:pos x="18" y="10"/>
                  </a:cxn>
                  <a:cxn ang="0">
                    <a:pos x="18" y="10"/>
                  </a:cxn>
                  <a:cxn ang="0">
                    <a:pos x="13" y="14"/>
                  </a:cxn>
                  <a:cxn ang="0">
                    <a:pos x="13" y="15"/>
                  </a:cxn>
                  <a:cxn ang="0">
                    <a:pos x="10" y="18"/>
                  </a:cxn>
                  <a:cxn ang="0">
                    <a:pos x="10" y="19"/>
                  </a:cxn>
                  <a:cxn ang="0">
                    <a:pos x="5" y="30"/>
                  </a:cxn>
                </a:cxnLst>
                <a:rect l="0" t="0" r="r" b="b"/>
                <a:pathLst>
                  <a:path w="41" h="37">
                    <a:moveTo>
                      <a:pt x="5" y="30"/>
                    </a:moveTo>
                    <a:cubicBezTo>
                      <a:pt x="4" y="32"/>
                      <a:pt x="4" y="34"/>
                      <a:pt x="3" y="36"/>
                    </a:cubicBezTo>
                    <a:cubicBezTo>
                      <a:pt x="3" y="37"/>
                      <a:pt x="2" y="37"/>
                      <a:pt x="1" y="37"/>
                    </a:cubicBezTo>
                    <a:cubicBezTo>
                      <a:pt x="1" y="37"/>
                      <a:pt x="1" y="37"/>
                      <a:pt x="1" y="36"/>
                    </a:cubicBezTo>
                    <a:cubicBezTo>
                      <a:pt x="1" y="31"/>
                      <a:pt x="0" y="25"/>
                      <a:pt x="4" y="19"/>
                    </a:cubicBezTo>
                    <a:cubicBezTo>
                      <a:pt x="4" y="19"/>
                      <a:pt x="5" y="18"/>
                      <a:pt x="5" y="18"/>
                    </a:cubicBezTo>
                    <a:cubicBezTo>
                      <a:pt x="8" y="12"/>
                      <a:pt x="13" y="8"/>
                      <a:pt x="19" y="5"/>
                    </a:cubicBezTo>
                    <a:cubicBezTo>
                      <a:pt x="23" y="3"/>
                      <a:pt x="28" y="1"/>
                      <a:pt x="31" y="0"/>
                    </a:cubicBezTo>
                    <a:cubicBezTo>
                      <a:pt x="33" y="0"/>
                      <a:pt x="36" y="0"/>
                      <a:pt x="38" y="0"/>
                    </a:cubicBezTo>
                    <a:cubicBezTo>
                      <a:pt x="38" y="1"/>
                      <a:pt x="39" y="1"/>
                      <a:pt x="40" y="1"/>
                    </a:cubicBezTo>
                    <a:cubicBezTo>
                      <a:pt x="40" y="1"/>
                      <a:pt x="41" y="2"/>
                      <a:pt x="40" y="3"/>
                    </a:cubicBezTo>
                    <a:cubicBezTo>
                      <a:pt x="40" y="4"/>
                      <a:pt x="38" y="4"/>
                      <a:pt x="36" y="4"/>
                    </a:cubicBezTo>
                    <a:cubicBezTo>
                      <a:pt x="36" y="4"/>
                      <a:pt x="36" y="4"/>
                      <a:pt x="35" y="4"/>
                    </a:cubicBezTo>
                    <a:cubicBezTo>
                      <a:pt x="34" y="4"/>
                      <a:pt x="32" y="4"/>
                      <a:pt x="31" y="4"/>
                    </a:cubicBezTo>
                    <a:cubicBezTo>
                      <a:pt x="30" y="4"/>
                      <a:pt x="28" y="4"/>
                      <a:pt x="27" y="5"/>
                    </a:cubicBezTo>
                    <a:cubicBezTo>
                      <a:pt x="26" y="5"/>
                      <a:pt x="26" y="6"/>
                      <a:pt x="26" y="6"/>
                    </a:cubicBezTo>
                    <a:cubicBezTo>
                      <a:pt x="23" y="7"/>
                      <a:pt x="20" y="8"/>
                      <a:pt x="18" y="10"/>
                    </a:cubicBezTo>
                    <a:cubicBezTo>
                      <a:pt x="18" y="10"/>
                      <a:pt x="18" y="10"/>
                      <a:pt x="18" y="10"/>
                    </a:cubicBezTo>
                    <a:cubicBezTo>
                      <a:pt x="16" y="12"/>
                      <a:pt x="15" y="13"/>
                      <a:pt x="13" y="14"/>
                    </a:cubicBezTo>
                    <a:cubicBezTo>
                      <a:pt x="13" y="15"/>
                      <a:pt x="13" y="15"/>
                      <a:pt x="13" y="15"/>
                    </a:cubicBezTo>
                    <a:cubicBezTo>
                      <a:pt x="12" y="16"/>
                      <a:pt x="11" y="17"/>
                      <a:pt x="10" y="18"/>
                    </a:cubicBezTo>
                    <a:cubicBezTo>
                      <a:pt x="10" y="18"/>
                      <a:pt x="10" y="18"/>
                      <a:pt x="10" y="19"/>
                    </a:cubicBezTo>
                    <a:cubicBezTo>
                      <a:pt x="7" y="22"/>
                      <a:pt x="5" y="25"/>
                      <a:pt x="5" y="30"/>
                    </a:cubicBezTo>
                    <a:close/>
                  </a:path>
                </a:pathLst>
              </a:custGeom>
              <a:solidFill>
                <a:srgbClr val="147C5D"/>
              </a:solidFill>
              <a:ln w="9525">
                <a:noFill/>
                <a:round/>
                <a:headEnd/>
                <a:tailEnd/>
              </a:ln>
            </p:spPr>
            <p:txBody>
              <a:bodyPr/>
              <a:lstStyle/>
              <a:p>
                <a:pPr>
                  <a:defRPr/>
                </a:pPr>
                <a:endParaRPr lang="es-MX">
                  <a:latin typeface="Arial" charset="0"/>
                  <a:cs typeface="Arial" charset="0"/>
                </a:endParaRPr>
              </a:p>
            </p:txBody>
          </p:sp>
          <p:sp>
            <p:nvSpPr>
              <p:cNvPr id="1530" name="Freeform 506"/>
              <p:cNvSpPr>
                <a:spLocks/>
              </p:cNvSpPr>
              <p:nvPr/>
            </p:nvSpPr>
            <p:spPr bwMode="auto">
              <a:xfrm>
                <a:off x="4874" y="1984"/>
                <a:ext cx="138" cy="128"/>
              </a:xfrm>
              <a:custGeom>
                <a:avLst/>
                <a:gdLst/>
                <a:ahLst/>
                <a:cxnLst>
                  <a:cxn ang="0">
                    <a:pos x="4" y="29"/>
                  </a:cxn>
                  <a:cxn ang="0">
                    <a:pos x="2" y="35"/>
                  </a:cxn>
                  <a:cxn ang="0">
                    <a:pos x="1" y="36"/>
                  </a:cxn>
                  <a:cxn ang="0">
                    <a:pos x="0" y="36"/>
                  </a:cxn>
                  <a:cxn ang="0">
                    <a:pos x="4" y="19"/>
                  </a:cxn>
                  <a:cxn ang="0">
                    <a:pos x="4" y="18"/>
                  </a:cxn>
                  <a:cxn ang="0">
                    <a:pos x="18" y="5"/>
                  </a:cxn>
                  <a:cxn ang="0">
                    <a:pos x="30" y="1"/>
                  </a:cxn>
                  <a:cxn ang="0">
                    <a:pos x="36" y="1"/>
                  </a:cxn>
                  <a:cxn ang="0">
                    <a:pos x="38" y="1"/>
                  </a:cxn>
                  <a:cxn ang="0">
                    <a:pos x="39" y="3"/>
                  </a:cxn>
                  <a:cxn ang="0">
                    <a:pos x="35" y="4"/>
                  </a:cxn>
                  <a:cxn ang="0">
                    <a:pos x="34" y="4"/>
                  </a:cxn>
                  <a:cxn ang="0">
                    <a:pos x="30" y="4"/>
                  </a:cxn>
                  <a:cxn ang="0">
                    <a:pos x="25" y="5"/>
                  </a:cxn>
                  <a:cxn ang="0">
                    <a:pos x="24" y="6"/>
                  </a:cxn>
                  <a:cxn ang="0">
                    <a:pos x="17" y="10"/>
                  </a:cxn>
                  <a:cxn ang="0">
                    <a:pos x="16" y="10"/>
                  </a:cxn>
                  <a:cxn ang="0">
                    <a:pos x="12" y="14"/>
                  </a:cxn>
                  <a:cxn ang="0">
                    <a:pos x="11" y="15"/>
                  </a:cxn>
                  <a:cxn ang="0">
                    <a:pos x="9" y="17"/>
                  </a:cxn>
                  <a:cxn ang="0">
                    <a:pos x="9" y="18"/>
                  </a:cxn>
                  <a:cxn ang="0">
                    <a:pos x="4" y="29"/>
                  </a:cxn>
                </a:cxnLst>
                <a:rect l="0" t="0" r="r" b="b"/>
                <a:pathLst>
                  <a:path w="39" h="36">
                    <a:moveTo>
                      <a:pt x="4" y="29"/>
                    </a:moveTo>
                    <a:cubicBezTo>
                      <a:pt x="3" y="31"/>
                      <a:pt x="3" y="33"/>
                      <a:pt x="2" y="35"/>
                    </a:cubicBezTo>
                    <a:cubicBezTo>
                      <a:pt x="2" y="36"/>
                      <a:pt x="1" y="36"/>
                      <a:pt x="1" y="36"/>
                    </a:cubicBezTo>
                    <a:cubicBezTo>
                      <a:pt x="1" y="36"/>
                      <a:pt x="0" y="36"/>
                      <a:pt x="0" y="36"/>
                    </a:cubicBezTo>
                    <a:cubicBezTo>
                      <a:pt x="0" y="30"/>
                      <a:pt x="0" y="25"/>
                      <a:pt x="4" y="19"/>
                    </a:cubicBezTo>
                    <a:cubicBezTo>
                      <a:pt x="4" y="19"/>
                      <a:pt x="4" y="18"/>
                      <a:pt x="4" y="18"/>
                    </a:cubicBezTo>
                    <a:cubicBezTo>
                      <a:pt x="8" y="12"/>
                      <a:pt x="13" y="8"/>
                      <a:pt x="18" y="5"/>
                    </a:cubicBezTo>
                    <a:cubicBezTo>
                      <a:pt x="21" y="4"/>
                      <a:pt x="27" y="1"/>
                      <a:pt x="30" y="1"/>
                    </a:cubicBezTo>
                    <a:cubicBezTo>
                      <a:pt x="32" y="0"/>
                      <a:pt x="34" y="0"/>
                      <a:pt x="36" y="1"/>
                    </a:cubicBezTo>
                    <a:cubicBezTo>
                      <a:pt x="37" y="1"/>
                      <a:pt x="38" y="1"/>
                      <a:pt x="38" y="1"/>
                    </a:cubicBezTo>
                    <a:cubicBezTo>
                      <a:pt x="39" y="1"/>
                      <a:pt x="39" y="2"/>
                      <a:pt x="39" y="3"/>
                    </a:cubicBezTo>
                    <a:cubicBezTo>
                      <a:pt x="38" y="3"/>
                      <a:pt x="36" y="3"/>
                      <a:pt x="35" y="4"/>
                    </a:cubicBezTo>
                    <a:cubicBezTo>
                      <a:pt x="34" y="4"/>
                      <a:pt x="34" y="4"/>
                      <a:pt x="34" y="4"/>
                    </a:cubicBezTo>
                    <a:cubicBezTo>
                      <a:pt x="32" y="4"/>
                      <a:pt x="31" y="4"/>
                      <a:pt x="30" y="4"/>
                    </a:cubicBezTo>
                    <a:cubicBezTo>
                      <a:pt x="29" y="4"/>
                      <a:pt x="27" y="4"/>
                      <a:pt x="25" y="5"/>
                    </a:cubicBezTo>
                    <a:cubicBezTo>
                      <a:pt x="25" y="5"/>
                      <a:pt x="25" y="6"/>
                      <a:pt x="24" y="6"/>
                    </a:cubicBezTo>
                    <a:cubicBezTo>
                      <a:pt x="22" y="7"/>
                      <a:pt x="19" y="8"/>
                      <a:pt x="17" y="10"/>
                    </a:cubicBezTo>
                    <a:cubicBezTo>
                      <a:pt x="17" y="10"/>
                      <a:pt x="16" y="10"/>
                      <a:pt x="16" y="10"/>
                    </a:cubicBezTo>
                    <a:cubicBezTo>
                      <a:pt x="15" y="11"/>
                      <a:pt x="14" y="12"/>
                      <a:pt x="12" y="14"/>
                    </a:cubicBezTo>
                    <a:cubicBezTo>
                      <a:pt x="12" y="14"/>
                      <a:pt x="12" y="14"/>
                      <a:pt x="11" y="15"/>
                    </a:cubicBezTo>
                    <a:cubicBezTo>
                      <a:pt x="11" y="16"/>
                      <a:pt x="10" y="17"/>
                      <a:pt x="9" y="17"/>
                    </a:cubicBezTo>
                    <a:cubicBezTo>
                      <a:pt x="9" y="18"/>
                      <a:pt x="9" y="18"/>
                      <a:pt x="9" y="18"/>
                    </a:cubicBezTo>
                    <a:cubicBezTo>
                      <a:pt x="6" y="21"/>
                      <a:pt x="4" y="25"/>
                      <a:pt x="4" y="29"/>
                    </a:cubicBezTo>
                    <a:close/>
                  </a:path>
                </a:pathLst>
              </a:custGeom>
              <a:solidFill>
                <a:srgbClr val="488C63"/>
              </a:solidFill>
              <a:ln w="9525">
                <a:noFill/>
                <a:round/>
                <a:headEnd/>
                <a:tailEnd/>
              </a:ln>
            </p:spPr>
            <p:txBody>
              <a:bodyPr/>
              <a:lstStyle/>
              <a:p>
                <a:pPr>
                  <a:defRPr/>
                </a:pPr>
                <a:endParaRPr lang="es-MX">
                  <a:latin typeface="Arial" charset="0"/>
                  <a:cs typeface="Arial" charset="0"/>
                </a:endParaRPr>
              </a:p>
            </p:txBody>
          </p:sp>
          <p:sp>
            <p:nvSpPr>
              <p:cNvPr id="1531" name="Freeform 507"/>
              <p:cNvSpPr>
                <a:spLocks/>
              </p:cNvSpPr>
              <p:nvPr/>
            </p:nvSpPr>
            <p:spPr bwMode="auto">
              <a:xfrm>
                <a:off x="4874" y="1988"/>
                <a:ext cx="133" cy="123"/>
              </a:xfrm>
              <a:custGeom>
                <a:avLst/>
                <a:gdLst/>
                <a:ahLst/>
                <a:cxnLst>
                  <a:cxn ang="0">
                    <a:pos x="4" y="27"/>
                  </a:cxn>
                  <a:cxn ang="0">
                    <a:pos x="2" y="33"/>
                  </a:cxn>
                  <a:cxn ang="0">
                    <a:pos x="1" y="35"/>
                  </a:cxn>
                  <a:cxn ang="0">
                    <a:pos x="1" y="34"/>
                  </a:cxn>
                  <a:cxn ang="0">
                    <a:pos x="4" y="18"/>
                  </a:cxn>
                  <a:cxn ang="0">
                    <a:pos x="5" y="17"/>
                  </a:cxn>
                  <a:cxn ang="0">
                    <a:pos x="18" y="4"/>
                  </a:cxn>
                  <a:cxn ang="0">
                    <a:pos x="30" y="0"/>
                  </a:cxn>
                  <a:cxn ang="0">
                    <a:pos x="36" y="0"/>
                  </a:cxn>
                  <a:cxn ang="0">
                    <a:pos x="38" y="0"/>
                  </a:cxn>
                  <a:cxn ang="0">
                    <a:pos x="38" y="1"/>
                  </a:cxn>
                  <a:cxn ang="0">
                    <a:pos x="34" y="2"/>
                  </a:cxn>
                  <a:cxn ang="0">
                    <a:pos x="33" y="3"/>
                  </a:cxn>
                  <a:cxn ang="0">
                    <a:pos x="29" y="3"/>
                  </a:cxn>
                  <a:cxn ang="0">
                    <a:pos x="25" y="4"/>
                  </a:cxn>
                  <a:cxn ang="0">
                    <a:pos x="24" y="5"/>
                  </a:cxn>
                  <a:cxn ang="0">
                    <a:pos x="17" y="8"/>
                  </a:cxn>
                  <a:cxn ang="0">
                    <a:pos x="16" y="9"/>
                  </a:cxn>
                  <a:cxn ang="0">
                    <a:pos x="12" y="12"/>
                  </a:cxn>
                  <a:cxn ang="0">
                    <a:pos x="11" y="13"/>
                  </a:cxn>
                  <a:cxn ang="0">
                    <a:pos x="9" y="16"/>
                  </a:cxn>
                  <a:cxn ang="0">
                    <a:pos x="9" y="16"/>
                  </a:cxn>
                  <a:cxn ang="0">
                    <a:pos x="4" y="27"/>
                  </a:cxn>
                </a:cxnLst>
                <a:rect l="0" t="0" r="r" b="b"/>
                <a:pathLst>
                  <a:path w="38" h="35">
                    <a:moveTo>
                      <a:pt x="4" y="27"/>
                    </a:moveTo>
                    <a:cubicBezTo>
                      <a:pt x="3" y="28"/>
                      <a:pt x="3" y="31"/>
                      <a:pt x="2" y="33"/>
                    </a:cubicBezTo>
                    <a:cubicBezTo>
                      <a:pt x="2" y="34"/>
                      <a:pt x="1" y="35"/>
                      <a:pt x="1" y="35"/>
                    </a:cubicBezTo>
                    <a:cubicBezTo>
                      <a:pt x="1" y="35"/>
                      <a:pt x="0" y="35"/>
                      <a:pt x="1" y="34"/>
                    </a:cubicBezTo>
                    <a:cubicBezTo>
                      <a:pt x="1" y="29"/>
                      <a:pt x="0" y="24"/>
                      <a:pt x="4" y="18"/>
                    </a:cubicBezTo>
                    <a:cubicBezTo>
                      <a:pt x="4" y="18"/>
                      <a:pt x="5" y="17"/>
                      <a:pt x="5" y="17"/>
                    </a:cubicBezTo>
                    <a:cubicBezTo>
                      <a:pt x="8" y="11"/>
                      <a:pt x="13" y="7"/>
                      <a:pt x="18" y="4"/>
                    </a:cubicBezTo>
                    <a:cubicBezTo>
                      <a:pt x="21" y="3"/>
                      <a:pt x="27" y="0"/>
                      <a:pt x="30" y="0"/>
                    </a:cubicBezTo>
                    <a:cubicBezTo>
                      <a:pt x="31" y="0"/>
                      <a:pt x="34" y="0"/>
                      <a:pt x="36" y="0"/>
                    </a:cubicBezTo>
                    <a:cubicBezTo>
                      <a:pt x="37" y="0"/>
                      <a:pt x="38" y="0"/>
                      <a:pt x="38" y="0"/>
                    </a:cubicBezTo>
                    <a:cubicBezTo>
                      <a:pt x="38" y="0"/>
                      <a:pt x="38" y="1"/>
                      <a:pt x="38" y="1"/>
                    </a:cubicBezTo>
                    <a:cubicBezTo>
                      <a:pt x="37" y="2"/>
                      <a:pt x="36" y="2"/>
                      <a:pt x="34" y="2"/>
                    </a:cubicBezTo>
                    <a:cubicBezTo>
                      <a:pt x="34" y="2"/>
                      <a:pt x="33" y="3"/>
                      <a:pt x="33" y="3"/>
                    </a:cubicBezTo>
                    <a:cubicBezTo>
                      <a:pt x="31" y="3"/>
                      <a:pt x="30" y="3"/>
                      <a:pt x="29" y="3"/>
                    </a:cubicBezTo>
                    <a:cubicBezTo>
                      <a:pt x="28" y="3"/>
                      <a:pt x="26" y="3"/>
                      <a:pt x="25" y="4"/>
                    </a:cubicBezTo>
                    <a:cubicBezTo>
                      <a:pt x="24" y="4"/>
                      <a:pt x="24" y="5"/>
                      <a:pt x="24" y="5"/>
                    </a:cubicBezTo>
                    <a:cubicBezTo>
                      <a:pt x="22" y="5"/>
                      <a:pt x="19" y="7"/>
                      <a:pt x="17" y="8"/>
                    </a:cubicBezTo>
                    <a:cubicBezTo>
                      <a:pt x="16" y="8"/>
                      <a:pt x="16" y="9"/>
                      <a:pt x="16" y="9"/>
                    </a:cubicBezTo>
                    <a:cubicBezTo>
                      <a:pt x="15" y="10"/>
                      <a:pt x="13" y="11"/>
                      <a:pt x="12" y="12"/>
                    </a:cubicBezTo>
                    <a:cubicBezTo>
                      <a:pt x="12" y="13"/>
                      <a:pt x="12" y="13"/>
                      <a:pt x="11" y="13"/>
                    </a:cubicBezTo>
                    <a:cubicBezTo>
                      <a:pt x="11" y="14"/>
                      <a:pt x="10" y="15"/>
                      <a:pt x="9" y="16"/>
                    </a:cubicBezTo>
                    <a:cubicBezTo>
                      <a:pt x="9" y="16"/>
                      <a:pt x="9" y="16"/>
                      <a:pt x="9" y="16"/>
                    </a:cubicBezTo>
                    <a:cubicBezTo>
                      <a:pt x="6" y="19"/>
                      <a:pt x="4" y="23"/>
                      <a:pt x="4" y="27"/>
                    </a:cubicBezTo>
                    <a:close/>
                  </a:path>
                </a:pathLst>
              </a:custGeom>
              <a:solidFill>
                <a:srgbClr val="6A9D69"/>
              </a:solidFill>
              <a:ln w="9525">
                <a:noFill/>
                <a:round/>
                <a:headEnd/>
                <a:tailEnd/>
              </a:ln>
            </p:spPr>
            <p:txBody>
              <a:bodyPr/>
              <a:lstStyle/>
              <a:p>
                <a:pPr>
                  <a:defRPr/>
                </a:pPr>
                <a:endParaRPr lang="es-MX">
                  <a:latin typeface="Arial" charset="0"/>
                  <a:cs typeface="Arial" charset="0"/>
                </a:endParaRPr>
              </a:p>
            </p:txBody>
          </p:sp>
          <p:sp>
            <p:nvSpPr>
              <p:cNvPr id="1532" name="Freeform 508"/>
              <p:cNvSpPr>
                <a:spLocks/>
              </p:cNvSpPr>
              <p:nvPr/>
            </p:nvSpPr>
            <p:spPr bwMode="auto">
              <a:xfrm>
                <a:off x="4874" y="1988"/>
                <a:ext cx="133" cy="119"/>
              </a:xfrm>
              <a:custGeom>
                <a:avLst/>
                <a:gdLst/>
                <a:ahLst/>
                <a:cxnLst>
                  <a:cxn ang="0">
                    <a:pos x="4" y="26"/>
                  </a:cxn>
                  <a:cxn ang="0">
                    <a:pos x="2" y="32"/>
                  </a:cxn>
                  <a:cxn ang="0">
                    <a:pos x="1" y="34"/>
                  </a:cxn>
                  <a:cxn ang="0">
                    <a:pos x="1" y="34"/>
                  </a:cxn>
                  <a:cxn ang="0">
                    <a:pos x="5" y="18"/>
                  </a:cxn>
                  <a:cxn ang="0">
                    <a:pos x="5" y="17"/>
                  </a:cxn>
                  <a:cxn ang="0">
                    <a:pos x="18" y="5"/>
                  </a:cxn>
                  <a:cxn ang="0">
                    <a:pos x="30" y="0"/>
                  </a:cxn>
                  <a:cxn ang="0">
                    <a:pos x="36" y="0"/>
                  </a:cxn>
                  <a:cxn ang="0">
                    <a:pos x="38" y="0"/>
                  </a:cxn>
                  <a:cxn ang="0">
                    <a:pos x="37" y="1"/>
                  </a:cxn>
                  <a:cxn ang="0">
                    <a:pos x="34" y="2"/>
                  </a:cxn>
                  <a:cxn ang="0">
                    <a:pos x="32" y="2"/>
                  </a:cxn>
                  <a:cxn ang="0">
                    <a:pos x="29" y="3"/>
                  </a:cxn>
                  <a:cxn ang="0">
                    <a:pos x="25" y="4"/>
                  </a:cxn>
                  <a:cxn ang="0">
                    <a:pos x="23" y="5"/>
                  </a:cxn>
                  <a:cxn ang="0">
                    <a:pos x="16" y="8"/>
                  </a:cxn>
                  <a:cxn ang="0">
                    <a:pos x="16" y="8"/>
                  </a:cxn>
                  <a:cxn ang="0">
                    <a:pos x="12" y="12"/>
                  </a:cxn>
                  <a:cxn ang="0">
                    <a:pos x="11" y="13"/>
                  </a:cxn>
                  <a:cxn ang="0">
                    <a:pos x="9" y="15"/>
                  </a:cxn>
                  <a:cxn ang="0">
                    <a:pos x="9" y="16"/>
                  </a:cxn>
                  <a:cxn ang="0">
                    <a:pos x="4" y="26"/>
                  </a:cxn>
                </a:cxnLst>
                <a:rect l="0" t="0" r="r" b="b"/>
                <a:pathLst>
                  <a:path w="38" h="34">
                    <a:moveTo>
                      <a:pt x="4" y="26"/>
                    </a:moveTo>
                    <a:cubicBezTo>
                      <a:pt x="4" y="27"/>
                      <a:pt x="3" y="30"/>
                      <a:pt x="2" y="32"/>
                    </a:cubicBezTo>
                    <a:cubicBezTo>
                      <a:pt x="2" y="33"/>
                      <a:pt x="1" y="34"/>
                      <a:pt x="1" y="34"/>
                    </a:cubicBezTo>
                    <a:cubicBezTo>
                      <a:pt x="1" y="34"/>
                      <a:pt x="1" y="34"/>
                      <a:pt x="1" y="34"/>
                    </a:cubicBezTo>
                    <a:cubicBezTo>
                      <a:pt x="1" y="29"/>
                      <a:pt x="0" y="24"/>
                      <a:pt x="5" y="18"/>
                    </a:cubicBezTo>
                    <a:cubicBezTo>
                      <a:pt x="5" y="17"/>
                      <a:pt x="5" y="17"/>
                      <a:pt x="5" y="17"/>
                    </a:cubicBezTo>
                    <a:cubicBezTo>
                      <a:pt x="8" y="11"/>
                      <a:pt x="13" y="7"/>
                      <a:pt x="18" y="5"/>
                    </a:cubicBezTo>
                    <a:cubicBezTo>
                      <a:pt x="20" y="4"/>
                      <a:pt x="27" y="1"/>
                      <a:pt x="30" y="0"/>
                    </a:cubicBezTo>
                    <a:cubicBezTo>
                      <a:pt x="31" y="0"/>
                      <a:pt x="34" y="0"/>
                      <a:pt x="36" y="0"/>
                    </a:cubicBezTo>
                    <a:cubicBezTo>
                      <a:pt x="37" y="0"/>
                      <a:pt x="38" y="0"/>
                      <a:pt x="38" y="0"/>
                    </a:cubicBezTo>
                    <a:cubicBezTo>
                      <a:pt x="38" y="0"/>
                      <a:pt x="38" y="1"/>
                      <a:pt x="37" y="1"/>
                    </a:cubicBezTo>
                    <a:cubicBezTo>
                      <a:pt x="37" y="2"/>
                      <a:pt x="35" y="2"/>
                      <a:pt x="34" y="2"/>
                    </a:cubicBezTo>
                    <a:cubicBezTo>
                      <a:pt x="33" y="2"/>
                      <a:pt x="33" y="2"/>
                      <a:pt x="32" y="2"/>
                    </a:cubicBezTo>
                    <a:cubicBezTo>
                      <a:pt x="31" y="3"/>
                      <a:pt x="29" y="3"/>
                      <a:pt x="29" y="3"/>
                    </a:cubicBezTo>
                    <a:cubicBezTo>
                      <a:pt x="28" y="3"/>
                      <a:pt x="26" y="3"/>
                      <a:pt x="25" y="4"/>
                    </a:cubicBezTo>
                    <a:cubicBezTo>
                      <a:pt x="24" y="4"/>
                      <a:pt x="24" y="5"/>
                      <a:pt x="23" y="5"/>
                    </a:cubicBezTo>
                    <a:cubicBezTo>
                      <a:pt x="22" y="5"/>
                      <a:pt x="18" y="7"/>
                      <a:pt x="16" y="8"/>
                    </a:cubicBezTo>
                    <a:cubicBezTo>
                      <a:pt x="16" y="8"/>
                      <a:pt x="16" y="8"/>
                      <a:pt x="16" y="8"/>
                    </a:cubicBezTo>
                    <a:cubicBezTo>
                      <a:pt x="14" y="9"/>
                      <a:pt x="13" y="11"/>
                      <a:pt x="12" y="12"/>
                    </a:cubicBezTo>
                    <a:cubicBezTo>
                      <a:pt x="12" y="12"/>
                      <a:pt x="11" y="12"/>
                      <a:pt x="11" y="13"/>
                    </a:cubicBezTo>
                    <a:cubicBezTo>
                      <a:pt x="10" y="14"/>
                      <a:pt x="10" y="15"/>
                      <a:pt x="9" y="15"/>
                    </a:cubicBezTo>
                    <a:cubicBezTo>
                      <a:pt x="9" y="16"/>
                      <a:pt x="9" y="16"/>
                      <a:pt x="9" y="16"/>
                    </a:cubicBezTo>
                    <a:cubicBezTo>
                      <a:pt x="7" y="19"/>
                      <a:pt x="5" y="22"/>
                      <a:pt x="4" y="26"/>
                    </a:cubicBezTo>
                    <a:close/>
                  </a:path>
                </a:pathLst>
              </a:custGeom>
              <a:solidFill>
                <a:srgbClr val="8DB26F"/>
              </a:solidFill>
              <a:ln w="9525">
                <a:noFill/>
                <a:round/>
                <a:headEnd/>
                <a:tailEnd/>
              </a:ln>
            </p:spPr>
            <p:txBody>
              <a:bodyPr/>
              <a:lstStyle/>
              <a:p>
                <a:pPr>
                  <a:defRPr/>
                </a:pPr>
                <a:endParaRPr lang="es-MX">
                  <a:latin typeface="Arial" charset="0"/>
                  <a:cs typeface="Arial" charset="0"/>
                </a:endParaRPr>
              </a:p>
            </p:txBody>
          </p:sp>
          <p:sp>
            <p:nvSpPr>
              <p:cNvPr id="1533" name="Freeform 509"/>
              <p:cNvSpPr>
                <a:spLocks/>
              </p:cNvSpPr>
              <p:nvPr/>
            </p:nvSpPr>
            <p:spPr bwMode="auto">
              <a:xfrm>
                <a:off x="4874" y="1988"/>
                <a:ext cx="133" cy="119"/>
              </a:xfrm>
              <a:custGeom>
                <a:avLst/>
                <a:gdLst/>
                <a:ahLst/>
                <a:cxnLst>
                  <a:cxn ang="0">
                    <a:pos x="3" y="25"/>
                  </a:cxn>
                  <a:cxn ang="0">
                    <a:pos x="1" y="31"/>
                  </a:cxn>
                  <a:cxn ang="0">
                    <a:pos x="0" y="33"/>
                  </a:cxn>
                  <a:cxn ang="0">
                    <a:pos x="0" y="33"/>
                  </a:cxn>
                  <a:cxn ang="0">
                    <a:pos x="4" y="18"/>
                  </a:cxn>
                  <a:cxn ang="0">
                    <a:pos x="5" y="16"/>
                  </a:cxn>
                  <a:cxn ang="0">
                    <a:pos x="17" y="5"/>
                  </a:cxn>
                  <a:cxn ang="0">
                    <a:pos x="28" y="1"/>
                  </a:cxn>
                  <a:cxn ang="0">
                    <a:pos x="35" y="0"/>
                  </a:cxn>
                  <a:cxn ang="0">
                    <a:pos x="36" y="0"/>
                  </a:cxn>
                  <a:cxn ang="0">
                    <a:pos x="36" y="1"/>
                  </a:cxn>
                  <a:cxn ang="0">
                    <a:pos x="32" y="2"/>
                  </a:cxn>
                  <a:cxn ang="0">
                    <a:pos x="31" y="2"/>
                  </a:cxn>
                  <a:cxn ang="0">
                    <a:pos x="27" y="2"/>
                  </a:cxn>
                  <a:cxn ang="0">
                    <a:pos x="23" y="4"/>
                  </a:cxn>
                  <a:cxn ang="0">
                    <a:pos x="22" y="5"/>
                  </a:cxn>
                  <a:cxn ang="0">
                    <a:pos x="15" y="8"/>
                  </a:cxn>
                  <a:cxn ang="0">
                    <a:pos x="14" y="8"/>
                  </a:cxn>
                  <a:cxn ang="0">
                    <a:pos x="11" y="12"/>
                  </a:cxn>
                  <a:cxn ang="0">
                    <a:pos x="10" y="12"/>
                  </a:cxn>
                  <a:cxn ang="0">
                    <a:pos x="8" y="15"/>
                  </a:cxn>
                  <a:cxn ang="0">
                    <a:pos x="8" y="15"/>
                  </a:cxn>
                  <a:cxn ang="0">
                    <a:pos x="3" y="25"/>
                  </a:cxn>
                </a:cxnLst>
                <a:rect l="0" t="0" r="r" b="b"/>
                <a:pathLst>
                  <a:path w="37" h="34">
                    <a:moveTo>
                      <a:pt x="3" y="25"/>
                    </a:moveTo>
                    <a:cubicBezTo>
                      <a:pt x="3" y="26"/>
                      <a:pt x="2" y="29"/>
                      <a:pt x="1" y="31"/>
                    </a:cubicBezTo>
                    <a:cubicBezTo>
                      <a:pt x="1" y="32"/>
                      <a:pt x="0" y="33"/>
                      <a:pt x="0" y="33"/>
                    </a:cubicBezTo>
                    <a:cubicBezTo>
                      <a:pt x="0" y="34"/>
                      <a:pt x="0" y="33"/>
                      <a:pt x="0" y="33"/>
                    </a:cubicBezTo>
                    <a:cubicBezTo>
                      <a:pt x="0" y="29"/>
                      <a:pt x="0" y="24"/>
                      <a:pt x="4" y="18"/>
                    </a:cubicBezTo>
                    <a:cubicBezTo>
                      <a:pt x="4" y="17"/>
                      <a:pt x="5" y="17"/>
                      <a:pt x="5" y="16"/>
                    </a:cubicBezTo>
                    <a:cubicBezTo>
                      <a:pt x="8" y="11"/>
                      <a:pt x="12" y="7"/>
                      <a:pt x="17" y="5"/>
                    </a:cubicBezTo>
                    <a:cubicBezTo>
                      <a:pt x="19" y="4"/>
                      <a:pt x="27" y="1"/>
                      <a:pt x="28" y="1"/>
                    </a:cubicBezTo>
                    <a:cubicBezTo>
                      <a:pt x="29" y="1"/>
                      <a:pt x="32" y="0"/>
                      <a:pt x="35" y="0"/>
                    </a:cubicBezTo>
                    <a:cubicBezTo>
                      <a:pt x="36" y="0"/>
                      <a:pt x="36" y="0"/>
                      <a:pt x="36" y="0"/>
                    </a:cubicBezTo>
                    <a:cubicBezTo>
                      <a:pt x="37" y="0"/>
                      <a:pt x="36" y="1"/>
                      <a:pt x="36" y="1"/>
                    </a:cubicBezTo>
                    <a:cubicBezTo>
                      <a:pt x="35" y="1"/>
                      <a:pt x="34" y="2"/>
                      <a:pt x="32" y="2"/>
                    </a:cubicBezTo>
                    <a:cubicBezTo>
                      <a:pt x="32" y="2"/>
                      <a:pt x="31" y="2"/>
                      <a:pt x="31" y="2"/>
                    </a:cubicBezTo>
                    <a:cubicBezTo>
                      <a:pt x="29" y="2"/>
                      <a:pt x="28" y="3"/>
                      <a:pt x="27" y="2"/>
                    </a:cubicBezTo>
                    <a:cubicBezTo>
                      <a:pt x="27" y="2"/>
                      <a:pt x="25" y="3"/>
                      <a:pt x="23" y="4"/>
                    </a:cubicBezTo>
                    <a:cubicBezTo>
                      <a:pt x="23" y="4"/>
                      <a:pt x="22" y="5"/>
                      <a:pt x="22" y="5"/>
                    </a:cubicBezTo>
                    <a:cubicBezTo>
                      <a:pt x="20" y="5"/>
                      <a:pt x="17" y="7"/>
                      <a:pt x="15" y="8"/>
                    </a:cubicBezTo>
                    <a:cubicBezTo>
                      <a:pt x="15" y="8"/>
                      <a:pt x="15" y="8"/>
                      <a:pt x="14" y="8"/>
                    </a:cubicBezTo>
                    <a:cubicBezTo>
                      <a:pt x="13" y="9"/>
                      <a:pt x="12" y="10"/>
                      <a:pt x="11" y="12"/>
                    </a:cubicBezTo>
                    <a:cubicBezTo>
                      <a:pt x="11" y="12"/>
                      <a:pt x="10" y="12"/>
                      <a:pt x="10" y="12"/>
                    </a:cubicBezTo>
                    <a:cubicBezTo>
                      <a:pt x="9" y="13"/>
                      <a:pt x="9" y="14"/>
                      <a:pt x="8" y="15"/>
                    </a:cubicBezTo>
                    <a:cubicBezTo>
                      <a:pt x="8" y="15"/>
                      <a:pt x="8" y="15"/>
                      <a:pt x="8" y="15"/>
                    </a:cubicBezTo>
                    <a:cubicBezTo>
                      <a:pt x="6" y="18"/>
                      <a:pt x="4" y="22"/>
                      <a:pt x="3" y="25"/>
                    </a:cubicBezTo>
                    <a:close/>
                  </a:path>
                </a:pathLst>
              </a:custGeom>
              <a:solidFill>
                <a:srgbClr val="BFCF71"/>
              </a:solidFill>
              <a:ln w="9525">
                <a:noFill/>
                <a:round/>
                <a:headEnd/>
                <a:tailEnd/>
              </a:ln>
            </p:spPr>
            <p:txBody>
              <a:bodyPr/>
              <a:lstStyle/>
              <a:p>
                <a:pPr>
                  <a:defRPr/>
                </a:pPr>
                <a:endParaRPr lang="es-MX">
                  <a:latin typeface="Arial" charset="0"/>
                  <a:cs typeface="Arial" charset="0"/>
                </a:endParaRPr>
              </a:p>
            </p:txBody>
          </p:sp>
          <p:sp>
            <p:nvSpPr>
              <p:cNvPr id="1534" name="Freeform 510"/>
              <p:cNvSpPr>
                <a:spLocks/>
              </p:cNvSpPr>
              <p:nvPr/>
            </p:nvSpPr>
            <p:spPr bwMode="auto">
              <a:xfrm>
                <a:off x="4910" y="1984"/>
                <a:ext cx="161" cy="146"/>
              </a:xfrm>
              <a:custGeom>
                <a:avLst/>
                <a:gdLst/>
                <a:ahLst/>
                <a:cxnLst>
                  <a:cxn ang="0">
                    <a:pos x="38" y="3"/>
                  </a:cxn>
                  <a:cxn ang="0">
                    <a:pos x="27" y="21"/>
                  </a:cxn>
                  <a:cxn ang="0">
                    <a:pos x="11" y="26"/>
                  </a:cxn>
                  <a:cxn ang="0">
                    <a:pos x="7" y="30"/>
                  </a:cxn>
                  <a:cxn ang="0">
                    <a:pos x="3" y="40"/>
                  </a:cxn>
                  <a:cxn ang="0">
                    <a:pos x="4" y="32"/>
                  </a:cxn>
                  <a:cxn ang="0">
                    <a:pos x="15" y="23"/>
                  </a:cxn>
                  <a:cxn ang="0">
                    <a:pos x="27" y="19"/>
                  </a:cxn>
                  <a:cxn ang="0">
                    <a:pos x="37" y="4"/>
                  </a:cxn>
                  <a:cxn ang="0">
                    <a:pos x="38" y="3"/>
                  </a:cxn>
                </a:cxnLst>
                <a:rect l="0" t="0" r="r" b="b"/>
                <a:pathLst>
                  <a:path w="45" h="41">
                    <a:moveTo>
                      <a:pt x="38" y="3"/>
                    </a:moveTo>
                    <a:cubicBezTo>
                      <a:pt x="38" y="3"/>
                      <a:pt x="45" y="16"/>
                      <a:pt x="27" y="21"/>
                    </a:cubicBezTo>
                    <a:cubicBezTo>
                      <a:pt x="27" y="21"/>
                      <a:pt x="21" y="25"/>
                      <a:pt x="11" y="26"/>
                    </a:cubicBezTo>
                    <a:cubicBezTo>
                      <a:pt x="9" y="26"/>
                      <a:pt x="8" y="29"/>
                      <a:pt x="7" y="30"/>
                    </a:cubicBezTo>
                    <a:cubicBezTo>
                      <a:pt x="7" y="30"/>
                      <a:pt x="3" y="40"/>
                      <a:pt x="3" y="40"/>
                    </a:cubicBezTo>
                    <a:cubicBezTo>
                      <a:pt x="3" y="40"/>
                      <a:pt x="0" y="41"/>
                      <a:pt x="4" y="32"/>
                    </a:cubicBezTo>
                    <a:cubicBezTo>
                      <a:pt x="9" y="23"/>
                      <a:pt x="8" y="23"/>
                      <a:pt x="15" y="23"/>
                    </a:cubicBezTo>
                    <a:cubicBezTo>
                      <a:pt x="15" y="23"/>
                      <a:pt x="22" y="23"/>
                      <a:pt x="27" y="19"/>
                    </a:cubicBezTo>
                    <a:cubicBezTo>
                      <a:pt x="27" y="19"/>
                      <a:pt x="42" y="16"/>
                      <a:pt x="37" y="4"/>
                    </a:cubicBezTo>
                    <a:cubicBezTo>
                      <a:pt x="37" y="4"/>
                      <a:pt x="36" y="0"/>
                      <a:pt x="38" y="3"/>
                    </a:cubicBezTo>
                    <a:close/>
                  </a:path>
                </a:pathLst>
              </a:custGeom>
              <a:solidFill>
                <a:srgbClr val="09533F"/>
              </a:solidFill>
              <a:ln w="9525">
                <a:noFill/>
                <a:round/>
                <a:headEnd/>
                <a:tailEnd/>
              </a:ln>
            </p:spPr>
            <p:txBody>
              <a:bodyPr/>
              <a:lstStyle/>
              <a:p>
                <a:pPr>
                  <a:defRPr/>
                </a:pPr>
                <a:endParaRPr lang="es-MX">
                  <a:latin typeface="Arial" charset="0"/>
                  <a:cs typeface="Arial" charset="0"/>
                </a:endParaRPr>
              </a:p>
            </p:txBody>
          </p:sp>
          <p:sp>
            <p:nvSpPr>
              <p:cNvPr id="1535" name="Freeform 511"/>
              <p:cNvSpPr>
                <a:spLocks/>
              </p:cNvSpPr>
              <p:nvPr/>
            </p:nvSpPr>
            <p:spPr bwMode="auto">
              <a:xfrm>
                <a:off x="5002" y="2011"/>
                <a:ext cx="28" cy="18"/>
              </a:xfrm>
              <a:custGeom>
                <a:avLst/>
                <a:gdLst/>
                <a:ahLst/>
                <a:cxnLst>
                  <a:cxn ang="0">
                    <a:pos x="4" y="5"/>
                  </a:cxn>
                  <a:cxn ang="0">
                    <a:pos x="3" y="1"/>
                  </a:cxn>
                  <a:cxn ang="0">
                    <a:pos x="3" y="0"/>
                  </a:cxn>
                  <a:cxn ang="0">
                    <a:pos x="2" y="0"/>
                  </a:cxn>
                  <a:cxn ang="0">
                    <a:pos x="0" y="3"/>
                  </a:cxn>
                  <a:cxn ang="0">
                    <a:pos x="4" y="5"/>
                  </a:cxn>
                </a:cxnLst>
                <a:rect l="0" t="0" r="r" b="b"/>
                <a:pathLst>
                  <a:path w="7" h="6">
                    <a:moveTo>
                      <a:pt x="4" y="5"/>
                    </a:moveTo>
                    <a:cubicBezTo>
                      <a:pt x="7" y="4"/>
                      <a:pt x="5" y="3"/>
                      <a:pt x="3" y="1"/>
                    </a:cubicBezTo>
                    <a:cubicBezTo>
                      <a:pt x="4" y="1"/>
                      <a:pt x="4" y="0"/>
                      <a:pt x="3" y="0"/>
                    </a:cubicBezTo>
                    <a:cubicBezTo>
                      <a:pt x="2" y="0"/>
                      <a:pt x="2" y="0"/>
                      <a:pt x="2" y="0"/>
                    </a:cubicBezTo>
                    <a:cubicBezTo>
                      <a:pt x="0" y="2"/>
                      <a:pt x="0" y="2"/>
                      <a:pt x="0" y="3"/>
                    </a:cubicBezTo>
                    <a:cubicBezTo>
                      <a:pt x="0" y="6"/>
                      <a:pt x="2" y="6"/>
                      <a:pt x="4" y="5"/>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536" name="Freeform 512"/>
              <p:cNvSpPr>
                <a:spLocks/>
              </p:cNvSpPr>
              <p:nvPr/>
            </p:nvSpPr>
            <p:spPr bwMode="auto">
              <a:xfrm>
                <a:off x="5007" y="2011"/>
                <a:ext cx="14" cy="18"/>
              </a:xfrm>
              <a:custGeom>
                <a:avLst/>
                <a:gdLst/>
                <a:ahLst/>
                <a:cxnLst>
                  <a:cxn ang="0">
                    <a:pos x="0" y="3"/>
                  </a:cxn>
                  <a:cxn ang="0">
                    <a:pos x="1" y="1"/>
                  </a:cxn>
                  <a:cxn ang="0">
                    <a:pos x="1" y="0"/>
                  </a:cxn>
                  <a:cxn ang="0">
                    <a:pos x="2" y="0"/>
                  </a:cxn>
                  <a:cxn ang="0">
                    <a:pos x="2" y="1"/>
                  </a:cxn>
                  <a:cxn ang="0">
                    <a:pos x="2" y="2"/>
                  </a:cxn>
                  <a:cxn ang="0">
                    <a:pos x="3" y="2"/>
                  </a:cxn>
                  <a:cxn ang="0">
                    <a:pos x="3" y="5"/>
                  </a:cxn>
                  <a:cxn ang="0">
                    <a:pos x="1" y="5"/>
                  </a:cxn>
                  <a:cxn ang="0">
                    <a:pos x="0" y="3"/>
                  </a:cxn>
                </a:cxnLst>
                <a:rect l="0" t="0" r="r" b="b"/>
                <a:pathLst>
                  <a:path w="4" h="6">
                    <a:moveTo>
                      <a:pt x="0" y="3"/>
                    </a:moveTo>
                    <a:cubicBezTo>
                      <a:pt x="0" y="2"/>
                      <a:pt x="0" y="2"/>
                      <a:pt x="1" y="1"/>
                    </a:cubicBezTo>
                    <a:cubicBezTo>
                      <a:pt x="1" y="0"/>
                      <a:pt x="1" y="0"/>
                      <a:pt x="1" y="0"/>
                    </a:cubicBezTo>
                    <a:cubicBezTo>
                      <a:pt x="1" y="0"/>
                      <a:pt x="2" y="0"/>
                      <a:pt x="2" y="0"/>
                    </a:cubicBezTo>
                    <a:cubicBezTo>
                      <a:pt x="2" y="0"/>
                      <a:pt x="2" y="1"/>
                      <a:pt x="2" y="1"/>
                    </a:cubicBezTo>
                    <a:cubicBezTo>
                      <a:pt x="2" y="1"/>
                      <a:pt x="2" y="1"/>
                      <a:pt x="2" y="2"/>
                    </a:cubicBezTo>
                    <a:cubicBezTo>
                      <a:pt x="2" y="2"/>
                      <a:pt x="3" y="2"/>
                      <a:pt x="3" y="2"/>
                    </a:cubicBezTo>
                    <a:cubicBezTo>
                      <a:pt x="4" y="3"/>
                      <a:pt x="4" y="4"/>
                      <a:pt x="3" y="5"/>
                    </a:cubicBezTo>
                    <a:cubicBezTo>
                      <a:pt x="2" y="5"/>
                      <a:pt x="2" y="5"/>
                      <a:pt x="1" y="5"/>
                    </a:cubicBezTo>
                    <a:cubicBezTo>
                      <a:pt x="0" y="6"/>
                      <a:pt x="0" y="5"/>
                      <a:pt x="0"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537" name="Freeform 513"/>
              <p:cNvSpPr>
                <a:spLocks/>
              </p:cNvSpPr>
              <p:nvPr/>
            </p:nvSpPr>
            <p:spPr bwMode="auto">
              <a:xfrm>
                <a:off x="5007" y="2016"/>
                <a:ext cx="14" cy="14"/>
              </a:xfrm>
              <a:custGeom>
                <a:avLst/>
                <a:gdLst/>
                <a:ahLst/>
                <a:cxnLst>
                  <a:cxn ang="0">
                    <a:pos x="0" y="2"/>
                  </a:cxn>
                  <a:cxn ang="0">
                    <a:pos x="1" y="0"/>
                  </a:cxn>
                  <a:cxn ang="0">
                    <a:pos x="1" y="0"/>
                  </a:cxn>
                  <a:cxn ang="0">
                    <a:pos x="2" y="0"/>
                  </a:cxn>
                  <a:cxn ang="0">
                    <a:pos x="2" y="0"/>
                  </a:cxn>
                  <a:cxn ang="0">
                    <a:pos x="2" y="1"/>
                  </a:cxn>
                  <a:cxn ang="0">
                    <a:pos x="3" y="1"/>
                  </a:cxn>
                  <a:cxn ang="0">
                    <a:pos x="3" y="4"/>
                  </a:cxn>
                  <a:cxn ang="0">
                    <a:pos x="2" y="4"/>
                  </a:cxn>
                  <a:cxn ang="0">
                    <a:pos x="0" y="2"/>
                  </a:cxn>
                </a:cxnLst>
                <a:rect l="0" t="0" r="r" b="b"/>
                <a:pathLst>
                  <a:path w="4" h="4">
                    <a:moveTo>
                      <a:pt x="0" y="2"/>
                    </a:moveTo>
                    <a:cubicBezTo>
                      <a:pt x="0" y="1"/>
                      <a:pt x="0" y="1"/>
                      <a:pt x="1" y="0"/>
                    </a:cubicBezTo>
                    <a:cubicBezTo>
                      <a:pt x="1" y="0"/>
                      <a:pt x="1" y="0"/>
                      <a:pt x="1" y="0"/>
                    </a:cubicBezTo>
                    <a:cubicBezTo>
                      <a:pt x="1" y="0"/>
                      <a:pt x="1" y="0"/>
                      <a:pt x="2" y="0"/>
                    </a:cubicBezTo>
                    <a:cubicBezTo>
                      <a:pt x="2" y="0"/>
                      <a:pt x="2" y="0"/>
                      <a:pt x="2" y="0"/>
                    </a:cubicBezTo>
                    <a:cubicBezTo>
                      <a:pt x="2" y="0"/>
                      <a:pt x="2" y="1"/>
                      <a:pt x="2" y="1"/>
                    </a:cubicBezTo>
                    <a:cubicBezTo>
                      <a:pt x="2" y="1"/>
                      <a:pt x="3" y="1"/>
                      <a:pt x="3" y="1"/>
                    </a:cubicBezTo>
                    <a:cubicBezTo>
                      <a:pt x="3" y="2"/>
                      <a:pt x="4" y="3"/>
                      <a:pt x="3" y="4"/>
                    </a:cubicBezTo>
                    <a:cubicBezTo>
                      <a:pt x="2" y="4"/>
                      <a:pt x="2" y="4"/>
                      <a:pt x="2" y="4"/>
                    </a:cubicBezTo>
                    <a:cubicBezTo>
                      <a:pt x="1" y="4"/>
                      <a:pt x="0" y="4"/>
                      <a:pt x="0" y="2"/>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538" name="Freeform 514"/>
              <p:cNvSpPr>
                <a:spLocks/>
              </p:cNvSpPr>
              <p:nvPr/>
            </p:nvSpPr>
            <p:spPr bwMode="auto">
              <a:xfrm>
                <a:off x="5007" y="2016"/>
                <a:ext cx="14" cy="14"/>
              </a:xfrm>
              <a:custGeom>
                <a:avLst/>
                <a:gdLst/>
                <a:ahLst/>
                <a:cxnLst>
                  <a:cxn ang="0">
                    <a:pos x="0" y="2"/>
                  </a:cxn>
                  <a:cxn ang="0">
                    <a:pos x="1" y="0"/>
                  </a:cxn>
                  <a:cxn ang="0">
                    <a:pos x="1" y="0"/>
                  </a:cxn>
                  <a:cxn ang="0">
                    <a:pos x="2" y="0"/>
                  </a:cxn>
                  <a:cxn ang="0">
                    <a:pos x="2" y="0"/>
                  </a:cxn>
                  <a:cxn ang="0">
                    <a:pos x="2" y="1"/>
                  </a:cxn>
                  <a:cxn ang="0">
                    <a:pos x="2" y="1"/>
                  </a:cxn>
                  <a:cxn ang="0">
                    <a:pos x="2" y="3"/>
                  </a:cxn>
                  <a:cxn ang="0">
                    <a:pos x="2" y="4"/>
                  </a:cxn>
                  <a:cxn ang="0">
                    <a:pos x="0" y="2"/>
                  </a:cxn>
                </a:cxnLst>
                <a:rect l="0" t="0" r="r" b="b"/>
                <a:pathLst>
                  <a:path w="4" h="4">
                    <a:moveTo>
                      <a:pt x="0" y="2"/>
                    </a:moveTo>
                    <a:cubicBezTo>
                      <a:pt x="0" y="1"/>
                      <a:pt x="0" y="1"/>
                      <a:pt x="1" y="0"/>
                    </a:cubicBezTo>
                    <a:cubicBezTo>
                      <a:pt x="1" y="0"/>
                      <a:pt x="1" y="0"/>
                      <a:pt x="1" y="0"/>
                    </a:cubicBezTo>
                    <a:cubicBezTo>
                      <a:pt x="1" y="0"/>
                      <a:pt x="1" y="0"/>
                      <a:pt x="2" y="0"/>
                    </a:cubicBezTo>
                    <a:cubicBezTo>
                      <a:pt x="2" y="0"/>
                      <a:pt x="2" y="0"/>
                      <a:pt x="2" y="0"/>
                    </a:cubicBezTo>
                    <a:cubicBezTo>
                      <a:pt x="2" y="1"/>
                      <a:pt x="2" y="1"/>
                      <a:pt x="2" y="1"/>
                    </a:cubicBezTo>
                    <a:cubicBezTo>
                      <a:pt x="2" y="1"/>
                      <a:pt x="2" y="1"/>
                      <a:pt x="2" y="1"/>
                    </a:cubicBezTo>
                    <a:cubicBezTo>
                      <a:pt x="3" y="2"/>
                      <a:pt x="4" y="3"/>
                      <a:pt x="2" y="3"/>
                    </a:cubicBezTo>
                    <a:cubicBezTo>
                      <a:pt x="2" y="3"/>
                      <a:pt x="2" y="4"/>
                      <a:pt x="2" y="4"/>
                    </a:cubicBezTo>
                    <a:cubicBezTo>
                      <a:pt x="1" y="4"/>
                      <a:pt x="0" y="4"/>
                      <a:pt x="0"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539" name="Freeform 515"/>
              <p:cNvSpPr>
                <a:spLocks/>
              </p:cNvSpPr>
              <p:nvPr/>
            </p:nvSpPr>
            <p:spPr bwMode="auto">
              <a:xfrm>
                <a:off x="5007" y="2016"/>
                <a:ext cx="9" cy="14"/>
              </a:xfrm>
              <a:custGeom>
                <a:avLst/>
                <a:gdLst/>
                <a:ahLst/>
                <a:cxnLst>
                  <a:cxn ang="0">
                    <a:pos x="0" y="2"/>
                  </a:cxn>
                  <a:cxn ang="0">
                    <a:pos x="1" y="1"/>
                  </a:cxn>
                  <a:cxn ang="0">
                    <a:pos x="1" y="1"/>
                  </a:cxn>
                  <a:cxn ang="0">
                    <a:pos x="1" y="0"/>
                  </a:cxn>
                  <a:cxn ang="0">
                    <a:pos x="2" y="1"/>
                  </a:cxn>
                  <a:cxn ang="0">
                    <a:pos x="2" y="1"/>
                  </a:cxn>
                  <a:cxn ang="0">
                    <a:pos x="2" y="1"/>
                  </a:cxn>
                  <a:cxn ang="0">
                    <a:pos x="2" y="3"/>
                  </a:cxn>
                  <a:cxn ang="0">
                    <a:pos x="2" y="3"/>
                  </a:cxn>
                  <a:cxn ang="0">
                    <a:pos x="0" y="2"/>
                  </a:cxn>
                </a:cxnLst>
                <a:rect l="0" t="0" r="r" b="b"/>
                <a:pathLst>
                  <a:path w="3" h="4">
                    <a:moveTo>
                      <a:pt x="0" y="2"/>
                    </a:moveTo>
                    <a:cubicBezTo>
                      <a:pt x="0" y="1"/>
                      <a:pt x="0" y="2"/>
                      <a:pt x="1" y="1"/>
                    </a:cubicBezTo>
                    <a:cubicBezTo>
                      <a:pt x="1" y="1"/>
                      <a:pt x="1" y="1"/>
                      <a:pt x="1" y="1"/>
                    </a:cubicBezTo>
                    <a:cubicBezTo>
                      <a:pt x="1" y="0"/>
                      <a:pt x="1" y="0"/>
                      <a:pt x="1" y="0"/>
                    </a:cubicBezTo>
                    <a:cubicBezTo>
                      <a:pt x="2" y="0"/>
                      <a:pt x="2" y="1"/>
                      <a:pt x="2" y="1"/>
                    </a:cubicBezTo>
                    <a:cubicBezTo>
                      <a:pt x="2" y="1"/>
                      <a:pt x="2" y="1"/>
                      <a:pt x="2" y="1"/>
                    </a:cubicBezTo>
                    <a:cubicBezTo>
                      <a:pt x="2" y="1"/>
                      <a:pt x="2" y="1"/>
                      <a:pt x="2" y="1"/>
                    </a:cubicBezTo>
                    <a:cubicBezTo>
                      <a:pt x="3" y="2"/>
                      <a:pt x="3" y="2"/>
                      <a:pt x="2" y="3"/>
                    </a:cubicBezTo>
                    <a:cubicBezTo>
                      <a:pt x="2" y="3"/>
                      <a:pt x="2" y="3"/>
                      <a:pt x="2" y="3"/>
                    </a:cubicBezTo>
                    <a:cubicBezTo>
                      <a:pt x="1" y="4"/>
                      <a:pt x="0" y="4"/>
                      <a:pt x="0"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540" name="Freeform 516"/>
              <p:cNvSpPr>
                <a:spLocks/>
              </p:cNvSpPr>
              <p:nvPr/>
            </p:nvSpPr>
            <p:spPr bwMode="auto">
              <a:xfrm>
                <a:off x="5011" y="2016"/>
                <a:ext cx="14" cy="9"/>
              </a:xfrm>
              <a:custGeom>
                <a:avLst/>
                <a:gdLst/>
                <a:ahLst/>
                <a:cxnLst>
                  <a:cxn ang="0">
                    <a:pos x="0" y="2"/>
                  </a:cxn>
                  <a:cxn ang="0">
                    <a:pos x="4" y="0"/>
                  </a:cxn>
                  <a:cxn ang="0">
                    <a:pos x="1" y="0"/>
                  </a:cxn>
                  <a:cxn ang="0">
                    <a:pos x="0" y="2"/>
                  </a:cxn>
                </a:cxnLst>
                <a:rect l="0" t="0" r="r" b="b"/>
                <a:pathLst>
                  <a:path w="4" h="2">
                    <a:moveTo>
                      <a:pt x="0" y="2"/>
                    </a:moveTo>
                    <a:cubicBezTo>
                      <a:pt x="4" y="2"/>
                      <a:pt x="3" y="1"/>
                      <a:pt x="4" y="0"/>
                    </a:cubicBezTo>
                    <a:cubicBezTo>
                      <a:pt x="4" y="0"/>
                      <a:pt x="1" y="1"/>
                      <a:pt x="1" y="0"/>
                    </a:cubicBezTo>
                    <a:cubicBezTo>
                      <a:pt x="1" y="0"/>
                      <a:pt x="0" y="2"/>
                      <a:pt x="0" y="2"/>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541" name="Freeform 517"/>
              <p:cNvSpPr>
                <a:spLocks/>
              </p:cNvSpPr>
              <p:nvPr/>
            </p:nvSpPr>
            <p:spPr bwMode="auto">
              <a:xfrm>
                <a:off x="5011" y="2016"/>
                <a:ext cx="14" cy="9"/>
              </a:xfrm>
              <a:custGeom>
                <a:avLst/>
                <a:gdLst/>
                <a:ahLst/>
                <a:cxnLst>
                  <a:cxn ang="0">
                    <a:pos x="0" y="2"/>
                  </a:cxn>
                  <a:cxn ang="0">
                    <a:pos x="4" y="0"/>
                  </a:cxn>
                  <a:cxn ang="0">
                    <a:pos x="1" y="0"/>
                  </a:cxn>
                  <a:cxn ang="0">
                    <a:pos x="0" y="2"/>
                  </a:cxn>
                </a:cxnLst>
                <a:rect l="0" t="0" r="r" b="b"/>
                <a:pathLst>
                  <a:path w="4" h="2">
                    <a:moveTo>
                      <a:pt x="0" y="2"/>
                    </a:moveTo>
                    <a:cubicBezTo>
                      <a:pt x="4" y="2"/>
                      <a:pt x="3" y="1"/>
                      <a:pt x="4" y="0"/>
                    </a:cubicBezTo>
                    <a:cubicBezTo>
                      <a:pt x="4" y="0"/>
                      <a:pt x="1" y="1"/>
                      <a:pt x="1" y="0"/>
                    </a:cubicBezTo>
                    <a:cubicBezTo>
                      <a:pt x="1" y="0"/>
                      <a:pt x="0" y="2"/>
                      <a:pt x="0" y="2"/>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542" name="Freeform 518"/>
              <p:cNvSpPr>
                <a:spLocks/>
              </p:cNvSpPr>
              <p:nvPr/>
            </p:nvSpPr>
            <p:spPr bwMode="auto">
              <a:xfrm>
                <a:off x="4956" y="1993"/>
                <a:ext cx="23" cy="23"/>
              </a:xfrm>
              <a:custGeom>
                <a:avLst/>
                <a:gdLst/>
                <a:ahLst/>
                <a:cxnLst>
                  <a:cxn ang="0">
                    <a:pos x="1" y="4"/>
                  </a:cxn>
                  <a:cxn ang="0">
                    <a:pos x="1" y="1"/>
                  </a:cxn>
                  <a:cxn ang="0">
                    <a:pos x="1" y="0"/>
                  </a:cxn>
                  <a:cxn ang="0">
                    <a:pos x="2" y="0"/>
                  </a:cxn>
                  <a:cxn ang="0">
                    <a:pos x="2" y="1"/>
                  </a:cxn>
                  <a:cxn ang="0">
                    <a:pos x="2" y="1"/>
                  </a:cxn>
                  <a:cxn ang="0">
                    <a:pos x="3" y="2"/>
                  </a:cxn>
                  <a:cxn ang="0">
                    <a:pos x="4" y="4"/>
                  </a:cxn>
                  <a:cxn ang="0">
                    <a:pos x="3" y="5"/>
                  </a:cxn>
                  <a:cxn ang="0">
                    <a:pos x="1" y="4"/>
                  </a:cxn>
                </a:cxnLst>
                <a:rect l="0" t="0" r="r" b="b"/>
                <a:pathLst>
                  <a:path w="6" h="6">
                    <a:moveTo>
                      <a:pt x="1" y="4"/>
                    </a:moveTo>
                    <a:cubicBezTo>
                      <a:pt x="0" y="3"/>
                      <a:pt x="0" y="3"/>
                      <a:pt x="1" y="1"/>
                    </a:cubicBezTo>
                    <a:cubicBezTo>
                      <a:pt x="1" y="1"/>
                      <a:pt x="1" y="1"/>
                      <a:pt x="1" y="0"/>
                    </a:cubicBezTo>
                    <a:cubicBezTo>
                      <a:pt x="1" y="0"/>
                      <a:pt x="1" y="0"/>
                      <a:pt x="2" y="0"/>
                    </a:cubicBezTo>
                    <a:cubicBezTo>
                      <a:pt x="2" y="0"/>
                      <a:pt x="2" y="0"/>
                      <a:pt x="2" y="1"/>
                    </a:cubicBezTo>
                    <a:cubicBezTo>
                      <a:pt x="3" y="1"/>
                      <a:pt x="3" y="1"/>
                      <a:pt x="2" y="1"/>
                    </a:cubicBezTo>
                    <a:cubicBezTo>
                      <a:pt x="3" y="1"/>
                      <a:pt x="3" y="2"/>
                      <a:pt x="3" y="2"/>
                    </a:cubicBezTo>
                    <a:cubicBezTo>
                      <a:pt x="5" y="2"/>
                      <a:pt x="6" y="3"/>
                      <a:pt x="4" y="4"/>
                    </a:cubicBezTo>
                    <a:cubicBezTo>
                      <a:pt x="4" y="5"/>
                      <a:pt x="3" y="5"/>
                      <a:pt x="3" y="5"/>
                    </a:cubicBezTo>
                    <a:cubicBezTo>
                      <a:pt x="2" y="6"/>
                      <a:pt x="2" y="5"/>
                      <a:pt x="1" y="4"/>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543" name="Freeform 519"/>
              <p:cNvSpPr>
                <a:spLocks/>
              </p:cNvSpPr>
              <p:nvPr/>
            </p:nvSpPr>
            <p:spPr bwMode="auto">
              <a:xfrm>
                <a:off x="4961" y="1998"/>
                <a:ext cx="14" cy="14"/>
              </a:xfrm>
              <a:custGeom>
                <a:avLst/>
                <a:gdLst/>
                <a:ahLst/>
                <a:cxnLst>
                  <a:cxn ang="0">
                    <a:pos x="0" y="3"/>
                  </a:cxn>
                  <a:cxn ang="0">
                    <a:pos x="0" y="0"/>
                  </a:cxn>
                  <a:cxn ang="0">
                    <a:pos x="0" y="0"/>
                  </a:cxn>
                  <a:cxn ang="0">
                    <a:pos x="1" y="0"/>
                  </a:cxn>
                  <a:cxn ang="0">
                    <a:pos x="1" y="0"/>
                  </a:cxn>
                  <a:cxn ang="0">
                    <a:pos x="1" y="0"/>
                  </a:cxn>
                  <a:cxn ang="0">
                    <a:pos x="2" y="1"/>
                  </a:cxn>
                  <a:cxn ang="0">
                    <a:pos x="3" y="3"/>
                  </a:cxn>
                  <a:cxn ang="0">
                    <a:pos x="2" y="4"/>
                  </a:cxn>
                  <a:cxn ang="0">
                    <a:pos x="0" y="3"/>
                  </a:cxn>
                </a:cxnLst>
                <a:rect l="0" t="0" r="r" b="b"/>
                <a:pathLst>
                  <a:path w="4" h="4">
                    <a:moveTo>
                      <a:pt x="0" y="3"/>
                    </a:moveTo>
                    <a:cubicBezTo>
                      <a:pt x="0" y="2"/>
                      <a:pt x="0" y="2"/>
                      <a:pt x="0" y="0"/>
                    </a:cubicBezTo>
                    <a:cubicBezTo>
                      <a:pt x="0" y="0"/>
                      <a:pt x="0" y="0"/>
                      <a:pt x="0" y="0"/>
                    </a:cubicBezTo>
                    <a:cubicBezTo>
                      <a:pt x="0" y="0"/>
                      <a:pt x="0" y="0"/>
                      <a:pt x="1" y="0"/>
                    </a:cubicBezTo>
                    <a:cubicBezTo>
                      <a:pt x="1" y="0"/>
                      <a:pt x="1" y="0"/>
                      <a:pt x="1" y="0"/>
                    </a:cubicBezTo>
                    <a:cubicBezTo>
                      <a:pt x="1" y="0"/>
                      <a:pt x="1" y="0"/>
                      <a:pt x="1" y="0"/>
                    </a:cubicBezTo>
                    <a:cubicBezTo>
                      <a:pt x="2" y="1"/>
                      <a:pt x="2" y="1"/>
                      <a:pt x="2" y="1"/>
                    </a:cubicBezTo>
                    <a:cubicBezTo>
                      <a:pt x="3" y="1"/>
                      <a:pt x="4" y="2"/>
                      <a:pt x="3" y="3"/>
                    </a:cubicBezTo>
                    <a:cubicBezTo>
                      <a:pt x="3" y="3"/>
                      <a:pt x="2" y="4"/>
                      <a:pt x="2" y="4"/>
                    </a:cubicBezTo>
                    <a:cubicBezTo>
                      <a:pt x="1" y="4"/>
                      <a:pt x="1" y="4"/>
                      <a:pt x="0"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544" name="Freeform 520"/>
              <p:cNvSpPr>
                <a:spLocks/>
              </p:cNvSpPr>
              <p:nvPr/>
            </p:nvSpPr>
            <p:spPr bwMode="auto">
              <a:xfrm>
                <a:off x="4961" y="1998"/>
                <a:ext cx="14" cy="14"/>
              </a:xfrm>
              <a:custGeom>
                <a:avLst/>
                <a:gdLst/>
                <a:ahLst/>
                <a:cxnLst>
                  <a:cxn ang="0">
                    <a:pos x="0" y="3"/>
                  </a:cxn>
                  <a:cxn ang="0">
                    <a:pos x="0" y="1"/>
                  </a:cxn>
                  <a:cxn ang="0">
                    <a:pos x="0" y="0"/>
                  </a:cxn>
                  <a:cxn ang="0">
                    <a:pos x="1" y="0"/>
                  </a:cxn>
                  <a:cxn ang="0">
                    <a:pos x="1" y="0"/>
                  </a:cxn>
                  <a:cxn ang="0">
                    <a:pos x="1" y="1"/>
                  </a:cxn>
                  <a:cxn ang="0">
                    <a:pos x="2" y="1"/>
                  </a:cxn>
                  <a:cxn ang="0">
                    <a:pos x="3" y="3"/>
                  </a:cxn>
                  <a:cxn ang="0">
                    <a:pos x="2" y="3"/>
                  </a:cxn>
                  <a:cxn ang="0">
                    <a:pos x="0" y="3"/>
                  </a:cxn>
                </a:cxnLst>
                <a:rect l="0" t="0" r="r" b="b"/>
                <a:pathLst>
                  <a:path w="4" h="4">
                    <a:moveTo>
                      <a:pt x="0" y="3"/>
                    </a:moveTo>
                    <a:cubicBezTo>
                      <a:pt x="0" y="2"/>
                      <a:pt x="0" y="2"/>
                      <a:pt x="0" y="1"/>
                    </a:cubicBezTo>
                    <a:cubicBezTo>
                      <a:pt x="0" y="1"/>
                      <a:pt x="0" y="0"/>
                      <a:pt x="0" y="0"/>
                    </a:cubicBezTo>
                    <a:cubicBezTo>
                      <a:pt x="0" y="0"/>
                      <a:pt x="0" y="0"/>
                      <a:pt x="1" y="0"/>
                    </a:cubicBezTo>
                    <a:cubicBezTo>
                      <a:pt x="1" y="0"/>
                      <a:pt x="1" y="0"/>
                      <a:pt x="1" y="0"/>
                    </a:cubicBezTo>
                    <a:cubicBezTo>
                      <a:pt x="1" y="0"/>
                      <a:pt x="1" y="0"/>
                      <a:pt x="1" y="1"/>
                    </a:cubicBezTo>
                    <a:cubicBezTo>
                      <a:pt x="2" y="1"/>
                      <a:pt x="2" y="1"/>
                      <a:pt x="2" y="1"/>
                    </a:cubicBezTo>
                    <a:cubicBezTo>
                      <a:pt x="3" y="1"/>
                      <a:pt x="4" y="2"/>
                      <a:pt x="3" y="3"/>
                    </a:cubicBezTo>
                    <a:cubicBezTo>
                      <a:pt x="3" y="3"/>
                      <a:pt x="2" y="3"/>
                      <a:pt x="2" y="3"/>
                    </a:cubicBezTo>
                    <a:cubicBezTo>
                      <a:pt x="1" y="4"/>
                      <a:pt x="1" y="4"/>
                      <a:pt x="0" y="3"/>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545" name="Freeform 521"/>
              <p:cNvSpPr>
                <a:spLocks/>
              </p:cNvSpPr>
              <p:nvPr/>
            </p:nvSpPr>
            <p:spPr bwMode="auto">
              <a:xfrm>
                <a:off x="4961" y="1998"/>
                <a:ext cx="9" cy="14"/>
              </a:xfrm>
              <a:custGeom>
                <a:avLst/>
                <a:gdLst/>
                <a:ahLst/>
                <a:cxnLst>
                  <a:cxn ang="0">
                    <a:pos x="0" y="3"/>
                  </a:cxn>
                  <a:cxn ang="0">
                    <a:pos x="0" y="1"/>
                  </a:cxn>
                  <a:cxn ang="0">
                    <a:pos x="0" y="1"/>
                  </a:cxn>
                  <a:cxn ang="0">
                    <a:pos x="1" y="0"/>
                  </a:cxn>
                  <a:cxn ang="0">
                    <a:pos x="1" y="0"/>
                  </a:cxn>
                  <a:cxn ang="0">
                    <a:pos x="1" y="1"/>
                  </a:cxn>
                  <a:cxn ang="0">
                    <a:pos x="2" y="1"/>
                  </a:cxn>
                  <a:cxn ang="0">
                    <a:pos x="3" y="2"/>
                  </a:cxn>
                  <a:cxn ang="0">
                    <a:pos x="2" y="3"/>
                  </a:cxn>
                  <a:cxn ang="0">
                    <a:pos x="0" y="3"/>
                  </a:cxn>
                </a:cxnLst>
                <a:rect l="0" t="0" r="r" b="b"/>
                <a:pathLst>
                  <a:path w="3" h="4">
                    <a:moveTo>
                      <a:pt x="0" y="3"/>
                    </a:moveTo>
                    <a:cubicBezTo>
                      <a:pt x="0" y="2"/>
                      <a:pt x="0" y="2"/>
                      <a:pt x="0" y="1"/>
                    </a:cubicBezTo>
                    <a:cubicBezTo>
                      <a:pt x="0" y="1"/>
                      <a:pt x="0" y="1"/>
                      <a:pt x="0" y="1"/>
                    </a:cubicBezTo>
                    <a:cubicBezTo>
                      <a:pt x="0" y="1"/>
                      <a:pt x="1" y="0"/>
                      <a:pt x="1" y="0"/>
                    </a:cubicBezTo>
                    <a:cubicBezTo>
                      <a:pt x="1" y="0"/>
                      <a:pt x="1" y="0"/>
                      <a:pt x="1" y="0"/>
                    </a:cubicBezTo>
                    <a:cubicBezTo>
                      <a:pt x="1" y="1"/>
                      <a:pt x="1" y="1"/>
                      <a:pt x="1" y="1"/>
                    </a:cubicBezTo>
                    <a:cubicBezTo>
                      <a:pt x="2" y="1"/>
                      <a:pt x="2" y="1"/>
                      <a:pt x="2" y="1"/>
                    </a:cubicBezTo>
                    <a:cubicBezTo>
                      <a:pt x="2" y="1"/>
                      <a:pt x="3" y="2"/>
                      <a:pt x="3" y="2"/>
                    </a:cubicBezTo>
                    <a:cubicBezTo>
                      <a:pt x="2" y="3"/>
                      <a:pt x="2" y="3"/>
                      <a:pt x="2" y="3"/>
                    </a:cubicBezTo>
                    <a:cubicBezTo>
                      <a:pt x="2" y="4"/>
                      <a:pt x="1" y="4"/>
                      <a:pt x="0" y="3"/>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546" name="Freeform 522"/>
              <p:cNvSpPr>
                <a:spLocks/>
              </p:cNvSpPr>
              <p:nvPr/>
            </p:nvSpPr>
            <p:spPr bwMode="auto">
              <a:xfrm>
                <a:off x="4966" y="1998"/>
                <a:ext cx="14" cy="9"/>
              </a:xfrm>
              <a:custGeom>
                <a:avLst/>
                <a:gdLst/>
                <a:ahLst/>
                <a:cxnLst>
                  <a:cxn ang="0">
                    <a:pos x="1" y="3"/>
                  </a:cxn>
                  <a:cxn ang="0">
                    <a:pos x="4" y="0"/>
                  </a:cxn>
                  <a:cxn ang="0">
                    <a:pos x="0" y="1"/>
                  </a:cxn>
                  <a:cxn ang="0">
                    <a:pos x="1" y="3"/>
                  </a:cxn>
                </a:cxnLst>
                <a:rect l="0" t="0" r="r" b="b"/>
                <a:pathLst>
                  <a:path w="4" h="3">
                    <a:moveTo>
                      <a:pt x="1" y="3"/>
                    </a:moveTo>
                    <a:cubicBezTo>
                      <a:pt x="4" y="2"/>
                      <a:pt x="3" y="1"/>
                      <a:pt x="4" y="0"/>
                    </a:cubicBezTo>
                    <a:cubicBezTo>
                      <a:pt x="4" y="0"/>
                      <a:pt x="1" y="2"/>
                      <a:pt x="0" y="1"/>
                    </a:cubicBezTo>
                    <a:cubicBezTo>
                      <a:pt x="0" y="1"/>
                      <a:pt x="0" y="3"/>
                      <a:pt x="1" y="3"/>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547" name="Freeform 523"/>
              <p:cNvSpPr>
                <a:spLocks/>
              </p:cNvSpPr>
              <p:nvPr/>
            </p:nvSpPr>
            <p:spPr bwMode="auto">
              <a:xfrm>
                <a:off x="4966" y="1998"/>
                <a:ext cx="14" cy="9"/>
              </a:xfrm>
              <a:custGeom>
                <a:avLst/>
                <a:gdLst/>
                <a:ahLst/>
                <a:cxnLst>
                  <a:cxn ang="0">
                    <a:pos x="1" y="3"/>
                  </a:cxn>
                  <a:cxn ang="0">
                    <a:pos x="4" y="0"/>
                  </a:cxn>
                  <a:cxn ang="0">
                    <a:pos x="0" y="1"/>
                  </a:cxn>
                  <a:cxn ang="0">
                    <a:pos x="1" y="3"/>
                  </a:cxn>
                </a:cxnLst>
                <a:rect l="0" t="0" r="r" b="b"/>
                <a:pathLst>
                  <a:path w="4" h="3">
                    <a:moveTo>
                      <a:pt x="1" y="3"/>
                    </a:moveTo>
                    <a:cubicBezTo>
                      <a:pt x="4" y="2"/>
                      <a:pt x="3" y="1"/>
                      <a:pt x="4" y="0"/>
                    </a:cubicBezTo>
                    <a:cubicBezTo>
                      <a:pt x="4" y="0"/>
                      <a:pt x="1" y="2"/>
                      <a:pt x="0" y="1"/>
                    </a:cubicBezTo>
                    <a:cubicBezTo>
                      <a:pt x="0" y="1"/>
                      <a:pt x="0" y="3"/>
                      <a:pt x="1" y="3"/>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548" name="Freeform 524"/>
              <p:cNvSpPr>
                <a:spLocks/>
              </p:cNvSpPr>
              <p:nvPr/>
            </p:nvSpPr>
            <p:spPr bwMode="auto">
              <a:xfrm>
                <a:off x="4883" y="2039"/>
                <a:ext cx="18" cy="18"/>
              </a:xfrm>
              <a:custGeom>
                <a:avLst/>
                <a:gdLst/>
                <a:ahLst/>
                <a:cxnLst>
                  <a:cxn ang="0">
                    <a:pos x="0" y="4"/>
                  </a:cxn>
                  <a:cxn ang="0">
                    <a:pos x="0" y="1"/>
                  </a:cxn>
                  <a:cxn ang="0">
                    <a:pos x="0" y="0"/>
                  </a:cxn>
                  <a:cxn ang="0">
                    <a:pos x="1" y="0"/>
                  </a:cxn>
                  <a:cxn ang="0">
                    <a:pos x="2" y="0"/>
                  </a:cxn>
                  <a:cxn ang="0">
                    <a:pos x="2" y="1"/>
                  </a:cxn>
                  <a:cxn ang="0">
                    <a:pos x="3" y="1"/>
                  </a:cxn>
                  <a:cxn ang="0">
                    <a:pos x="4" y="4"/>
                  </a:cxn>
                  <a:cxn ang="0">
                    <a:pos x="3" y="5"/>
                  </a:cxn>
                  <a:cxn ang="0">
                    <a:pos x="0" y="4"/>
                  </a:cxn>
                </a:cxnLst>
                <a:rect l="0" t="0" r="r" b="b"/>
                <a:pathLst>
                  <a:path w="5" h="5">
                    <a:moveTo>
                      <a:pt x="0" y="4"/>
                    </a:moveTo>
                    <a:cubicBezTo>
                      <a:pt x="0" y="2"/>
                      <a:pt x="0" y="2"/>
                      <a:pt x="0" y="1"/>
                    </a:cubicBezTo>
                    <a:cubicBezTo>
                      <a:pt x="0" y="1"/>
                      <a:pt x="0" y="0"/>
                      <a:pt x="0" y="0"/>
                    </a:cubicBezTo>
                    <a:cubicBezTo>
                      <a:pt x="0" y="0"/>
                      <a:pt x="1" y="0"/>
                      <a:pt x="1" y="0"/>
                    </a:cubicBezTo>
                    <a:cubicBezTo>
                      <a:pt x="1" y="0"/>
                      <a:pt x="2" y="0"/>
                      <a:pt x="2" y="0"/>
                    </a:cubicBezTo>
                    <a:cubicBezTo>
                      <a:pt x="2" y="1"/>
                      <a:pt x="2" y="1"/>
                      <a:pt x="2" y="1"/>
                    </a:cubicBezTo>
                    <a:cubicBezTo>
                      <a:pt x="2" y="1"/>
                      <a:pt x="3" y="1"/>
                      <a:pt x="3" y="1"/>
                    </a:cubicBezTo>
                    <a:cubicBezTo>
                      <a:pt x="4" y="2"/>
                      <a:pt x="5" y="2"/>
                      <a:pt x="4" y="4"/>
                    </a:cubicBezTo>
                    <a:cubicBezTo>
                      <a:pt x="3" y="4"/>
                      <a:pt x="3" y="5"/>
                      <a:pt x="3" y="5"/>
                    </a:cubicBezTo>
                    <a:cubicBezTo>
                      <a:pt x="2" y="5"/>
                      <a:pt x="1" y="5"/>
                      <a:pt x="0" y="4"/>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549" name="Freeform 525"/>
              <p:cNvSpPr>
                <a:spLocks/>
              </p:cNvSpPr>
              <p:nvPr/>
            </p:nvSpPr>
            <p:spPr bwMode="auto">
              <a:xfrm>
                <a:off x="4883" y="2039"/>
                <a:ext cx="14" cy="18"/>
              </a:xfrm>
              <a:custGeom>
                <a:avLst/>
                <a:gdLst/>
                <a:ahLst/>
                <a:cxnLst>
                  <a:cxn ang="0">
                    <a:pos x="0" y="4"/>
                  </a:cxn>
                  <a:cxn ang="0">
                    <a:pos x="0" y="1"/>
                  </a:cxn>
                  <a:cxn ang="0">
                    <a:pos x="0" y="1"/>
                  </a:cxn>
                  <a:cxn ang="0">
                    <a:pos x="1" y="0"/>
                  </a:cxn>
                  <a:cxn ang="0">
                    <a:pos x="2" y="1"/>
                  </a:cxn>
                  <a:cxn ang="0">
                    <a:pos x="2" y="1"/>
                  </a:cxn>
                  <a:cxn ang="0">
                    <a:pos x="3" y="2"/>
                  </a:cxn>
                  <a:cxn ang="0">
                    <a:pos x="3" y="4"/>
                  </a:cxn>
                  <a:cxn ang="0">
                    <a:pos x="3" y="4"/>
                  </a:cxn>
                  <a:cxn ang="0">
                    <a:pos x="0" y="4"/>
                  </a:cxn>
                </a:cxnLst>
                <a:rect l="0" t="0" r="r" b="b"/>
                <a:pathLst>
                  <a:path w="4" h="5">
                    <a:moveTo>
                      <a:pt x="0" y="4"/>
                    </a:moveTo>
                    <a:cubicBezTo>
                      <a:pt x="0" y="2"/>
                      <a:pt x="0" y="2"/>
                      <a:pt x="0" y="1"/>
                    </a:cubicBezTo>
                    <a:cubicBezTo>
                      <a:pt x="0" y="1"/>
                      <a:pt x="0" y="1"/>
                      <a:pt x="0" y="1"/>
                    </a:cubicBezTo>
                    <a:cubicBezTo>
                      <a:pt x="1" y="0"/>
                      <a:pt x="1" y="0"/>
                      <a:pt x="1" y="0"/>
                    </a:cubicBezTo>
                    <a:cubicBezTo>
                      <a:pt x="1" y="0"/>
                      <a:pt x="2" y="0"/>
                      <a:pt x="2" y="1"/>
                    </a:cubicBezTo>
                    <a:cubicBezTo>
                      <a:pt x="2" y="1"/>
                      <a:pt x="2" y="1"/>
                      <a:pt x="2" y="1"/>
                    </a:cubicBezTo>
                    <a:cubicBezTo>
                      <a:pt x="2" y="1"/>
                      <a:pt x="2" y="1"/>
                      <a:pt x="3" y="2"/>
                    </a:cubicBezTo>
                    <a:cubicBezTo>
                      <a:pt x="4" y="2"/>
                      <a:pt x="4" y="2"/>
                      <a:pt x="3" y="4"/>
                    </a:cubicBezTo>
                    <a:cubicBezTo>
                      <a:pt x="3" y="4"/>
                      <a:pt x="3" y="4"/>
                      <a:pt x="3" y="4"/>
                    </a:cubicBezTo>
                    <a:cubicBezTo>
                      <a:pt x="2" y="5"/>
                      <a:pt x="1" y="5"/>
                      <a:pt x="0" y="4"/>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550" name="Freeform 526"/>
              <p:cNvSpPr>
                <a:spLocks/>
              </p:cNvSpPr>
              <p:nvPr/>
            </p:nvSpPr>
            <p:spPr bwMode="auto">
              <a:xfrm>
                <a:off x="4883" y="2043"/>
                <a:ext cx="14" cy="14"/>
              </a:xfrm>
              <a:custGeom>
                <a:avLst/>
                <a:gdLst/>
                <a:ahLst/>
                <a:cxnLst>
                  <a:cxn ang="0">
                    <a:pos x="1" y="2"/>
                  </a:cxn>
                  <a:cxn ang="0">
                    <a:pos x="0" y="0"/>
                  </a:cxn>
                  <a:cxn ang="0">
                    <a:pos x="1" y="0"/>
                  </a:cxn>
                  <a:cxn ang="0">
                    <a:pos x="1" y="0"/>
                  </a:cxn>
                  <a:cxn ang="0">
                    <a:pos x="2" y="0"/>
                  </a:cxn>
                  <a:cxn ang="0">
                    <a:pos x="2" y="0"/>
                  </a:cxn>
                  <a:cxn ang="0">
                    <a:pos x="2" y="1"/>
                  </a:cxn>
                  <a:cxn ang="0">
                    <a:pos x="3" y="2"/>
                  </a:cxn>
                  <a:cxn ang="0">
                    <a:pos x="3" y="3"/>
                  </a:cxn>
                  <a:cxn ang="0">
                    <a:pos x="1" y="2"/>
                  </a:cxn>
                </a:cxnLst>
                <a:rect l="0" t="0" r="r" b="b"/>
                <a:pathLst>
                  <a:path w="4" h="4">
                    <a:moveTo>
                      <a:pt x="1" y="2"/>
                    </a:moveTo>
                    <a:cubicBezTo>
                      <a:pt x="0" y="1"/>
                      <a:pt x="0" y="1"/>
                      <a:pt x="0" y="0"/>
                    </a:cubicBezTo>
                    <a:cubicBezTo>
                      <a:pt x="0" y="0"/>
                      <a:pt x="1" y="0"/>
                      <a:pt x="1" y="0"/>
                    </a:cubicBezTo>
                    <a:cubicBezTo>
                      <a:pt x="1" y="0"/>
                      <a:pt x="1" y="0"/>
                      <a:pt x="1" y="0"/>
                    </a:cubicBezTo>
                    <a:cubicBezTo>
                      <a:pt x="1" y="0"/>
                      <a:pt x="2" y="0"/>
                      <a:pt x="2" y="0"/>
                    </a:cubicBezTo>
                    <a:cubicBezTo>
                      <a:pt x="2" y="0"/>
                      <a:pt x="2" y="0"/>
                      <a:pt x="2" y="0"/>
                    </a:cubicBezTo>
                    <a:cubicBezTo>
                      <a:pt x="2" y="0"/>
                      <a:pt x="2" y="1"/>
                      <a:pt x="2" y="1"/>
                    </a:cubicBezTo>
                    <a:cubicBezTo>
                      <a:pt x="3" y="1"/>
                      <a:pt x="4" y="1"/>
                      <a:pt x="3" y="2"/>
                    </a:cubicBezTo>
                    <a:cubicBezTo>
                      <a:pt x="3" y="3"/>
                      <a:pt x="3" y="3"/>
                      <a:pt x="3" y="3"/>
                    </a:cubicBezTo>
                    <a:cubicBezTo>
                      <a:pt x="2" y="4"/>
                      <a:pt x="1" y="4"/>
                      <a:pt x="1"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551" name="Freeform 527"/>
              <p:cNvSpPr>
                <a:spLocks/>
              </p:cNvSpPr>
              <p:nvPr/>
            </p:nvSpPr>
            <p:spPr bwMode="auto">
              <a:xfrm>
                <a:off x="4887" y="2043"/>
                <a:ext cx="5" cy="9"/>
              </a:xfrm>
              <a:custGeom>
                <a:avLst/>
                <a:gdLst/>
                <a:ahLst/>
                <a:cxnLst>
                  <a:cxn ang="0">
                    <a:pos x="0" y="2"/>
                  </a:cxn>
                  <a:cxn ang="0">
                    <a:pos x="0" y="1"/>
                  </a:cxn>
                  <a:cxn ang="0">
                    <a:pos x="0" y="0"/>
                  </a:cxn>
                  <a:cxn ang="0">
                    <a:pos x="0" y="0"/>
                  </a:cxn>
                  <a:cxn ang="0">
                    <a:pos x="1" y="0"/>
                  </a:cxn>
                  <a:cxn ang="0">
                    <a:pos x="1" y="0"/>
                  </a:cxn>
                  <a:cxn ang="0">
                    <a:pos x="1" y="1"/>
                  </a:cxn>
                  <a:cxn ang="0">
                    <a:pos x="2" y="2"/>
                  </a:cxn>
                  <a:cxn ang="0">
                    <a:pos x="2" y="3"/>
                  </a:cxn>
                  <a:cxn ang="0">
                    <a:pos x="0" y="2"/>
                  </a:cxn>
                </a:cxnLst>
                <a:rect l="0" t="0" r="r" b="b"/>
                <a:pathLst>
                  <a:path w="2" h="3">
                    <a:moveTo>
                      <a:pt x="0" y="2"/>
                    </a:moveTo>
                    <a:cubicBezTo>
                      <a:pt x="0" y="1"/>
                      <a:pt x="0" y="2"/>
                      <a:pt x="0" y="1"/>
                    </a:cubicBezTo>
                    <a:cubicBezTo>
                      <a:pt x="0" y="1"/>
                      <a:pt x="0" y="1"/>
                      <a:pt x="0" y="0"/>
                    </a:cubicBezTo>
                    <a:cubicBezTo>
                      <a:pt x="0" y="0"/>
                      <a:pt x="0" y="0"/>
                      <a:pt x="0" y="0"/>
                    </a:cubicBezTo>
                    <a:cubicBezTo>
                      <a:pt x="0" y="0"/>
                      <a:pt x="0" y="0"/>
                      <a:pt x="1" y="0"/>
                    </a:cubicBezTo>
                    <a:cubicBezTo>
                      <a:pt x="1" y="0"/>
                      <a:pt x="1" y="0"/>
                      <a:pt x="1" y="0"/>
                    </a:cubicBezTo>
                    <a:cubicBezTo>
                      <a:pt x="1" y="1"/>
                      <a:pt x="1" y="1"/>
                      <a:pt x="1" y="1"/>
                    </a:cubicBezTo>
                    <a:cubicBezTo>
                      <a:pt x="2" y="1"/>
                      <a:pt x="2" y="1"/>
                      <a:pt x="2" y="2"/>
                    </a:cubicBezTo>
                    <a:cubicBezTo>
                      <a:pt x="2" y="2"/>
                      <a:pt x="2" y="3"/>
                      <a:pt x="2" y="3"/>
                    </a:cubicBezTo>
                    <a:cubicBezTo>
                      <a:pt x="1" y="3"/>
                      <a:pt x="0" y="3"/>
                      <a:pt x="0"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552" name="Freeform 528"/>
              <p:cNvSpPr>
                <a:spLocks/>
              </p:cNvSpPr>
              <p:nvPr/>
            </p:nvSpPr>
            <p:spPr bwMode="auto">
              <a:xfrm>
                <a:off x="4887" y="2039"/>
                <a:ext cx="14" cy="9"/>
              </a:xfrm>
              <a:custGeom>
                <a:avLst/>
                <a:gdLst/>
                <a:ahLst/>
                <a:cxnLst>
                  <a:cxn ang="0">
                    <a:pos x="1" y="3"/>
                  </a:cxn>
                  <a:cxn ang="0">
                    <a:pos x="4" y="0"/>
                  </a:cxn>
                  <a:cxn ang="0">
                    <a:pos x="1" y="2"/>
                  </a:cxn>
                  <a:cxn ang="0">
                    <a:pos x="1" y="3"/>
                  </a:cxn>
                </a:cxnLst>
                <a:rect l="0" t="0" r="r" b="b"/>
                <a:pathLst>
                  <a:path w="4" h="3">
                    <a:moveTo>
                      <a:pt x="1" y="3"/>
                    </a:moveTo>
                    <a:cubicBezTo>
                      <a:pt x="4" y="2"/>
                      <a:pt x="3" y="1"/>
                      <a:pt x="4" y="0"/>
                    </a:cubicBezTo>
                    <a:cubicBezTo>
                      <a:pt x="4" y="0"/>
                      <a:pt x="1" y="2"/>
                      <a:pt x="1" y="2"/>
                    </a:cubicBezTo>
                    <a:cubicBezTo>
                      <a:pt x="1" y="2"/>
                      <a:pt x="0" y="3"/>
                      <a:pt x="1" y="3"/>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553" name="Freeform 529"/>
              <p:cNvSpPr>
                <a:spLocks/>
              </p:cNvSpPr>
              <p:nvPr/>
            </p:nvSpPr>
            <p:spPr bwMode="auto">
              <a:xfrm>
                <a:off x="4887" y="2039"/>
                <a:ext cx="14" cy="9"/>
              </a:xfrm>
              <a:custGeom>
                <a:avLst/>
                <a:gdLst/>
                <a:ahLst/>
                <a:cxnLst>
                  <a:cxn ang="0">
                    <a:pos x="1" y="3"/>
                  </a:cxn>
                  <a:cxn ang="0">
                    <a:pos x="4" y="0"/>
                  </a:cxn>
                  <a:cxn ang="0">
                    <a:pos x="1" y="2"/>
                  </a:cxn>
                  <a:cxn ang="0">
                    <a:pos x="1" y="3"/>
                  </a:cxn>
                </a:cxnLst>
                <a:rect l="0" t="0" r="r" b="b"/>
                <a:pathLst>
                  <a:path w="4" h="3">
                    <a:moveTo>
                      <a:pt x="1" y="3"/>
                    </a:moveTo>
                    <a:cubicBezTo>
                      <a:pt x="4" y="2"/>
                      <a:pt x="3" y="1"/>
                      <a:pt x="4" y="0"/>
                    </a:cubicBezTo>
                    <a:cubicBezTo>
                      <a:pt x="4" y="0"/>
                      <a:pt x="1" y="2"/>
                      <a:pt x="1" y="2"/>
                    </a:cubicBezTo>
                    <a:cubicBezTo>
                      <a:pt x="1" y="2"/>
                      <a:pt x="0" y="3"/>
                      <a:pt x="1" y="3"/>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554" name="Freeform 530"/>
              <p:cNvSpPr>
                <a:spLocks/>
              </p:cNvSpPr>
              <p:nvPr/>
            </p:nvSpPr>
            <p:spPr bwMode="auto">
              <a:xfrm>
                <a:off x="4897" y="2075"/>
                <a:ext cx="18" cy="14"/>
              </a:xfrm>
              <a:custGeom>
                <a:avLst/>
                <a:gdLst/>
                <a:ahLst/>
                <a:cxnLst>
                  <a:cxn ang="0">
                    <a:pos x="1" y="4"/>
                  </a:cxn>
                  <a:cxn ang="0">
                    <a:pos x="0" y="1"/>
                  </a:cxn>
                  <a:cxn ang="0">
                    <a:pos x="0" y="0"/>
                  </a:cxn>
                  <a:cxn ang="0">
                    <a:pos x="0" y="0"/>
                  </a:cxn>
                  <a:cxn ang="0">
                    <a:pos x="1" y="0"/>
                  </a:cxn>
                  <a:cxn ang="0">
                    <a:pos x="2" y="0"/>
                  </a:cxn>
                  <a:cxn ang="0">
                    <a:pos x="3" y="0"/>
                  </a:cxn>
                  <a:cxn ang="0">
                    <a:pos x="4" y="3"/>
                  </a:cxn>
                  <a:cxn ang="0">
                    <a:pos x="4" y="4"/>
                  </a:cxn>
                  <a:cxn ang="0">
                    <a:pos x="1" y="4"/>
                  </a:cxn>
                </a:cxnLst>
                <a:rect l="0" t="0" r="r" b="b"/>
                <a:pathLst>
                  <a:path w="5" h="5">
                    <a:moveTo>
                      <a:pt x="1" y="4"/>
                    </a:moveTo>
                    <a:cubicBezTo>
                      <a:pt x="0" y="3"/>
                      <a:pt x="0" y="3"/>
                      <a:pt x="0" y="1"/>
                    </a:cubicBezTo>
                    <a:cubicBezTo>
                      <a:pt x="0" y="1"/>
                      <a:pt x="0" y="1"/>
                      <a:pt x="0" y="0"/>
                    </a:cubicBezTo>
                    <a:cubicBezTo>
                      <a:pt x="0" y="0"/>
                      <a:pt x="0" y="0"/>
                      <a:pt x="0" y="0"/>
                    </a:cubicBezTo>
                    <a:cubicBezTo>
                      <a:pt x="1" y="0"/>
                      <a:pt x="1" y="0"/>
                      <a:pt x="1" y="0"/>
                    </a:cubicBezTo>
                    <a:cubicBezTo>
                      <a:pt x="1" y="0"/>
                      <a:pt x="1" y="0"/>
                      <a:pt x="2" y="0"/>
                    </a:cubicBezTo>
                    <a:cubicBezTo>
                      <a:pt x="2" y="0"/>
                      <a:pt x="2" y="0"/>
                      <a:pt x="3" y="0"/>
                    </a:cubicBezTo>
                    <a:cubicBezTo>
                      <a:pt x="4" y="0"/>
                      <a:pt x="5" y="1"/>
                      <a:pt x="4" y="3"/>
                    </a:cubicBezTo>
                    <a:cubicBezTo>
                      <a:pt x="4" y="3"/>
                      <a:pt x="4" y="3"/>
                      <a:pt x="4" y="4"/>
                    </a:cubicBezTo>
                    <a:cubicBezTo>
                      <a:pt x="3" y="4"/>
                      <a:pt x="2" y="5"/>
                      <a:pt x="1" y="4"/>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555" name="Freeform 531"/>
              <p:cNvSpPr>
                <a:spLocks/>
              </p:cNvSpPr>
              <p:nvPr/>
            </p:nvSpPr>
            <p:spPr bwMode="auto">
              <a:xfrm>
                <a:off x="4897" y="2075"/>
                <a:ext cx="14" cy="14"/>
              </a:xfrm>
              <a:custGeom>
                <a:avLst/>
                <a:gdLst/>
                <a:ahLst/>
                <a:cxnLst>
                  <a:cxn ang="0">
                    <a:pos x="1" y="3"/>
                  </a:cxn>
                  <a:cxn ang="0">
                    <a:pos x="0" y="1"/>
                  </a:cxn>
                  <a:cxn ang="0">
                    <a:pos x="0" y="1"/>
                  </a:cxn>
                  <a:cxn ang="0">
                    <a:pos x="0" y="0"/>
                  </a:cxn>
                  <a:cxn ang="0">
                    <a:pos x="1" y="0"/>
                  </a:cxn>
                  <a:cxn ang="0">
                    <a:pos x="2" y="1"/>
                  </a:cxn>
                  <a:cxn ang="0">
                    <a:pos x="2" y="1"/>
                  </a:cxn>
                  <a:cxn ang="0">
                    <a:pos x="4" y="2"/>
                  </a:cxn>
                  <a:cxn ang="0">
                    <a:pos x="3" y="3"/>
                  </a:cxn>
                  <a:cxn ang="0">
                    <a:pos x="1" y="3"/>
                  </a:cxn>
                </a:cxnLst>
                <a:rect l="0" t="0" r="r" b="b"/>
                <a:pathLst>
                  <a:path w="4" h="4">
                    <a:moveTo>
                      <a:pt x="1" y="3"/>
                    </a:moveTo>
                    <a:cubicBezTo>
                      <a:pt x="0" y="2"/>
                      <a:pt x="0" y="3"/>
                      <a:pt x="0" y="1"/>
                    </a:cubicBezTo>
                    <a:cubicBezTo>
                      <a:pt x="0" y="1"/>
                      <a:pt x="0" y="1"/>
                      <a:pt x="0" y="1"/>
                    </a:cubicBezTo>
                    <a:cubicBezTo>
                      <a:pt x="0" y="0"/>
                      <a:pt x="0" y="0"/>
                      <a:pt x="0" y="0"/>
                    </a:cubicBezTo>
                    <a:cubicBezTo>
                      <a:pt x="1" y="0"/>
                      <a:pt x="1" y="0"/>
                      <a:pt x="1" y="0"/>
                    </a:cubicBezTo>
                    <a:cubicBezTo>
                      <a:pt x="1" y="0"/>
                      <a:pt x="1" y="0"/>
                      <a:pt x="2" y="1"/>
                    </a:cubicBezTo>
                    <a:cubicBezTo>
                      <a:pt x="2" y="1"/>
                      <a:pt x="2" y="1"/>
                      <a:pt x="2" y="1"/>
                    </a:cubicBezTo>
                    <a:cubicBezTo>
                      <a:pt x="3" y="1"/>
                      <a:pt x="4" y="1"/>
                      <a:pt x="4" y="2"/>
                    </a:cubicBezTo>
                    <a:cubicBezTo>
                      <a:pt x="4" y="3"/>
                      <a:pt x="4" y="3"/>
                      <a:pt x="3" y="3"/>
                    </a:cubicBezTo>
                    <a:cubicBezTo>
                      <a:pt x="3" y="4"/>
                      <a:pt x="2" y="4"/>
                      <a:pt x="1"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556" name="Freeform 532"/>
              <p:cNvSpPr>
                <a:spLocks/>
              </p:cNvSpPr>
              <p:nvPr/>
            </p:nvSpPr>
            <p:spPr bwMode="auto">
              <a:xfrm>
                <a:off x="4897" y="2075"/>
                <a:ext cx="14" cy="14"/>
              </a:xfrm>
              <a:custGeom>
                <a:avLst/>
                <a:gdLst/>
                <a:ahLst/>
                <a:cxnLst>
                  <a:cxn ang="0">
                    <a:pos x="1" y="3"/>
                  </a:cxn>
                  <a:cxn ang="0">
                    <a:pos x="0" y="1"/>
                  </a:cxn>
                  <a:cxn ang="0">
                    <a:pos x="0" y="1"/>
                  </a:cxn>
                  <a:cxn ang="0">
                    <a:pos x="1" y="1"/>
                  </a:cxn>
                  <a:cxn ang="0">
                    <a:pos x="1" y="0"/>
                  </a:cxn>
                  <a:cxn ang="0">
                    <a:pos x="2" y="1"/>
                  </a:cxn>
                  <a:cxn ang="0">
                    <a:pos x="2" y="1"/>
                  </a:cxn>
                  <a:cxn ang="0">
                    <a:pos x="4" y="2"/>
                  </a:cxn>
                  <a:cxn ang="0">
                    <a:pos x="3" y="3"/>
                  </a:cxn>
                  <a:cxn ang="0">
                    <a:pos x="1" y="3"/>
                  </a:cxn>
                </a:cxnLst>
                <a:rect l="0" t="0" r="r" b="b"/>
                <a:pathLst>
                  <a:path w="4" h="4">
                    <a:moveTo>
                      <a:pt x="1" y="3"/>
                    </a:moveTo>
                    <a:cubicBezTo>
                      <a:pt x="1" y="2"/>
                      <a:pt x="1" y="3"/>
                      <a:pt x="0" y="1"/>
                    </a:cubicBezTo>
                    <a:cubicBezTo>
                      <a:pt x="0" y="1"/>
                      <a:pt x="0" y="1"/>
                      <a:pt x="0" y="1"/>
                    </a:cubicBezTo>
                    <a:cubicBezTo>
                      <a:pt x="0" y="1"/>
                      <a:pt x="0" y="1"/>
                      <a:pt x="1" y="1"/>
                    </a:cubicBezTo>
                    <a:cubicBezTo>
                      <a:pt x="1" y="0"/>
                      <a:pt x="1" y="0"/>
                      <a:pt x="1" y="0"/>
                    </a:cubicBezTo>
                    <a:cubicBezTo>
                      <a:pt x="1" y="1"/>
                      <a:pt x="2" y="1"/>
                      <a:pt x="2" y="1"/>
                    </a:cubicBezTo>
                    <a:cubicBezTo>
                      <a:pt x="2" y="1"/>
                      <a:pt x="2" y="1"/>
                      <a:pt x="2" y="1"/>
                    </a:cubicBezTo>
                    <a:cubicBezTo>
                      <a:pt x="3" y="1"/>
                      <a:pt x="4" y="1"/>
                      <a:pt x="4" y="2"/>
                    </a:cubicBezTo>
                    <a:cubicBezTo>
                      <a:pt x="4" y="2"/>
                      <a:pt x="3" y="3"/>
                      <a:pt x="3" y="3"/>
                    </a:cubicBezTo>
                    <a:cubicBezTo>
                      <a:pt x="3" y="4"/>
                      <a:pt x="2" y="4"/>
                      <a:pt x="1" y="3"/>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557" name="Freeform 533"/>
              <p:cNvSpPr>
                <a:spLocks/>
              </p:cNvSpPr>
              <p:nvPr/>
            </p:nvSpPr>
            <p:spPr bwMode="auto">
              <a:xfrm>
                <a:off x="4901" y="2075"/>
                <a:ext cx="5" cy="14"/>
              </a:xfrm>
              <a:custGeom>
                <a:avLst/>
                <a:gdLst/>
                <a:ahLst/>
                <a:cxnLst>
                  <a:cxn ang="0">
                    <a:pos x="0" y="2"/>
                  </a:cxn>
                  <a:cxn ang="0">
                    <a:pos x="0" y="1"/>
                  </a:cxn>
                  <a:cxn ang="0">
                    <a:pos x="0" y="0"/>
                  </a:cxn>
                  <a:cxn ang="0">
                    <a:pos x="0" y="0"/>
                  </a:cxn>
                  <a:cxn ang="0">
                    <a:pos x="0" y="0"/>
                  </a:cxn>
                  <a:cxn ang="0">
                    <a:pos x="1" y="0"/>
                  </a:cxn>
                  <a:cxn ang="0">
                    <a:pos x="1" y="0"/>
                  </a:cxn>
                  <a:cxn ang="0">
                    <a:pos x="2" y="1"/>
                  </a:cxn>
                  <a:cxn ang="0">
                    <a:pos x="2" y="2"/>
                  </a:cxn>
                  <a:cxn ang="0">
                    <a:pos x="0" y="2"/>
                  </a:cxn>
                </a:cxnLst>
                <a:rect l="0" t="0" r="r" b="b"/>
                <a:pathLst>
                  <a:path w="2" h="3">
                    <a:moveTo>
                      <a:pt x="0" y="2"/>
                    </a:moveTo>
                    <a:cubicBezTo>
                      <a:pt x="0" y="1"/>
                      <a:pt x="0" y="1"/>
                      <a:pt x="0" y="1"/>
                    </a:cubicBezTo>
                    <a:cubicBezTo>
                      <a:pt x="0" y="1"/>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1"/>
                    </a:cubicBezTo>
                    <a:cubicBezTo>
                      <a:pt x="2" y="1"/>
                      <a:pt x="2" y="1"/>
                      <a:pt x="2" y="2"/>
                    </a:cubicBezTo>
                    <a:cubicBezTo>
                      <a:pt x="2" y="2"/>
                      <a:pt x="1" y="3"/>
                      <a:pt x="0"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558" name="Freeform 534"/>
              <p:cNvSpPr>
                <a:spLocks/>
              </p:cNvSpPr>
              <p:nvPr/>
            </p:nvSpPr>
            <p:spPr bwMode="auto">
              <a:xfrm>
                <a:off x="4906" y="2061"/>
                <a:ext cx="9" cy="23"/>
              </a:xfrm>
              <a:custGeom>
                <a:avLst/>
                <a:gdLst/>
                <a:ahLst/>
                <a:cxnLst>
                  <a:cxn ang="0">
                    <a:pos x="0" y="5"/>
                  </a:cxn>
                  <a:cxn ang="0">
                    <a:pos x="2" y="0"/>
                  </a:cxn>
                  <a:cxn ang="0">
                    <a:pos x="0" y="5"/>
                  </a:cxn>
                  <a:cxn ang="0">
                    <a:pos x="0" y="5"/>
                  </a:cxn>
                </a:cxnLst>
                <a:rect l="0" t="0" r="r" b="b"/>
                <a:pathLst>
                  <a:path w="3" h="6">
                    <a:moveTo>
                      <a:pt x="0" y="5"/>
                    </a:moveTo>
                    <a:cubicBezTo>
                      <a:pt x="3" y="3"/>
                      <a:pt x="1" y="1"/>
                      <a:pt x="2" y="0"/>
                    </a:cubicBezTo>
                    <a:cubicBezTo>
                      <a:pt x="2" y="0"/>
                      <a:pt x="1" y="5"/>
                      <a:pt x="0" y="5"/>
                    </a:cubicBezTo>
                    <a:cubicBezTo>
                      <a:pt x="0" y="5"/>
                      <a:pt x="0" y="6"/>
                      <a:pt x="0" y="5"/>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559" name="Freeform 535"/>
              <p:cNvSpPr>
                <a:spLocks/>
              </p:cNvSpPr>
              <p:nvPr/>
            </p:nvSpPr>
            <p:spPr bwMode="auto">
              <a:xfrm>
                <a:off x="4906" y="2061"/>
                <a:ext cx="9" cy="23"/>
              </a:xfrm>
              <a:custGeom>
                <a:avLst/>
                <a:gdLst/>
                <a:ahLst/>
                <a:cxnLst>
                  <a:cxn ang="0">
                    <a:pos x="0" y="5"/>
                  </a:cxn>
                  <a:cxn ang="0">
                    <a:pos x="2" y="0"/>
                  </a:cxn>
                  <a:cxn ang="0">
                    <a:pos x="0" y="5"/>
                  </a:cxn>
                  <a:cxn ang="0">
                    <a:pos x="0" y="5"/>
                  </a:cxn>
                </a:cxnLst>
                <a:rect l="0" t="0" r="r" b="b"/>
                <a:pathLst>
                  <a:path w="3" h="6">
                    <a:moveTo>
                      <a:pt x="0" y="5"/>
                    </a:moveTo>
                    <a:cubicBezTo>
                      <a:pt x="3" y="3"/>
                      <a:pt x="1" y="1"/>
                      <a:pt x="2" y="0"/>
                    </a:cubicBezTo>
                    <a:cubicBezTo>
                      <a:pt x="2" y="0"/>
                      <a:pt x="1" y="5"/>
                      <a:pt x="0" y="5"/>
                    </a:cubicBezTo>
                    <a:cubicBezTo>
                      <a:pt x="0" y="5"/>
                      <a:pt x="0" y="6"/>
                      <a:pt x="0" y="5"/>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560" name="Freeform 536"/>
              <p:cNvSpPr>
                <a:spLocks/>
              </p:cNvSpPr>
              <p:nvPr/>
            </p:nvSpPr>
            <p:spPr bwMode="auto">
              <a:xfrm>
                <a:off x="4933" y="2025"/>
                <a:ext cx="23" cy="23"/>
              </a:xfrm>
              <a:custGeom>
                <a:avLst/>
                <a:gdLst/>
                <a:ahLst/>
                <a:cxnLst>
                  <a:cxn ang="0">
                    <a:pos x="3" y="6"/>
                  </a:cxn>
                  <a:cxn ang="0">
                    <a:pos x="3" y="2"/>
                  </a:cxn>
                  <a:cxn ang="0">
                    <a:pos x="3" y="1"/>
                  </a:cxn>
                  <a:cxn ang="0">
                    <a:pos x="1" y="1"/>
                  </a:cxn>
                  <a:cxn ang="0">
                    <a:pos x="0" y="4"/>
                  </a:cxn>
                  <a:cxn ang="0">
                    <a:pos x="3" y="6"/>
                  </a:cxn>
                </a:cxnLst>
                <a:rect l="0" t="0" r="r" b="b"/>
                <a:pathLst>
                  <a:path w="6" h="7">
                    <a:moveTo>
                      <a:pt x="3" y="6"/>
                    </a:moveTo>
                    <a:cubicBezTo>
                      <a:pt x="6" y="5"/>
                      <a:pt x="5" y="3"/>
                      <a:pt x="3" y="2"/>
                    </a:cubicBezTo>
                    <a:cubicBezTo>
                      <a:pt x="4" y="2"/>
                      <a:pt x="4" y="1"/>
                      <a:pt x="3" y="1"/>
                    </a:cubicBezTo>
                    <a:cubicBezTo>
                      <a:pt x="2" y="0"/>
                      <a:pt x="1" y="1"/>
                      <a:pt x="1" y="1"/>
                    </a:cubicBezTo>
                    <a:cubicBezTo>
                      <a:pt x="0" y="3"/>
                      <a:pt x="0" y="3"/>
                      <a:pt x="0" y="4"/>
                    </a:cubicBezTo>
                    <a:cubicBezTo>
                      <a:pt x="0" y="7"/>
                      <a:pt x="2" y="7"/>
                      <a:pt x="3" y="6"/>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561" name="Freeform 537"/>
              <p:cNvSpPr>
                <a:spLocks/>
              </p:cNvSpPr>
              <p:nvPr/>
            </p:nvSpPr>
            <p:spPr bwMode="auto">
              <a:xfrm>
                <a:off x="4933" y="2030"/>
                <a:ext cx="18" cy="18"/>
              </a:xfrm>
              <a:custGeom>
                <a:avLst/>
                <a:gdLst/>
                <a:ahLst/>
                <a:cxnLst>
                  <a:cxn ang="0">
                    <a:pos x="0" y="3"/>
                  </a:cxn>
                  <a:cxn ang="0">
                    <a:pos x="1" y="0"/>
                  </a:cxn>
                  <a:cxn ang="0">
                    <a:pos x="2" y="0"/>
                  </a:cxn>
                  <a:cxn ang="0">
                    <a:pos x="3" y="0"/>
                  </a:cxn>
                  <a:cxn ang="0">
                    <a:pos x="3" y="1"/>
                  </a:cxn>
                  <a:cxn ang="0">
                    <a:pos x="3" y="1"/>
                  </a:cxn>
                  <a:cxn ang="0">
                    <a:pos x="4" y="2"/>
                  </a:cxn>
                  <a:cxn ang="0">
                    <a:pos x="3" y="5"/>
                  </a:cxn>
                  <a:cxn ang="0">
                    <a:pos x="2" y="5"/>
                  </a:cxn>
                  <a:cxn ang="0">
                    <a:pos x="0" y="3"/>
                  </a:cxn>
                </a:cxnLst>
                <a:rect l="0" t="0" r="r" b="b"/>
                <a:pathLst>
                  <a:path w="5" h="5">
                    <a:moveTo>
                      <a:pt x="0" y="3"/>
                    </a:moveTo>
                    <a:cubicBezTo>
                      <a:pt x="0" y="2"/>
                      <a:pt x="0" y="2"/>
                      <a:pt x="1" y="0"/>
                    </a:cubicBezTo>
                    <a:cubicBezTo>
                      <a:pt x="1" y="0"/>
                      <a:pt x="2" y="0"/>
                      <a:pt x="2" y="0"/>
                    </a:cubicBezTo>
                    <a:cubicBezTo>
                      <a:pt x="2" y="0"/>
                      <a:pt x="2" y="0"/>
                      <a:pt x="3" y="0"/>
                    </a:cubicBezTo>
                    <a:cubicBezTo>
                      <a:pt x="3" y="0"/>
                      <a:pt x="3" y="1"/>
                      <a:pt x="3" y="1"/>
                    </a:cubicBezTo>
                    <a:cubicBezTo>
                      <a:pt x="3" y="1"/>
                      <a:pt x="3" y="1"/>
                      <a:pt x="3" y="1"/>
                    </a:cubicBezTo>
                    <a:cubicBezTo>
                      <a:pt x="3" y="2"/>
                      <a:pt x="3" y="2"/>
                      <a:pt x="4" y="2"/>
                    </a:cubicBezTo>
                    <a:cubicBezTo>
                      <a:pt x="5" y="3"/>
                      <a:pt x="5" y="4"/>
                      <a:pt x="3" y="5"/>
                    </a:cubicBezTo>
                    <a:cubicBezTo>
                      <a:pt x="3" y="5"/>
                      <a:pt x="2" y="5"/>
                      <a:pt x="2" y="5"/>
                    </a:cubicBezTo>
                    <a:cubicBezTo>
                      <a:pt x="1" y="5"/>
                      <a:pt x="0" y="5"/>
                      <a:pt x="0"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562" name="Freeform 538"/>
              <p:cNvSpPr>
                <a:spLocks/>
              </p:cNvSpPr>
              <p:nvPr/>
            </p:nvSpPr>
            <p:spPr bwMode="auto">
              <a:xfrm>
                <a:off x="4938" y="2030"/>
                <a:ext cx="14" cy="18"/>
              </a:xfrm>
              <a:custGeom>
                <a:avLst/>
                <a:gdLst/>
                <a:ahLst/>
                <a:cxnLst>
                  <a:cxn ang="0">
                    <a:pos x="0" y="3"/>
                  </a:cxn>
                  <a:cxn ang="0">
                    <a:pos x="0" y="1"/>
                  </a:cxn>
                  <a:cxn ang="0">
                    <a:pos x="1" y="1"/>
                  </a:cxn>
                  <a:cxn ang="0">
                    <a:pos x="1" y="1"/>
                  </a:cxn>
                  <a:cxn ang="0">
                    <a:pos x="2" y="1"/>
                  </a:cxn>
                  <a:cxn ang="0">
                    <a:pos x="2" y="2"/>
                  </a:cxn>
                  <a:cxn ang="0">
                    <a:pos x="2" y="2"/>
                  </a:cxn>
                  <a:cxn ang="0">
                    <a:pos x="2" y="4"/>
                  </a:cxn>
                  <a:cxn ang="0">
                    <a:pos x="1" y="5"/>
                  </a:cxn>
                  <a:cxn ang="0">
                    <a:pos x="0" y="3"/>
                  </a:cxn>
                </a:cxnLst>
                <a:rect l="0" t="0" r="r" b="b"/>
                <a:pathLst>
                  <a:path w="4" h="5">
                    <a:moveTo>
                      <a:pt x="0" y="3"/>
                    </a:moveTo>
                    <a:cubicBezTo>
                      <a:pt x="0" y="2"/>
                      <a:pt x="0" y="2"/>
                      <a:pt x="0" y="1"/>
                    </a:cubicBezTo>
                    <a:cubicBezTo>
                      <a:pt x="0" y="1"/>
                      <a:pt x="1" y="1"/>
                      <a:pt x="1" y="1"/>
                    </a:cubicBezTo>
                    <a:cubicBezTo>
                      <a:pt x="1" y="0"/>
                      <a:pt x="1" y="0"/>
                      <a:pt x="1" y="1"/>
                    </a:cubicBezTo>
                    <a:cubicBezTo>
                      <a:pt x="2" y="1"/>
                      <a:pt x="2" y="1"/>
                      <a:pt x="2" y="1"/>
                    </a:cubicBezTo>
                    <a:cubicBezTo>
                      <a:pt x="2" y="1"/>
                      <a:pt x="2" y="1"/>
                      <a:pt x="2" y="2"/>
                    </a:cubicBezTo>
                    <a:cubicBezTo>
                      <a:pt x="2" y="2"/>
                      <a:pt x="2" y="2"/>
                      <a:pt x="2" y="2"/>
                    </a:cubicBezTo>
                    <a:cubicBezTo>
                      <a:pt x="3" y="3"/>
                      <a:pt x="4" y="4"/>
                      <a:pt x="2" y="4"/>
                    </a:cubicBezTo>
                    <a:cubicBezTo>
                      <a:pt x="2" y="5"/>
                      <a:pt x="2" y="5"/>
                      <a:pt x="1" y="5"/>
                    </a:cubicBezTo>
                    <a:cubicBezTo>
                      <a:pt x="0" y="5"/>
                      <a:pt x="0" y="5"/>
                      <a:pt x="0" y="3"/>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563" name="Freeform 539"/>
              <p:cNvSpPr>
                <a:spLocks/>
              </p:cNvSpPr>
              <p:nvPr/>
            </p:nvSpPr>
            <p:spPr bwMode="auto">
              <a:xfrm>
                <a:off x="4938" y="2030"/>
                <a:ext cx="14" cy="18"/>
              </a:xfrm>
              <a:custGeom>
                <a:avLst/>
                <a:gdLst/>
                <a:ahLst/>
                <a:cxnLst>
                  <a:cxn ang="0">
                    <a:pos x="0" y="2"/>
                  </a:cxn>
                  <a:cxn ang="0">
                    <a:pos x="0" y="0"/>
                  </a:cxn>
                  <a:cxn ang="0">
                    <a:pos x="1" y="0"/>
                  </a:cxn>
                  <a:cxn ang="0">
                    <a:pos x="1" y="0"/>
                  </a:cxn>
                  <a:cxn ang="0">
                    <a:pos x="2" y="0"/>
                  </a:cxn>
                  <a:cxn ang="0">
                    <a:pos x="2" y="1"/>
                  </a:cxn>
                  <a:cxn ang="0">
                    <a:pos x="2" y="1"/>
                  </a:cxn>
                  <a:cxn ang="0">
                    <a:pos x="2" y="3"/>
                  </a:cxn>
                  <a:cxn ang="0">
                    <a:pos x="1" y="4"/>
                  </a:cxn>
                  <a:cxn ang="0">
                    <a:pos x="0" y="2"/>
                  </a:cxn>
                </a:cxnLst>
                <a:rect l="0" t="0" r="r" b="b"/>
                <a:pathLst>
                  <a:path w="3" h="4">
                    <a:moveTo>
                      <a:pt x="0" y="2"/>
                    </a:moveTo>
                    <a:cubicBezTo>
                      <a:pt x="0" y="1"/>
                      <a:pt x="0" y="1"/>
                      <a:pt x="0" y="0"/>
                    </a:cubicBezTo>
                    <a:cubicBezTo>
                      <a:pt x="1" y="0"/>
                      <a:pt x="1" y="0"/>
                      <a:pt x="1" y="0"/>
                    </a:cubicBezTo>
                    <a:cubicBezTo>
                      <a:pt x="1" y="0"/>
                      <a:pt x="1" y="0"/>
                      <a:pt x="1" y="0"/>
                    </a:cubicBezTo>
                    <a:cubicBezTo>
                      <a:pt x="2" y="0"/>
                      <a:pt x="2" y="0"/>
                      <a:pt x="2" y="0"/>
                    </a:cubicBezTo>
                    <a:cubicBezTo>
                      <a:pt x="2" y="0"/>
                      <a:pt x="2" y="1"/>
                      <a:pt x="2" y="1"/>
                    </a:cubicBezTo>
                    <a:cubicBezTo>
                      <a:pt x="2" y="1"/>
                      <a:pt x="2" y="1"/>
                      <a:pt x="2" y="1"/>
                    </a:cubicBezTo>
                    <a:cubicBezTo>
                      <a:pt x="3" y="2"/>
                      <a:pt x="3" y="2"/>
                      <a:pt x="2" y="3"/>
                    </a:cubicBezTo>
                    <a:cubicBezTo>
                      <a:pt x="2" y="3"/>
                      <a:pt x="2" y="3"/>
                      <a:pt x="1" y="4"/>
                    </a:cubicBezTo>
                    <a:cubicBezTo>
                      <a:pt x="1" y="4"/>
                      <a:pt x="0" y="4"/>
                      <a:pt x="0"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564" name="Freeform 540"/>
              <p:cNvSpPr>
                <a:spLocks/>
              </p:cNvSpPr>
              <p:nvPr/>
            </p:nvSpPr>
            <p:spPr bwMode="auto">
              <a:xfrm>
                <a:off x="4938" y="2030"/>
                <a:ext cx="14" cy="14"/>
              </a:xfrm>
              <a:custGeom>
                <a:avLst/>
                <a:gdLst/>
                <a:ahLst/>
                <a:cxnLst>
                  <a:cxn ang="0">
                    <a:pos x="0" y="2"/>
                  </a:cxn>
                  <a:cxn ang="0">
                    <a:pos x="1" y="1"/>
                  </a:cxn>
                  <a:cxn ang="0">
                    <a:pos x="1" y="0"/>
                  </a:cxn>
                  <a:cxn ang="0">
                    <a:pos x="1" y="0"/>
                  </a:cxn>
                  <a:cxn ang="0">
                    <a:pos x="2" y="0"/>
                  </a:cxn>
                  <a:cxn ang="0">
                    <a:pos x="2" y="1"/>
                  </a:cxn>
                  <a:cxn ang="0">
                    <a:pos x="2" y="1"/>
                  </a:cxn>
                  <a:cxn ang="0">
                    <a:pos x="2" y="3"/>
                  </a:cxn>
                  <a:cxn ang="0">
                    <a:pos x="1" y="3"/>
                  </a:cxn>
                  <a:cxn ang="0">
                    <a:pos x="0" y="2"/>
                  </a:cxn>
                </a:cxnLst>
                <a:rect l="0" t="0" r="r" b="b"/>
                <a:pathLst>
                  <a:path w="3" h="3">
                    <a:moveTo>
                      <a:pt x="0" y="2"/>
                    </a:moveTo>
                    <a:cubicBezTo>
                      <a:pt x="0" y="1"/>
                      <a:pt x="0" y="1"/>
                      <a:pt x="1" y="1"/>
                    </a:cubicBezTo>
                    <a:cubicBezTo>
                      <a:pt x="1" y="1"/>
                      <a:pt x="1" y="0"/>
                      <a:pt x="1" y="0"/>
                    </a:cubicBezTo>
                    <a:cubicBezTo>
                      <a:pt x="1" y="0"/>
                      <a:pt x="1" y="0"/>
                      <a:pt x="1" y="0"/>
                    </a:cubicBezTo>
                    <a:cubicBezTo>
                      <a:pt x="1" y="0"/>
                      <a:pt x="1" y="0"/>
                      <a:pt x="2" y="0"/>
                    </a:cubicBezTo>
                    <a:cubicBezTo>
                      <a:pt x="2" y="1"/>
                      <a:pt x="2" y="1"/>
                      <a:pt x="2" y="1"/>
                    </a:cubicBezTo>
                    <a:cubicBezTo>
                      <a:pt x="2" y="1"/>
                      <a:pt x="2" y="1"/>
                      <a:pt x="2" y="1"/>
                    </a:cubicBezTo>
                    <a:cubicBezTo>
                      <a:pt x="2" y="2"/>
                      <a:pt x="3" y="2"/>
                      <a:pt x="2" y="3"/>
                    </a:cubicBezTo>
                    <a:cubicBezTo>
                      <a:pt x="2" y="3"/>
                      <a:pt x="2" y="3"/>
                      <a:pt x="1" y="3"/>
                    </a:cubicBezTo>
                    <a:cubicBezTo>
                      <a:pt x="1" y="3"/>
                      <a:pt x="0" y="3"/>
                      <a:pt x="0" y="2"/>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565" name="Freeform 541"/>
              <p:cNvSpPr>
                <a:spLocks/>
              </p:cNvSpPr>
              <p:nvPr/>
            </p:nvSpPr>
            <p:spPr bwMode="auto">
              <a:xfrm>
                <a:off x="4943" y="2034"/>
                <a:ext cx="14" cy="9"/>
              </a:xfrm>
              <a:custGeom>
                <a:avLst/>
                <a:gdLst/>
                <a:ahLst/>
                <a:cxnLst>
                  <a:cxn ang="0">
                    <a:pos x="0" y="2"/>
                  </a:cxn>
                  <a:cxn ang="0">
                    <a:pos x="4" y="0"/>
                  </a:cxn>
                  <a:cxn ang="0">
                    <a:pos x="0" y="0"/>
                  </a:cxn>
                  <a:cxn ang="0">
                    <a:pos x="0" y="2"/>
                  </a:cxn>
                </a:cxnLst>
                <a:rect l="0" t="0" r="r" b="b"/>
                <a:pathLst>
                  <a:path w="4" h="2">
                    <a:moveTo>
                      <a:pt x="0" y="2"/>
                    </a:moveTo>
                    <a:cubicBezTo>
                      <a:pt x="3" y="2"/>
                      <a:pt x="3" y="1"/>
                      <a:pt x="4" y="0"/>
                    </a:cubicBezTo>
                    <a:cubicBezTo>
                      <a:pt x="4" y="0"/>
                      <a:pt x="1" y="1"/>
                      <a:pt x="0" y="0"/>
                    </a:cubicBezTo>
                    <a:cubicBezTo>
                      <a:pt x="0" y="0"/>
                      <a:pt x="0" y="1"/>
                      <a:pt x="0" y="2"/>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566" name="Freeform 542"/>
              <p:cNvSpPr>
                <a:spLocks/>
              </p:cNvSpPr>
              <p:nvPr/>
            </p:nvSpPr>
            <p:spPr bwMode="auto">
              <a:xfrm>
                <a:off x="4943" y="2034"/>
                <a:ext cx="14" cy="9"/>
              </a:xfrm>
              <a:custGeom>
                <a:avLst/>
                <a:gdLst/>
                <a:ahLst/>
                <a:cxnLst>
                  <a:cxn ang="0">
                    <a:pos x="0" y="2"/>
                  </a:cxn>
                  <a:cxn ang="0">
                    <a:pos x="4" y="0"/>
                  </a:cxn>
                  <a:cxn ang="0">
                    <a:pos x="0" y="0"/>
                  </a:cxn>
                  <a:cxn ang="0">
                    <a:pos x="0" y="2"/>
                  </a:cxn>
                </a:cxnLst>
                <a:rect l="0" t="0" r="r" b="b"/>
                <a:pathLst>
                  <a:path w="4" h="2">
                    <a:moveTo>
                      <a:pt x="0" y="2"/>
                    </a:moveTo>
                    <a:cubicBezTo>
                      <a:pt x="3" y="2"/>
                      <a:pt x="3" y="1"/>
                      <a:pt x="4" y="0"/>
                    </a:cubicBezTo>
                    <a:cubicBezTo>
                      <a:pt x="4" y="0"/>
                      <a:pt x="1" y="1"/>
                      <a:pt x="0" y="0"/>
                    </a:cubicBezTo>
                    <a:cubicBezTo>
                      <a:pt x="0" y="0"/>
                      <a:pt x="0" y="1"/>
                      <a:pt x="0" y="2"/>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567" name="Freeform 543"/>
              <p:cNvSpPr>
                <a:spLocks/>
              </p:cNvSpPr>
              <p:nvPr/>
            </p:nvSpPr>
            <p:spPr bwMode="auto">
              <a:xfrm>
                <a:off x="4984" y="2030"/>
                <a:ext cx="18" cy="23"/>
              </a:xfrm>
              <a:custGeom>
                <a:avLst/>
                <a:gdLst/>
                <a:ahLst/>
                <a:cxnLst>
                  <a:cxn ang="0">
                    <a:pos x="3" y="6"/>
                  </a:cxn>
                  <a:cxn ang="0">
                    <a:pos x="4" y="2"/>
                  </a:cxn>
                  <a:cxn ang="0">
                    <a:pos x="3" y="0"/>
                  </a:cxn>
                  <a:cxn ang="0">
                    <a:pos x="2" y="0"/>
                  </a:cxn>
                  <a:cxn ang="0">
                    <a:pos x="0" y="3"/>
                  </a:cxn>
                  <a:cxn ang="0">
                    <a:pos x="3" y="6"/>
                  </a:cxn>
                </a:cxnLst>
                <a:rect l="0" t="0" r="r" b="b"/>
                <a:pathLst>
                  <a:path w="6" h="6">
                    <a:moveTo>
                      <a:pt x="3" y="6"/>
                    </a:moveTo>
                    <a:cubicBezTo>
                      <a:pt x="6" y="5"/>
                      <a:pt x="5" y="3"/>
                      <a:pt x="4" y="2"/>
                    </a:cubicBezTo>
                    <a:cubicBezTo>
                      <a:pt x="4" y="1"/>
                      <a:pt x="4" y="1"/>
                      <a:pt x="3" y="0"/>
                    </a:cubicBezTo>
                    <a:cubicBezTo>
                      <a:pt x="3" y="0"/>
                      <a:pt x="2" y="0"/>
                      <a:pt x="2" y="0"/>
                    </a:cubicBezTo>
                    <a:cubicBezTo>
                      <a:pt x="1" y="2"/>
                      <a:pt x="1" y="2"/>
                      <a:pt x="0" y="3"/>
                    </a:cubicBezTo>
                    <a:cubicBezTo>
                      <a:pt x="0" y="6"/>
                      <a:pt x="1" y="6"/>
                      <a:pt x="3" y="6"/>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568" name="Freeform 544"/>
              <p:cNvSpPr>
                <a:spLocks/>
              </p:cNvSpPr>
              <p:nvPr/>
            </p:nvSpPr>
            <p:spPr bwMode="auto">
              <a:xfrm>
                <a:off x="4984" y="2030"/>
                <a:ext cx="18" cy="23"/>
              </a:xfrm>
              <a:custGeom>
                <a:avLst/>
                <a:gdLst/>
                <a:ahLst/>
                <a:cxnLst>
                  <a:cxn ang="0">
                    <a:pos x="1" y="3"/>
                  </a:cxn>
                  <a:cxn ang="0">
                    <a:pos x="2" y="1"/>
                  </a:cxn>
                  <a:cxn ang="0">
                    <a:pos x="2" y="0"/>
                  </a:cxn>
                  <a:cxn ang="0">
                    <a:pos x="3" y="1"/>
                  </a:cxn>
                  <a:cxn ang="0">
                    <a:pos x="4" y="1"/>
                  </a:cxn>
                  <a:cxn ang="0">
                    <a:pos x="3" y="2"/>
                  </a:cxn>
                  <a:cxn ang="0">
                    <a:pos x="4" y="3"/>
                  </a:cxn>
                  <a:cxn ang="0">
                    <a:pos x="3" y="5"/>
                  </a:cxn>
                  <a:cxn ang="0">
                    <a:pos x="2" y="6"/>
                  </a:cxn>
                  <a:cxn ang="0">
                    <a:pos x="1" y="3"/>
                  </a:cxn>
                </a:cxnLst>
                <a:rect l="0" t="0" r="r" b="b"/>
                <a:pathLst>
                  <a:path w="5" h="6">
                    <a:moveTo>
                      <a:pt x="1" y="3"/>
                    </a:moveTo>
                    <a:cubicBezTo>
                      <a:pt x="1" y="2"/>
                      <a:pt x="1" y="2"/>
                      <a:pt x="2" y="1"/>
                    </a:cubicBezTo>
                    <a:cubicBezTo>
                      <a:pt x="2" y="1"/>
                      <a:pt x="2" y="0"/>
                      <a:pt x="2" y="0"/>
                    </a:cubicBezTo>
                    <a:cubicBezTo>
                      <a:pt x="3" y="0"/>
                      <a:pt x="3" y="0"/>
                      <a:pt x="3" y="1"/>
                    </a:cubicBezTo>
                    <a:cubicBezTo>
                      <a:pt x="4" y="1"/>
                      <a:pt x="4" y="1"/>
                      <a:pt x="4" y="1"/>
                    </a:cubicBezTo>
                    <a:cubicBezTo>
                      <a:pt x="4" y="2"/>
                      <a:pt x="4" y="2"/>
                      <a:pt x="3" y="2"/>
                    </a:cubicBezTo>
                    <a:cubicBezTo>
                      <a:pt x="4" y="2"/>
                      <a:pt x="4" y="3"/>
                      <a:pt x="4" y="3"/>
                    </a:cubicBezTo>
                    <a:cubicBezTo>
                      <a:pt x="5" y="4"/>
                      <a:pt x="5" y="5"/>
                      <a:pt x="3" y="5"/>
                    </a:cubicBezTo>
                    <a:cubicBezTo>
                      <a:pt x="3" y="6"/>
                      <a:pt x="2" y="6"/>
                      <a:pt x="2" y="6"/>
                    </a:cubicBezTo>
                    <a:cubicBezTo>
                      <a:pt x="1" y="6"/>
                      <a:pt x="0" y="5"/>
                      <a:pt x="1" y="3"/>
                    </a:cubicBezTo>
                    <a:close/>
                  </a:path>
                </a:pathLst>
              </a:custGeom>
              <a:solidFill>
                <a:srgbClr val="27805E"/>
              </a:solidFill>
              <a:ln w="9525">
                <a:noFill/>
                <a:round/>
                <a:headEnd/>
                <a:tailEnd/>
              </a:ln>
            </p:spPr>
            <p:txBody>
              <a:bodyPr/>
              <a:lstStyle/>
              <a:p>
                <a:pPr>
                  <a:defRPr/>
                </a:pPr>
                <a:endParaRPr lang="es-MX">
                  <a:latin typeface="Arial" charset="0"/>
                  <a:cs typeface="Arial" charset="0"/>
                </a:endParaRPr>
              </a:p>
            </p:txBody>
          </p:sp>
          <p:sp>
            <p:nvSpPr>
              <p:cNvPr id="1569" name="Freeform 545"/>
              <p:cNvSpPr>
                <a:spLocks/>
              </p:cNvSpPr>
              <p:nvPr/>
            </p:nvSpPr>
            <p:spPr bwMode="auto">
              <a:xfrm>
                <a:off x="4984" y="2034"/>
                <a:ext cx="18" cy="14"/>
              </a:xfrm>
              <a:custGeom>
                <a:avLst/>
                <a:gdLst/>
                <a:ahLst/>
                <a:cxnLst>
                  <a:cxn ang="0">
                    <a:pos x="0" y="2"/>
                  </a:cxn>
                  <a:cxn ang="0">
                    <a:pos x="1" y="0"/>
                  </a:cxn>
                  <a:cxn ang="0">
                    <a:pos x="1" y="0"/>
                  </a:cxn>
                  <a:cxn ang="0">
                    <a:pos x="2" y="0"/>
                  </a:cxn>
                  <a:cxn ang="0">
                    <a:pos x="3" y="1"/>
                  </a:cxn>
                  <a:cxn ang="0">
                    <a:pos x="2" y="1"/>
                  </a:cxn>
                  <a:cxn ang="0">
                    <a:pos x="3" y="2"/>
                  </a:cxn>
                  <a:cxn ang="0">
                    <a:pos x="2" y="4"/>
                  </a:cxn>
                  <a:cxn ang="0">
                    <a:pos x="1" y="4"/>
                  </a:cxn>
                  <a:cxn ang="0">
                    <a:pos x="0" y="2"/>
                  </a:cxn>
                </a:cxnLst>
                <a:rect l="0" t="0" r="r" b="b"/>
                <a:pathLst>
                  <a:path w="4" h="4">
                    <a:moveTo>
                      <a:pt x="0" y="2"/>
                    </a:moveTo>
                    <a:cubicBezTo>
                      <a:pt x="0" y="1"/>
                      <a:pt x="0" y="1"/>
                      <a:pt x="1" y="0"/>
                    </a:cubicBezTo>
                    <a:cubicBezTo>
                      <a:pt x="1" y="0"/>
                      <a:pt x="1" y="0"/>
                      <a:pt x="1" y="0"/>
                    </a:cubicBezTo>
                    <a:cubicBezTo>
                      <a:pt x="2" y="0"/>
                      <a:pt x="2" y="0"/>
                      <a:pt x="2" y="0"/>
                    </a:cubicBezTo>
                    <a:cubicBezTo>
                      <a:pt x="2" y="0"/>
                      <a:pt x="3" y="0"/>
                      <a:pt x="3" y="1"/>
                    </a:cubicBezTo>
                    <a:cubicBezTo>
                      <a:pt x="3" y="1"/>
                      <a:pt x="2" y="1"/>
                      <a:pt x="2" y="1"/>
                    </a:cubicBezTo>
                    <a:cubicBezTo>
                      <a:pt x="3" y="1"/>
                      <a:pt x="3" y="2"/>
                      <a:pt x="3" y="2"/>
                    </a:cubicBezTo>
                    <a:cubicBezTo>
                      <a:pt x="3" y="3"/>
                      <a:pt x="4" y="3"/>
                      <a:pt x="2" y="4"/>
                    </a:cubicBezTo>
                    <a:cubicBezTo>
                      <a:pt x="2" y="4"/>
                      <a:pt x="1" y="4"/>
                      <a:pt x="1" y="4"/>
                    </a:cubicBezTo>
                    <a:cubicBezTo>
                      <a:pt x="0" y="4"/>
                      <a:pt x="0" y="4"/>
                      <a:pt x="0" y="2"/>
                    </a:cubicBezTo>
                    <a:close/>
                  </a:path>
                </a:pathLst>
              </a:custGeom>
              <a:solidFill>
                <a:srgbClr val="569365"/>
              </a:solidFill>
              <a:ln w="9525">
                <a:noFill/>
                <a:round/>
                <a:headEnd/>
                <a:tailEnd/>
              </a:ln>
            </p:spPr>
            <p:txBody>
              <a:bodyPr/>
              <a:lstStyle/>
              <a:p>
                <a:pPr>
                  <a:defRPr/>
                </a:pPr>
                <a:endParaRPr lang="es-MX">
                  <a:latin typeface="Arial" charset="0"/>
                  <a:cs typeface="Arial" charset="0"/>
                </a:endParaRPr>
              </a:p>
            </p:txBody>
          </p:sp>
          <p:sp>
            <p:nvSpPr>
              <p:cNvPr id="1570" name="Freeform 546"/>
              <p:cNvSpPr>
                <a:spLocks/>
              </p:cNvSpPr>
              <p:nvPr/>
            </p:nvSpPr>
            <p:spPr bwMode="auto">
              <a:xfrm>
                <a:off x="4984" y="2034"/>
                <a:ext cx="14" cy="14"/>
              </a:xfrm>
              <a:custGeom>
                <a:avLst/>
                <a:gdLst/>
                <a:ahLst/>
                <a:cxnLst>
                  <a:cxn ang="0">
                    <a:pos x="0" y="2"/>
                  </a:cxn>
                  <a:cxn ang="0">
                    <a:pos x="1" y="1"/>
                  </a:cxn>
                  <a:cxn ang="0">
                    <a:pos x="1" y="0"/>
                  </a:cxn>
                  <a:cxn ang="0">
                    <a:pos x="2" y="0"/>
                  </a:cxn>
                  <a:cxn ang="0">
                    <a:pos x="2" y="1"/>
                  </a:cxn>
                  <a:cxn ang="0">
                    <a:pos x="2" y="1"/>
                  </a:cxn>
                  <a:cxn ang="0">
                    <a:pos x="2" y="2"/>
                  </a:cxn>
                  <a:cxn ang="0">
                    <a:pos x="2" y="4"/>
                  </a:cxn>
                  <a:cxn ang="0">
                    <a:pos x="1" y="4"/>
                  </a:cxn>
                  <a:cxn ang="0">
                    <a:pos x="0" y="2"/>
                  </a:cxn>
                </a:cxnLst>
                <a:rect l="0" t="0" r="r" b="b"/>
                <a:pathLst>
                  <a:path w="3" h="4">
                    <a:moveTo>
                      <a:pt x="0" y="2"/>
                    </a:moveTo>
                    <a:cubicBezTo>
                      <a:pt x="0" y="1"/>
                      <a:pt x="0" y="1"/>
                      <a:pt x="1" y="1"/>
                    </a:cubicBezTo>
                    <a:cubicBezTo>
                      <a:pt x="1" y="0"/>
                      <a:pt x="1" y="0"/>
                      <a:pt x="1" y="0"/>
                    </a:cubicBezTo>
                    <a:cubicBezTo>
                      <a:pt x="1" y="0"/>
                      <a:pt x="2" y="0"/>
                      <a:pt x="2" y="0"/>
                    </a:cubicBezTo>
                    <a:cubicBezTo>
                      <a:pt x="2" y="0"/>
                      <a:pt x="2" y="1"/>
                      <a:pt x="2" y="1"/>
                    </a:cubicBezTo>
                    <a:cubicBezTo>
                      <a:pt x="2" y="1"/>
                      <a:pt x="2" y="1"/>
                      <a:pt x="2" y="1"/>
                    </a:cubicBezTo>
                    <a:cubicBezTo>
                      <a:pt x="2" y="1"/>
                      <a:pt x="2" y="2"/>
                      <a:pt x="2" y="2"/>
                    </a:cubicBezTo>
                    <a:cubicBezTo>
                      <a:pt x="3" y="2"/>
                      <a:pt x="3" y="3"/>
                      <a:pt x="2" y="4"/>
                    </a:cubicBezTo>
                    <a:cubicBezTo>
                      <a:pt x="2" y="4"/>
                      <a:pt x="2" y="4"/>
                      <a:pt x="1" y="4"/>
                    </a:cubicBezTo>
                    <a:cubicBezTo>
                      <a:pt x="1" y="4"/>
                      <a:pt x="0" y="4"/>
                      <a:pt x="0" y="2"/>
                    </a:cubicBezTo>
                    <a:close/>
                  </a:path>
                </a:pathLst>
              </a:custGeom>
              <a:solidFill>
                <a:srgbClr val="7FA96C"/>
              </a:solidFill>
              <a:ln w="9525">
                <a:noFill/>
                <a:round/>
                <a:headEnd/>
                <a:tailEnd/>
              </a:ln>
            </p:spPr>
            <p:txBody>
              <a:bodyPr/>
              <a:lstStyle/>
              <a:p>
                <a:pPr>
                  <a:defRPr/>
                </a:pPr>
                <a:endParaRPr lang="es-MX">
                  <a:latin typeface="Arial" charset="0"/>
                  <a:cs typeface="Arial" charset="0"/>
                </a:endParaRPr>
              </a:p>
            </p:txBody>
          </p:sp>
          <p:sp>
            <p:nvSpPr>
              <p:cNvPr id="1571" name="Freeform 547"/>
              <p:cNvSpPr>
                <a:spLocks/>
              </p:cNvSpPr>
              <p:nvPr/>
            </p:nvSpPr>
            <p:spPr bwMode="auto">
              <a:xfrm>
                <a:off x="4984" y="2039"/>
                <a:ext cx="14" cy="9"/>
              </a:xfrm>
              <a:custGeom>
                <a:avLst/>
                <a:gdLst/>
                <a:ahLst/>
                <a:cxnLst>
                  <a:cxn ang="0">
                    <a:pos x="0" y="1"/>
                  </a:cxn>
                  <a:cxn ang="0">
                    <a:pos x="1" y="0"/>
                  </a:cxn>
                  <a:cxn ang="0">
                    <a:pos x="1" y="0"/>
                  </a:cxn>
                  <a:cxn ang="0">
                    <a:pos x="2" y="0"/>
                  </a:cxn>
                  <a:cxn ang="0">
                    <a:pos x="2" y="0"/>
                  </a:cxn>
                  <a:cxn ang="0">
                    <a:pos x="2" y="0"/>
                  </a:cxn>
                  <a:cxn ang="0">
                    <a:pos x="2" y="1"/>
                  </a:cxn>
                  <a:cxn ang="0">
                    <a:pos x="2" y="2"/>
                  </a:cxn>
                  <a:cxn ang="0">
                    <a:pos x="2" y="3"/>
                  </a:cxn>
                  <a:cxn ang="0">
                    <a:pos x="0" y="1"/>
                  </a:cxn>
                </a:cxnLst>
                <a:rect l="0" t="0" r="r" b="b"/>
                <a:pathLst>
                  <a:path w="3" h="3">
                    <a:moveTo>
                      <a:pt x="0" y="1"/>
                    </a:moveTo>
                    <a:cubicBezTo>
                      <a:pt x="0" y="1"/>
                      <a:pt x="0" y="1"/>
                      <a:pt x="1" y="0"/>
                    </a:cubicBezTo>
                    <a:cubicBezTo>
                      <a:pt x="1" y="0"/>
                      <a:pt x="1" y="0"/>
                      <a:pt x="1" y="0"/>
                    </a:cubicBezTo>
                    <a:cubicBezTo>
                      <a:pt x="1" y="0"/>
                      <a:pt x="1" y="0"/>
                      <a:pt x="2" y="0"/>
                    </a:cubicBezTo>
                    <a:cubicBezTo>
                      <a:pt x="2" y="0"/>
                      <a:pt x="2" y="0"/>
                      <a:pt x="2" y="0"/>
                    </a:cubicBezTo>
                    <a:cubicBezTo>
                      <a:pt x="2" y="0"/>
                      <a:pt x="2" y="0"/>
                      <a:pt x="2" y="0"/>
                    </a:cubicBezTo>
                    <a:cubicBezTo>
                      <a:pt x="2" y="0"/>
                      <a:pt x="2" y="1"/>
                      <a:pt x="2" y="1"/>
                    </a:cubicBezTo>
                    <a:cubicBezTo>
                      <a:pt x="3" y="1"/>
                      <a:pt x="3" y="2"/>
                      <a:pt x="2" y="2"/>
                    </a:cubicBezTo>
                    <a:cubicBezTo>
                      <a:pt x="2" y="2"/>
                      <a:pt x="2" y="3"/>
                      <a:pt x="2" y="3"/>
                    </a:cubicBezTo>
                    <a:cubicBezTo>
                      <a:pt x="1" y="3"/>
                      <a:pt x="0" y="3"/>
                      <a:pt x="0" y="1"/>
                    </a:cubicBezTo>
                    <a:close/>
                  </a:path>
                </a:pathLst>
              </a:custGeom>
              <a:solidFill>
                <a:srgbClr val="B4CA71"/>
              </a:solidFill>
              <a:ln w="9525">
                <a:noFill/>
                <a:round/>
                <a:headEnd/>
                <a:tailEnd/>
              </a:ln>
            </p:spPr>
            <p:txBody>
              <a:bodyPr/>
              <a:lstStyle/>
              <a:p>
                <a:pPr>
                  <a:defRPr/>
                </a:pPr>
                <a:endParaRPr lang="es-MX">
                  <a:latin typeface="Arial" charset="0"/>
                  <a:cs typeface="Arial" charset="0"/>
                </a:endParaRPr>
              </a:p>
            </p:txBody>
          </p:sp>
          <p:sp>
            <p:nvSpPr>
              <p:cNvPr id="1572" name="Freeform 548"/>
              <p:cNvSpPr>
                <a:spLocks/>
              </p:cNvSpPr>
              <p:nvPr/>
            </p:nvSpPr>
            <p:spPr bwMode="auto">
              <a:xfrm>
                <a:off x="4988" y="2043"/>
                <a:ext cx="14" cy="5"/>
              </a:xfrm>
              <a:custGeom>
                <a:avLst/>
                <a:gdLst/>
                <a:ahLst/>
                <a:cxnLst>
                  <a:cxn ang="0">
                    <a:pos x="0" y="1"/>
                  </a:cxn>
                  <a:cxn ang="0">
                    <a:pos x="4" y="0"/>
                  </a:cxn>
                  <a:cxn ang="0">
                    <a:pos x="1" y="0"/>
                  </a:cxn>
                  <a:cxn ang="0">
                    <a:pos x="0" y="1"/>
                  </a:cxn>
                </a:cxnLst>
                <a:rect l="0" t="0" r="r" b="b"/>
                <a:pathLst>
                  <a:path w="4" h="2">
                    <a:moveTo>
                      <a:pt x="0" y="1"/>
                    </a:moveTo>
                    <a:cubicBezTo>
                      <a:pt x="3" y="2"/>
                      <a:pt x="3" y="0"/>
                      <a:pt x="4" y="0"/>
                    </a:cubicBezTo>
                    <a:cubicBezTo>
                      <a:pt x="4" y="0"/>
                      <a:pt x="1" y="1"/>
                      <a:pt x="1" y="0"/>
                    </a:cubicBezTo>
                    <a:cubicBezTo>
                      <a:pt x="1" y="0"/>
                      <a:pt x="0" y="1"/>
                      <a:pt x="0" y="1"/>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573" name="Freeform 549"/>
              <p:cNvSpPr>
                <a:spLocks/>
              </p:cNvSpPr>
              <p:nvPr/>
            </p:nvSpPr>
            <p:spPr bwMode="auto">
              <a:xfrm>
                <a:off x="4988" y="2043"/>
                <a:ext cx="14" cy="5"/>
              </a:xfrm>
              <a:custGeom>
                <a:avLst/>
                <a:gdLst/>
                <a:ahLst/>
                <a:cxnLst>
                  <a:cxn ang="0">
                    <a:pos x="0" y="1"/>
                  </a:cxn>
                  <a:cxn ang="0">
                    <a:pos x="4" y="0"/>
                  </a:cxn>
                  <a:cxn ang="0">
                    <a:pos x="1" y="0"/>
                  </a:cxn>
                  <a:cxn ang="0">
                    <a:pos x="0" y="1"/>
                  </a:cxn>
                </a:cxnLst>
                <a:rect l="0" t="0" r="r" b="b"/>
                <a:pathLst>
                  <a:path w="4" h="2">
                    <a:moveTo>
                      <a:pt x="0" y="1"/>
                    </a:moveTo>
                    <a:cubicBezTo>
                      <a:pt x="3" y="2"/>
                      <a:pt x="3" y="0"/>
                      <a:pt x="4" y="0"/>
                    </a:cubicBezTo>
                    <a:cubicBezTo>
                      <a:pt x="4" y="0"/>
                      <a:pt x="1" y="1"/>
                      <a:pt x="1" y="0"/>
                    </a:cubicBezTo>
                    <a:cubicBezTo>
                      <a:pt x="1" y="0"/>
                      <a:pt x="0" y="1"/>
                      <a:pt x="0" y="1"/>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574" name="Freeform 550"/>
              <p:cNvSpPr>
                <a:spLocks/>
              </p:cNvSpPr>
              <p:nvPr/>
            </p:nvSpPr>
            <p:spPr bwMode="auto">
              <a:xfrm>
                <a:off x="4401" y="1742"/>
                <a:ext cx="41" cy="50"/>
              </a:xfrm>
              <a:custGeom>
                <a:avLst/>
                <a:gdLst/>
                <a:ahLst/>
                <a:cxnLst>
                  <a:cxn ang="0">
                    <a:pos x="8" y="2"/>
                  </a:cxn>
                  <a:cxn ang="0">
                    <a:pos x="11" y="13"/>
                  </a:cxn>
                  <a:cxn ang="0">
                    <a:pos x="9" y="15"/>
                  </a:cxn>
                  <a:cxn ang="0">
                    <a:pos x="8" y="15"/>
                  </a:cxn>
                  <a:cxn ang="0">
                    <a:pos x="8" y="14"/>
                  </a:cxn>
                  <a:cxn ang="0">
                    <a:pos x="6" y="10"/>
                  </a:cxn>
                  <a:cxn ang="0">
                    <a:pos x="5" y="0"/>
                  </a:cxn>
                  <a:cxn ang="0">
                    <a:pos x="8" y="2"/>
                  </a:cxn>
                </a:cxnLst>
                <a:rect l="0" t="0" r="r" b="b"/>
                <a:pathLst>
                  <a:path w="12" h="15">
                    <a:moveTo>
                      <a:pt x="8" y="2"/>
                    </a:moveTo>
                    <a:cubicBezTo>
                      <a:pt x="8" y="6"/>
                      <a:pt x="9" y="10"/>
                      <a:pt x="11" y="13"/>
                    </a:cubicBezTo>
                    <a:cubicBezTo>
                      <a:pt x="12" y="14"/>
                      <a:pt x="10" y="15"/>
                      <a:pt x="9" y="15"/>
                    </a:cubicBezTo>
                    <a:cubicBezTo>
                      <a:pt x="9" y="15"/>
                      <a:pt x="9" y="15"/>
                      <a:pt x="8" y="15"/>
                    </a:cubicBezTo>
                    <a:cubicBezTo>
                      <a:pt x="8" y="15"/>
                      <a:pt x="8" y="14"/>
                      <a:pt x="8" y="14"/>
                    </a:cubicBezTo>
                    <a:cubicBezTo>
                      <a:pt x="7" y="13"/>
                      <a:pt x="7" y="10"/>
                      <a:pt x="6" y="10"/>
                    </a:cubicBezTo>
                    <a:cubicBezTo>
                      <a:pt x="0" y="5"/>
                      <a:pt x="2" y="1"/>
                      <a:pt x="5" y="0"/>
                    </a:cubicBezTo>
                    <a:cubicBezTo>
                      <a:pt x="6" y="0"/>
                      <a:pt x="8" y="0"/>
                      <a:pt x="8" y="2"/>
                    </a:cubicBezTo>
                    <a:close/>
                  </a:path>
                </a:pathLst>
              </a:custGeom>
              <a:solidFill>
                <a:srgbClr val="F05E33"/>
              </a:solidFill>
              <a:ln w="9525">
                <a:noFill/>
                <a:round/>
                <a:headEnd/>
                <a:tailEnd/>
              </a:ln>
            </p:spPr>
            <p:txBody>
              <a:bodyPr/>
              <a:lstStyle/>
              <a:p>
                <a:pPr>
                  <a:defRPr/>
                </a:pPr>
                <a:endParaRPr lang="es-MX">
                  <a:latin typeface="Arial" charset="0"/>
                  <a:cs typeface="Arial" charset="0"/>
                </a:endParaRPr>
              </a:p>
            </p:txBody>
          </p:sp>
          <p:sp>
            <p:nvSpPr>
              <p:cNvPr id="1575" name="Freeform 551"/>
              <p:cNvSpPr>
                <a:spLocks/>
              </p:cNvSpPr>
              <p:nvPr/>
            </p:nvSpPr>
            <p:spPr bwMode="auto">
              <a:xfrm>
                <a:off x="4401" y="1742"/>
                <a:ext cx="41" cy="46"/>
              </a:xfrm>
              <a:custGeom>
                <a:avLst/>
                <a:gdLst/>
                <a:ahLst/>
                <a:cxnLst>
                  <a:cxn ang="0">
                    <a:pos x="6" y="3"/>
                  </a:cxn>
                  <a:cxn ang="0">
                    <a:pos x="9" y="12"/>
                  </a:cxn>
                  <a:cxn ang="0">
                    <a:pos x="8" y="14"/>
                  </a:cxn>
                  <a:cxn ang="0">
                    <a:pos x="8" y="14"/>
                  </a:cxn>
                  <a:cxn ang="0">
                    <a:pos x="7" y="14"/>
                  </a:cxn>
                  <a:cxn ang="0">
                    <a:pos x="5" y="10"/>
                  </a:cxn>
                  <a:cxn ang="0">
                    <a:pos x="3" y="1"/>
                  </a:cxn>
                  <a:cxn ang="0">
                    <a:pos x="6" y="3"/>
                  </a:cxn>
                </a:cxnLst>
                <a:rect l="0" t="0" r="r" b="b"/>
                <a:pathLst>
                  <a:path w="10" h="14">
                    <a:moveTo>
                      <a:pt x="6" y="3"/>
                    </a:moveTo>
                    <a:cubicBezTo>
                      <a:pt x="6" y="6"/>
                      <a:pt x="7" y="9"/>
                      <a:pt x="9" y="12"/>
                    </a:cubicBezTo>
                    <a:cubicBezTo>
                      <a:pt x="10" y="13"/>
                      <a:pt x="9" y="14"/>
                      <a:pt x="8" y="14"/>
                    </a:cubicBezTo>
                    <a:cubicBezTo>
                      <a:pt x="8" y="14"/>
                      <a:pt x="8" y="14"/>
                      <a:pt x="8" y="14"/>
                    </a:cubicBezTo>
                    <a:cubicBezTo>
                      <a:pt x="7" y="14"/>
                      <a:pt x="7" y="14"/>
                      <a:pt x="7" y="14"/>
                    </a:cubicBezTo>
                    <a:cubicBezTo>
                      <a:pt x="6" y="13"/>
                      <a:pt x="6" y="11"/>
                      <a:pt x="5" y="10"/>
                    </a:cubicBezTo>
                    <a:cubicBezTo>
                      <a:pt x="0" y="6"/>
                      <a:pt x="2" y="1"/>
                      <a:pt x="3" y="1"/>
                    </a:cubicBezTo>
                    <a:cubicBezTo>
                      <a:pt x="4" y="1"/>
                      <a:pt x="6" y="0"/>
                      <a:pt x="6" y="3"/>
                    </a:cubicBezTo>
                    <a:close/>
                  </a:path>
                </a:pathLst>
              </a:custGeom>
              <a:solidFill>
                <a:srgbClr val="F47B44"/>
              </a:solidFill>
              <a:ln w="9525">
                <a:noFill/>
                <a:round/>
                <a:headEnd/>
                <a:tailEnd/>
              </a:ln>
            </p:spPr>
            <p:txBody>
              <a:bodyPr/>
              <a:lstStyle/>
              <a:p>
                <a:pPr>
                  <a:defRPr/>
                </a:pPr>
                <a:endParaRPr lang="es-MX">
                  <a:latin typeface="Arial" charset="0"/>
                  <a:cs typeface="Arial" charset="0"/>
                </a:endParaRPr>
              </a:p>
            </p:txBody>
          </p:sp>
          <p:sp>
            <p:nvSpPr>
              <p:cNvPr id="1576" name="Freeform 552"/>
              <p:cNvSpPr>
                <a:spLocks/>
              </p:cNvSpPr>
              <p:nvPr/>
            </p:nvSpPr>
            <p:spPr bwMode="auto">
              <a:xfrm>
                <a:off x="4410" y="1742"/>
                <a:ext cx="28" cy="46"/>
              </a:xfrm>
              <a:custGeom>
                <a:avLst/>
                <a:gdLst/>
                <a:ahLst/>
                <a:cxnLst>
                  <a:cxn ang="0">
                    <a:pos x="3" y="3"/>
                  </a:cxn>
                  <a:cxn ang="0">
                    <a:pos x="6" y="12"/>
                  </a:cxn>
                  <a:cxn ang="0">
                    <a:pos x="6" y="13"/>
                  </a:cxn>
                  <a:cxn ang="0">
                    <a:pos x="6" y="13"/>
                  </a:cxn>
                  <a:cxn ang="0">
                    <a:pos x="5" y="13"/>
                  </a:cxn>
                  <a:cxn ang="0">
                    <a:pos x="4" y="10"/>
                  </a:cxn>
                  <a:cxn ang="0">
                    <a:pos x="1" y="2"/>
                  </a:cxn>
                  <a:cxn ang="0">
                    <a:pos x="3" y="3"/>
                  </a:cxn>
                </a:cxnLst>
                <a:rect l="0" t="0" r="r" b="b"/>
                <a:pathLst>
                  <a:path w="7" h="14">
                    <a:moveTo>
                      <a:pt x="3" y="3"/>
                    </a:moveTo>
                    <a:cubicBezTo>
                      <a:pt x="3" y="5"/>
                      <a:pt x="5" y="9"/>
                      <a:pt x="6" y="12"/>
                    </a:cubicBezTo>
                    <a:cubicBezTo>
                      <a:pt x="7" y="12"/>
                      <a:pt x="6" y="13"/>
                      <a:pt x="6" y="13"/>
                    </a:cubicBezTo>
                    <a:cubicBezTo>
                      <a:pt x="6" y="13"/>
                      <a:pt x="6" y="13"/>
                      <a:pt x="6" y="13"/>
                    </a:cubicBezTo>
                    <a:cubicBezTo>
                      <a:pt x="6" y="14"/>
                      <a:pt x="5" y="14"/>
                      <a:pt x="5" y="13"/>
                    </a:cubicBezTo>
                    <a:cubicBezTo>
                      <a:pt x="5" y="12"/>
                      <a:pt x="4" y="11"/>
                      <a:pt x="4" y="10"/>
                    </a:cubicBezTo>
                    <a:cubicBezTo>
                      <a:pt x="0" y="6"/>
                      <a:pt x="0" y="2"/>
                      <a:pt x="1" y="2"/>
                    </a:cubicBezTo>
                    <a:cubicBezTo>
                      <a:pt x="1" y="1"/>
                      <a:pt x="3" y="0"/>
                      <a:pt x="3" y="3"/>
                    </a:cubicBezTo>
                    <a:close/>
                  </a:path>
                </a:pathLst>
              </a:custGeom>
              <a:solidFill>
                <a:srgbClr val="F89A54"/>
              </a:solidFill>
              <a:ln w="9525">
                <a:noFill/>
                <a:round/>
                <a:headEnd/>
                <a:tailEnd/>
              </a:ln>
            </p:spPr>
            <p:txBody>
              <a:bodyPr/>
              <a:lstStyle/>
              <a:p>
                <a:pPr>
                  <a:defRPr/>
                </a:pPr>
                <a:endParaRPr lang="es-MX">
                  <a:latin typeface="Arial" charset="0"/>
                  <a:cs typeface="Arial" charset="0"/>
                </a:endParaRPr>
              </a:p>
            </p:txBody>
          </p:sp>
          <p:sp>
            <p:nvSpPr>
              <p:cNvPr id="1577" name="Freeform 553"/>
              <p:cNvSpPr>
                <a:spLocks/>
              </p:cNvSpPr>
              <p:nvPr/>
            </p:nvSpPr>
            <p:spPr bwMode="auto">
              <a:xfrm>
                <a:off x="4410" y="1742"/>
                <a:ext cx="23" cy="46"/>
              </a:xfrm>
              <a:custGeom>
                <a:avLst/>
                <a:gdLst/>
                <a:ahLst/>
                <a:cxnLst>
                  <a:cxn ang="0">
                    <a:pos x="3" y="3"/>
                  </a:cxn>
                  <a:cxn ang="0">
                    <a:pos x="6" y="11"/>
                  </a:cxn>
                  <a:cxn ang="0">
                    <a:pos x="6" y="13"/>
                  </a:cxn>
                  <a:cxn ang="0">
                    <a:pos x="6" y="13"/>
                  </a:cxn>
                  <a:cxn ang="0">
                    <a:pos x="5" y="13"/>
                  </a:cxn>
                  <a:cxn ang="0">
                    <a:pos x="4" y="10"/>
                  </a:cxn>
                  <a:cxn ang="0">
                    <a:pos x="1" y="2"/>
                  </a:cxn>
                  <a:cxn ang="0">
                    <a:pos x="3" y="3"/>
                  </a:cxn>
                </a:cxnLst>
                <a:rect l="0" t="0" r="r" b="b"/>
                <a:pathLst>
                  <a:path w="6" h="13">
                    <a:moveTo>
                      <a:pt x="3" y="3"/>
                    </a:moveTo>
                    <a:cubicBezTo>
                      <a:pt x="3" y="5"/>
                      <a:pt x="4" y="9"/>
                      <a:pt x="6" y="11"/>
                    </a:cubicBezTo>
                    <a:cubicBezTo>
                      <a:pt x="6" y="12"/>
                      <a:pt x="6" y="12"/>
                      <a:pt x="6" y="13"/>
                    </a:cubicBezTo>
                    <a:cubicBezTo>
                      <a:pt x="6" y="13"/>
                      <a:pt x="6" y="13"/>
                      <a:pt x="6" y="13"/>
                    </a:cubicBezTo>
                    <a:cubicBezTo>
                      <a:pt x="6" y="13"/>
                      <a:pt x="6" y="13"/>
                      <a:pt x="5" y="13"/>
                    </a:cubicBezTo>
                    <a:cubicBezTo>
                      <a:pt x="5" y="12"/>
                      <a:pt x="5" y="11"/>
                      <a:pt x="4" y="10"/>
                    </a:cubicBezTo>
                    <a:cubicBezTo>
                      <a:pt x="2" y="7"/>
                      <a:pt x="1" y="3"/>
                      <a:pt x="1" y="2"/>
                    </a:cubicBezTo>
                    <a:cubicBezTo>
                      <a:pt x="0" y="2"/>
                      <a:pt x="3" y="0"/>
                      <a:pt x="3" y="3"/>
                    </a:cubicBezTo>
                    <a:close/>
                  </a:path>
                </a:pathLst>
              </a:custGeom>
              <a:solidFill>
                <a:srgbClr val="FCBF62"/>
              </a:solidFill>
              <a:ln w="9525">
                <a:noFill/>
                <a:round/>
                <a:headEnd/>
                <a:tailEnd/>
              </a:ln>
            </p:spPr>
            <p:txBody>
              <a:bodyPr/>
              <a:lstStyle/>
              <a:p>
                <a:pPr>
                  <a:defRPr/>
                </a:pPr>
                <a:endParaRPr lang="es-MX">
                  <a:latin typeface="Arial" charset="0"/>
                  <a:cs typeface="Arial" charset="0"/>
                </a:endParaRPr>
              </a:p>
            </p:txBody>
          </p:sp>
          <p:sp>
            <p:nvSpPr>
              <p:cNvPr id="1578" name="Freeform 554"/>
              <p:cNvSpPr>
                <a:spLocks/>
              </p:cNvSpPr>
              <p:nvPr/>
            </p:nvSpPr>
            <p:spPr bwMode="auto">
              <a:xfrm>
                <a:off x="4410" y="1788"/>
                <a:ext cx="69" cy="78"/>
              </a:xfrm>
              <a:custGeom>
                <a:avLst/>
                <a:gdLst/>
                <a:ahLst/>
                <a:cxnLst>
                  <a:cxn ang="0">
                    <a:pos x="2" y="10"/>
                  </a:cxn>
                  <a:cxn ang="0">
                    <a:pos x="15" y="21"/>
                  </a:cxn>
                  <a:cxn ang="0">
                    <a:pos x="20" y="16"/>
                  </a:cxn>
                  <a:cxn ang="0">
                    <a:pos x="14" y="4"/>
                  </a:cxn>
                  <a:cxn ang="0">
                    <a:pos x="2" y="10"/>
                  </a:cxn>
                </a:cxnLst>
                <a:rect l="0" t="0" r="r" b="b"/>
                <a:pathLst>
                  <a:path w="21" h="21">
                    <a:moveTo>
                      <a:pt x="2" y="10"/>
                    </a:moveTo>
                    <a:cubicBezTo>
                      <a:pt x="2" y="10"/>
                      <a:pt x="0" y="18"/>
                      <a:pt x="15" y="21"/>
                    </a:cubicBezTo>
                    <a:cubicBezTo>
                      <a:pt x="15" y="21"/>
                      <a:pt x="19" y="20"/>
                      <a:pt x="20" y="16"/>
                    </a:cubicBezTo>
                    <a:cubicBezTo>
                      <a:pt x="20" y="16"/>
                      <a:pt x="21" y="6"/>
                      <a:pt x="14" y="4"/>
                    </a:cubicBezTo>
                    <a:cubicBezTo>
                      <a:pt x="14" y="4"/>
                      <a:pt x="9" y="0"/>
                      <a:pt x="2" y="10"/>
                    </a:cubicBezTo>
                    <a:close/>
                  </a:path>
                </a:pathLst>
              </a:custGeom>
              <a:solidFill>
                <a:srgbClr val="EB3C21"/>
              </a:solidFill>
              <a:ln w="9525">
                <a:noFill/>
                <a:round/>
                <a:headEnd/>
                <a:tailEnd/>
              </a:ln>
            </p:spPr>
            <p:txBody>
              <a:bodyPr/>
              <a:lstStyle/>
              <a:p>
                <a:pPr>
                  <a:defRPr/>
                </a:pPr>
                <a:endParaRPr lang="es-MX">
                  <a:latin typeface="Arial" charset="0"/>
                  <a:cs typeface="Arial" charset="0"/>
                </a:endParaRPr>
              </a:p>
            </p:txBody>
          </p:sp>
          <p:sp>
            <p:nvSpPr>
              <p:cNvPr id="1579" name="Freeform 555"/>
              <p:cNvSpPr>
                <a:spLocks/>
              </p:cNvSpPr>
              <p:nvPr/>
            </p:nvSpPr>
            <p:spPr bwMode="auto">
              <a:xfrm>
                <a:off x="4410" y="1802"/>
                <a:ext cx="64" cy="64"/>
              </a:xfrm>
              <a:custGeom>
                <a:avLst/>
                <a:gdLst/>
                <a:ahLst/>
                <a:cxnLst>
                  <a:cxn ang="0">
                    <a:pos x="2" y="6"/>
                  </a:cxn>
                  <a:cxn ang="0">
                    <a:pos x="8" y="2"/>
                  </a:cxn>
                  <a:cxn ang="0">
                    <a:pos x="13" y="1"/>
                  </a:cxn>
                  <a:cxn ang="0">
                    <a:pos x="18" y="12"/>
                  </a:cxn>
                  <a:cxn ang="0">
                    <a:pos x="18" y="12"/>
                  </a:cxn>
                  <a:cxn ang="0">
                    <a:pos x="14" y="16"/>
                  </a:cxn>
                  <a:cxn ang="0">
                    <a:pos x="13" y="17"/>
                  </a:cxn>
                  <a:cxn ang="0">
                    <a:pos x="2" y="6"/>
                  </a:cxn>
                </a:cxnLst>
                <a:rect l="0" t="0" r="r" b="b"/>
                <a:pathLst>
                  <a:path w="18" h="17">
                    <a:moveTo>
                      <a:pt x="2" y="6"/>
                    </a:moveTo>
                    <a:cubicBezTo>
                      <a:pt x="4" y="3"/>
                      <a:pt x="7" y="3"/>
                      <a:pt x="8" y="2"/>
                    </a:cubicBezTo>
                    <a:cubicBezTo>
                      <a:pt x="11" y="1"/>
                      <a:pt x="13" y="0"/>
                      <a:pt x="13" y="1"/>
                    </a:cubicBezTo>
                    <a:cubicBezTo>
                      <a:pt x="18" y="3"/>
                      <a:pt x="18" y="10"/>
                      <a:pt x="18" y="12"/>
                    </a:cubicBezTo>
                    <a:cubicBezTo>
                      <a:pt x="18" y="12"/>
                      <a:pt x="18" y="12"/>
                      <a:pt x="18" y="12"/>
                    </a:cubicBezTo>
                    <a:cubicBezTo>
                      <a:pt x="18" y="15"/>
                      <a:pt x="15" y="16"/>
                      <a:pt x="14" y="16"/>
                    </a:cubicBezTo>
                    <a:cubicBezTo>
                      <a:pt x="14" y="17"/>
                      <a:pt x="13" y="17"/>
                      <a:pt x="13" y="17"/>
                    </a:cubicBezTo>
                    <a:cubicBezTo>
                      <a:pt x="0" y="14"/>
                      <a:pt x="2" y="6"/>
                      <a:pt x="2" y="6"/>
                    </a:cubicBezTo>
                    <a:close/>
                  </a:path>
                </a:pathLst>
              </a:custGeom>
              <a:solidFill>
                <a:srgbClr val="F05E33"/>
              </a:solidFill>
              <a:ln w="9525">
                <a:noFill/>
                <a:round/>
                <a:headEnd/>
                <a:tailEnd/>
              </a:ln>
            </p:spPr>
            <p:txBody>
              <a:bodyPr/>
              <a:lstStyle/>
              <a:p>
                <a:pPr>
                  <a:defRPr/>
                </a:pPr>
                <a:endParaRPr lang="es-MX">
                  <a:latin typeface="Arial" charset="0"/>
                  <a:cs typeface="Arial" charset="0"/>
                </a:endParaRPr>
              </a:p>
            </p:txBody>
          </p:sp>
          <p:sp>
            <p:nvSpPr>
              <p:cNvPr id="1580" name="Freeform 556"/>
              <p:cNvSpPr>
                <a:spLocks/>
              </p:cNvSpPr>
              <p:nvPr/>
            </p:nvSpPr>
            <p:spPr bwMode="auto">
              <a:xfrm>
                <a:off x="4424" y="1806"/>
                <a:ext cx="60" cy="55"/>
              </a:xfrm>
              <a:custGeom>
                <a:avLst/>
                <a:gdLst/>
                <a:ahLst/>
                <a:cxnLst>
                  <a:cxn ang="0">
                    <a:pos x="2" y="4"/>
                  </a:cxn>
                  <a:cxn ang="0">
                    <a:pos x="8" y="1"/>
                  </a:cxn>
                  <a:cxn ang="0">
                    <a:pos x="12" y="1"/>
                  </a:cxn>
                  <a:cxn ang="0">
                    <a:pos x="17" y="11"/>
                  </a:cxn>
                  <a:cxn ang="0">
                    <a:pos x="17" y="11"/>
                  </a:cxn>
                  <a:cxn ang="0">
                    <a:pos x="12" y="15"/>
                  </a:cxn>
                  <a:cxn ang="0">
                    <a:pos x="12" y="15"/>
                  </a:cxn>
                  <a:cxn ang="0">
                    <a:pos x="2" y="4"/>
                  </a:cxn>
                </a:cxnLst>
                <a:rect l="0" t="0" r="r" b="b"/>
                <a:pathLst>
                  <a:path w="17" h="15">
                    <a:moveTo>
                      <a:pt x="2" y="4"/>
                    </a:moveTo>
                    <a:cubicBezTo>
                      <a:pt x="5" y="2"/>
                      <a:pt x="6" y="2"/>
                      <a:pt x="8" y="1"/>
                    </a:cubicBezTo>
                    <a:cubicBezTo>
                      <a:pt x="10" y="0"/>
                      <a:pt x="12" y="0"/>
                      <a:pt x="12" y="1"/>
                    </a:cubicBezTo>
                    <a:cubicBezTo>
                      <a:pt x="16" y="3"/>
                      <a:pt x="17" y="9"/>
                      <a:pt x="17" y="11"/>
                    </a:cubicBezTo>
                    <a:cubicBezTo>
                      <a:pt x="17" y="11"/>
                      <a:pt x="17" y="11"/>
                      <a:pt x="17" y="11"/>
                    </a:cubicBezTo>
                    <a:cubicBezTo>
                      <a:pt x="16" y="14"/>
                      <a:pt x="13" y="15"/>
                      <a:pt x="12" y="15"/>
                    </a:cubicBezTo>
                    <a:cubicBezTo>
                      <a:pt x="12" y="15"/>
                      <a:pt x="12" y="15"/>
                      <a:pt x="12" y="15"/>
                    </a:cubicBezTo>
                    <a:cubicBezTo>
                      <a:pt x="0" y="12"/>
                      <a:pt x="2" y="4"/>
                      <a:pt x="2" y="4"/>
                    </a:cubicBezTo>
                    <a:close/>
                  </a:path>
                </a:pathLst>
              </a:custGeom>
              <a:solidFill>
                <a:srgbClr val="F47B44"/>
              </a:solidFill>
              <a:ln w="9525">
                <a:noFill/>
                <a:round/>
                <a:headEnd/>
                <a:tailEnd/>
              </a:ln>
            </p:spPr>
            <p:txBody>
              <a:bodyPr/>
              <a:lstStyle/>
              <a:p>
                <a:pPr>
                  <a:defRPr/>
                </a:pPr>
                <a:endParaRPr lang="es-MX">
                  <a:latin typeface="Arial" charset="0"/>
                  <a:cs typeface="Arial" charset="0"/>
                </a:endParaRPr>
              </a:p>
            </p:txBody>
          </p:sp>
          <p:sp>
            <p:nvSpPr>
              <p:cNvPr id="1581" name="Freeform 557"/>
              <p:cNvSpPr>
                <a:spLocks/>
              </p:cNvSpPr>
              <p:nvPr/>
            </p:nvSpPr>
            <p:spPr bwMode="auto">
              <a:xfrm>
                <a:off x="4424" y="1811"/>
                <a:ext cx="55" cy="50"/>
              </a:xfrm>
              <a:custGeom>
                <a:avLst/>
                <a:gdLst/>
                <a:ahLst/>
                <a:cxnLst>
                  <a:cxn ang="0">
                    <a:pos x="1" y="3"/>
                  </a:cxn>
                  <a:cxn ang="0">
                    <a:pos x="6" y="0"/>
                  </a:cxn>
                  <a:cxn ang="0">
                    <a:pos x="10" y="1"/>
                  </a:cxn>
                  <a:cxn ang="0">
                    <a:pos x="14" y="10"/>
                  </a:cxn>
                  <a:cxn ang="0">
                    <a:pos x="14" y="10"/>
                  </a:cxn>
                  <a:cxn ang="0">
                    <a:pos x="10" y="13"/>
                  </a:cxn>
                  <a:cxn ang="0">
                    <a:pos x="10" y="13"/>
                  </a:cxn>
                  <a:cxn ang="0">
                    <a:pos x="1" y="3"/>
                  </a:cxn>
                </a:cxnLst>
                <a:rect l="0" t="0" r="r" b="b"/>
                <a:pathLst>
                  <a:path w="14" h="14">
                    <a:moveTo>
                      <a:pt x="1" y="3"/>
                    </a:moveTo>
                    <a:cubicBezTo>
                      <a:pt x="4" y="0"/>
                      <a:pt x="5" y="1"/>
                      <a:pt x="6" y="0"/>
                    </a:cubicBezTo>
                    <a:cubicBezTo>
                      <a:pt x="8" y="0"/>
                      <a:pt x="9" y="0"/>
                      <a:pt x="10" y="1"/>
                    </a:cubicBezTo>
                    <a:cubicBezTo>
                      <a:pt x="13" y="4"/>
                      <a:pt x="14" y="9"/>
                      <a:pt x="14" y="10"/>
                    </a:cubicBezTo>
                    <a:cubicBezTo>
                      <a:pt x="14" y="10"/>
                      <a:pt x="14" y="10"/>
                      <a:pt x="14" y="10"/>
                    </a:cubicBezTo>
                    <a:cubicBezTo>
                      <a:pt x="13" y="13"/>
                      <a:pt x="11" y="13"/>
                      <a:pt x="10" y="13"/>
                    </a:cubicBezTo>
                    <a:cubicBezTo>
                      <a:pt x="10" y="14"/>
                      <a:pt x="10" y="13"/>
                      <a:pt x="10" y="13"/>
                    </a:cubicBezTo>
                    <a:cubicBezTo>
                      <a:pt x="0" y="10"/>
                      <a:pt x="1" y="3"/>
                      <a:pt x="1" y="3"/>
                    </a:cubicBezTo>
                    <a:close/>
                  </a:path>
                </a:pathLst>
              </a:custGeom>
              <a:solidFill>
                <a:srgbClr val="F89A54"/>
              </a:solidFill>
              <a:ln w="9525">
                <a:noFill/>
                <a:round/>
                <a:headEnd/>
                <a:tailEnd/>
              </a:ln>
            </p:spPr>
            <p:txBody>
              <a:bodyPr/>
              <a:lstStyle/>
              <a:p>
                <a:pPr>
                  <a:defRPr/>
                </a:pPr>
                <a:endParaRPr lang="es-MX">
                  <a:latin typeface="Arial" charset="0"/>
                  <a:cs typeface="Arial" charset="0"/>
                </a:endParaRPr>
              </a:p>
            </p:txBody>
          </p:sp>
          <p:sp>
            <p:nvSpPr>
              <p:cNvPr id="1582" name="Freeform 558"/>
              <p:cNvSpPr>
                <a:spLocks/>
              </p:cNvSpPr>
              <p:nvPr/>
            </p:nvSpPr>
            <p:spPr bwMode="auto">
              <a:xfrm>
                <a:off x="4433" y="1811"/>
                <a:ext cx="37" cy="46"/>
              </a:xfrm>
              <a:custGeom>
                <a:avLst/>
                <a:gdLst/>
                <a:ahLst/>
                <a:cxnLst>
                  <a:cxn ang="0">
                    <a:pos x="1" y="3"/>
                  </a:cxn>
                  <a:cxn ang="0">
                    <a:pos x="6" y="1"/>
                  </a:cxn>
                  <a:cxn ang="0">
                    <a:pos x="9" y="2"/>
                  </a:cxn>
                  <a:cxn ang="0">
                    <a:pos x="12" y="10"/>
                  </a:cxn>
                  <a:cxn ang="0">
                    <a:pos x="12" y="11"/>
                  </a:cxn>
                  <a:cxn ang="0">
                    <a:pos x="9" y="13"/>
                  </a:cxn>
                  <a:cxn ang="0">
                    <a:pos x="8" y="13"/>
                  </a:cxn>
                  <a:cxn ang="0">
                    <a:pos x="1" y="3"/>
                  </a:cxn>
                </a:cxnLst>
                <a:rect l="0" t="0" r="r" b="b"/>
                <a:pathLst>
                  <a:path w="12" h="13">
                    <a:moveTo>
                      <a:pt x="1" y="3"/>
                    </a:moveTo>
                    <a:cubicBezTo>
                      <a:pt x="4" y="0"/>
                      <a:pt x="5" y="1"/>
                      <a:pt x="6" y="1"/>
                    </a:cubicBezTo>
                    <a:cubicBezTo>
                      <a:pt x="7" y="1"/>
                      <a:pt x="8" y="1"/>
                      <a:pt x="9" y="2"/>
                    </a:cubicBezTo>
                    <a:cubicBezTo>
                      <a:pt x="11" y="5"/>
                      <a:pt x="12" y="10"/>
                      <a:pt x="12" y="10"/>
                    </a:cubicBezTo>
                    <a:cubicBezTo>
                      <a:pt x="12" y="10"/>
                      <a:pt x="12" y="10"/>
                      <a:pt x="12" y="11"/>
                    </a:cubicBezTo>
                    <a:cubicBezTo>
                      <a:pt x="11" y="13"/>
                      <a:pt x="9" y="13"/>
                      <a:pt x="9" y="13"/>
                    </a:cubicBezTo>
                    <a:cubicBezTo>
                      <a:pt x="8" y="13"/>
                      <a:pt x="8" y="13"/>
                      <a:pt x="8" y="13"/>
                    </a:cubicBezTo>
                    <a:cubicBezTo>
                      <a:pt x="0" y="9"/>
                      <a:pt x="1" y="3"/>
                      <a:pt x="1" y="3"/>
                    </a:cubicBezTo>
                    <a:close/>
                  </a:path>
                </a:pathLst>
              </a:custGeom>
              <a:solidFill>
                <a:srgbClr val="FCBF62"/>
              </a:solidFill>
              <a:ln w="9525">
                <a:noFill/>
                <a:round/>
                <a:headEnd/>
                <a:tailEnd/>
              </a:ln>
            </p:spPr>
            <p:txBody>
              <a:bodyPr/>
              <a:lstStyle/>
              <a:p>
                <a:pPr>
                  <a:defRPr/>
                </a:pPr>
                <a:endParaRPr lang="es-MX">
                  <a:latin typeface="Arial" charset="0"/>
                  <a:cs typeface="Arial" charset="0"/>
                </a:endParaRPr>
              </a:p>
            </p:txBody>
          </p:sp>
          <p:sp>
            <p:nvSpPr>
              <p:cNvPr id="1583" name="Freeform 559"/>
              <p:cNvSpPr>
                <a:spLocks/>
              </p:cNvSpPr>
              <p:nvPr/>
            </p:nvSpPr>
            <p:spPr bwMode="auto">
              <a:xfrm>
                <a:off x="4442" y="1806"/>
                <a:ext cx="28" cy="50"/>
              </a:xfrm>
              <a:custGeom>
                <a:avLst/>
                <a:gdLst/>
                <a:ahLst/>
                <a:cxnLst>
                  <a:cxn ang="0">
                    <a:pos x="0" y="4"/>
                  </a:cxn>
                  <a:cxn ang="0">
                    <a:pos x="6" y="14"/>
                  </a:cxn>
                  <a:cxn ang="0">
                    <a:pos x="10" y="11"/>
                  </a:cxn>
                  <a:cxn ang="0">
                    <a:pos x="4" y="2"/>
                  </a:cxn>
                  <a:cxn ang="0">
                    <a:pos x="0" y="4"/>
                  </a:cxn>
                </a:cxnLst>
                <a:rect l="0" t="0" r="r" b="b"/>
                <a:pathLst>
                  <a:path w="10" h="14">
                    <a:moveTo>
                      <a:pt x="0" y="4"/>
                    </a:moveTo>
                    <a:cubicBezTo>
                      <a:pt x="0" y="4"/>
                      <a:pt x="0" y="10"/>
                      <a:pt x="6" y="14"/>
                    </a:cubicBezTo>
                    <a:cubicBezTo>
                      <a:pt x="6" y="14"/>
                      <a:pt x="9" y="14"/>
                      <a:pt x="10" y="11"/>
                    </a:cubicBezTo>
                    <a:cubicBezTo>
                      <a:pt x="10" y="11"/>
                      <a:pt x="8" y="4"/>
                      <a:pt x="4" y="2"/>
                    </a:cubicBezTo>
                    <a:cubicBezTo>
                      <a:pt x="4" y="2"/>
                      <a:pt x="4" y="0"/>
                      <a:pt x="0" y="4"/>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584" name="Freeform 560"/>
              <p:cNvSpPr>
                <a:spLocks/>
              </p:cNvSpPr>
              <p:nvPr/>
            </p:nvSpPr>
            <p:spPr bwMode="auto">
              <a:xfrm>
                <a:off x="4401" y="1797"/>
                <a:ext cx="32" cy="23"/>
              </a:xfrm>
              <a:custGeom>
                <a:avLst/>
                <a:gdLst/>
                <a:ahLst/>
                <a:cxnLst>
                  <a:cxn ang="0">
                    <a:pos x="6" y="7"/>
                  </a:cxn>
                  <a:cxn ang="0">
                    <a:pos x="6" y="7"/>
                  </a:cxn>
                  <a:cxn ang="0">
                    <a:pos x="8" y="5"/>
                  </a:cxn>
                  <a:cxn ang="0">
                    <a:pos x="8" y="5"/>
                  </a:cxn>
                  <a:cxn ang="0">
                    <a:pos x="4" y="0"/>
                  </a:cxn>
                  <a:cxn ang="0">
                    <a:pos x="2" y="1"/>
                  </a:cxn>
                  <a:cxn ang="0">
                    <a:pos x="0" y="4"/>
                  </a:cxn>
                  <a:cxn ang="0">
                    <a:pos x="3" y="6"/>
                  </a:cxn>
                  <a:cxn ang="0">
                    <a:pos x="6" y="7"/>
                  </a:cxn>
                  <a:cxn ang="0">
                    <a:pos x="6" y="7"/>
                  </a:cxn>
                </a:cxnLst>
                <a:rect l="0" t="0" r="r" b="b"/>
                <a:pathLst>
                  <a:path w="9" h="7">
                    <a:moveTo>
                      <a:pt x="6" y="7"/>
                    </a:moveTo>
                    <a:cubicBezTo>
                      <a:pt x="6" y="7"/>
                      <a:pt x="6" y="7"/>
                      <a:pt x="6" y="7"/>
                    </a:cubicBezTo>
                    <a:cubicBezTo>
                      <a:pt x="7" y="6"/>
                      <a:pt x="7" y="6"/>
                      <a:pt x="8" y="5"/>
                    </a:cubicBezTo>
                    <a:cubicBezTo>
                      <a:pt x="8" y="5"/>
                      <a:pt x="8" y="5"/>
                      <a:pt x="8" y="5"/>
                    </a:cubicBezTo>
                    <a:cubicBezTo>
                      <a:pt x="9" y="4"/>
                      <a:pt x="6" y="1"/>
                      <a:pt x="4" y="0"/>
                    </a:cubicBezTo>
                    <a:cubicBezTo>
                      <a:pt x="4" y="0"/>
                      <a:pt x="3" y="0"/>
                      <a:pt x="2" y="1"/>
                    </a:cubicBezTo>
                    <a:cubicBezTo>
                      <a:pt x="1" y="1"/>
                      <a:pt x="0" y="2"/>
                      <a:pt x="0" y="4"/>
                    </a:cubicBezTo>
                    <a:cubicBezTo>
                      <a:pt x="0" y="4"/>
                      <a:pt x="0" y="6"/>
                      <a:pt x="3" y="6"/>
                    </a:cubicBezTo>
                    <a:cubicBezTo>
                      <a:pt x="5" y="7"/>
                      <a:pt x="6" y="7"/>
                      <a:pt x="6" y="7"/>
                    </a:cubicBezTo>
                    <a:cubicBezTo>
                      <a:pt x="6" y="7"/>
                      <a:pt x="6" y="7"/>
                      <a:pt x="6" y="7"/>
                    </a:cubicBezTo>
                    <a:close/>
                  </a:path>
                </a:pathLst>
              </a:custGeom>
              <a:solidFill>
                <a:srgbClr val="F16638"/>
              </a:solidFill>
              <a:ln w="9525">
                <a:noFill/>
                <a:round/>
                <a:headEnd/>
                <a:tailEnd/>
              </a:ln>
            </p:spPr>
            <p:txBody>
              <a:bodyPr/>
              <a:lstStyle/>
              <a:p>
                <a:pPr>
                  <a:defRPr/>
                </a:pPr>
                <a:endParaRPr lang="es-MX">
                  <a:latin typeface="Arial" charset="0"/>
                  <a:cs typeface="Arial" charset="0"/>
                </a:endParaRPr>
              </a:p>
            </p:txBody>
          </p:sp>
          <p:sp>
            <p:nvSpPr>
              <p:cNvPr id="1585" name="Freeform 561"/>
              <p:cNvSpPr>
                <a:spLocks/>
              </p:cNvSpPr>
              <p:nvPr/>
            </p:nvSpPr>
            <p:spPr bwMode="auto">
              <a:xfrm>
                <a:off x="4401" y="1797"/>
                <a:ext cx="32" cy="23"/>
              </a:xfrm>
              <a:custGeom>
                <a:avLst/>
                <a:gdLst/>
                <a:ahLst/>
                <a:cxnLst>
                  <a:cxn ang="0">
                    <a:pos x="0" y="3"/>
                  </a:cxn>
                  <a:cxn ang="0">
                    <a:pos x="2" y="1"/>
                  </a:cxn>
                  <a:cxn ang="0">
                    <a:pos x="4" y="1"/>
                  </a:cxn>
                  <a:cxn ang="0">
                    <a:pos x="8" y="4"/>
                  </a:cxn>
                  <a:cxn ang="0">
                    <a:pos x="8" y="4"/>
                  </a:cxn>
                  <a:cxn ang="0">
                    <a:pos x="6" y="7"/>
                  </a:cxn>
                  <a:cxn ang="0">
                    <a:pos x="6" y="7"/>
                  </a:cxn>
                  <a:cxn ang="0">
                    <a:pos x="0" y="3"/>
                  </a:cxn>
                </a:cxnLst>
                <a:rect l="0" t="0" r="r" b="b"/>
                <a:pathLst>
                  <a:path w="8" h="7">
                    <a:moveTo>
                      <a:pt x="0" y="3"/>
                    </a:moveTo>
                    <a:cubicBezTo>
                      <a:pt x="1" y="2"/>
                      <a:pt x="2" y="1"/>
                      <a:pt x="2" y="1"/>
                    </a:cubicBezTo>
                    <a:cubicBezTo>
                      <a:pt x="3" y="1"/>
                      <a:pt x="4" y="0"/>
                      <a:pt x="4" y="1"/>
                    </a:cubicBezTo>
                    <a:cubicBezTo>
                      <a:pt x="6" y="1"/>
                      <a:pt x="8" y="3"/>
                      <a:pt x="8" y="4"/>
                    </a:cubicBezTo>
                    <a:cubicBezTo>
                      <a:pt x="8" y="4"/>
                      <a:pt x="8" y="4"/>
                      <a:pt x="8" y="4"/>
                    </a:cubicBezTo>
                    <a:cubicBezTo>
                      <a:pt x="8" y="6"/>
                      <a:pt x="6" y="6"/>
                      <a:pt x="6" y="7"/>
                    </a:cubicBezTo>
                    <a:cubicBezTo>
                      <a:pt x="6" y="7"/>
                      <a:pt x="6" y="7"/>
                      <a:pt x="6" y="7"/>
                    </a:cubicBezTo>
                    <a:cubicBezTo>
                      <a:pt x="0" y="7"/>
                      <a:pt x="0" y="3"/>
                      <a:pt x="0" y="3"/>
                    </a:cubicBezTo>
                    <a:close/>
                  </a:path>
                </a:pathLst>
              </a:custGeom>
              <a:solidFill>
                <a:srgbClr val="F68B4C"/>
              </a:solidFill>
              <a:ln w="9525">
                <a:noFill/>
                <a:round/>
                <a:headEnd/>
                <a:tailEnd/>
              </a:ln>
            </p:spPr>
            <p:txBody>
              <a:bodyPr/>
              <a:lstStyle/>
              <a:p>
                <a:pPr>
                  <a:defRPr/>
                </a:pPr>
                <a:endParaRPr lang="es-MX">
                  <a:latin typeface="Arial" charset="0"/>
                  <a:cs typeface="Arial" charset="0"/>
                </a:endParaRPr>
              </a:p>
            </p:txBody>
          </p:sp>
          <p:sp>
            <p:nvSpPr>
              <p:cNvPr id="1586" name="Freeform 562"/>
              <p:cNvSpPr>
                <a:spLocks/>
              </p:cNvSpPr>
              <p:nvPr/>
            </p:nvSpPr>
            <p:spPr bwMode="auto">
              <a:xfrm>
                <a:off x="4401" y="1802"/>
                <a:ext cx="23" cy="18"/>
              </a:xfrm>
              <a:custGeom>
                <a:avLst/>
                <a:gdLst/>
                <a:ahLst/>
                <a:cxnLst>
                  <a:cxn ang="0">
                    <a:pos x="0" y="2"/>
                  </a:cxn>
                  <a:cxn ang="0">
                    <a:pos x="3" y="0"/>
                  </a:cxn>
                  <a:cxn ang="0">
                    <a:pos x="5" y="0"/>
                  </a:cxn>
                  <a:cxn ang="0">
                    <a:pos x="7" y="3"/>
                  </a:cxn>
                  <a:cxn ang="0">
                    <a:pos x="7" y="4"/>
                  </a:cxn>
                  <a:cxn ang="0">
                    <a:pos x="6" y="5"/>
                  </a:cxn>
                  <a:cxn ang="0">
                    <a:pos x="6" y="5"/>
                  </a:cxn>
                  <a:cxn ang="0">
                    <a:pos x="0" y="2"/>
                  </a:cxn>
                </a:cxnLst>
                <a:rect l="0" t="0" r="r" b="b"/>
                <a:pathLst>
                  <a:path w="7" h="5">
                    <a:moveTo>
                      <a:pt x="0" y="2"/>
                    </a:moveTo>
                    <a:cubicBezTo>
                      <a:pt x="1" y="0"/>
                      <a:pt x="2" y="0"/>
                      <a:pt x="3" y="0"/>
                    </a:cubicBezTo>
                    <a:cubicBezTo>
                      <a:pt x="3" y="0"/>
                      <a:pt x="4" y="0"/>
                      <a:pt x="5" y="0"/>
                    </a:cubicBezTo>
                    <a:cubicBezTo>
                      <a:pt x="6" y="1"/>
                      <a:pt x="7" y="3"/>
                      <a:pt x="7" y="3"/>
                    </a:cubicBezTo>
                    <a:cubicBezTo>
                      <a:pt x="7" y="3"/>
                      <a:pt x="7" y="4"/>
                      <a:pt x="7" y="4"/>
                    </a:cubicBezTo>
                    <a:cubicBezTo>
                      <a:pt x="7" y="5"/>
                      <a:pt x="6" y="5"/>
                      <a:pt x="6" y="5"/>
                    </a:cubicBezTo>
                    <a:cubicBezTo>
                      <a:pt x="6" y="5"/>
                      <a:pt x="6" y="5"/>
                      <a:pt x="6" y="5"/>
                    </a:cubicBezTo>
                    <a:cubicBezTo>
                      <a:pt x="1" y="5"/>
                      <a:pt x="0" y="2"/>
                      <a:pt x="0" y="2"/>
                    </a:cubicBezTo>
                    <a:close/>
                  </a:path>
                </a:pathLst>
              </a:custGeom>
              <a:solidFill>
                <a:srgbClr val="FBB45E"/>
              </a:solidFill>
              <a:ln w="9525">
                <a:noFill/>
                <a:round/>
                <a:headEnd/>
                <a:tailEnd/>
              </a:ln>
            </p:spPr>
            <p:txBody>
              <a:bodyPr/>
              <a:lstStyle/>
              <a:p>
                <a:pPr>
                  <a:defRPr/>
                </a:pPr>
                <a:endParaRPr lang="es-MX">
                  <a:latin typeface="Arial" charset="0"/>
                  <a:cs typeface="Arial" charset="0"/>
                </a:endParaRPr>
              </a:p>
            </p:txBody>
          </p:sp>
          <p:sp>
            <p:nvSpPr>
              <p:cNvPr id="1587" name="Freeform 563"/>
              <p:cNvSpPr>
                <a:spLocks/>
              </p:cNvSpPr>
              <p:nvPr/>
            </p:nvSpPr>
            <p:spPr bwMode="auto">
              <a:xfrm>
                <a:off x="4410" y="1802"/>
                <a:ext cx="14" cy="18"/>
              </a:xfrm>
              <a:custGeom>
                <a:avLst/>
                <a:gdLst/>
                <a:ahLst/>
                <a:cxnLst>
                  <a:cxn ang="0">
                    <a:pos x="0" y="2"/>
                  </a:cxn>
                  <a:cxn ang="0">
                    <a:pos x="2" y="0"/>
                  </a:cxn>
                  <a:cxn ang="0">
                    <a:pos x="6" y="3"/>
                  </a:cxn>
                  <a:cxn ang="0">
                    <a:pos x="5" y="5"/>
                  </a:cxn>
                  <a:cxn ang="0">
                    <a:pos x="0" y="2"/>
                  </a:cxn>
                </a:cxnLst>
                <a:rect l="0" t="0" r="r" b="b"/>
                <a:pathLst>
                  <a:path w="6" h="5">
                    <a:moveTo>
                      <a:pt x="0" y="2"/>
                    </a:moveTo>
                    <a:cubicBezTo>
                      <a:pt x="1" y="0"/>
                      <a:pt x="2" y="0"/>
                      <a:pt x="2" y="0"/>
                    </a:cubicBezTo>
                    <a:cubicBezTo>
                      <a:pt x="4" y="1"/>
                      <a:pt x="6" y="3"/>
                      <a:pt x="6" y="3"/>
                    </a:cubicBezTo>
                    <a:cubicBezTo>
                      <a:pt x="6" y="5"/>
                      <a:pt x="5" y="5"/>
                      <a:pt x="5" y="5"/>
                    </a:cubicBezTo>
                    <a:cubicBezTo>
                      <a:pt x="0" y="5"/>
                      <a:pt x="0" y="2"/>
                      <a:pt x="0" y="2"/>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588" name="Freeform 564"/>
              <p:cNvSpPr>
                <a:spLocks/>
              </p:cNvSpPr>
              <p:nvPr/>
            </p:nvSpPr>
            <p:spPr bwMode="auto">
              <a:xfrm>
                <a:off x="4442" y="1774"/>
                <a:ext cx="37" cy="32"/>
              </a:xfrm>
              <a:custGeom>
                <a:avLst/>
                <a:gdLst/>
                <a:ahLst/>
                <a:cxnLst>
                  <a:cxn ang="0">
                    <a:pos x="4" y="0"/>
                  </a:cxn>
                  <a:cxn ang="0">
                    <a:pos x="3" y="8"/>
                  </a:cxn>
                  <a:cxn ang="0">
                    <a:pos x="7" y="8"/>
                  </a:cxn>
                  <a:cxn ang="0">
                    <a:pos x="9" y="2"/>
                  </a:cxn>
                  <a:cxn ang="0">
                    <a:pos x="4" y="0"/>
                  </a:cxn>
                </a:cxnLst>
                <a:rect l="0" t="0" r="r" b="b"/>
                <a:pathLst>
                  <a:path w="10" h="9">
                    <a:moveTo>
                      <a:pt x="4" y="0"/>
                    </a:moveTo>
                    <a:cubicBezTo>
                      <a:pt x="4" y="0"/>
                      <a:pt x="0" y="3"/>
                      <a:pt x="3" y="8"/>
                    </a:cubicBezTo>
                    <a:cubicBezTo>
                      <a:pt x="3" y="8"/>
                      <a:pt x="5" y="9"/>
                      <a:pt x="7" y="8"/>
                    </a:cubicBezTo>
                    <a:cubicBezTo>
                      <a:pt x="7" y="8"/>
                      <a:pt x="10" y="5"/>
                      <a:pt x="9" y="2"/>
                    </a:cubicBezTo>
                    <a:cubicBezTo>
                      <a:pt x="9" y="2"/>
                      <a:pt x="7" y="0"/>
                      <a:pt x="4" y="0"/>
                    </a:cubicBezTo>
                    <a:close/>
                  </a:path>
                </a:pathLst>
              </a:custGeom>
              <a:solidFill>
                <a:srgbClr val="EB3C21"/>
              </a:solidFill>
              <a:ln w="9525">
                <a:noFill/>
                <a:round/>
                <a:headEnd/>
                <a:tailEnd/>
              </a:ln>
            </p:spPr>
            <p:txBody>
              <a:bodyPr/>
              <a:lstStyle/>
              <a:p>
                <a:pPr>
                  <a:defRPr/>
                </a:pPr>
                <a:endParaRPr lang="es-MX">
                  <a:latin typeface="Arial" charset="0"/>
                  <a:cs typeface="Arial" charset="0"/>
                </a:endParaRPr>
              </a:p>
            </p:txBody>
          </p:sp>
          <p:sp>
            <p:nvSpPr>
              <p:cNvPr id="1589" name="Freeform 565"/>
              <p:cNvSpPr>
                <a:spLocks/>
              </p:cNvSpPr>
              <p:nvPr/>
            </p:nvSpPr>
            <p:spPr bwMode="auto">
              <a:xfrm>
                <a:off x="4447" y="1779"/>
                <a:ext cx="28" cy="23"/>
              </a:xfrm>
              <a:custGeom>
                <a:avLst/>
                <a:gdLst/>
                <a:ahLst/>
                <a:cxnLst>
                  <a:cxn ang="0">
                    <a:pos x="8" y="1"/>
                  </a:cxn>
                  <a:cxn ang="0">
                    <a:pos x="5" y="7"/>
                  </a:cxn>
                  <a:cxn ang="0">
                    <a:pos x="5" y="7"/>
                  </a:cxn>
                  <a:cxn ang="0">
                    <a:pos x="2" y="7"/>
                  </a:cxn>
                  <a:cxn ang="0">
                    <a:pos x="2" y="6"/>
                  </a:cxn>
                  <a:cxn ang="0">
                    <a:pos x="3" y="0"/>
                  </a:cxn>
                  <a:cxn ang="0">
                    <a:pos x="6" y="0"/>
                  </a:cxn>
                  <a:cxn ang="0">
                    <a:pos x="8" y="1"/>
                  </a:cxn>
                </a:cxnLst>
                <a:rect l="0" t="0" r="r" b="b"/>
                <a:pathLst>
                  <a:path w="8" h="7">
                    <a:moveTo>
                      <a:pt x="8" y="1"/>
                    </a:moveTo>
                    <a:cubicBezTo>
                      <a:pt x="8" y="3"/>
                      <a:pt x="6" y="6"/>
                      <a:pt x="5" y="7"/>
                    </a:cubicBezTo>
                    <a:cubicBezTo>
                      <a:pt x="5" y="7"/>
                      <a:pt x="5" y="7"/>
                      <a:pt x="5" y="7"/>
                    </a:cubicBezTo>
                    <a:cubicBezTo>
                      <a:pt x="3" y="7"/>
                      <a:pt x="2" y="7"/>
                      <a:pt x="2" y="7"/>
                    </a:cubicBezTo>
                    <a:cubicBezTo>
                      <a:pt x="2" y="7"/>
                      <a:pt x="2" y="7"/>
                      <a:pt x="2" y="6"/>
                    </a:cubicBezTo>
                    <a:cubicBezTo>
                      <a:pt x="0" y="2"/>
                      <a:pt x="3" y="0"/>
                      <a:pt x="3" y="0"/>
                    </a:cubicBezTo>
                    <a:cubicBezTo>
                      <a:pt x="4" y="0"/>
                      <a:pt x="5" y="0"/>
                      <a:pt x="6" y="0"/>
                    </a:cubicBezTo>
                    <a:cubicBezTo>
                      <a:pt x="7" y="0"/>
                      <a:pt x="8" y="1"/>
                      <a:pt x="8" y="1"/>
                    </a:cubicBezTo>
                    <a:close/>
                  </a:path>
                </a:pathLst>
              </a:custGeom>
              <a:solidFill>
                <a:srgbClr val="F16638"/>
              </a:solidFill>
              <a:ln w="9525">
                <a:noFill/>
                <a:round/>
                <a:headEnd/>
                <a:tailEnd/>
              </a:ln>
            </p:spPr>
            <p:txBody>
              <a:bodyPr/>
              <a:lstStyle/>
              <a:p>
                <a:pPr>
                  <a:defRPr/>
                </a:pPr>
                <a:endParaRPr lang="es-MX">
                  <a:latin typeface="Arial" charset="0"/>
                  <a:cs typeface="Arial" charset="0"/>
                </a:endParaRPr>
              </a:p>
            </p:txBody>
          </p:sp>
          <p:sp>
            <p:nvSpPr>
              <p:cNvPr id="1590" name="Freeform 566"/>
              <p:cNvSpPr>
                <a:spLocks/>
              </p:cNvSpPr>
              <p:nvPr/>
            </p:nvSpPr>
            <p:spPr bwMode="auto">
              <a:xfrm>
                <a:off x="4447" y="1779"/>
                <a:ext cx="23" cy="23"/>
              </a:xfrm>
              <a:custGeom>
                <a:avLst/>
                <a:gdLst/>
                <a:ahLst/>
                <a:cxnLst>
                  <a:cxn ang="0">
                    <a:pos x="6" y="1"/>
                  </a:cxn>
                  <a:cxn ang="0">
                    <a:pos x="4" y="6"/>
                  </a:cxn>
                  <a:cxn ang="0">
                    <a:pos x="4" y="7"/>
                  </a:cxn>
                  <a:cxn ang="0">
                    <a:pos x="2" y="7"/>
                  </a:cxn>
                  <a:cxn ang="0">
                    <a:pos x="1" y="6"/>
                  </a:cxn>
                  <a:cxn ang="0">
                    <a:pos x="2" y="0"/>
                  </a:cxn>
                  <a:cxn ang="0">
                    <a:pos x="4" y="0"/>
                  </a:cxn>
                  <a:cxn ang="0">
                    <a:pos x="6" y="1"/>
                  </a:cxn>
                </a:cxnLst>
                <a:rect l="0" t="0" r="r" b="b"/>
                <a:pathLst>
                  <a:path w="7" h="7">
                    <a:moveTo>
                      <a:pt x="6" y="1"/>
                    </a:moveTo>
                    <a:cubicBezTo>
                      <a:pt x="7" y="3"/>
                      <a:pt x="4" y="6"/>
                      <a:pt x="4" y="6"/>
                    </a:cubicBezTo>
                    <a:cubicBezTo>
                      <a:pt x="4" y="7"/>
                      <a:pt x="4" y="7"/>
                      <a:pt x="4" y="7"/>
                    </a:cubicBezTo>
                    <a:cubicBezTo>
                      <a:pt x="2" y="7"/>
                      <a:pt x="2" y="7"/>
                      <a:pt x="2" y="7"/>
                    </a:cubicBezTo>
                    <a:cubicBezTo>
                      <a:pt x="1" y="6"/>
                      <a:pt x="1" y="6"/>
                      <a:pt x="1" y="6"/>
                    </a:cubicBezTo>
                    <a:cubicBezTo>
                      <a:pt x="0" y="3"/>
                      <a:pt x="2" y="1"/>
                      <a:pt x="2" y="0"/>
                    </a:cubicBezTo>
                    <a:cubicBezTo>
                      <a:pt x="3" y="0"/>
                      <a:pt x="4" y="0"/>
                      <a:pt x="4" y="0"/>
                    </a:cubicBezTo>
                    <a:cubicBezTo>
                      <a:pt x="6" y="0"/>
                      <a:pt x="6" y="1"/>
                      <a:pt x="6" y="1"/>
                    </a:cubicBezTo>
                    <a:close/>
                  </a:path>
                </a:pathLst>
              </a:custGeom>
              <a:solidFill>
                <a:srgbClr val="F68B4C"/>
              </a:solidFill>
              <a:ln w="9525">
                <a:noFill/>
                <a:round/>
                <a:headEnd/>
                <a:tailEnd/>
              </a:ln>
            </p:spPr>
            <p:txBody>
              <a:bodyPr/>
              <a:lstStyle/>
              <a:p>
                <a:pPr>
                  <a:defRPr/>
                </a:pPr>
                <a:endParaRPr lang="es-MX">
                  <a:latin typeface="Arial" charset="0"/>
                  <a:cs typeface="Arial" charset="0"/>
                </a:endParaRPr>
              </a:p>
            </p:txBody>
          </p:sp>
          <p:sp>
            <p:nvSpPr>
              <p:cNvPr id="1591" name="Freeform 567"/>
              <p:cNvSpPr>
                <a:spLocks/>
              </p:cNvSpPr>
              <p:nvPr/>
            </p:nvSpPr>
            <p:spPr bwMode="auto">
              <a:xfrm>
                <a:off x="4456" y="1779"/>
                <a:ext cx="14" cy="23"/>
              </a:xfrm>
              <a:custGeom>
                <a:avLst/>
                <a:gdLst/>
                <a:ahLst/>
                <a:cxnLst>
                  <a:cxn ang="0">
                    <a:pos x="5" y="1"/>
                  </a:cxn>
                  <a:cxn ang="0">
                    <a:pos x="3" y="6"/>
                  </a:cxn>
                  <a:cxn ang="0">
                    <a:pos x="3" y="6"/>
                  </a:cxn>
                  <a:cxn ang="0">
                    <a:pos x="1" y="6"/>
                  </a:cxn>
                  <a:cxn ang="0">
                    <a:pos x="0" y="6"/>
                  </a:cxn>
                  <a:cxn ang="0">
                    <a:pos x="1" y="1"/>
                  </a:cxn>
                  <a:cxn ang="0">
                    <a:pos x="3" y="0"/>
                  </a:cxn>
                  <a:cxn ang="0">
                    <a:pos x="5" y="1"/>
                  </a:cxn>
                </a:cxnLst>
                <a:rect l="0" t="0" r="r" b="b"/>
                <a:pathLst>
                  <a:path w="5" h="7">
                    <a:moveTo>
                      <a:pt x="5" y="1"/>
                    </a:moveTo>
                    <a:cubicBezTo>
                      <a:pt x="5" y="3"/>
                      <a:pt x="3" y="5"/>
                      <a:pt x="3" y="6"/>
                    </a:cubicBezTo>
                    <a:cubicBezTo>
                      <a:pt x="3" y="6"/>
                      <a:pt x="3" y="6"/>
                      <a:pt x="3" y="6"/>
                    </a:cubicBezTo>
                    <a:cubicBezTo>
                      <a:pt x="2" y="7"/>
                      <a:pt x="1" y="6"/>
                      <a:pt x="1" y="6"/>
                    </a:cubicBezTo>
                    <a:cubicBezTo>
                      <a:pt x="1" y="6"/>
                      <a:pt x="0" y="6"/>
                      <a:pt x="0" y="6"/>
                    </a:cubicBezTo>
                    <a:cubicBezTo>
                      <a:pt x="0" y="3"/>
                      <a:pt x="1" y="2"/>
                      <a:pt x="1" y="1"/>
                    </a:cubicBezTo>
                    <a:cubicBezTo>
                      <a:pt x="2" y="0"/>
                      <a:pt x="3" y="0"/>
                      <a:pt x="3" y="0"/>
                    </a:cubicBezTo>
                    <a:cubicBezTo>
                      <a:pt x="5" y="0"/>
                      <a:pt x="5" y="1"/>
                      <a:pt x="5" y="1"/>
                    </a:cubicBezTo>
                    <a:close/>
                  </a:path>
                </a:pathLst>
              </a:custGeom>
              <a:solidFill>
                <a:srgbClr val="FBB45E"/>
              </a:solidFill>
              <a:ln w="9525">
                <a:noFill/>
                <a:round/>
                <a:headEnd/>
                <a:tailEnd/>
              </a:ln>
            </p:spPr>
            <p:txBody>
              <a:bodyPr/>
              <a:lstStyle/>
              <a:p>
                <a:pPr>
                  <a:defRPr/>
                </a:pPr>
                <a:endParaRPr lang="es-MX">
                  <a:latin typeface="Arial" charset="0"/>
                  <a:cs typeface="Arial" charset="0"/>
                </a:endParaRPr>
              </a:p>
            </p:txBody>
          </p:sp>
          <p:sp>
            <p:nvSpPr>
              <p:cNvPr id="1592" name="Freeform 568"/>
              <p:cNvSpPr>
                <a:spLocks/>
              </p:cNvSpPr>
              <p:nvPr/>
            </p:nvSpPr>
            <p:spPr bwMode="auto">
              <a:xfrm>
                <a:off x="4456" y="1779"/>
                <a:ext cx="14" cy="23"/>
              </a:xfrm>
              <a:custGeom>
                <a:avLst/>
                <a:gdLst/>
                <a:ahLst/>
                <a:cxnLst>
                  <a:cxn ang="0">
                    <a:pos x="3" y="0"/>
                  </a:cxn>
                  <a:cxn ang="0">
                    <a:pos x="1" y="6"/>
                  </a:cxn>
                  <a:cxn ang="0">
                    <a:pos x="3" y="6"/>
                  </a:cxn>
                  <a:cxn ang="0">
                    <a:pos x="4" y="1"/>
                  </a:cxn>
                  <a:cxn ang="0">
                    <a:pos x="3" y="0"/>
                  </a:cxn>
                </a:cxnLst>
                <a:rect l="0" t="0" r="r" b="b"/>
                <a:pathLst>
                  <a:path w="5" h="7">
                    <a:moveTo>
                      <a:pt x="3" y="0"/>
                    </a:moveTo>
                    <a:cubicBezTo>
                      <a:pt x="3" y="0"/>
                      <a:pt x="0" y="3"/>
                      <a:pt x="1" y="6"/>
                    </a:cubicBezTo>
                    <a:cubicBezTo>
                      <a:pt x="1" y="6"/>
                      <a:pt x="1" y="7"/>
                      <a:pt x="3" y="6"/>
                    </a:cubicBezTo>
                    <a:cubicBezTo>
                      <a:pt x="3" y="6"/>
                      <a:pt x="5" y="3"/>
                      <a:pt x="4" y="1"/>
                    </a:cubicBezTo>
                    <a:cubicBezTo>
                      <a:pt x="4" y="1"/>
                      <a:pt x="5" y="0"/>
                      <a:pt x="3"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593" name="Freeform 569"/>
              <p:cNvSpPr>
                <a:spLocks/>
              </p:cNvSpPr>
              <p:nvPr/>
            </p:nvSpPr>
            <p:spPr bwMode="auto">
              <a:xfrm>
                <a:off x="4424" y="1783"/>
                <a:ext cx="32" cy="36"/>
              </a:xfrm>
              <a:custGeom>
                <a:avLst/>
                <a:gdLst/>
                <a:ahLst/>
                <a:cxnLst>
                  <a:cxn ang="0">
                    <a:pos x="0" y="3"/>
                  </a:cxn>
                  <a:cxn ang="0">
                    <a:pos x="5" y="7"/>
                  </a:cxn>
                  <a:cxn ang="0">
                    <a:pos x="9" y="6"/>
                  </a:cxn>
                  <a:cxn ang="0">
                    <a:pos x="6" y="0"/>
                  </a:cxn>
                  <a:cxn ang="0">
                    <a:pos x="0" y="3"/>
                  </a:cxn>
                </a:cxnLst>
                <a:rect l="0" t="0" r="r" b="b"/>
                <a:pathLst>
                  <a:path w="9" h="10">
                    <a:moveTo>
                      <a:pt x="0" y="3"/>
                    </a:moveTo>
                    <a:cubicBezTo>
                      <a:pt x="0" y="3"/>
                      <a:pt x="1" y="10"/>
                      <a:pt x="5" y="7"/>
                    </a:cubicBezTo>
                    <a:cubicBezTo>
                      <a:pt x="5" y="7"/>
                      <a:pt x="8" y="7"/>
                      <a:pt x="9" y="6"/>
                    </a:cubicBezTo>
                    <a:cubicBezTo>
                      <a:pt x="9" y="6"/>
                      <a:pt x="8" y="1"/>
                      <a:pt x="6" y="0"/>
                    </a:cubicBezTo>
                    <a:cubicBezTo>
                      <a:pt x="6" y="0"/>
                      <a:pt x="2" y="0"/>
                      <a:pt x="0" y="3"/>
                    </a:cubicBezTo>
                    <a:close/>
                  </a:path>
                </a:pathLst>
              </a:custGeom>
              <a:solidFill>
                <a:srgbClr val="EB3C21"/>
              </a:solidFill>
              <a:ln w="9525">
                <a:noFill/>
                <a:round/>
                <a:headEnd/>
                <a:tailEnd/>
              </a:ln>
            </p:spPr>
            <p:txBody>
              <a:bodyPr/>
              <a:lstStyle/>
              <a:p>
                <a:pPr>
                  <a:defRPr/>
                </a:pPr>
                <a:endParaRPr lang="es-MX">
                  <a:latin typeface="Arial" charset="0"/>
                  <a:cs typeface="Arial" charset="0"/>
                </a:endParaRPr>
              </a:p>
            </p:txBody>
          </p:sp>
          <p:sp>
            <p:nvSpPr>
              <p:cNvPr id="1594" name="Freeform 570"/>
              <p:cNvSpPr>
                <a:spLocks/>
              </p:cNvSpPr>
              <p:nvPr/>
            </p:nvSpPr>
            <p:spPr bwMode="auto">
              <a:xfrm>
                <a:off x="4424" y="1783"/>
                <a:ext cx="28" cy="23"/>
              </a:xfrm>
              <a:custGeom>
                <a:avLst/>
                <a:gdLst/>
                <a:ahLst/>
                <a:cxnLst>
                  <a:cxn ang="0">
                    <a:pos x="8" y="5"/>
                  </a:cxn>
                  <a:cxn ang="0">
                    <a:pos x="5" y="7"/>
                  </a:cxn>
                  <a:cxn ang="0">
                    <a:pos x="0" y="3"/>
                  </a:cxn>
                  <a:cxn ang="0">
                    <a:pos x="1" y="2"/>
                  </a:cxn>
                  <a:cxn ang="0">
                    <a:pos x="4" y="0"/>
                  </a:cxn>
                  <a:cxn ang="0">
                    <a:pos x="5" y="0"/>
                  </a:cxn>
                  <a:cxn ang="0">
                    <a:pos x="8" y="5"/>
                  </a:cxn>
                </a:cxnLst>
                <a:rect l="0" t="0" r="r" b="b"/>
                <a:pathLst>
                  <a:path w="8" h="7">
                    <a:moveTo>
                      <a:pt x="8" y="5"/>
                    </a:moveTo>
                    <a:cubicBezTo>
                      <a:pt x="7" y="7"/>
                      <a:pt x="5" y="7"/>
                      <a:pt x="5" y="7"/>
                    </a:cubicBezTo>
                    <a:cubicBezTo>
                      <a:pt x="0" y="6"/>
                      <a:pt x="0" y="3"/>
                      <a:pt x="0" y="3"/>
                    </a:cubicBezTo>
                    <a:cubicBezTo>
                      <a:pt x="1" y="3"/>
                      <a:pt x="1" y="3"/>
                      <a:pt x="1" y="2"/>
                    </a:cubicBezTo>
                    <a:cubicBezTo>
                      <a:pt x="2" y="1"/>
                      <a:pt x="3" y="1"/>
                      <a:pt x="4" y="0"/>
                    </a:cubicBezTo>
                    <a:cubicBezTo>
                      <a:pt x="5" y="0"/>
                      <a:pt x="5" y="0"/>
                      <a:pt x="5" y="0"/>
                    </a:cubicBezTo>
                    <a:cubicBezTo>
                      <a:pt x="8" y="2"/>
                      <a:pt x="8" y="5"/>
                      <a:pt x="8" y="5"/>
                    </a:cubicBezTo>
                    <a:close/>
                  </a:path>
                </a:pathLst>
              </a:custGeom>
              <a:solidFill>
                <a:srgbClr val="F16638"/>
              </a:solidFill>
              <a:ln w="9525">
                <a:noFill/>
                <a:round/>
                <a:headEnd/>
                <a:tailEnd/>
              </a:ln>
            </p:spPr>
            <p:txBody>
              <a:bodyPr/>
              <a:lstStyle/>
              <a:p>
                <a:pPr>
                  <a:defRPr/>
                </a:pPr>
                <a:endParaRPr lang="es-MX">
                  <a:latin typeface="Arial" charset="0"/>
                  <a:cs typeface="Arial" charset="0"/>
                </a:endParaRPr>
              </a:p>
            </p:txBody>
          </p:sp>
          <p:sp>
            <p:nvSpPr>
              <p:cNvPr id="1595" name="Freeform 571"/>
              <p:cNvSpPr>
                <a:spLocks/>
              </p:cNvSpPr>
              <p:nvPr/>
            </p:nvSpPr>
            <p:spPr bwMode="auto">
              <a:xfrm>
                <a:off x="4424" y="1788"/>
                <a:ext cx="23" cy="18"/>
              </a:xfrm>
              <a:custGeom>
                <a:avLst/>
                <a:gdLst/>
                <a:ahLst/>
                <a:cxnLst>
                  <a:cxn ang="0">
                    <a:pos x="6" y="4"/>
                  </a:cxn>
                  <a:cxn ang="0">
                    <a:pos x="4" y="6"/>
                  </a:cxn>
                  <a:cxn ang="0">
                    <a:pos x="0" y="1"/>
                  </a:cxn>
                  <a:cxn ang="0">
                    <a:pos x="0" y="1"/>
                  </a:cxn>
                  <a:cxn ang="0">
                    <a:pos x="3" y="0"/>
                  </a:cxn>
                  <a:cxn ang="0">
                    <a:pos x="4" y="0"/>
                  </a:cxn>
                  <a:cxn ang="0">
                    <a:pos x="6" y="4"/>
                  </a:cxn>
                </a:cxnLst>
                <a:rect l="0" t="0" r="r" b="b"/>
                <a:pathLst>
                  <a:path w="6" h="6">
                    <a:moveTo>
                      <a:pt x="6" y="4"/>
                    </a:moveTo>
                    <a:cubicBezTo>
                      <a:pt x="6" y="6"/>
                      <a:pt x="4" y="6"/>
                      <a:pt x="4" y="6"/>
                    </a:cubicBezTo>
                    <a:cubicBezTo>
                      <a:pt x="0" y="5"/>
                      <a:pt x="0" y="2"/>
                      <a:pt x="0" y="1"/>
                    </a:cubicBezTo>
                    <a:cubicBezTo>
                      <a:pt x="0" y="1"/>
                      <a:pt x="0" y="1"/>
                      <a:pt x="0" y="1"/>
                    </a:cubicBezTo>
                    <a:cubicBezTo>
                      <a:pt x="2" y="0"/>
                      <a:pt x="2" y="0"/>
                      <a:pt x="3" y="0"/>
                    </a:cubicBezTo>
                    <a:cubicBezTo>
                      <a:pt x="4" y="0"/>
                      <a:pt x="4" y="0"/>
                      <a:pt x="4" y="0"/>
                    </a:cubicBezTo>
                    <a:cubicBezTo>
                      <a:pt x="6" y="1"/>
                      <a:pt x="6" y="4"/>
                      <a:pt x="6" y="4"/>
                    </a:cubicBezTo>
                    <a:close/>
                  </a:path>
                </a:pathLst>
              </a:custGeom>
              <a:solidFill>
                <a:srgbClr val="F68B4C"/>
              </a:solidFill>
              <a:ln w="9525">
                <a:noFill/>
                <a:round/>
                <a:headEnd/>
                <a:tailEnd/>
              </a:ln>
            </p:spPr>
            <p:txBody>
              <a:bodyPr/>
              <a:lstStyle/>
              <a:p>
                <a:pPr>
                  <a:defRPr/>
                </a:pPr>
                <a:endParaRPr lang="es-MX">
                  <a:latin typeface="Arial" charset="0"/>
                  <a:cs typeface="Arial" charset="0"/>
                </a:endParaRPr>
              </a:p>
            </p:txBody>
          </p:sp>
          <p:sp>
            <p:nvSpPr>
              <p:cNvPr id="1596" name="Freeform 572"/>
              <p:cNvSpPr>
                <a:spLocks/>
              </p:cNvSpPr>
              <p:nvPr/>
            </p:nvSpPr>
            <p:spPr bwMode="auto">
              <a:xfrm>
                <a:off x="4424" y="1788"/>
                <a:ext cx="18" cy="18"/>
              </a:xfrm>
              <a:custGeom>
                <a:avLst/>
                <a:gdLst/>
                <a:ahLst/>
                <a:cxnLst>
                  <a:cxn ang="0">
                    <a:pos x="5" y="4"/>
                  </a:cxn>
                  <a:cxn ang="0">
                    <a:pos x="3" y="6"/>
                  </a:cxn>
                  <a:cxn ang="0">
                    <a:pos x="0" y="1"/>
                  </a:cxn>
                  <a:cxn ang="0">
                    <a:pos x="0" y="1"/>
                  </a:cxn>
                  <a:cxn ang="0">
                    <a:pos x="2" y="0"/>
                  </a:cxn>
                  <a:cxn ang="0">
                    <a:pos x="3" y="0"/>
                  </a:cxn>
                  <a:cxn ang="0">
                    <a:pos x="5" y="4"/>
                  </a:cxn>
                </a:cxnLst>
                <a:rect l="0" t="0" r="r" b="b"/>
                <a:pathLst>
                  <a:path w="5" h="6">
                    <a:moveTo>
                      <a:pt x="5" y="4"/>
                    </a:moveTo>
                    <a:cubicBezTo>
                      <a:pt x="5" y="6"/>
                      <a:pt x="3" y="6"/>
                      <a:pt x="3" y="6"/>
                    </a:cubicBezTo>
                    <a:cubicBezTo>
                      <a:pt x="0" y="4"/>
                      <a:pt x="0" y="2"/>
                      <a:pt x="0" y="1"/>
                    </a:cubicBezTo>
                    <a:cubicBezTo>
                      <a:pt x="0" y="1"/>
                      <a:pt x="0" y="1"/>
                      <a:pt x="0" y="1"/>
                    </a:cubicBezTo>
                    <a:cubicBezTo>
                      <a:pt x="1" y="0"/>
                      <a:pt x="2" y="0"/>
                      <a:pt x="2" y="0"/>
                    </a:cubicBezTo>
                    <a:cubicBezTo>
                      <a:pt x="2" y="0"/>
                      <a:pt x="3" y="0"/>
                      <a:pt x="3" y="0"/>
                    </a:cubicBezTo>
                    <a:cubicBezTo>
                      <a:pt x="4" y="2"/>
                      <a:pt x="5" y="4"/>
                      <a:pt x="5" y="4"/>
                    </a:cubicBezTo>
                    <a:close/>
                  </a:path>
                </a:pathLst>
              </a:custGeom>
              <a:solidFill>
                <a:srgbClr val="FBB45E"/>
              </a:solidFill>
              <a:ln w="9525">
                <a:noFill/>
                <a:round/>
                <a:headEnd/>
                <a:tailEnd/>
              </a:ln>
            </p:spPr>
            <p:txBody>
              <a:bodyPr/>
              <a:lstStyle/>
              <a:p>
                <a:pPr>
                  <a:defRPr/>
                </a:pPr>
                <a:endParaRPr lang="es-MX">
                  <a:latin typeface="Arial" charset="0"/>
                  <a:cs typeface="Arial" charset="0"/>
                </a:endParaRPr>
              </a:p>
            </p:txBody>
          </p:sp>
          <p:sp>
            <p:nvSpPr>
              <p:cNvPr id="1597" name="Freeform 573"/>
              <p:cNvSpPr>
                <a:spLocks/>
              </p:cNvSpPr>
              <p:nvPr/>
            </p:nvSpPr>
            <p:spPr bwMode="auto">
              <a:xfrm>
                <a:off x="4424" y="1783"/>
                <a:ext cx="18" cy="23"/>
              </a:xfrm>
              <a:custGeom>
                <a:avLst/>
                <a:gdLst/>
                <a:ahLst/>
                <a:cxnLst>
                  <a:cxn ang="0">
                    <a:pos x="0" y="2"/>
                  </a:cxn>
                  <a:cxn ang="0">
                    <a:pos x="3" y="7"/>
                  </a:cxn>
                  <a:cxn ang="0">
                    <a:pos x="5" y="6"/>
                  </a:cxn>
                  <a:cxn ang="0">
                    <a:pos x="2" y="1"/>
                  </a:cxn>
                  <a:cxn ang="0">
                    <a:pos x="0" y="2"/>
                  </a:cxn>
                </a:cxnLst>
                <a:rect l="0" t="0" r="r" b="b"/>
                <a:pathLst>
                  <a:path w="5" h="7">
                    <a:moveTo>
                      <a:pt x="0" y="2"/>
                    </a:moveTo>
                    <a:cubicBezTo>
                      <a:pt x="0" y="2"/>
                      <a:pt x="0" y="5"/>
                      <a:pt x="3" y="7"/>
                    </a:cubicBezTo>
                    <a:cubicBezTo>
                      <a:pt x="3" y="7"/>
                      <a:pt x="4" y="7"/>
                      <a:pt x="5" y="6"/>
                    </a:cubicBezTo>
                    <a:cubicBezTo>
                      <a:pt x="5" y="6"/>
                      <a:pt x="4" y="2"/>
                      <a:pt x="2" y="1"/>
                    </a:cubicBezTo>
                    <a:cubicBezTo>
                      <a:pt x="2" y="1"/>
                      <a:pt x="2" y="0"/>
                      <a:pt x="0" y="2"/>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598" name="Freeform 574"/>
              <p:cNvSpPr>
                <a:spLocks/>
              </p:cNvSpPr>
              <p:nvPr/>
            </p:nvSpPr>
            <p:spPr bwMode="auto">
              <a:xfrm>
                <a:off x="5227" y="1916"/>
                <a:ext cx="60" cy="64"/>
              </a:xfrm>
              <a:custGeom>
                <a:avLst/>
                <a:gdLst/>
                <a:ahLst/>
                <a:cxnLst>
                  <a:cxn ang="0">
                    <a:pos x="2" y="17"/>
                  </a:cxn>
                  <a:cxn ang="0">
                    <a:pos x="12" y="12"/>
                  </a:cxn>
                  <a:cxn ang="0">
                    <a:pos x="5" y="11"/>
                  </a:cxn>
                  <a:cxn ang="0">
                    <a:pos x="1" y="15"/>
                  </a:cxn>
                  <a:cxn ang="0">
                    <a:pos x="2" y="17"/>
                  </a:cxn>
                </a:cxnLst>
                <a:rect l="0" t="0" r="r" b="b"/>
                <a:pathLst>
                  <a:path w="17" h="18">
                    <a:moveTo>
                      <a:pt x="2" y="17"/>
                    </a:moveTo>
                    <a:cubicBezTo>
                      <a:pt x="5" y="15"/>
                      <a:pt x="8" y="13"/>
                      <a:pt x="12" y="12"/>
                    </a:cubicBezTo>
                    <a:cubicBezTo>
                      <a:pt x="17" y="10"/>
                      <a:pt x="11" y="0"/>
                      <a:pt x="5" y="11"/>
                    </a:cubicBezTo>
                    <a:cubicBezTo>
                      <a:pt x="5" y="13"/>
                      <a:pt x="2" y="13"/>
                      <a:pt x="1" y="15"/>
                    </a:cubicBezTo>
                    <a:cubicBezTo>
                      <a:pt x="0" y="16"/>
                      <a:pt x="1" y="18"/>
                      <a:pt x="2" y="17"/>
                    </a:cubicBezTo>
                    <a:close/>
                  </a:path>
                </a:pathLst>
              </a:custGeom>
              <a:solidFill>
                <a:srgbClr val="EB3C21"/>
              </a:solidFill>
              <a:ln w="9525">
                <a:noFill/>
                <a:round/>
                <a:headEnd/>
                <a:tailEnd/>
              </a:ln>
            </p:spPr>
            <p:txBody>
              <a:bodyPr/>
              <a:lstStyle/>
              <a:p>
                <a:pPr>
                  <a:defRPr/>
                </a:pPr>
                <a:endParaRPr lang="es-MX">
                  <a:latin typeface="Arial" charset="0"/>
                  <a:cs typeface="Arial" charset="0"/>
                </a:endParaRPr>
              </a:p>
            </p:txBody>
          </p:sp>
          <p:sp>
            <p:nvSpPr>
              <p:cNvPr id="1599" name="Freeform 575"/>
              <p:cNvSpPr>
                <a:spLocks/>
              </p:cNvSpPr>
              <p:nvPr/>
            </p:nvSpPr>
            <p:spPr bwMode="auto">
              <a:xfrm>
                <a:off x="5232" y="1934"/>
                <a:ext cx="46" cy="41"/>
              </a:xfrm>
              <a:custGeom>
                <a:avLst/>
                <a:gdLst/>
                <a:ahLst/>
                <a:cxnLst>
                  <a:cxn ang="0">
                    <a:pos x="11" y="6"/>
                  </a:cxn>
                  <a:cxn ang="0">
                    <a:pos x="2" y="11"/>
                  </a:cxn>
                  <a:cxn ang="0">
                    <a:pos x="0" y="10"/>
                  </a:cxn>
                  <a:cxn ang="0">
                    <a:pos x="0" y="10"/>
                  </a:cxn>
                  <a:cxn ang="0">
                    <a:pos x="1" y="9"/>
                  </a:cxn>
                  <a:cxn ang="0">
                    <a:pos x="4" y="7"/>
                  </a:cxn>
                  <a:cxn ang="0">
                    <a:pos x="12" y="3"/>
                  </a:cxn>
                  <a:cxn ang="0">
                    <a:pos x="11" y="6"/>
                  </a:cxn>
                </a:cxnLst>
                <a:rect l="0" t="0" r="r" b="b"/>
                <a:pathLst>
                  <a:path w="13" h="12">
                    <a:moveTo>
                      <a:pt x="11" y="6"/>
                    </a:moveTo>
                    <a:cubicBezTo>
                      <a:pt x="7" y="7"/>
                      <a:pt x="5" y="9"/>
                      <a:pt x="2" y="11"/>
                    </a:cubicBezTo>
                    <a:cubicBezTo>
                      <a:pt x="1" y="12"/>
                      <a:pt x="0" y="11"/>
                      <a:pt x="0" y="10"/>
                    </a:cubicBezTo>
                    <a:cubicBezTo>
                      <a:pt x="0" y="10"/>
                      <a:pt x="0" y="10"/>
                      <a:pt x="0" y="10"/>
                    </a:cubicBezTo>
                    <a:cubicBezTo>
                      <a:pt x="0" y="9"/>
                      <a:pt x="0" y="9"/>
                      <a:pt x="1" y="9"/>
                    </a:cubicBezTo>
                    <a:cubicBezTo>
                      <a:pt x="2" y="8"/>
                      <a:pt x="4" y="8"/>
                      <a:pt x="4" y="7"/>
                    </a:cubicBezTo>
                    <a:cubicBezTo>
                      <a:pt x="8" y="0"/>
                      <a:pt x="12" y="1"/>
                      <a:pt x="12" y="3"/>
                    </a:cubicBezTo>
                    <a:cubicBezTo>
                      <a:pt x="13" y="4"/>
                      <a:pt x="13" y="6"/>
                      <a:pt x="11" y="6"/>
                    </a:cubicBezTo>
                    <a:close/>
                  </a:path>
                </a:pathLst>
              </a:custGeom>
              <a:solidFill>
                <a:srgbClr val="F05E33"/>
              </a:solidFill>
              <a:ln w="9525">
                <a:noFill/>
                <a:round/>
                <a:headEnd/>
                <a:tailEnd/>
              </a:ln>
            </p:spPr>
            <p:txBody>
              <a:bodyPr/>
              <a:lstStyle/>
              <a:p>
                <a:pPr>
                  <a:defRPr/>
                </a:pPr>
                <a:endParaRPr lang="es-MX">
                  <a:latin typeface="Arial" charset="0"/>
                  <a:cs typeface="Arial" charset="0"/>
                </a:endParaRPr>
              </a:p>
            </p:txBody>
          </p:sp>
          <p:sp>
            <p:nvSpPr>
              <p:cNvPr id="1600" name="Freeform 576"/>
              <p:cNvSpPr>
                <a:spLocks/>
              </p:cNvSpPr>
              <p:nvPr/>
            </p:nvSpPr>
            <p:spPr bwMode="auto">
              <a:xfrm>
                <a:off x="5236" y="1943"/>
                <a:ext cx="37" cy="27"/>
              </a:xfrm>
              <a:custGeom>
                <a:avLst/>
                <a:gdLst/>
                <a:ahLst/>
                <a:cxnLst>
                  <a:cxn ang="0">
                    <a:pos x="10" y="4"/>
                  </a:cxn>
                  <a:cxn ang="0">
                    <a:pos x="1" y="9"/>
                  </a:cxn>
                  <a:cxn ang="0">
                    <a:pos x="0" y="8"/>
                  </a:cxn>
                  <a:cxn ang="0">
                    <a:pos x="0" y="8"/>
                  </a:cxn>
                  <a:cxn ang="0">
                    <a:pos x="0" y="7"/>
                  </a:cxn>
                  <a:cxn ang="0">
                    <a:pos x="3" y="5"/>
                  </a:cxn>
                  <a:cxn ang="0">
                    <a:pos x="11" y="1"/>
                  </a:cxn>
                  <a:cxn ang="0">
                    <a:pos x="10" y="4"/>
                  </a:cxn>
                </a:cxnLst>
                <a:rect l="0" t="0" r="r" b="b"/>
                <a:pathLst>
                  <a:path w="11" h="9">
                    <a:moveTo>
                      <a:pt x="10" y="4"/>
                    </a:moveTo>
                    <a:cubicBezTo>
                      <a:pt x="7" y="4"/>
                      <a:pt x="4" y="6"/>
                      <a:pt x="1" y="9"/>
                    </a:cubicBezTo>
                    <a:cubicBezTo>
                      <a:pt x="1" y="9"/>
                      <a:pt x="0" y="8"/>
                      <a:pt x="0" y="8"/>
                    </a:cubicBezTo>
                    <a:cubicBezTo>
                      <a:pt x="0" y="8"/>
                      <a:pt x="0" y="8"/>
                      <a:pt x="0" y="8"/>
                    </a:cubicBezTo>
                    <a:cubicBezTo>
                      <a:pt x="0" y="7"/>
                      <a:pt x="0" y="7"/>
                      <a:pt x="0" y="7"/>
                    </a:cubicBezTo>
                    <a:cubicBezTo>
                      <a:pt x="1" y="6"/>
                      <a:pt x="3" y="6"/>
                      <a:pt x="3" y="5"/>
                    </a:cubicBezTo>
                    <a:cubicBezTo>
                      <a:pt x="6" y="0"/>
                      <a:pt x="10" y="0"/>
                      <a:pt x="11" y="1"/>
                    </a:cubicBezTo>
                    <a:cubicBezTo>
                      <a:pt x="11" y="2"/>
                      <a:pt x="11" y="3"/>
                      <a:pt x="10" y="4"/>
                    </a:cubicBezTo>
                    <a:close/>
                  </a:path>
                </a:pathLst>
              </a:custGeom>
              <a:solidFill>
                <a:srgbClr val="F47B44"/>
              </a:solidFill>
              <a:ln w="9525">
                <a:noFill/>
                <a:round/>
                <a:headEnd/>
                <a:tailEnd/>
              </a:ln>
            </p:spPr>
            <p:txBody>
              <a:bodyPr/>
              <a:lstStyle/>
              <a:p>
                <a:pPr>
                  <a:defRPr/>
                </a:pPr>
                <a:endParaRPr lang="es-MX">
                  <a:latin typeface="Arial" charset="0"/>
                  <a:cs typeface="Arial" charset="0"/>
                </a:endParaRPr>
              </a:p>
            </p:txBody>
          </p:sp>
          <p:sp>
            <p:nvSpPr>
              <p:cNvPr id="1601" name="Freeform 577"/>
              <p:cNvSpPr>
                <a:spLocks/>
              </p:cNvSpPr>
              <p:nvPr/>
            </p:nvSpPr>
            <p:spPr bwMode="auto">
              <a:xfrm>
                <a:off x="5236" y="1943"/>
                <a:ext cx="37" cy="27"/>
              </a:xfrm>
              <a:custGeom>
                <a:avLst/>
                <a:gdLst/>
                <a:ahLst/>
                <a:cxnLst>
                  <a:cxn ang="0">
                    <a:pos x="9" y="2"/>
                  </a:cxn>
                  <a:cxn ang="0">
                    <a:pos x="2" y="7"/>
                  </a:cxn>
                  <a:cxn ang="0">
                    <a:pos x="0" y="7"/>
                  </a:cxn>
                  <a:cxn ang="0">
                    <a:pos x="0" y="7"/>
                  </a:cxn>
                  <a:cxn ang="0">
                    <a:pos x="0" y="6"/>
                  </a:cxn>
                  <a:cxn ang="0">
                    <a:pos x="3" y="4"/>
                  </a:cxn>
                  <a:cxn ang="0">
                    <a:pos x="10" y="0"/>
                  </a:cxn>
                  <a:cxn ang="0">
                    <a:pos x="9" y="2"/>
                  </a:cxn>
                </a:cxnLst>
                <a:rect l="0" t="0" r="r" b="b"/>
                <a:pathLst>
                  <a:path w="11" h="7">
                    <a:moveTo>
                      <a:pt x="9" y="2"/>
                    </a:moveTo>
                    <a:cubicBezTo>
                      <a:pt x="7" y="3"/>
                      <a:pt x="4" y="5"/>
                      <a:pt x="2" y="7"/>
                    </a:cubicBezTo>
                    <a:cubicBezTo>
                      <a:pt x="1" y="7"/>
                      <a:pt x="0" y="7"/>
                      <a:pt x="0" y="7"/>
                    </a:cubicBezTo>
                    <a:cubicBezTo>
                      <a:pt x="0" y="7"/>
                      <a:pt x="0" y="7"/>
                      <a:pt x="0" y="7"/>
                    </a:cubicBezTo>
                    <a:cubicBezTo>
                      <a:pt x="0" y="6"/>
                      <a:pt x="0" y="6"/>
                      <a:pt x="0" y="6"/>
                    </a:cubicBezTo>
                    <a:cubicBezTo>
                      <a:pt x="1" y="5"/>
                      <a:pt x="2" y="5"/>
                      <a:pt x="3" y="4"/>
                    </a:cubicBezTo>
                    <a:cubicBezTo>
                      <a:pt x="6" y="0"/>
                      <a:pt x="10" y="0"/>
                      <a:pt x="10" y="0"/>
                    </a:cubicBezTo>
                    <a:cubicBezTo>
                      <a:pt x="10" y="0"/>
                      <a:pt x="11" y="2"/>
                      <a:pt x="9" y="2"/>
                    </a:cubicBezTo>
                    <a:close/>
                  </a:path>
                </a:pathLst>
              </a:custGeom>
              <a:solidFill>
                <a:srgbClr val="F89A54"/>
              </a:solidFill>
              <a:ln w="9525">
                <a:noFill/>
                <a:round/>
                <a:headEnd/>
                <a:tailEnd/>
              </a:ln>
            </p:spPr>
            <p:txBody>
              <a:bodyPr/>
              <a:lstStyle/>
              <a:p>
                <a:pPr>
                  <a:defRPr/>
                </a:pPr>
                <a:endParaRPr lang="es-MX">
                  <a:latin typeface="Arial" charset="0"/>
                  <a:cs typeface="Arial" charset="0"/>
                </a:endParaRPr>
              </a:p>
            </p:txBody>
          </p:sp>
          <p:sp>
            <p:nvSpPr>
              <p:cNvPr id="1602" name="Freeform 578"/>
              <p:cNvSpPr>
                <a:spLocks/>
              </p:cNvSpPr>
              <p:nvPr/>
            </p:nvSpPr>
            <p:spPr bwMode="auto">
              <a:xfrm>
                <a:off x="5241" y="1943"/>
                <a:ext cx="32" cy="27"/>
              </a:xfrm>
              <a:custGeom>
                <a:avLst/>
                <a:gdLst/>
                <a:ahLst/>
                <a:cxnLst>
                  <a:cxn ang="0">
                    <a:pos x="8" y="2"/>
                  </a:cxn>
                  <a:cxn ang="0">
                    <a:pos x="1" y="6"/>
                  </a:cxn>
                  <a:cxn ang="0">
                    <a:pos x="0" y="7"/>
                  </a:cxn>
                  <a:cxn ang="0">
                    <a:pos x="0" y="7"/>
                  </a:cxn>
                  <a:cxn ang="0">
                    <a:pos x="0" y="6"/>
                  </a:cxn>
                  <a:cxn ang="0">
                    <a:pos x="2" y="4"/>
                  </a:cxn>
                  <a:cxn ang="0">
                    <a:pos x="8" y="0"/>
                  </a:cxn>
                  <a:cxn ang="0">
                    <a:pos x="8" y="2"/>
                  </a:cxn>
                </a:cxnLst>
                <a:rect l="0" t="0" r="r" b="b"/>
                <a:pathLst>
                  <a:path w="10" h="7">
                    <a:moveTo>
                      <a:pt x="8" y="2"/>
                    </a:moveTo>
                    <a:cubicBezTo>
                      <a:pt x="6" y="2"/>
                      <a:pt x="3" y="4"/>
                      <a:pt x="1" y="6"/>
                    </a:cubicBezTo>
                    <a:cubicBezTo>
                      <a:pt x="1" y="6"/>
                      <a:pt x="0" y="7"/>
                      <a:pt x="0" y="7"/>
                    </a:cubicBezTo>
                    <a:cubicBezTo>
                      <a:pt x="0" y="7"/>
                      <a:pt x="0" y="7"/>
                      <a:pt x="0" y="7"/>
                    </a:cubicBezTo>
                    <a:cubicBezTo>
                      <a:pt x="0" y="7"/>
                      <a:pt x="0" y="6"/>
                      <a:pt x="0" y="6"/>
                    </a:cubicBezTo>
                    <a:cubicBezTo>
                      <a:pt x="0" y="6"/>
                      <a:pt x="1" y="5"/>
                      <a:pt x="2" y="4"/>
                    </a:cubicBezTo>
                    <a:cubicBezTo>
                      <a:pt x="4" y="2"/>
                      <a:pt x="8" y="0"/>
                      <a:pt x="8" y="0"/>
                    </a:cubicBezTo>
                    <a:cubicBezTo>
                      <a:pt x="9" y="0"/>
                      <a:pt x="10" y="1"/>
                      <a:pt x="8" y="2"/>
                    </a:cubicBezTo>
                    <a:close/>
                  </a:path>
                </a:pathLst>
              </a:custGeom>
              <a:solidFill>
                <a:srgbClr val="FCBF62"/>
              </a:solidFill>
              <a:ln w="9525">
                <a:noFill/>
                <a:round/>
                <a:headEnd/>
                <a:tailEnd/>
              </a:ln>
            </p:spPr>
            <p:txBody>
              <a:bodyPr/>
              <a:lstStyle/>
              <a:p>
                <a:pPr>
                  <a:defRPr/>
                </a:pPr>
                <a:endParaRPr lang="es-MX">
                  <a:latin typeface="Arial" charset="0"/>
                  <a:cs typeface="Arial" charset="0"/>
                </a:endParaRPr>
              </a:p>
            </p:txBody>
          </p:sp>
          <p:sp>
            <p:nvSpPr>
              <p:cNvPr id="1603" name="Freeform 579"/>
              <p:cNvSpPr>
                <a:spLocks/>
              </p:cNvSpPr>
              <p:nvPr/>
            </p:nvSpPr>
            <p:spPr bwMode="auto">
              <a:xfrm>
                <a:off x="5163" y="1961"/>
                <a:ext cx="69" cy="68"/>
              </a:xfrm>
              <a:custGeom>
                <a:avLst/>
                <a:gdLst/>
                <a:ahLst/>
                <a:cxnLst>
                  <a:cxn ang="0">
                    <a:pos x="9" y="0"/>
                  </a:cxn>
                  <a:cxn ang="0">
                    <a:pos x="0" y="15"/>
                  </a:cxn>
                  <a:cxn ang="0">
                    <a:pos x="5" y="19"/>
                  </a:cxn>
                  <a:cxn ang="0">
                    <a:pos x="17" y="10"/>
                  </a:cxn>
                  <a:cxn ang="0">
                    <a:pos x="9" y="0"/>
                  </a:cxn>
                </a:cxnLst>
                <a:rect l="0" t="0" r="r" b="b"/>
                <a:pathLst>
                  <a:path w="20" h="19">
                    <a:moveTo>
                      <a:pt x="9" y="0"/>
                    </a:moveTo>
                    <a:cubicBezTo>
                      <a:pt x="9" y="0"/>
                      <a:pt x="1" y="0"/>
                      <a:pt x="0" y="15"/>
                    </a:cubicBezTo>
                    <a:cubicBezTo>
                      <a:pt x="0" y="15"/>
                      <a:pt x="1" y="18"/>
                      <a:pt x="5" y="19"/>
                    </a:cubicBezTo>
                    <a:cubicBezTo>
                      <a:pt x="5" y="19"/>
                      <a:pt x="15" y="16"/>
                      <a:pt x="17" y="10"/>
                    </a:cubicBezTo>
                    <a:cubicBezTo>
                      <a:pt x="17" y="10"/>
                      <a:pt x="20" y="5"/>
                      <a:pt x="9" y="0"/>
                    </a:cubicBezTo>
                    <a:close/>
                  </a:path>
                </a:pathLst>
              </a:custGeom>
              <a:solidFill>
                <a:srgbClr val="EB3C21"/>
              </a:solidFill>
              <a:ln w="9525">
                <a:noFill/>
                <a:round/>
                <a:headEnd/>
                <a:tailEnd/>
              </a:ln>
            </p:spPr>
            <p:txBody>
              <a:bodyPr/>
              <a:lstStyle/>
              <a:p>
                <a:pPr>
                  <a:defRPr/>
                </a:pPr>
                <a:endParaRPr lang="es-MX">
                  <a:latin typeface="Arial" charset="0"/>
                  <a:cs typeface="Arial" charset="0"/>
                </a:endParaRPr>
              </a:p>
            </p:txBody>
          </p:sp>
          <p:sp>
            <p:nvSpPr>
              <p:cNvPr id="1604" name="Freeform 580"/>
              <p:cNvSpPr>
                <a:spLocks/>
              </p:cNvSpPr>
              <p:nvPr/>
            </p:nvSpPr>
            <p:spPr bwMode="auto">
              <a:xfrm>
                <a:off x="5163" y="1966"/>
                <a:ext cx="55" cy="59"/>
              </a:xfrm>
              <a:custGeom>
                <a:avLst/>
                <a:gdLst/>
                <a:ahLst/>
                <a:cxnLst>
                  <a:cxn ang="0">
                    <a:pos x="10" y="0"/>
                  </a:cxn>
                  <a:cxn ang="0">
                    <a:pos x="14" y="5"/>
                  </a:cxn>
                  <a:cxn ang="0">
                    <a:pos x="16" y="9"/>
                  </a:cxn>
                  <a:cxn ang="0">
                    <a:pos x="6" y="17"/>
                  </a:cxn>
                  <a:cxn ang="0">
                    <a:pos x="5" y="17"/>
                  </a:cxn>
                  <a:cxn ang="0">
                    <a:pos x="0" y="14"/>
                  </a:cxn>
                  <a:cxn ang="0">
                    <a:pos x="0" y="13"/>
                  </a:cxn>
                  <a:cxn ang="0">
                    <a:pos x="10" y="0"/>
                  </a:cxn>
                </a:cxnLst>
                <a:rect l="0" t="0" r="r" b="b"/>
                <a:pathLst>
                  <a:path w="16" h="17">
                    <a:moveTo>
                      <a:pt x="10" y="0"/>
                    </a:moveTo>
                    <a:cubicBezTo>
                      <a:pt x="12" y="2"/>
                      <a:pt x="13" y="3"/>
                      <a:pt x="14" y="5"/>
                    </a:cubicBezTo>
                    <a:cubicBezTo>
                      <a:pt x="16" y="7"/>
                      <a:pt x="16" y="9"/>
                      <a:pt x="16" y="9"/>
                    </a:cubicBezTo>
                    <a:cubicBezTo>
                      <a:pt x="14" y="14"/>
                      <a:pt x="7" y="16"/>
                      <a:pt x="6" y="17"/>
                    </a:cubicBezTo>
                    <a:cubicBezTo>
                      <a:pt x="5" y="17"/>
                      <a:pt x="5" y="17"/>
                      <a:pt x="5" y="17"/>
                    </a:cubicBezTo>
                    <a:cubicBezTo>
                      <a:pt x="2" y="17"/>
                      <a:pt x="1" y="15"/>
                      <a:pt x="0" y="14"/>
                    </a:cubicBezTo>
                    <a:cubicBezTo>
                      <a:pt x="0" y="13"/>
                      <a:pt x="0" y="13"/>
                      <a:pt x="0" y="13"/>
                    </a:cubicBezTo>
                    <a:cubicBezTo>
                      <a:pt x="2" y="0"/>
                      <a:pt x="10" y="0"/>
                      <a:pt x="10" y="0"/>
                    </a:cubicBezTo>
                    <a:close/>
                  </a:path>
                </a:pathLst>
              </a:custGeom>
              <a:solidFill>
                <a:srgbClr val="F05E33"/>
              </a:solidFill>
              <a:ln w="9525">
                <a:noFill/>
                <a:round/>
                <a:headEnd/>
                <a:tailEnd/>
              </a:ln>
            </p:spPr>
            <p:txBody>
              <a:bodyPr/>
              <a:lstStyle/>
              <a:p>
                <a:pPr>
                  <a:defRPr/>
                </a:pPr>
                <a:endParaRPr lang="es-MX">
                  <a:latin typeface="Arial" charset="0"/>
                  <a:cs typeface="Arial" charset="0"/>
                </a:endParaRPr>
              </a:p>
            </p:txBody>
          </p:sp>
          <p:sp>
            <p:nvSpPr>
              <p:cNvPr id="1605" name="Freeform 581"/>
              <p:cNvSpPr>
                <a:spLocks/>
              </p:cNvSpPr>
              <p:nvPr/>
            </p:nvSpPr>
            <p:spPr bwMode="auto">
              <a:xfrm>
                <a:off x="5163" y="1970"/>
                <a:ext cx="51" cy="50"/>
              </a:xfrm>
              <a:custGeom>
                <a:avLst/>
                <a:gdLst/>
                <a:ahLst/>
                <a:cxnLst>
                  <a:cxn ang="0">
                    <a:pos x="9" y="0"/>
                  </a:cxn>
                  <a:cxn ang="0">
                    <a:pos x="13" y="4"/>
                  </a:cxn>
                  <a:cxn ang="0">
                    <a:pos x="14" y="8"/>
                  </a:cxn>
                  <a:cxn ang="0">
                    <a:pos x="4" y="15"/>
                  </a:cxn>
                  <a:cxn ang="0">
                    <a:pos x="4" y="15"/>
                  </a:cxn>
                  <a:cxn ang="0">
                    <a:pos x="0" y="12"/>
                  </a:cxn>
                  <a:cxn ang="0">
                    <a:pos x="0" y="12"/>
                  </a:cxn>
                  <a:cxn ang="0">
                    <a:pos x="9" y="0"/>
                  </a:cxn>
                </a:cxnLst>
                <a:rect l="0" t="0" r="r" b="b"/>
                <a:pathLst>
                  <a:path w="14" h="15">
                    <a:moveTo>
                      <a:pt x="9" y="0"/>
                    </a:moveTo>
                    <a:cubicBezTo>
                      <a:pt x="12" y="2"/>
                      <a:pt x="12" y="3"/>
                      <a:pt x="13" y="4"/>
                    </a:cubicBezTo>
                    <a:cubicBezTo>
                      <a:pt x="14" y="6"/>
                      <a:pt x="14" y="8"/>
                      <a:pt x="14" y="8"/>
                    </a:cubicBezTo>
                    <a:cubicBezTo>
                      <a:pt x="12" y="13"/>
                      <a:pt x="6" y="15"/>
                      <a:pt x="4" y="15"/>
                    </a:cubicBezTo>
                    <a:cubicBezTo>
                      <a:pt x="4" y="15"/>
                      <a:pt x="4" y="15"/>
                      <a:pt x="4" y="15"/>
                    </a:cubicBezTo>
                    <a:cubicBezTo>
                      <a:pt x="1" y="15"/>
                      <a:pt x="0" y="13"/>
                      <a:pt x="0" y="12"/>
                    </a:cubicBezTo>
                    <a:cubicBezTo>
                      <a:pt x="0" y="12"/>
                      <a:pt x="0" y="12"/>
                      <a:pt x="0" y="12"/>
                    </a:cubicBezTo>
                    <a:cubicBezTo>
                      <a:pt x="2" y="0"/>
                      <a:pt x="9" y="0"/>
                      <a:pt x="9" y="0"/>
                    </a:cubicBezTo>
                    <a:close/>
                  </a:path>
                </a:pathLst>
              </a:custGeom>
              <a:solidFill>
                <a:srgbClr val="F47B44"/>
              </a:solidFill>
              <a:ln w="9525">
                <a:noFill/>
                <a:round/>
                <a:headEnd/>
                <a:tailEnd/>
              </a:ln>
            </p:spPr>
            <p:txBody>
              <a:bodyPr/>
              <a:lstStyle/>
              <a:p>
                <a:pPr>
                  <a:defRPr/>
                </a:pPr>
                <a:endParaRPr lang="es-MX">
                  <a:latin typeface="Arial" charset="0"/>
                  <a:cs typeface="Arial" charset="0"/>
                </a:endParaRPr>
              </a:p>
            </p:txBody>
          </p:sp>
          <p:sp>
            <p:nvSpPr>
              <p:cNvPr id="1606" name="Freeform 582"/>
              <p:cNvSpPr>
                <a:spLocks/>
              </p:cNvSpPr>
              <p:nvPr/>
            </p:nvSpPr>
            <p:spPr bwMode="auto">
              <a:xfrm>
                <a:off x="5163" y="1970"/>
                <a:ext cx="46" cy="50"/>
              </a:xfrm>
              <a:custGeom>
                <a:avLst/>
                <a:gdLst/>
                <a:ahLst/>
                <a:cxnLst>
                  <a:cxn ang="0">
                    <a:pos x="9" y="0"/>
                  </a:cxn>
                  <a:cxn ang="0">
                    <a:pos x="13" y="4"/>
                  </a:cxn>
                  <a:cxn ang="0">
                    <a:pos x="13" y="7"/>
                  </a:cxn>
                  <a:cxn ang="0">
                    <a:pos x="4" y="14"/>
                  </a:cxn>
                  <a:cxn ang="0">
                    <a:pos x="4" y="14"/>
                  </a:cxn>
                  <a:cxn ang="0">
                    <a:pos x="0" y="11"/>
                  </a:cxn>
                  <a:cxn ang="0">
                    <a:pos x="0" y="10"/>
                  </a:cxn>
                  <a:cxn ang="0">
                    <a:pos x="9" y="0"/>
                  </a:cxn>
                </a:cxnLst>
                <a:rect l="0" t="0" r="r" b="b"/>
                <a:pathLst>
                  <a:path w="13" h="14">
                    <a:moveTo>
                      <a:pt x="9" y="0"/>
                    </a:moveTo>
                    <a:cubicBezTo>
                      <a:pt x="13" y="2"/>
                      <a:pt x="12" y="3"/>
                      <a:pt x="13" y="4"/>
                    </a:cubicBezTo>
                    <a:cubicBezTo>
                      <a:pt x="13" y="5"/>
                      <a:pt x="13" y="7"/>
                      <a:pt x="13" y="7"/>
                    </a:cubicBezTo>
                    <a:cubicBezTo>
                      <a:pt x="10" y="11"/>
                      <a:pt x="5" y="13"/>
                      <a:pt x="4" y="14"/>
                    </a:cubicBezTo>
                    <a:cubicBezTo>
                      <a:pt x="4" y="14"/>
                      <a:pt x="4" y="14"/>
                      <a:pt x="4" y="14"/>
                    </a:cubicBezTo>
                    <a:cubicBezTo>
                      <a:pt x="1" y="13"/>
                      <a:pt x="0" y="11"/>
                      <a:pt x="0" y="11"/>
                    </a:cubicBezTo>
                    <a:cubicBezTo>
                      <a:pt x="0" y="11"/>
                      <a:pt x="0" y="10"/>
                      <a:pt x="0" y="10"/>
                    </a:cubicBezTo>
                    <a:cubicBezTo>
                      <a:pt x="2" y="0"/>
                      <a:pt x="9" y="0"/>
                      <a:pt x="9" y="0"/>
                    </a:cubicBezTo>
                    <a:close/>
                  </a:path>
                </a:pathLst>
              </a:custGeom>
              <a:solidFill>
                <a:srgbClr val="F89A54"/>
              </a:solidFill>
              <a:ln w="9525">
                <a:noFill/>
                <a:round/>
                <a:headEnd/>
                <a:tailEnd/>
              </a:ln>
            </p:spPr>
            <p:txBody>
              <a:bodyPr/>
              <a:lstStyle/>
              <a:p>
                <a:pPr>
                  <a:defRPr/>
                </a:pPr>
                <a:endParaRPr lang="es-MX">
                  <a:latin typeface="Arial" charset="0"/>
                  <a:cs typeface="Arial" charset="0"/>
                </a:endParaRPr>
              </a:p>
            </p:txBody>
          </p:sp>
          <p:sp>
            <p:nvSpPr>
              <p:cNvPr id="1607" name="Freeform 583"/>
              <p:cNvSpPr>
                <a:spLocks/>
              </p:cNvSpPr>
              <p:nvPr/>
            </p:nvSpPr>
            <p:spPr bwMode="auto">
              <a:xfrm>
                <a:off x="5168" y="1975"/>
                <a:ext cx="41" cy="41"/>
              </a:xfrm>
              <a:custGeom>
                <a:avLst/>
                <a:gdLst/>
                <a:ahLst/>
                <a:cxnLst>
                  <a:cxn ang="0">
                    <a:pos x="9" y="0"/>
                  </a:cxn>
                  <a:cxn ang="0">
                    <a:pos x="11" y="3"/>
                  </a:cxn>
                  <a:cxn ang="0">
                    <a:pos x="10" y="6"/>
                  </a:cxn>
                  <a:cxn ang="0">
                    <a:pos x="3" y="12"/>
                  </a:cxn>
                  <a:cxn ang="0">
                    <a:pos x="3" y="12"/>
                  </a:cxn>
                  <a:cxn ang="0">
                    <a:pos x="0" y="9"/>
                  </a:cxn>
                  <a:cxn ang="0">
                    <a:pos x="0" y="9"/>
                  </a:cxn>
                  <a:cxn ang="0">
                    <a:pos x="9" y="0"/>
                  </a:cxn>
                </a:cxnLst>
                <a:rect l="0" t="0" r="r" b="b"/>
                <a:pathLst>
                  <a:path w="12" h="12">
                    <a:moveTo>
                      <a:pt x="9" y="0"/>
                    </a:moveTo>
                    <a:cubicBezTo>
                      <a:pt x="12" y="2"/>
                      <a:pt x="11" y="3"/>
                      <a:pt x="11" y="3"/>
                    </a:cubicBezTo>
                    <a:cubicBezTo>
                      <a:pt x="11" y="4"/>
                      <a:pt x="11" y="6"/>
                      <a:pt x="10" y="6"/>
                    </a:cubicBezTo>
                    <a:cubicBezTo>
                      <a:pt x="8" y="10"/>
                      <a:pt x="3" y="12"/>
                      <a:pt x="3" y="12"/>
                    </a:cubicBezTo>
                    <a:cubicBezTo>
                      <a:pt x="3" y="12"/>
                      <a:pt x="3" y="12"/>
                      <a:pt x="3" y="12"/>
                    </a:cubicBezTo>
                    <a:cubicBezTo>
                      <a:pt x="0" y="12"/>
                      <a:pt x="0" y="9"/>
                      <a:pt x="0" y="9"/>
                    </a:cubicBezTo>
                    <a:cubicBezTo>
                      <a:pt x="0" y="9"/>
                      <a:pt x="0" y="9"/>
                      <a:pt x="0" y="9"/>
                    </a:cubicBezTo>
                    <a:cubicBezTo>
                      <a:pt x="2" y="1"/>
                      <a:pt x="9" y="0"/>
                      <a:pt x="9" y="0"/>
                    </a:cubicBezTo>
                    <a:close/>
                  </a:path>
                </a:pathLst>
              </a:custGeom>
              <a:solidFill>
                <a:srgbClr val="FCBF62"/>
              </a:solidFill>
              <a:ln w="9525">
                <a:noFill/>
                <a:round/>
                <a:headEnd/>
                <a:tailEnd/>
              </a:ln>
            </p:spPr>
            <p:txBody>
              <a:bodyPr/>
              <a:lstStyle/>
              <a:p>
                <a:pPr>
                  <a:defRPr/>
                </a:pPr>
                <a:endParaRPr lang="es-MX">
                  <a:latin typeface="Arial" charset="0"/>
                  <a:cs typeface="Arial" charset="0"/>
                </a:endParaRPr>
              </a:p>
            </p:txBody>
          </p:sp>
          <p:sp>
            <p:nvSpPr>
              <p:cNvPr id="1608" name="Freeform 584"/>
              <p:cNvSpPr>
                <a:spLocks/>
              </p:cNvSpPr>
              <p:nvPr/>
            </p:nvSpPr>
            <p:spPr bwMode="auto">
              <a:xfrm>
                <a:off x="5168" y="1979"/>
                <a:ext cx="46" cy="36"/>
              </a:xfrm>
              <a:custGeom>
                <a:avLst/>
                <a:gdLst/>
                <a:ahLst/>
                <a:cxnLst>
                  <a:cxn ang="0">
                    <a:pos x="9" y="0"/>
                  </a:cxn>
                  <a:cxn ang="0">
                    <a:pos x="0" y="8"/>
                  </a:cxn>
                  <a:cxn ang="0">
                    <a:pos x="3" y="10"/>
                  </a:cxn>
                  <a:cxn ang="0">
                    <a:pos x="11" y="3"/>
                  </a:cxn>
                  <a:cxn ang="0">
                    <a:pos x="9" y="0"/>
                  </a:cxn>
                </a:cxnLst>
                <a:rect l="0" t="0" r="r" b="b"/>
                <a:pathLst>
                  <a:path w="13" h="10">
                    <a:moveTo>
                      <a:pt x="9" y="0"/>
                    </a:moveTo>
                    <a:cubicBezTo>
                      <a:pt x="9" y="0"/>
                      <a:pt x="3" y="1"/>
                      <a:pt x="0" y="8"/>
                    </a:cubicBezTo>
                    <a:cubicBezTo>
                      <a:pt x="0" y="8"/>
                      <a:pt x="0" y="10"/>
                      <a:pt x="3" y="10"/>
                    </a:cubicBezTo>
                    <a:cubicBezTo>
                      <a:pt x="3" y="10"/>
                      <a:pt x="10" y="6"/>
                      <a:pt x="11" y="3"/>
                    </a:cubicBezTo>
                    <a:cubicBezTo>
                      <a:pt x="11" y="3"/>
                      <a:pt x="13" y="2"/>
                      <a:pt x="9"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09" name="Freeform 585"/>
              <p:cNvSpPr>
                <a:spLocks/>
              </p:cNvSpPr>
              <p:nvPr/>
            </p:nvSpPr>
            <p:spPr bwMode="auto">
              <a:xfrm>
                <a:off x="5195" y="1943"/>
                <a:ext cx="32" cy="32"/>
              </a:xfrm>
              <a:custGeom>
                <a:avLst/>
                <a:gdLst/>
                <a:ahLst/>
                <a:cxnLst>
                  <a:cxn ang="0">
                    <a:pos x="4" y="0"/>
                  </a:cxn>
                  <a:cxn ang="0">
                    <a:pos x="1" y="8"/>
                  </a:cxn>
                  <a:cxn ang="0">
                    <a:pos x="4" y="9"/>
                  </a:cxn>
                  <a:cxn ang="0">
                    <a:pos x="8" y="3"/>
                  </a:cxn>
                  <a:cxn ang="0">
                    <a:pos x="4" y="0"/>
                  </a:cxn>
                </a:cxnLst>
                <a:rect l="0" t="0" r="r" b="b"/>
                <a:pathLst>
                  <a:path w="8" h="9">
                    <a:moveTo>
                      <a:pt x="4" y="0"/>
                    </a:moveTo>
                    <a:cubicBezTo>
                      <a:pt x="4" y="0"/>
                      <a:pt x="0" y="1"/>
                      <a:pt x="1" y="8"/>
                    </a:cubicBezTo>
                    <a:cubicBezTo>
                      <a:pt x="1" y="8"/>
                      <a:pt x="3" y="9"/>
                      <a:pt x="4" y="9"/>
                    </a:cubicBezTo>
                    <a:cubicBezTo>
                      <a:pt x="4" y="9"/>
                      <a:pt x="8" y="7"/>
                      <a:pt x="8" y="3"/>
                    </a:cubicBezTo>
                    <a:cubicBezTo>
                      <a:pt x="8" y="3"/>
                      <a:pt x="7" y="1"/>
                      <a:pt x="4" y="0"/>
                    </a:cubicBezTo>
                    <a:close/>
                  </a:path>
                </a:pathLst>
              </a:custGeom>
              <a:solidFill>
                <a:srgbClr val="EB3C21"/>
              </a:solidFill>
              <a:ln w="9525">
                <a:noFill/>
                <a:round/>
                <a:headEnd/>
                <a:tailEnd/>
              </a:ln>
            </p:spPr>
            <p:txBody>
              <a:bodyPr/>
              <a:lstStyle/>
              <a:p>
                <a:pPr>
                  <a:defRPr/>
                </a:pPr>
                <a:endParaRPr lang="es-MX">
                  <a:latin typeface="Arial" charset="0"/>
                  <a:cs typeface="Arial" charset="0"/>
                </a:endParaRPr>
              </a:p>
            </p:txBody>
          </p:sp>
          <p:sp>
            <p:nvSpPr>
              <p:cNvPr id="1610" name="Freeform 586"/>
              <p:cNvSpPr>
                <a:spLocks/>
              </p:cNvSpPr>
              <p:nvPr/>
            </p:nvSpPr>
            <p:spPr bwMode="auto">
              <a:xfrm>
                <a:off x="5195" y="1947"/>
                <a:ext cx="32" cy="27"/>
              </a:xfrm>
              <a:custGeom>
                <a:avLst/>
                <a:gdLst/>
                <a:ahLst/>
                <a:cxnLst>
                  <a:cxn ang="0">
                    <a:pos x="4" y="0"/>
                  </a:cxn>
                  <a:cxn ang="0">
                    <a:pos x="7" y="1"/>
                  </a:cxn>
                  <a:cxn ang="0">
                    <a:pos x="8" y="3"/>
                  </a:cxn>
                  <a:cxn ang="0">
                    <a:pos x="4" y="7"/>
                  </a:cxn>
                  <a:cxn ang="0">
                    <a:pos x="4" y="7"/>
                  </a:cxn>
                  <a:cxn ang="0">
                    <a:pos x="2" y="7"/>
                  </a:cxn>
                  <a:cxn ang="0">
                    <a:pos x="1" y="7"/>
                  </a:cxn>
                  <a:cxn ang="0">
                    <a:pos x="4" y="0"/>
                  </a:cxn>
                </a:cxnLst>
                <a:rect l="0" t="0" r="r" b="b"/>
                <a:pathLst>
                  <a:path w="8" h="8">
                    <a:moveTo>
                      <a:pt x="4" y="0"/>
                    </a:moveTo>
                    <a:cubicBezTo>
                      <a:pt x="5" y="0"/>
                      <a:pt x="6" y="1"/>
                      <a:pt x="7" y="1"/>
                    </a:cubicBezTo>
                    <a:cubicBezTo>
                      <a:pt x="8" y="2"/>
                      <a:pt x="8" y="3"/>
                      <a:pt x="8" y="3"/>
                    </a:cubicBezTo>
                    <a:cubicBezTo>
                      <a:pt x="7" y="5"/>
                      <a:pt x="5" y="7"/>
                      <a:pt x="4" y="7"/>
                    </a:cubicBezTo>
                    <a:cubicBezTo>
                      <a:pt x="4" y="7"/>
                      <a:pt x="4" y="7"/>
                      <a:pt x="4" y="7"/>
                    </a:cubicBezTo>
                    <a:cubicBezTo>
                      <a:pt x="3" y="8"/>
                      <a:pt x="2" y="7"/>
                      <a:pt x="2" y="7"/>
                    </a:cubicBezTo>
                    <a:cubicBezTo>
                      <a:pt x="2" y="7"/>
                      <a:pt x="1" y="7"/>
                      <a:pt x="1" y="7"/>
                    </a:cubicBezTo>
                    <a:cubicBezTo>
                      <a:pt x="0" y="1"/>
                      <a:pt x="4" y="0"/>
                      <a:pt x="4" y="0"/>
                    </a:cubicBezTo>
                    <a:close/>
                  </a:path>
                </a:pathLst>
              </a:custGeom>
              <a:solidFill>
                <a:srgbClr val="F16638"/>
              </a:solidFill>
              <a:ln w="9525">
                <a:noFill/>
                <a:round/>
                <a:headEnd/>
                <a:tailEnd/>
              </a:ln>
            </p:spPr>
            <p:txBody>
              <a:bodyPr/>
              <a:lstStyle/>
              <a:p>
                <a:pPr>
                  <a:defRPr/>
                </a:pPr>
                <a:endParaRPr lang="es-MX">
                  <a:latin typeface="Arial" charset="0"/>
                  <a:cs typeface="Arial" charset="0"/>
                </a:endParaRPr>
              </a:p>
            </p:txBody>
          </p:sp>
          <p:sp>
            <p:nvSpPr>
              <p:cNvPr id="1611" name="Freeform 587"/>
              <p:cNvSpPr>
                <a:spLocks/>
              </p:cNvSpPr>
              <p:nvPr/>
            </p:nvSpPr>
            <p:spPr bwMode="auto">
              <a:xfrm>
                <a:off x="5200" y="1947"/>
                <a:ext cx="23" cy="23"/>
              </a:xfrm>
              <a:custGeom>
                <a:avLst/>
                <a:gdLst/>
                <a:ahLst/>
                <a:cxnLst>
                  <a:cxn ang="0">
                    <a:pos x="3" y="0"/>
                  </a:cxn>
                  <a:cxn ang="0">
                    <a:pos x="6" y="2"/>
                  </a:cxn>
                  <a:cxn ang="0">
                    <a:pos x="6" y="3"/>
                  </a:cxn>
                  <a:cxn ang="0">
                    <a:pos x="3" y="7"/>
                  </a:cxn>
                  <a:cxn ang="0">
                    <a:pos x="3" y="7"/>
                  </a:cxn>
                  <a:cxn ang="0">
                    <a:pos x="1" y="6"/>
                  </a:cxn>
                  <a:cxn ang="0">
                    <a:pos x="1" y="6"/>
                  </a:cxn>
                  <a:cxn ang="0">
                    <a:pos x="3" y="0"/>
                  </a:cxn>
                </a:cxnLst>
                <a:rect l="0" t="0" r="r" b="b"/>
                <a:pathLst>
                  <a:path w="6" h="7">
                    <a:moveTo>
                      <a:pt x="3" y="0"/>
                    </a:moveTo>
                    <a:cubicBezTo>
                      <a:pt x="5" y="0"/>
                      <a:pt x="5" y="1"/>
                      <a:pt x="6" y="2"/>
                    </a:cubicBezTo>
                    <a:cubicBezTo>
                      <a:pt x="6" y="2"/>
                      <a:pt x="6" y="3"/>
                      <a:pt x="6" y="3"/>
                    </a:cubicBezTo>
                    <a:cubicBezTo>
                      <a:pt x="6" y="5"/>
                      <a:pt x="4" y="7"/>
                      <a:pt x="3" y="7"/>
                    </a:cubicBezTo>
                    <a:cubicBezTo>
                      <a:pt x="3" y="7"/>
                      <a:pt x="3" y="7"/>
                      <a:pt x="3" y="7"/>
                    </a:cubicBezTo>
                    <a:cubicBezTo>
                      <a:pt x="2" y="7"/>
                      <a:pt x="1" y="7"/>
                      <a:pt x="1" y="6"/>
                    </a:cubicBezTo>
                    <a:cubicBezTo>
                      <a:pt x="1" y="6"/>
                      <a:pt x="1" y="6"/>
                      <a:pt x="1" y="6"/>
                    </a:cubicBezTo>
                    <a:cubicBezTo>
                      <a:pt x="0" y="1"/>
                      <a:pt x="3" y="0"/>
                      <a:pt x="3" y="0"/>
                    </a:cubicBezTo>
                    <a:close/>
                  </a:path>
                </a:pathLst>
              </a:custGeom>
              <a:solidFill>
                <a:srgbClr val="F68B4C"/>
              </a:solidFill>
              <a:ln w="9525">
                <a:noFill/>
                <a:round/>
                <a:headEnd/>
                <a:tailEnd/>
              </a:ln>
            </p:spPr>
            <p:txBody>
              <a:bodyPr/>
              <a:lstStyle/>
              <a:p>
                <a:pPr>
                  <a:defRPr/>
                </a:pPr>
                <a:endParaRPr lang="es-MX">
                  <a:latin typeface="Arial" charset="0"/>
                  <a:cs typeface="Arial" charset="0"/>
                </a:endParaRPr>
              </a:p>
            </p:txBody>
          </p:sp>
          <p:sp>
            <p:nvSpPr>
              <p:cNvPr id="1612" name="Freeform 588"/>
              <p:cNvSpPr>
                <a:spLocks/>
              </p:cNvSpPr>
              <p:nvPr/>
            </p:nvSpPr>
            <p:spPr bwMode="auto">
              <a:xfrm>
                <a:off x="5204" y="1947"/>
                <a:ext cx="18" cy="23"/>
              </a:xfrm>
              <a:custGeom>
                <a:avLst/>
                <a:gdLst/>
                <a:ahLst/>
                <a:cxnLst>
                  <a:cxn ang="0">
                    <a:pos x="2" y="0"/>
                  </a:cxn>
                  <a:cxn ang="0">
                    <a:pos x="5" y="2"/>
                  </a:cxn>
                  <a:cxn ang="0">
                    <a:pos x="5" y="4"/>
                  </a:cxn>
                  <a:cxn ang="0">
                    <a:pos x="2" y="7"/>
                  </a:cxn>
                  <a:cxn ang="0">
                    <a:pos x="2" y="7"/>
                  </a:cxn>
                  <a:cxn ang="0">
                    <a:pos x="0" y="6"/>
                  </a:cxn>
                  <a:cxn ang="0">
                    <a:pos x="0" y="6"/>
                  </a:cxn>
                  <a:cxn ang="0">
                    <a:pos x="2" y="0"/>
                  </a:cxn>
                </a:cxnLst>
                <a:rect l="0" t="0" r="r" b="b"/>
                <a:pathLst>
                  <a:path w="5" h="7">
                    <a:moveTo>
                      <a:pt x="2" y="0"/>
                    </a:moveTo>
                    <a:cubicBezTo>
                      <a:pt x="4" y="1"/>
                      <a:pt x="4" y="2"/>
                      <a:pt x="5" y="2"/>
                    </a:cubicBezTo>
                    <a:cubicBezTo>
                      <a:pt x="5" y="2"/>
                      <a:pt x="5" y="3"/>
                      <a:pt x="5" y="4"/>
                    </a:cubicBezTo>
                    <a:cubicBezTo>
                      <a:pt x="4" y="5"/>
                      <a:pt x="2" y="7"/>
                      <a:pt x="2" y="7"/>
                    </a:cubicBezTo>
                    <a:cubicBezTo>
                      <a:pt x="2" y="7"/>
                      <a:pt x="2" y="7"/>
                      <a:pt x="2" y="7"/>
                    </a:cubicBezTo>
                    <a:cubicBezTo>
                      <a:pt x="0" y="7"/>
                      <a:pt x="0" y="6"/>
                      <a:pt x="0" y="6"/>
                    </a:cubicBezTo>
                    <a:cubicBezTo>
                      <a:pt x="0" y="6"/>
                      <a:pt x="0" y="6"/>
                      <a:pt x="0" y="6"/>
                    </a:cubicBezTo>
                    <a:cubicBezTo>
                      <a:pt x="0" y="1"/>
                      <a:pt x="2" y="0"/>
                      <a:pt x="2" y="0"/>
                    </a:cubicBezTo>
                    <a:close/>
                  </a:path>
                </a:pathLst>
              </a:custGeom>
              <a:solidFill>
                <a:srgbClr val="FBB45E"/>
              </a:solidFill>
              <a:ln w="9525">
                <a:noFill/>
                <a:round/>
                <a:headEnd/>
                <a:tailEnd/>
              </a:ln>
            </p:spPr>
            <p:txBody>
              <a:bodyPr/>
              <a:lstStyle/>
              <a:p>
                <a:pPr>
                  <a:defRPr/>
                </a:pPr>
                <a:endParaRPr lang="es-MX">
                  <a:latin typeface="Arial" charset="0"/>
                  <a:cs typeface="Arial" charset="0"/>
                </a:endParaRPr>
              </a:p>
            </p:txBody>
          </p:sp>
          <p:sp>
            <p:nvSpPr>
              <p:cNvPr id="1613" name="Freeform 589"/>
              <p:cNvSpPr>
                <a:spLocks/>
              </p:cNvSpPr>
              <p:nvPr/>
            </p:nvSpPr>
            <p:spPr bwMode="auto">
              <a:xfrm>
                <a:off x="5204" y="1952"/>
                <a:ext cx="18" cy="18"/>
              </a:xfrm>
              <a:custGeom>
                <a:avLst/>
                <a:gdLst/>
                <a:ahLst/>
                <a:cxnLst>
                  <a:cxn ang="0">
                    <a:pos x="3" y="0"/>
                  </a:cxn>
                  <a:cxn ang="0">
                    <a:pos x="5" y="1"/>
                  </a:cxn>
                  <a:cxn ang="0">
                    <a:pos x="2" y="6"/>
                  </a:cxn>
                  <a:cxn ang="0">
                    <a:pos x="0" y="5"/>
                  </a:cxn>
                  <a:cxn ang="0">
                    <a:pos x="3" y="0"/>
                  </a:cxn>
                </a:cxnLst>
                <a:rect l="0" t="0" r="r" b="b"/>
                <a:pathLst>
                  <a:path w="5" h="6">
                    <a:moveTo>
                      <a:pt x="3" y="0"/>
                    </a:moveTo>
                    <a:cubicBezTo>
                      <a:pt x="5" y="0"/>
                      <a:pt x="5" y="1"/>
                      <a:pt x="5" y="1"/>
                    </a:cubicBezTo>
                    <a:cubicBezTo>
                      <a:pt x="5" y="3"/>
                      <a:pt x="2" y="6"/>
                      <a:pt x="2" y="6"/>
                    </a:cubicBezTo>
                    <a:cubicBezTo>
                      <a:pt x="0" y="6"/>
                      <a:pt x="0" y="5"/>
                      <a:pt x="0" y="5"/>
                    </a:cubicBezTo>
                    <a:cubicBezTo>
                      <a:pt x="0" y="1"/>
                      <a:pt x="3" y="0"/>
                      <a:pt x="3"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14" name="Freeform 590"/>
              <p:cNvSpPr>
                <a:spLocks/>
              </p:cNvSpPr>
              <p:nvPr/>
            </p:nvSpPr>
            <p:spPr bwMode="auto">
              <a:xfrm>
                <a:off x="5218" y="1975"/>
                <a:ext cx="32" cy="36"/>
              </a:xfrm>
              <a:custGeom>
                <a:avLst/>
                <a:gdLst/>
                <a:ahLst/>
                <a:cxnLst>
                  <a:cxn ang="0">
                    <a:pos x="9" y="3"/>
                  </a:cxn>
                  <a:cxn ang="0">
                    <a:pos x="1" y="5"/>
                  </a:cxn>
                  <a:cxn ang="0">
                    <a:pos x="1" y="8"/>
                  </a:cxn>
                  <a:cxn ang="0">
                    <a:pos x="8" y="9"/>
                  </a:cxn>
                  <a:cxn ang="0">
                    <a:pos x="9" y="3"/>
                  </a:cxn>
                </a:cxnLst>
                <a:rect l="0" t="0" r="r" b="b"/>
                <a:pathLst>
                  <a:path w="9" h="10">
                    <a:moveTo>
                      <a:pt x="9" y="3"/>
                    </a:moveTo>
                    <a:cubicBezTo>
                      <a:pt x="9" y="3"/>
                      <a:pt x="6" y="0"/>
                      <a:pt x="1" y="5"/>
                    </a:cubicBezTo>
                    <a:cubicBezTo>
                      <a:pt x="1" y="5"/>
                      <a:pt x="0" y="7"/>
                      <a:pt x="1" y="8"/>
                    </a:cubicBezTo>
                    <a:cubicBezTo>
                      <a:pt x="1" y="8"/>
                      <a:pt x="5" y="10"/>
                      <a:pt x="8" y="9"/>
                    </a:cubicBezTo>
                    <a:cubicBezTo>
                      <a:pt x="8" y="9"/>
                      <a:pt x="9" y="6"/>
                      <a:pt x="9" y="3"/>
                    </a:cubicBezTo>
                    <a:close/>
                  </a:path>
                </a:pathLst>
              </a:custGeom>
              <a:solidFill>
                <a:srgbClr val="EB3C21"/>
              </a:solidFill>
              <a:ln w="9525">
                <a:noFill/>
                <a:round/>
                <a:headEnd/>
                <a:tailEnd/>
              </a:ln>
            </p:spPr>
            <p:txBody>
              <a:bodyPr/>
              <a:lstStyle/>
              <a:p>
                <a:pPr>
                  <a:defRPr/>
                </a:pPr>
                <a:endParaRPr lang="es-MX">
                  <a:latin typeface="Arial" charset="0"/>
                  <a:cs typeface="Arial" charset="0"/>
                </a:endParaRPr>
              </a:p>
            </p:txBody>
          </p:sp>
          <p:sp>
            <p:nvSpPr>
              <p:cNvPr id="1615" name="Freeform 591"/>
              <p:cNvSpPr>
                <a:spLocks/>
              </p:cNvSpPr>
              <p:nvPr/>
            </p:nvSpPr>
            <p:spPr bwMode="auto">
              <a:xfrm>
                <a:off x="5223" y="1984"/>
                <a:ext cx="28" cy="27"/>
              </a:xfrm>
              <a:custGeom>
                <a:avLst/>
                <a:gdLst/>
                <a:ahLst/>
                <a:cxnLst>
                  <a:cxn ang="0">
                    <a:pos x="7" y="6"/>
                  </a:cxn>
                  <a:cxn ang="0">
                    <a:pos x="1" y="6"/>
                  </a:cxn>
                  <a:cxn ang="0">
                    <a:pos x="0" y="5"/>
                  </a:cxn>
                  <a:cxn ang="0">
                    <a:pos x="0" y="3"/>
                  </a:cxn>
                  <a:cxn ang="0">
                    <a:pos x="1" y="3"/>
                  </a:cxn>
                  <a:cxn ang="0">
                    <a:pos x="7" y="2"/>
                  </a:cxn>
                  <a:cxn ang="0">
                    <a:pos x="7" y="4"/>
                  </a:cxn>
                  <a:cxn ang="0">
                    <a:pos x="7" y="6"/>
                  </a:cxn>
                </a:cxnLst>
                <a:rect l="0" t="0" r="r" b="b"/>
                <a:pathLst>
                  <a:path w="8" h="8">
                    <a:moveTo>
                      <a:pt x="7" y="6"/>
                    </a:moveTo>
                    <a:cubicBezTo>
                      <a:pt x="4" y="8"/>
                      <a:pt x="1" y="6"/>
                      <a:pt x="1" y="6"/>
                    </a:cubicBezTo>
                    <a:cubicBezTo>
                      <a:pt x="0" y="5"/>
                      <a:pt x="0" y="5"/>
                      <a:pt x="0" y="5"/>
                    </a:cubicBezTo>
                    <a:cubicBezTo>
                      <a:pt x="0" y="4"/>
                      <a:pt x="0" y="3"/>
                      <a:pt x="0" y="3"/>
                    </a:cubicBezTo>
                    <a:cubicBezTo>
                      <a:pt x="0" y="3"/>
                      <a:pt x="0" y="3"/>
                      <a:pt x="1" y="3"/>
                    </a:cubicBezTo>
                    <a:cubicBezTo>
                      <a:pt x="5" y="0"/>
                      <a:pt x="7" y="2"/>
                      <a:pt x="7" y="2"/>
                    </a:cubicBezTo>
                    <a:cubicBezTo>
                      <a:pt x="7" y="3"/>
                      <a:pt x="8" y="4"/>
                      <a:pt x="7" y="4"/>
                    </a:cubicBezTo>
                    <a:cubicBezTo>
                      <a:pt x="7" y="6"/>
                      <a:pt x="7" y="6"/>
                      <a:pt x="7" y="6"/>
                    </a:cubicBezTo>
                    <a:close/>
                  </a:path>
                </a:pathLst>
              </a:custGeom>
              <a:solidFill>
                <a:srgbClr val="F16638"/>
              </a:solidFill>
              <a:ln w="9525">
                <a:noFill/>
                <a:round/>
                <a:headEnd/>
                <a:tailEnd/>
              </a:ln>
            </p:spPr>
            <p:txBody>
              <a:bodyPr/>
              <a:lstStyle/>
              <a:p>
                <a:pPr>
                  <a:defRPr/>
                </a:pPr>
                <a:endParaRPr lang="es-MX">
                  <a:latin typeface="Arial" charset="0"/>
                  <a:cs typeface="Arial" charset="0"/>
                </a:endParaRPr>
              </a:p>
            </p:txBody>
          </p:sp>
          <p:sp>
            <p:nvSpPr>
              <p:cNvPr id="1616" name="Freeform 592"/>
              <p:cNvSpPr>
                <a:spLocks/>
              </p:cNvSpPr>
              <p:nvPr/>
            </p:nvSpPr>
            <p:spPr bwMode="auto">
              <a:xfrm>
                <a:off x="5223" y="1984"/>
                <a:ext cx="23" cy="23"/>
              </a:xfrm>
              <a:custGeom>
                <a:avLst/>
                <a:gdLst/>
                <a:ahLst/>
                <a:cxnLst>
                  <a:cxn ang="0">
                    <a:pos x="7" y="6"/>
                  </a:cxn>
                  <a:cxn ang="0">
                    <a:pos x="1" y="5"/>
                  </a:cxn>
                  <a:cxn ang="0">
                    <a:pos x="1" y="5"/>
                  </a:cxn>
                  <a:cxn ang="0">
                    <a:pos x="0" y="3"/>
                  </a:cxn>
                  <a:cxn ang="0">
                    <a:pos x="1" y="3"/>
                  </a:cxn>
                  <a:cxn ang="0">
                    <a:pos x="7" y="2"/>
                  </a:cxn>
                  <a:cxn ang="0">
                    <a:pos x="7" y="4"/>
                  </a:cxn>
                  <a:cxn ang="0">
                    <a:pos x="7" y="6"/>
                  </a:cxn>
                </a:cxnLst>
                <a:rect l="0" t="0" r="r" b="b"/>
                <a:pathLst>
                  <a:path w="7" h="7">
                    <a:moveTo>
                      <a:pt x="7" y="6"/>
                    </a:moveTo>
                    <a:cubicBezTo>
                      <a:pt x="5" y="7"/>
                      <a:pt x="2" y="5"/>
                      <a:pt x="1" y="5"/>
                    </a:cubicBezTo>
                    <a:cubicBezTo>
                      <a:pt x="1" y="5"/>
                      <a:pt x="1" y="5"/>
                      <a:pt x="1" y="5"/>
                    </a:cubicBezTo>
                    <a:cubicBezTo>
                      <a:pt x="0" y="4"/>
                      <a:pt x="0" y="3"/>
                      <a:pt x="0" y="3"/>
                    </a:cubicBezTo>
                    <a:cubicBezTo>
                      <a:pt x="1" y="3"/>
                      <a:pt x="1" y="3"/>
                      <a:pt x="1" y="3"/>
                    </a:cubicBezTo>
                    <a:cubicBezTo>
                      <a:pt x="4" y="0"/>
                      <a:pt x="6" y="2"/>
                      <a:pt x="7" y="2"/>
                    </a:cubicBezTo>
                    <a:cubicBezTo>
                      <a:pt x="7" y="3"/>
                      <a:pt x="7" y="4"/>
                      <a:pt x="7" y="4"/>
                    </a:cubicBezTo>
                    <a:cubicBezTo>
                      <a:pt x="7" y="6"/>
                      <a:pt x="7" y="6"/>
                      <a:pt x="7" y="6"/>
                    </a:cubicBezTo>
                    <a:close/>
                  </a:path>
                </a:pathLst>
              </a:custGeom>
              <a:solidFill>
                <a:srgbClr val="F68B4C"/>
              </a:solidFill>
              <a:ln w="9525">
                <a:noFill/>
                <a:round/>
                <a:headEnd/>
                <a:tailEnd/>
              </a:ln>
            </p:spPr>
            <p:txBody>
              <a:bodyPr/>
              <a:lstStyle/>
              <a:p>
                <a:pPr>
                  <a:defRPr/>
                </a:pPr>
                <a:endParaRPr lang="es-MX">
                  <a:latin typeface="Arial" charset="0"/>
                  <a:cs typeface="Arial" charset="0"/>
                </a:endParaRPr>
              </a:p>
            </p:txBody>
          </p:sp>
          <p:sp>
            <p:nvSpPr>
              <p:cNvPr id="1617" name="Freeform 593"/>
              <p:cNvSpPr>
                <a:spLocks/>
              </p:cNvSpPr>
              <p:nvPr/>
            </p:nvSpPr>
            <p:spPr bwMode="auto">
              <a:xfrm>
                <a:off x="5223" y="1984"/>
                <a:ext cx="23" cy="18"/>
              </a:xfrm>
              <a:custGeom>
                <a:avLst/>
                <a:gdLst/>
                <a:ahLst/>
                <a:cxnLst>
                  <a:cxn ang="0">
                    <a:pos x="6" y="4"/>
                  </a:cxn>
                  <a:cxn ang="0">
                    <a:pos x="1" y="4"/>
                  </a:cxn>
                  <a:cxn ang="0">
                    <a:pos x="1" y="4"/>
                  </a:cxn>
                  <a:cxn ang="0">
                    <a:pos x="1" y="2"/>
                  </a:cxn>
                  <a:cxn ang="0">
                    <a:pos x="1" y="2"/>
                  </a:cxn>
                  <a:cxn ang="0">
                    <a:pos x="6" y="1"/>
                  </a:cxn>
                  <a:cxn ang="0">
                    <a:pos x="7" y="3"/>
                  </a:cxn>
                  <a:cxn ang="0">
                    <a:pos x="6" y="4"/>
                  </a:cxn>
                </a:cxnLst>
                <a:rect l="0" t="0" r="r" b="b"/>
                <a:pathLst>
                  <a:path w="7" h="5">
                    <a:moveTo>
                      <a:pt x="6" y="4"/>
                    </a:moveTo>
                    <a:cubicBezTo>
                      <a:pt x="5" y="5"/>
                      <a:pt x="2" y="4"/>
                      <a:pt x="1" y="4"/>
                    </a:cubicBezTo>
                    <a:cubicBezTo>
                      <a:pt x="1" y="4"/>
                      <a:pt x="1" y="4"/>
                      <a:pt x="1" y="4"/>
                    </a:cubicBezTo>
                    <a:cubicBezTo>
                      <a:pt x="0" y="3"/>
                      <a:pt x="1" y="2"/>
                      <a:pt x="1" y="2"/>
                    </a:cubicBezTo>
                    <a:cubicBezTo>
                      <a:pt x="1" y="2"/>
                      <a:pt x="1" y="2"/>
                      <a:pt x="1" y="2"/>
                    </a:cubicBezTo>
                    <a:cubicBezTo>
                      <a:pt x="4" y="0"/>
                      <a:pt x="5" y="1"/>
                      <a:pt x="6" y="1"/>
                    </a:cubicBezTo>
                    <a:cubicBezTo>
                      <a:pt x="7" y="2"/>
                      <a:pt x="7" y="2"/>
                      <a:pt x="7" y="3"/>
                    </a:cubicBezTo>
                    <a:cubicBezTo>
                      <a:pt x="7" y="5"/>
                      <a:pt x="6" y="4"/>
                      <a:pt x="6" y="4"/>
                    </a:cubicBezTo>
                    <a:close/>
                  </a:path>
                </a:pathLst>
              </a:custGeom>
              <a:solidFill>
                <a:srgbClr val="FBB45E"/>
              </a:solidFill>
              <a:ln w="9525">
                <a:noFill/>
                <a:round/>
                <a:headEnd/>
                <a:tailEnd/>
              </a:ln>
            </p:spPr>
            <p:txBody>
              <a:bodyPr/>
              <a:lstStyle/>
              <a:p>
                <a:pPr>
                  <a:defRPr/>
                </a:pPr>
                <a:endParaRPr lang="es-MX">
                  <a:latin typeface="Arial" charset="0"/>
                  <a:cs typeface="Arial" charset="0"/>
                </a:endParaRPr>
              </a:p>
            </p:txBody>
          </p:sp>
          <p:sp>
            <p:nvSpPr>
              <p:cNvPr id="1618" name="Freeform 594"/>
              <p:cNvSpPr>
                <a:spLocks/>
              </p:cNvSpPr>
              <p:nvPr/>
            </p:nvSpPr>
            <p:spPr bwMode="auto">
              <a:xfrm>
                <a:off x="5223" y="1988"/>
                <a:ext cx="23" cy="14"/>
              </a:xfrm>
              <a:custGeom>
                <a:avLst/>
                <a:gdLst/>
                <a:ahLst/>
                <a:cxnLst>
                  <a:cxn ang="0">
                    <a:pos x="7" y="1"/>
                  </a:cxn>
                  <a:cxn ang="0">
                    <a:pos x="1" y="1"/>
                  </a:cxn>
                  <a:cxn ang="0">
                    <a:pos x="1" y="3"/>
                  </a:cxn>
                  <a:cxn ang="0">
                    <a:pos x="6" y="3"/>
                  </a:cxn>
                  <a:cxn ang="0">
                    <a:pos x="7" y="1"/>
                  </a:cxn>
                </a:cxnLst>
                <a:rect l="0" t="0" r="r" b="b"/>
                <a:pathLst>
                  <a:path w="7" h="4">
                    <a:moveTo>
                      <a:pt x="7" y="1"/>
                    </a:moveTo>
                    <a:cubicBezTo>
                      <a:pt x="7" y="1"/>
                      <a:pt x="4" y="0"/>
                      <a:pt x="1" y="1"/>
                    </a:cubicBezTo>
                    <a:cubicBezTo>
                      <a:pt x="1" y="1"/>
                      <a:pt x="0" y="2"/>
                      <a:pt x="1" y="3"/>
                    </a:cubicBezTo>
                    <a:cubicBezTo>
                      <a:pt x="1" y="3"/>
                      <a:pt x="5" y="4"/>
                      <a:pt x="6" y="3"/>
                    </a:cubicBezTo>
                    <a:cubicBezTo>
                      <a:pt x="6" y="3"/>
                      <a:pt x="7" y="3"/>
                      <a:pt x="7" y="1"/>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19" name="Freeform 595"/>
              <p:cNvSpPr>
                <a:spLocks/>
              </p:cNvSpPr>
              <p:nvPr/>
            </p:nvSpPr>
            <p:spPr bwMode="auto">
              <a:xfrm>
                <a:off x="5209" y="1957"/>
                <a:ext cx="32" cy="32"/>
              </a:xfrm>
              <a:custGeom>
                <a:avLst/>
                <a:gdLst/>
                <a:ahLst/>
                <a:cxnLst>
                  <a:cxn ang="0">
                    <a:pos x="6" y="0"/>
                  </a:cxn>
                  <a:cxn ang="0">
                    <a:pos x="2" y="7"/>
                  </a:cxn>
                  <a:cxn ang="0">
                    <a:pos x="4" y="9"/>
                  </a:cxn>
                  <a:cxn ang="0">
                    <a:pos x="10" y="5"/>
                  </a:cxn>
                  <a:cxn ang="0">
                    <a:pos x="6" y="0"/>
                  </a:cxn>
                </a:cxnLst>
                <a:rect l="0" t="0" r="r" b="b"/>
                <a:pathLst>
                  <a:path w="10" h="9">
                    <a:moveTo>
                      <a:pt x="6" y="0"/>
                    </a:moveTo>
                    <a:cubicBezTo>
                      <a:pt x="6" y="0"/>
                      <a:pt x="0" y="3"/>
                      <a:pt x="2" y="7"/>
                    </a:cubicBezTo>
                    <a:cubicBezTo>
                      <a:pt x="2" y="7"/>
                      <a:pt x="2" y="9"/>
                      <a:pt x="4" y="9"/>
                    </a:cubicBezTo>
                    <a:cubicBezTo>
                      <a:pt x="4" y="9"/>
                      <a:pt x="9" y="8"/>
                      <a:pt x="10" y="5"/>
                    </a:cubicBezTo>
                    <a:cubicBezTo>
                      <a:pt x="10" y="5"/>
                      <a:pt x="9" y="2"/>
                      <a:pt x="6" y="0"/>
                    </a:cubicBezTo>
                    <a:close/>
                  </a:path>
                </a:pathLst>
              </a:custGeom>
              <a:solidFill>
                <a:srgbClr val="EB3C21"/>
              </a:solidFill>
              <a:ln w="9525">
                <a:noFill/>
                <a:round/>
                <a:headEnd/>
                <a:tailEnd/>
              </a:ln>
            </p:spPr>
            <p:txBody>
              <a:bodyPr/>
              <a:lstStyle/>
              <a:p>
                <a:pPr>
                  <a:defRPr/>
                </a:pPr>
                <a:endParaRPr lang="es-MX">
                  <a:latin typeface="Arial" charset="0"/>
                  <a:cs typeface="Arial" charset="0"/>
                </a:endParaRPr>
              </a:p>
            </p:txBody>
          </p:sp>
          <p:sp>
            <p:nvSpPr>
              <p:cNvPr id="1620" name="Freeform 596"/>
              <p:cNvSpPr>
                <a:spLocks/>
              </p:cNvSpPr>
              <p:nvPr/>
            </p:nvSpPr>
            <p:spPr bwMode="auto">
              <a:xfrm>
                <a:off x="5213" y="1961"/>
                <a:ext cx="28" cy="23"/>
              </a:xfrm>
              <a:custGeom>
                <a:avLst/>
                <a:gdLst/>
                <a:ahLst/>
                <a:cxnLst>
                  <a:cxn ang="0">
                    <a:pos x="2" y="7"/>
                  </a:cxn>
                  <a:cxn ang="0">
                    <a:pos x="0" y="5"/>
                  </a:cxn>
                  <a:cxn ang="0">
                    <a:pos x="4" y="0"/>
                  </a:cxn>
                  <a:cxn ang="0">
                    <a:pos x="4" y="0"/>
                  </a:cxn>
                  <a:cxn ang="0">
                    <a:pos x="7" y="2"/>
                  </a:cxn>
                  <a:cxn ang="0">
                    <a:pos x="7" y="4"/>
                  </a:cxn>
                  <a:cxn ang="0">
                    <a:pos x="2" y="7"/>
                  </a:cxn>
                </a:cxnLst>
                <a:rect l="0" t="0" r="r" b="b"/>
                <a:pathLst>
                  <a:path w="7" h="7">
                    <a:moveTo>
                      <a:pt x="2" y="7"/>
                    </a:moveTo>
                    <a:cubicBezTo>
                      <a:pt x="1" y="7"/>
                      <a:pt x="0" y="5"/>
                      <a:pt x="0" y="5"/>
                    </a:cubicBezTo>
                    <a:cubicBezTo>
                      <a:pt x="1" y="0"/>
                      <a:pt x="4" y="0"/>
                      <a:pt x="4" y="0"/>
                    </a:cubicBezTo>
                    <a:cubicBezTo>
                      <a:pt x="4" y="0"/>
                      <a:pt x="4" y="0"/>
                      <a:pt x="4" y="0"/>
                    </a:cubicBezTo>
                    <a:cubicBezTo>
                      <a:pt x="6" y="1"/>
                      <a:pt x="6" y="2"/>
                      <a:pt x="7" y="2"/>
                    </a:cubicBezTo>
                    <a:cubicBezTo>
                      <a:pt x="7" y="3"/>
                      <a:pt x="7" y="4"/>
                      <a:pt x="7" y="4"/>
                    </a:cubicBezTo>
                    <a:cubicBezTo>
                      <a:pt x="6" y="6"/>
                      <a:pt x="2" y="7"/>
                      <a:pt x="2" y="7"/>
                    </a:cubicBezTo>
                    <a:close/>
                  </a:path>
                </a:pathLst>
              </a:custGeom>
              <a:solidFill>
                <a:srgbClr val="F16638"/>
              </a:solidFill>
              <a:ln w="9525">
                <a:noFill/>
                <a:round/>
                <a:headEnd/>
                <a:tailEnd/>
              </a:ln>
            </p:spPr>
            <p:txBody>
              <a:bodyPr/>
              <a:lstStyle/>
              <a:p>
                <a:pPr>
                  <a:defRPr/>
                </a:pPr>
                <a:endParaRPr lang="es-MX">
                  <a:latin typeface="Arial" charset="0"/>
                  <a:cs typeface="Arial" charset="0"/>
                </a:endParaRPr>
              </a:p>
            </p:txBody>
          </p:sp>
          <p:sp>
            <p:nvSpPr>
              <p:cNvPr id="1621" name="Freeform 597"/>
              <p:cNvSpPr>
                <a:spLocks/>
              </p:cNvSpPr>
              <p:nvPr/>
            </p:nvSpPr>
            <p:spPr bwMode="auto">
              <a:xfrm>
                <a:off x="5213" y="1961"/>
                <a:ext cx="28" cy="23"/>
              </a:xfrm>
              <a:custGeom>
                <a:avLst/>
                <a:gdLst/>
                <a:ahLst/>
                <a:cxnLst>
                  <a:cxn ang="0">
                    <a:pos x="2" y="7"/>
                  </a:cxn>
                  <a:cxn ang="0">
                    <a:pos x="0" y="5"/>
                  </a:cxn>
                  <a:cxn ang="0">
                    <a:pos x="4" y="0"/>
                  </a:cxn>
                  <a:cxn ang="0">
                    <a:pos x="5" y="0"/>
                  </a:cxn>
                  <a:cxn ang="0">
                    <a:pos x="6" y="3"/>
                  </a:cxn>
                  <a:cxn ang="0">
                    <a:pos x="6" y="4"/>
                  </a:cxn>
                  <a:cxn ang="0">
                    <a:pos x="2" y="7"/>
                  </a:cxn>
                </a:cxnLst>
                <a:rect l="0" t="0" r="r" b="b"/>
                <a:pathLst>
                  <a:path w="7" h="7">
                    <a:moveTo>
                      <a:pt x="2" y="7"/>
                    </a:moveTo>
                    <a:cubicBezTo>
                      <a:pt x="1" y="7"/>
                      <a:pt x="0" y="5"/>
                      <a:pt x="0" y="5"/>
                    </a:cubicBezTo>
                    <a:cubicBezTo>
                      <a:pt x="1" y="1"/>
                      <a:pt x="4" y="0"/>
                      <a:pt x="4" y="0"/>
                    </a:cubicBezTo>
                    <a:cubicBezTo>
                      <a:pt x="5" y="0"/>
                      <a:pt x="5" y="0"/>
                      <a:pt x="5" y="0"/>
                    </a:cubicBezTo>
                    <a:cubicBezTo>
                      <a:pt x="6" y="1"/>
                      <a:pt x="6" y="2"/>
                      <a:pt x="6" y="3"/>
                    </a:cubicBezTo>
                    <a:cubicBezTo>
                      <a:pt x="7" y="3"/>
                      <a:pt x="7" y="3"/>
                      <a:pt x="6" y="4"/>
                    </a:cubicBezTo>
                    <a:cubicBezTo>
                      <a:pt x="5" y="6"/>
                      <a:pt x="2" y="7"/>
                      <a:pt x="2" y="7"/>
                    </a:cubicBezTo>
                    <a:close/>
                  </a:path>
                </a:pathLst>
              </a:custGeom>
              <a:solidFill>
                <a:srgbClr val="F68B4C"/>
              </a:solidFill>
              <a:ln w="9525">
                <a:noFill/>
                <a:round/>
                <a:headEnd/>
                <a:tailEnd/>
              </a:ln>
            </p:spPr>
            <p:txBody>
              <a:bodyPr/>
              <a:lstStyle/>
              <a:p>
                <a:pPr>
                  <a:defRPr/>
                </a:pPr>
                <a:endParaRPr lang="es-MX">
                  <a:latin typeface="Arial" charset="0"/>
                  <a:cs typeface="Arial" charset="0"/>
                </a:endParaRPr>
              </a:p>
            </p:txBody>
          </p:sp>
          <p:sp>
            <p:nvSpPr>
              <p:cNvPr id="1622" name="Freeform 598"/>
              <p:cNvSpPr>
                <a:spLocks/>
              </p:cNvSpPr>
              <p:nvPr/>
            </p:nvSpPr>
            <p:spPr bwMode="auto">
              <a:xfrm>
                <a:off x="5218" y="1966"/>
                <a:ext cx="23" cy="18"/>
              </a:xfrm>
              <a:custGeom>
                <a:avLst/>
                <a:gdLst/>
                <a:ahLst/>
                <a:cxnLst>
                  <a:cxn ang="0">
                    <a:pos x="1" y="5"/>
                  </a:cxn>
                  <a:cxn ang="0">
                    <a:pos x="0" y="4"/>
                  </a:cxn>
                  <a:cxn ang="0">
                    <a:pos x="4" y="0"/>
                  </a:cxn>
                  <a:cxn ang="0">
                    <a:pos x="4" y="0"/>
                  </a:cxn>
                  <a:cxn ang="0">
                    <a:pos x="5" y="2"/>
                  </a:cxn>
                  <a:cxn ang="0">
                    <a:pos x="5" y="3"/>
                  </a:cxn>
                  <a:cxn ang="0">
                    <a:pos x="1" y="5"/>
                  </a:cxn>
                </a:cxnLst>
                <a:rect l="0" t="0" r="r" b="b"/>
                <a:pathLst>
                  <a:path w="6" h="5">
                    <a:moveTo>
                      <a:pt x="1" y="5"/>
                    </a:moveTo>
                    <a:cubicBezTo>
                      <a:pt x="0" y="5"/>
                      <a:pt x="0" y="4"/>
                      <a:pt x="0" y="4"/>
                    </a:cubicBezTo>
                    <a:cubicBezTo>
                      <a:pt x="1" y="0"/>
                      <a:pt x="3" y="0"/>
                      <a:pt x="4" y="0"/>
                    </a:cubicBezTo>
                    <a:cubicBezTo>
                      <a:pt x="4" y="0"/>
                      <a:pt x="4" y="0"/>
                      <a:pt x="4" y="0"/>
                    </a:cubicBezTo>
                    <a:cubicBezTo>
                      <a:pt x="6" y="1"/>
                      <a:pt x="5" y="1"/>
                      <a:pt x="5" y="2"/>
                    </a:cubicBezTo>
                    <a:cubicBezTo>
                      <a:pt x="5" y="2"/>
                      <a:pt x="5" y="2"/>
                      <a:pt x="5" y="3"/>
                    </a:cubicBezTo>
                    <a:cubicBezTo>
                      <a:pt x="4" y="4"/>
                      <a:pt x="1" y="5"/>
                      <a:pt x="1" y="5"/>
                    </a:cubicBezTo>
                    <a:close/>
                  </a:path>
                </a:pathLst>
              </a:custGeom>
              <a:solidFill>
                <a:srgbClr val="FBB45E"/>
              </a:solidFill>
              <a:ln w="9525">
                <a:noFill/>
                <a:round/>
                <a:headEnd/>
                <a:tailEnd/>
              </a:ln>
            </p:spPr>
            <p:txBody>
              <a:bodyPr/>
              <a:lstStyle/>
              <a:p>
                <a:pPr>
                  <a:defRPr/>
                </a:pPr>
                <a:endParaRPr lang="es-MX">
                  <a:latin typeface="Arial" charset="0"/>
                  <a:cs typeface="Arial" charset="0"/>
                </a:endParaRPr>
              </a:p>
            </p:txBody>
          </p:sp>
          <p:sp>
            <p:nvSpPr>
              <p:cNvPr id="1623" name="Freeform 599"/>
              <p:cNvSpPr>
                <a:spLocks/>
              </p:cNvSpPr>
              <p:nvPr/>
            </p:nvSpPr>
            <p:spPr bwMode="auto">
              <a:xfrm>
                <a:off x="5218" y="1966"/>
                <a:ext cx="23" cy="18"/>
              </a:xfrm>
              <a:custGeom>
                <a:avLst/>
                <a:gdLst/>
                <a:ahLst/>
                <a:cxnLst>
                  <a:cxn ang="0">
                    <a:pos x="4" y="0"/>
                  </a:cxn>
                  <a:cxn ang="0">
                    <a:pos x="0" y="4"/>
                  </a:cxn>
                  <a:cxn ang="0">
                    <a:pos x="1" y="5"/>
                  </a:cxn>
                  <a:cxn ang="0">
                    <a:pos x="5" y="2"/>
                  </a:cxn>
                  <a:cxn ang="0">
                    <a:pos x="4" y="0"/>
                  </a:cxn>
                </a:cxnLst>
                <a:rect l="0" t="0" r="r" b="b"/>
                <a:pathLst>
                  <a:path w="6" h="5">
                    <a:moveTo>
                      <a:pt x="4" y="0"/>
                    </a:moveTo>
                    <a:cubicBezTo>
                      <a:pt x="4" y="0"/>
                      <a:pt x="1" y="1"/>
                      <a:pt x="0" y="4"/>
                    </a:cubicBezTo>
                    <a:cubicBezTo>
                      <a:pt x="0" y="4"/>
                      <a:pt x="0" y="5"/>
                      <a:pt x="1" y="5"/>
                    </a:cubicBezTo>
                    <a:cubicBezTo>
                      <a:pt x="1" y="5"/>
                      <a:pt x="4" y="3"/>
                      <a:pt x="5" y="2"/>
                    </a:cubicBezTo>
                    <a:cubicBezTo>
                      <a:pt x="5" y="2"/>
                      <a:pt x="6" y="1"/>
                      <a:pt x="4"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24" name="Freeform 600"/>
              <p:cNvSpPr>
                <a:spLocks/>
              </p:cNvSpPr>
              <p:nvPr/>
            </p:nvSpPr>
            <p:spPr bwMode="auto">
              <a:xfrm>
                <a:off x="4979" y="2061"/>
                <a:ext cx="18" cy="23"/>
              </a:xfrm>
              <a:custGeom>
                <a:avLst/>
                <a:gdLst/>
                <a:ahLst/>
                <a:cxnLst>
                  <a:cxn ang="0">
                    <a:pos x="1" y="0"/>
                  </a:cxn>
                  <a:cxn ang="0">
                    <a:pos x="5" y="5"/>
                  </a:cxn>
                  <a:cxn ang="0">
                    <a:pos x="0" y="0"/>
                  </a:cxn>
                  <a:cxn ang="0">
                    <a:pos x="1" y="0"/>
                  </a:cxn>
                </a:cxnLst>
                <a:rect l="0" t="0" r="r" b="b"/>
                <a:pathLst>
                  <a:path w="5" h="6">
                    <a:moveTo>
                      <a:pt x="1" y="0"/>
                    </a:moveTo>
                    <a:cubicBezTo>
                      <a:pt x="1" y="0"/>
                      <a:pt x="3" y="5"/>
                      <a:pt x="5" y="5"/>
                    </a:cubicBezTo>
                    <a:cubicBezTo>
                      <a:pt x="5" y="5"/>
                      <a:pt x="3" y="6"/>
                      <a:pt x="0" y="0"/>
                    </a:cubicBezTo>
                    <a:cubicBezTo>
                      <a:pt x="0" y="0"/>
                      <a:pt x="1" y="0"/>
                      <a:pt x="1"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625" name="Freeform 601"/>
              <p:cNvSpPr>
                <a:spLocks/>
              </p:cNvSpPr>
              <p:nvPr/>
            </p:nvSpPr>
            <p:spPr bwMode="auto">
              <a:xfrm>
                <a:off x="4979" y="2061"/>
                <a:ext cx="18" cy="23"/>
              </a:xfrm>
              <a:custGeom>
                <a:avLst/>
                <a:gdLst/>
                <a:ahLst/>
                <a:cxnLst>
                  <a:cxn ang="0">
                    <a:pos x="1" y="0"/>
                  </a:cxn>
                  <a:cxn ang="0">
                    <a:pos x="5" y="5"/>
                  </a:cxn>
                  <a:cxn ang="0">
                    <a:pos x="0" y="0"/>
                  </a:cxn>
                  <a:cxn ang="0">
                    <a:pos x="1" y="0"/>
                  </a:cxn>
                </a:cxnLst>
                <a:rect l="0" t="0" r="r" b="b"/>
                <a:pathLst>
                  <a:path w="5" h="6">
                    <a:moveTo>
                      <a:pt x="1" y="0"/>
                    </a:moveTo>
                    <a:cubicBezTo>
                      <a:pt x="1" y="0"/>
                      <a:pt x="3" y="5"/>
                      <a:pt x="5" y="5"/>
                    </a:cubicBezTo>
                    <a:cubicBezTo>
                      <a:pt x="5" y="5"/>
                      <a:pt x="3" y="6"/>
                      <a:pt x="0" y="0"/>
                    </a:cubicBezTo>
                    <a:cubicBezTo>
                      <a:pt x="0" y="0"/>
                      <a:pt x="1" y="0"/>
                      <a:pt x="1"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626" name="Freeform 602"/>
              <p:cNvSpPr>
                <a:spLocks/>
              </p:cNvSpPr>
              <p:nvPr/>
            </p:nvSpPr>
            <p:spPr bwMode="auto">
              <a:xfrm>
                <a:off x="4878" y="1911"/>
                <a:ext cx="179" cy="105"/>
              </a:xfrm>
              <a:custGeom>
                <a:avLst/>
                <a:gdLst/>
                <a:ahLst/>
                <a:cxnLst>
                  <a:cxn ang="0">
                    <a:pos x="16" y="0"/>
                  </a:cxn>
                  <a:cxn ang="0">
                    <a:pos x="10" y="9"/>
                  </a:cxn>
                  <a:cxn ang="0">
                    <a:pos x="0" y="12"/>
                  </a:cxn>
                  <a:cxn ang="0">
                    <a:pos x="3" y="15"/>
                  </a:cxn>
                  <a:cxn ang="0">
                    <a:pos x="2" y="20"/>
                  </a:cxn>
                  <a:cxn ang="0">
                    <a:pos x="3" y="21"/>
                  </a:cxn>
                  <a:cxn ang="0">
                    <a:pos x="8" y="20"/>
                  </a:cxn>
                  <a:cxn ang="0">
                    <a:pos x="8" y="27"/>
                  </a:cxn>
                  <a:cxn ang="0">
                    <a:pos x="17" y="27"/>
                  </a:cxn>
                  <a:cxn ang="0">
                    <a:pos x="18" y="24"/>
                  </a:cxn>
                  <a:cxn ang="0">
                    <a:pos x="21" y="23"/>
                  </a:cxn>
                  <a:cxn ang="0">
                    <a:pos x="23" y="21"/>
                  </a:cxn>
                  <a:cxn ang="0">
                    <a:pos x="25" y="21"/>
                  </a:cxn>
                  <a:cxn ang="0">
                    <a:pos x="28" y="20"/>
                  </a:cxn>
                  <a:cxn ang="0">
                    <a:pos x="35" y="21"/>
                  </a:cxn>
                  <a:cxn ang="0">
                    <a:pos x="37" y="23"/>
                  </a:cxn>
                  <a:cxn ang="0">
                    <a:pos x="45" y="24"/>
                  </a:cxn>
                  <a:cxn ang="0">
                    <a:pos x="50" y="18"/>
                  </a:cxn>
                  <a:cxn ang="0">
                    <a:pos x="49" y="13"/>
                  </a:cxn>
                  <a:cxn ang="0">
                    <a:pos x="41" y="12"/>
                  </a:cxn>
                  <a:cxn ang="0">
                    <a:pos x="29" y="1"/>
                  </a:cxn>
                  <a:cxn ang="0">
                    <a:pos x="16" y="0"/>
                  </a:cxn>
                </a:cxnLst>
                <a:rect l="0" t="0" r="r" b="b"/>
                <a:pathLst>
                  <a:path w="50" h="30">
                    <a:moveTo>
                      <a:pt x="16" y="0"/>
                    </a:moveTo>
                    <a:cubicBezTo>
                      <a:pt x="16" y="9"/>
                      <a:pt x="12" y="10"/>
                      <a:pt x="10" y="9"/>
                    </a:cubicBezTo>
                    <a:cubicBezTo>
                      <a:pt x="6" y="9"/>
                      <a:pt x="1" y="7"/>
                      <a:pt x="0" y="12"/>
                    </a:cubicBezTo>
                    <a:cubicBezTo>
                      <a:pt x="2" y="12"/>
                      <a:pt x="3" y="13"/>
                      <a:pt x="3" y="15"/>
                    </a:cubicBezTo>
                    <a:cubicBezTo>
                      <a:pt x="3" y="17"/>
                      <a:pt x="2" y="18"/>
                      <a:pt x="2" y="20"/>
                    </a:cubicBezTo>
                    <a:cubicBezTo>
                      <a:pt x="1" y="21"/>
                      <a:pt x="2" y="21"/>
                      <a:pt x="3" y="21"/>
                    </a:cubicBezTo>
                    <a:cubicBezTo>
                      <a:pt x="4" y="22"/>
                      <a:pt x="8" y="19"/>
                      <a:pt x="8" y="20"/>
                    </a:cubicBezTo>
                    <a:cubicBezTo>
                      <a:pt x="7" y="21"/>
                      <a:pt x="8" y="25"/>
                      <a:pt x="8" y="27"/>
                    </a:cubicBezTo>
                    <a:cubicBezTo>
                      <a:pt x="10" y="30"/>
                      <a:pt x="16" y="29"/>
                      <a:pt x="17" y="27"/>
                    </a:cubicBezTo>
                    <a:cubicBezTo>
                      <a:pt x="17" y="26"/>
                      <a:pt x="17" y="25"/>
                      <a:pt x="18" y="24"/>
                    </a:cubicBezTo>
                    <a:cubicBezTo>
                      <a:pt x="19" y="23"/>
                      <a:pt x="20" y="23"/>
                      <a:pt x="21" y="23"/>
                    </a:cubicBezTo>
                    <a:cubicBezTo>
                      <a:pt x="22" y="22"/>
                      <a:pt x="22" y="21"/>
                      <a:pt x="23" y="21"/>
                    </a:cubicBezTo>
                    <a:cubicBezTo>
                      <a:pt x="24" y="21"/>
                      <a:pt x="24" y="21"/>
                      <a:pt x="25" y="21"/>
                    </a:cubicBezTo>
                    <a:cubicBezTo>
                      <a:pt x="26" y="21"/>
                      <a:pt x="27" y="20"/>
                      <a:pt x="28" y="20"/>
                    </a:cubicBezTo>
                    <a:cubicBezTo>
                      <a:pt x="30" y="20"/>
                      <a:pt x="34" y="21"/>
                      <a:pt x="35" y="21"/>
                    </a:cubicBezTo>
                    <a:cubicBezTo>
                      <a:pt x="36" y="21"/>
                      <a:pt x="36" y="22"/>
                      <a:pt x="37" y="23"/>
                    </a:cubicBezTo>
                    <a:cubicBezTo>
                      <a:pt x="39" y="26"/>
                      <a:pt x="43" y="26"/>
                      <a:pt x="45" y="24"/>
                    </a:cubicBezTo>
                    <a:cubicBezTo>
                      <a:pt x="46" y="22"/>
                      <a:pt x="47" y="19"/>
                      <a:pt x="50" y="18"/>
                    </a:cubicBezTo>
                    <a:cubicBezTo>
                      <a:pt x="50" y="17"/>
                      <a:pt x="50" y="15"/>
                      <a:pt x="49" y="13"/>
                    </a:cubicBezTo>
                    <a:cubicBezTo>
                      <a:pt x="47" y="11"/>
                      <a:pt x="44" y="12"/>
                      <a:pt x="41" y="12"/>
                    </a:cubicBezTo>
                    <a:cubicBezTo>
                      <a:pt x="37" y="12"/>
                      <a:pt x="31" y="5"/>
                      <a:pt x="29" y="1"/>
                    </a:cubicBezTo>
                    <a:cubicBezTo>
                      <a:pt x="29" y="1"/>
                      <a:pt x="16" y="0"/>
                      <a:pt x="16"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627" name="Freeform 603"/>
              <p:cNvSpPr>
                <a:spLocks/>
              </p:cNvSpPr>
              <p:nvPr/>
            </p:nvSpPr>
            <p:spPr bwMode="auto">
              <a:xfrm>
                <a:off x="4580" y="1254"/>
                <a:ext cx="748" cy="698"/>
              </a:xfrm>
              <a:custGeom>
                <a:avLst/>
                <a:gdLst/>
                <a:ahLst/>
                <a:cxnLst>
                  <a:cxn ang="0">
                    <a:pos x="18" y="45"/>
                  </a:cxn>
                  <a:cxn ang="0">
                    <a:pos x="32" y="34"/>
                  </a:cxn>
                  <a:cxn ang="0">
                    <a:pos x="43" y="20"/>
                  </a:cxn>
                  <a:cxn ang="0">
                    <a:pos x="54" y="28"/>
                  </a:cxn>
                  <a:cxn ang="0">
                    <a:pos x="78" y="32"/>
                  </a:cxn>
                  <a:cxn ang="0">
                    <a:pos x="86" y="44"/>
                  </a:cxn>
                  <a:cxn ang="0">
                    <a:pos x="70" y="29"/>
                  </a:cxn>
                  <a:cxn ang="0">
                    <a:pos x="62" y="24"/>
                  </a:cxn>
                  <a:cxn ang="0">
                    <a:pos x="67" y="10"/>
                  </a:cxn>
                  <a:cxn ang="0">
                    <a:pos x="79" y="5"/>
                  </a:cxn>
                  <a:cxn ang="0">
                    <a:pos x="148" y="24"/>
                  </a:cxn>
                  <a:cxn ang="0">
                    <a:pos x="200" y="89"/>
                  </a:cxn>
                  <a:cxn ang="0">
                    <a:pos x="203" y="148"/>
                  </a:cxn>
                  <a:cxn ang="0">
                    <a:pos x="196" y="171"/>
                  </a:cxn>
                  <a:cxn ang="0">
                    <a:pos x="189" y="125"/>
                  </a:cxn>
                  <a:cxn ang="0">
                    <a:pos x="184" y="161"/>
                  </a:cxn>
                  <a:cxn ang="0">
                    <a:pos x="181" y="148"/>
                  </a:cxn>
                  <a:cxn ang="0">
                    <a:pos x="179" y="178"/>
                  </a:cxn>
                  <a:cxn ang="0">
                    <a:pos x="172" y="148"/>
                  </a:cxn>
                  <a:cxn ang="0">
                    <a:pos x="169" y="134"/>
                  </a:cxn>
                  <a:cxn ang="0">
                    <a:pos x="169" y="156"/>
                  </a:cxn>
                  <a:cxn ang="0">
                    <a:pos x="161" y="138"/>
                  </a:cxn>
                  <a:cxn ang="0">
                    <a:pos x="162" y="150"/>
                  </a:cxn>
                  <a:cxn ang="0">
                    <a:pos x="150" y="130"/>
                  </a:cxn>
                  <a:cxn ang="0">
                    <a:pos x="147" y="137"/>
                  </a:cxn>
                  <a:cxn ang="0">
                    <a:pos x="134" y="125"/>
                  </a:cxn>
                  <a:cxn ang="0">
                    <a:pos x="121" y="116"/>
                  </a:cxn>
                  <a:cxn ang="0">
                    <a:pos x="181" y="185"/>
                  </a:cxn>
                  <a:cxn ang="0">
                    <a:pos x="153" y="195"/>
                  </a:cxn>
                  <a:cxn ang="0">
                    <a:pos x="119" y="182"/>
                  </a:cxn>
                  <a:cxn ang="0">
                    <a:pos x="115" y="192"/>
                  </a:cxn>
                  <a:cxn ang="0">
                    <a:pos x="101" y="189"/>
                  </a:cxn>
                  <a:cxn ang="0">
                    <a:pos x="86" y="180"/>
                  </a:cxn>
                  <a:cxn ang="0">
                    <a:pos x="51" y="175"/>
                  </a:cxn>
                  <a:cxn ang="0">
                    <a:pos x="35" y="166"/>
                  </a:cxn>
                  <a:cxn ang="0">
                    <a:pos x="9" y="170"/>
                  </a:cxn>
                  <a:cxn ang="0">
                    <a:pos x="22" y="145"/>
                  </a:cxn>
                  <a:cxn ang="0">
                    <a:pos x="46" y="157"/>
                  </a:cxn>
                  <a:cxn ang="0">
                    <a:pos x="46" y="146"/>
                  </a:cxn>
                  <a:cxn ang="0">
                    <a:pos x="43" y="126"/>
                  </a:cxn>
                  <a:cxn ang="0">
                    <a:pos x="38" y="93"/>
                  </a:cxn>
                  <a:cxn ang="0">
                    <a:pos x="46" y="75"/>
                  </a:cxn>
                  <a:cxn ang="0">
                    <a:pos x="47" y="64"/>
                  </a:cxn>
                </a:cxnLst>
                <a:rect l="0" t="0" r="r" b="b"/>
                <a:pathLst>
                  <a:path w="210" h="199">
                    <a:moveTo>
                      <a:pt x="13" y="54"/>
                    </a:moveTo>
                    <a:cubicBezTo>
                      <a:pt x="14" y="53"/>
                      <a:pt x="13" y="50"/>
                      <a:pt x="14" y="49"/>
                    </a:cubicBezTo>
                    <a:cubicBezTo>
                      <a:pt x="16" y="47"/>
                      <a:pt x="17" y="48"/>
                      <a:pt x="18" y="45"/>
                    </a:cubicBezTo>
                    <a:cubicBezTo>
                      <a:pt x="20" y="44"/>
                      <a:pt x="23" y="41"/>
                      <a:pt x="25" y="40"/>
                    </a:cubicBezTo>
                    <a:cubicBezTo>
                      <a:pt x="27" y="37"/>
                      <a:pt x="29" y="32"/>
                      <a:pt x="26" y="28"/>
                    </a:cubicBezTo>
                    <a:cubicBezTo>
                      <a:pt x="29" y="28"/>
                      <a:pt x="30" y="31"/>
                      <a:pt x="32" y="34"/>
                    </a:cubicBezTo>
                    <a:cubicBezTo>
                      <a:pt x="33" y="30"/>
                      <a:pt x="34" y="26"/>
                      <a:pt x="34" y="22"/>
                    </a:cubicBezTo>
                    <a:cubicBezTo>
                      <a:pt x="37" y="25"/>
                      <a:pt x="38" y="29"/>
                      <a:pt x="38" y="33"/>
                    </a:cubicBezTo>
                    <a:cubicBezTo>
                      <a:pt x="43" y="31"/>
                      <a:pt x="39" y="22"/>
                      <a:pt x="43" y="20"/>
                    </a:cubicBezTo>
                    <a:cubicBezTo>
                      <a:pt x="45" y="18"/>
                      <a:pt x="43" y="25"/>
                      <a:pt x="44" y="28"/>
                    </a:cubicBezTo>
                    <a:cubicBezTo>
                      <a:pt x="47" y="26"/>
                      <a:pt x="50" y="24"/>
                      <a:pt x="49" y="20"/>
                    </a:cubicBezTo>
                    <a:cubicBezTo>
                      <a:pt x="49" y="22"/>
                      <a:pt x="55" y="25"/>
                      <a:pt x="54" y="28"/>
                    </a:cubicBezTo>
                    <a:cubicBezTo>
                      <a:pt x="56" y="28"/>
                      <a:pt x="58" y="28"/>
                      <a:pt x="59" y="28"/>
                    </a:cubicBezTo>
                    <a:cubicBezTo>
                      <a:pt x="65" y="32"/>
                      <a:pt x="67" y="31"/>
                      <a:pt x="73" y="32"/>
                    </a:cubicBezTo>
                    <a:cubicBezTo>
                      <a:pt x="75" y="33"/>
                      <a:pt x="78" y="31"/>
                      <a:pt x="78" y="32"/>
                    </a:cubicBezTo>
                    <a:cubicBezTo>
                      <a:pt x="78" y="33"/>
                      <a:pt x="77" y="36"/>
                      <a:pt x="76" y="36"/>
                    </a:cubicBezTo>
                    <a:cubicBezTo>
                      <a:pt x="80" y="39"/>
                      <a:pt x="83" y="40"/>
                      <a:pt x="85" y="44"/>
                    </a:cubicBezTo>
                    <a:cubicBezTo>
                      <a:pt x="85" y="45"/>
                      <a:pt x="86" y="44"/>
                      <a:pt x="86" y="44"/>
                    </a:cubicBezTo>
                    <a:cubicBezTo>
                      <a:pt x="86" y="43"/>
                      <a:pt x="85" y="41"/>
                      <a:pt x="85" y="40"/>
                    </a:cubicBezTo>
                    <a:cubicBezTo>
                      <a:pt x="85" y="40"/>
                      <a:pt x="84" y="39"/>
                      <a:pt x="84" y="39"/>
                    </a:cubicBezTo>
                    <a:cubicBezTo>
                      <a:pt x="82" y="32"/>
                      <a:pt x="76" y="31"/>
                      <a:pt x="70" y="29"/>
                    </a:cubicBezTo>
                    <a:cubicBezTo>
                      <a:pt x="69" y="29"/>
                      <a:pt x="69" y="28"/>
                      <a:pt x="68" y="28"/>
                    </a:cubicBezTo>
                    <a:cubicBezTo>
                      <a:pt x="67" y="28"/>
                      <a:pt x="66" y="28"/>
                      <a:pt x="65" y="27"/>
                    </a:cubicBezTo>
                    <a:cubicBezTo>
                      <a:pt x="64" y="27"/>
                      <a:pt x="63" y="26"/>
                      <a:pt x="62" y="24"/>
                    </a:cubicBezTo>
                    <a:cubicBezTo>
                      <a:pt x="62" y="22"/>
                      <a:pt x="62" y="19"/>
                      <a:pt x="63" y="16"/>
                    </a:cubicBezTo>
                    <a:cubicBezTo>
                      <a:pt x="63" y="15"/>
                      <a:pt x="64" y="13"/>
                      <a:pt x="65" y="12"/>
                    </a:cubicBezTo>
                    <a:cubicBezTo>
                      <a:pt x="65" y="11"/>
                      <a:pt x="66" y="11"/>
                      <a:pt x="67" y="10"/>
                    </a:cubicBezTo>
                    <a:cubicBezTo>
                      <a:pt x="67" y="10"/>
                      <a:pt x="68" y="10"/>
                      <a:pt x="68" y="10"/>
                    </a:cubicBezTo>
                    <a:cubicBezTo>
                      <a:pt x="71" y="9"/>
                      <a:pt x="73" y="8"/>
                      <a:pt x="76" y="8"/>
                    </a:cubicBezTo>
                    <a:cubicBezTo>
                      <a:pt x="77" y="8"/>
                      <a:pt x="78" y="6"/>
                      <a:pt x="79" y="5"/>
                    </a:cubicBezTo>
                    <a:cubicBezTo>
                      <a:pt x="79" y="5"/>
                      <a:pt x="80" y="5"/>
                      <a:pt x="80" y="5"/>
                    </a:cubicBezTo>
                    <a:cubicBezTo>
                      <a:pt x="80" y="5"/>
                      <a:pt x="82" y="0"/>
                      <a:pt x="117" y="8"/>
                    </a:cubicBezTo>
                    <a:cubicBezTo>
                      <a:pt x="117" y="8"/>
                      <a:pt x="130" y="12"/>
                      <a:pt x="148" y="24"/>
                    </a:cubicBezTo>
                    <a:cubicBezTo>
                      <a:pt x="148" y="24"/>
                      <a:pt x="150" y="27"/>
                      <a:pt x="161" y="24"/>
                    </a:cubicBezTo>
                    <a:cubicBezTo>
                      <a:pt x="161" y="24"/>
                      <a:pt x="162" y="28"/>
                      <a:pt x="159" y="31"/>
                    </a:cubicBezTo>
                    <a:cubicBezTo>
                      <a:pt x="159" y="31"/>
                      <a:pt x="188" y="52"/>
                      <a:pt x="200" y="89"/>
                    </a:cubicBezTo>
                    <a:cubicBezTo>
                      <a:pt x="200" y="89"/>
                      <a:pt x="201" y="96"/>
                      <a:pt x="210" y="101"/>
                    </a:cubicBezTo>
                    <a:cubicBezTo>
                      <a:pt x="210" y="101"/>
                      <a:pt x="208" y="104"/>
                      <a:pt x="206" y="104"/>
                    </a:cubicBezTo>
                    <a:cubicBezTo>
                      <a:pt x="206" y="104"/>
                      <a:pt x="210" y="139"/>
                      <a:pt x="203" y="148"/>
                    </a:cubicBezTo>
                    <a:cubicBezTo>
                      <a:pt x="203" y="148"/>
                      <a:pt x="204" y="167"/>
                      <a:pt x="203" y="173"/>
                    </a:cubicBezTo>
                    <a:cubicBezTo>
                      <a:pt x="203" y="173"/>
                      <a:pt x="201" y="179"/>
                      <a:pt x="196" y="191"/>
                    </a:cubicBezTo>
                    <a:cubicBezTo>
                      <a:pt x="196" y="191"/>
                      <a:pt x="194" y="195"/>
                      <a:pt x="196" y="171"/>
                    </a:cubicBezTo>
                    <a:cubicBezTo>
                      <a:pt x="196" y="170"/>
                      <a:pt x="196" y="169"/>
                      <a:pt x="196" y="168"/>
                    </a:cubicBezTo>
                    <a:cubicBezTo>
                      <a:pt x="195" y="164"/>
                      <a:pt x="194" y="159"/>
                      <a:pt x="194" y="155"/>
                    </a:cubicBezTo>
                    <a:cubicBezTo>
                      <a:pt x="194" y="155"/>
                      <a:pt x="196" y="129"/>
                      <a:pt x="189" y="125"/>
                    </a:cubicBezTo>
                    <a:cubicBezTo>
                      <a:pt x="189" y="128"/>
                      <a:pt x="188" y="131"/>
                      <a:pt x="189" y="135"/>
                    </a:cubicBezTo>
                    <a:cubicBezTo>
                      <a:pt x="193" y="153"/>
                      <a:pt x="188" y="184"/>
                      <a:pt x="188" y="184"/>
                    </a:cubicBezTo>
                    <a:cubicBezTo>
                      <a:pt x="187" y="182"/>
                      <a:pt x="185" y="186"/>
                      <a:pt x="184" y="161"/>
                    </a:cubicBezTo>
                    <a:cubicBezTo>
                      <a:pt x="184" y="159"/>
                      <a:pt x="183" y="157"/>
                      <a:pt x="182" y="155"/>
                    </a:cubicBezTo>
                    <a:cubicBezTo>
                      <a:pt x="182" y="153"/>
                      <a:pt x="182" y="152"/>
                      <a:pt x="182" y="151"/>
                    </a:cubicBezTo>
                    <a:cubicBezTo>
                      <a:pt x="181" y="150"/>
                      <a:pt x="181" y="149"/>
                      <a:pt x="181" y="148"/>
                    </a:cubicBezTo>
                    <a:cubicBezTo>
                      <a:pt x="181" y="146"/>
                      <a:pt x="181" y="144"/>
                      <a:pt x="181" y="142"/>
                    </a:cubicBezTo>
                    <a:cubicBezTo>
                      <a:pt x="181" y="143"/>
                      <a:pt x="180" y="142"/>
                      <a:pt x="180" y="143"/>
                    </a:cubicBezTo>
                    <a:cubicBezTo>
                      <a:pt x="179" y="154"/>
                      <a:pt x="179" y="178"/>
                      <a:pt x="179" y="178"/>
                    </a:cubicBezTo>
                    <a:cubicBezTo>
                      <a:pt x="178" y="177"/>
                      <a:pt x="177" y="175"/>
                      <a:pt x="176" y="170"/>
                    </a:cubicBezTo>
                    <a:cubicBezTo>
                      <a:pt x="176" y="170"/>
                      <a:pt x="175" y="162"/>
                      <a:pt x="175" y="162"/>
                    </a:cubicBezTo>
                    <a:cubicBezTo>
                      <a:pt x="175" y="157"/>
                      <a:pt x="173" y="153"/>
                      <a:pt x="172" y="148"/>
                    </a:cubicBezTo>
                    <a:cubicBezTo>
                      <a:pt x="171" y="147"/>
                      <a:pt x="171" y="146"/>
                      <a:pt x="171" y="144"/>
                    </a:cubicBezTo>
                    <a:cubicBezTo>
                      <a:pt x="171" y="144"/>
                      <a:pt x="171" y="143"/>
                      <a:pt x="170" y="142"/>
                    </a:cubicBezTo>
                    <a:cubicBezTo>
                      <a:pt x="169" y="141"/>
                      <a:pt x="169" y="137"/>
                      <a:pt x="169" y="134"/>
                    </a:cubicBezTo>
                    <a:cubicBezTo>
                      <a:pt x="168" y="134"/>
                      <a:pt x="167" y="134"/>
                      <a:pt x="167" y="135"/>
                    </a:cubicBezTo>
                    <a:cubicBezTo>
                      <a:pt x="166" y="138"/>
                      <a:pt x="168" y="142"/>
                      <a:pt x="168" y="145"/>
                    </a:cubicBezTo>
                    <a:cubicBezTo>
                      <a:pt x="169" y="148"/>
                      <a:pt x="169" y="152"/>
                      <a:pt x="169" y="156"/>
                    </a:cubicBezTo>
                    <a:cubicBezTo>
                      <a:pt x="168" y="155"/>
                      <a:pt x="167" y="155"/>
                      <a:pt x="167" y="154"/>
                    </a:cubicBezTo>
                    <a:cubicBezTo>
                      <a:pt x="166" y="153"/>
                      <a:pt x="166" y="151"/>
                      <a:pt x="165" y="150"/>
                    </a:cubicBezTo>
                    <a:cubicBezTo>
                      <a:pt x="162" y="146"/>
                      <a:pt x="163" y="142"/>
                      <a:pt x="161" y="138"/>
                    </a:cubicBezTo>
                    <a:cubicBezTo>
                      <a:pt x="161" y="135"/>
                      <a:pt x="160" y="133"/>
                      <a:pt x="159" y="130"/>
                    </a:cubicBezTo>
                    <a:cubicBezTo>
                      <a:pt x="159" y="129"/>
                      <a:pt x="158" y="129"/>
                      <a:pt x="157" y="129"/>
                    </a:cubicBezTo>
                    <a:cubicBezTo>
                      <a:pt x="156" y="136"/>
                      <a:pt x="159" y="143"/>
                      <a:pt x="162" y="150"/>
                    </a:cubicBezTo>
                    <a:cubicBezTo>
                      <a:pt x="157" y="149"/>
                      <a:pt x="156" y="145"/>
                      <a:pt x="154" y="141"/>
                    </a:cubicBezTo>
                    <a:cubicBezTo>
                      <a:pt x="154" y="140"/>
                      <a:pt x="153" y="138"/>
                      <a:pt x="153" y="138"/>
                    </a:cubicBezTo>
                    <a:cubicBezTo>
                      <a:pt x="152" y="135"/>
                      <a:pt x="152" y="133"/>
                      <a:pt x="150" y="130"/>
                    </a:cubicBezTo>
                    <a:cubicBezTo>
                      <a:pt x="149" y="126"/>
                      <a:pt x="145" y="123"/>
                      <a:pt x="140" y="122"/>
                    </a:cubicBezTo>
                    <a:cubicBezTo>
                      <a:pt x="141" y="124"/>
                      <a:pt x="141" y="126"/>
                      <a:pt x="142" y="127"/>
                    </a:cubicBezTo>
                    <a:cubicBezTo>
                      <a:pt x="143" y="131"/>
                      <a:pt x="145" y="134"/>
                      <a:pt x="147" y="137"/>
                    </a:cubicBezTo>
                    <a:cubicBezTo>
                      <a:pt x="147" y="139"/>
                      <a:pt x="147" y="141"/>
                      <a:pt x="148" y="142"/>
                    </a:cubicBezTo>
                    <a:cubicBezTo>
                      <a:pt x="147" y="143"/>
                      <a:pt x="140" y="135"/>
                      <a:pt x="139" y="132"/>
                    </a:cubicBezTo>
                    <a:cubicBezTo>
                      <a:pt x="137" y="129"/>
                      <a:pt x="136" y="128"/>
                      <a:pt x="134" y="125"/>
                    </a:cubicBezTo>
                    <a:cubicBezTo>
                      <a:pt x="134" y="125"/>
                      <a:pt x="133" y="125"/>
                      <a:pt x="133" y="124"/>
                    </a:cubicBezTo>
                    <a:cubicBezTo>
                      <a:pt x="131" y="123"/>
                      <a:pt x="130" y="123"/>
                      <a:pt x="128" y="123"/>
                    </a:cubicBezTo>
                    <a:cubicBezTo>
                      <a:pt x="125" y="123"/>
                      <a:pt x="124" y="117"/>
                      <a:pt x="121" y="116"/>
                    </a:cubicBezTo>
                    <a:cubicBezTo>
                      <a:pt x="119" y="116"/>
                      <a:pt x="118" y="118"/>
                      <a:pt x="116" y="118"/>
                    </a:cubicBezTo>
                    <a:cubicBezTo>
                      <a:pt x="116" y="118"/>
                      <a:pt x="122" y="129"/>
                      <a:pt x="122" y="143"/>
                    </a:cubicBezTo>
                    <a:cubicBezTo>
                      <a:pt x="122" y="143"/>
                      <a:pt x="181" y="185"/>
                      <a:pt x="181" y="185"/>
                    </a:cubicBezTo>
                    <a:cubicBezTo>
                      <a:pt x="181" y="185"/>
                      <a:pt x="183" y="187"/>
                      <a:pt x="180" y="190"/>
                    </a:cubicBezTo>
                    <a:cubicBezTo>
                      <a:pt x="180" y="190"/>
                      <a:pt x="171" y="195"/>
                      <a:pt x="165" y="191"/>
                    </a:cubicBezTo>
                    <a:cubicBezTo>
                      <a:pt x="165" y="191"/>
                      <a:pt x="160" y="198"/>
                      <a:pt x="153" y="195"/>
                    </a:cubicBezTo>
                    <a:cubicBezTo>
                      <a:pt x="153" y="195"/>
                      <a:pt x="141" y="199"/>
                      <a:pt x="139" y="194"/>
                    </a:cubicBezTo>
                    <a:cubicBezTo>
                      <a:pt x="139" y="194"/>
                      <a:pt x="136" y="199"/>
                      <a:pt x="129" y="192"/>
                    </a:cubicBezTo>
                    <a:cubicBezTo>
                      <a:pt x="129" y="192"/>
                      <a:pt x="119" y="182"/>
                      <a:pt x="119" y="182"/>
                    </a:cubicBezTo>
                    <a:cubicBezTo>
                      <a:pt x="119" y="182"/>
                      <a:pt x="119" y="184"/>
                      <a:pt x="120" y="190"/>
                    </a:cubicBezTo>
                    <a:cubicBezTo>
                      <a:pt x="120" y="190"/>
                      <a:pt x="118" y="190"/>
                      <a:pt x="116" y="187"/>
                    </a:cubicBezTo>
                    <a:cubicBezTo>
                      <a:pt x="116" y="187"/>
                      <a:pt x="116" y="190"/>
                      <a:pt x="115" y="192"/>
                    </a:cubicBezTo>
                    <a:cubicBezTo>
                      <a:pt x="115" y="192"/>
                      <a:pt x="113" y="192"/>
                      <a:pt x="110" y="189"/>
                    </a:cubicBezTo>
                    <a:cubicBezTo>
                      <a:pt x="110" y="189"/>
                      <a:pt x="110" y="192"/>
                      <a:pt x="108" y="196"/>
                    </a:cubicBezTo>
                    <a:cubicBezTo>
                      <a:pt x="108" y="196"/>
                      <a:pt x="104" y="193"/>
                      <a:pt x="101" y="189"/>
                    </a:cubicBezTo>
                    <a:cubicBezTo>
                      <a:pt x="101" y="189"/>
                      <a:pt x="101" y="192"/>
                      <a:pt x="98" y="195"/>
                    </a:cubicBezTo>
                    <a:cubicBezTo>
                      <a:pt x="98" y="195"/>
                      <a:pt x="89" y="181"/>
                      <a:pt x="87" y="179"/>
                    </a:cubicBezTo>
                    <a:cubicBezTo>
                      <a:pt x="87" y="179"/>
                      <a:pt x="86" y="180"/>
                      <a:pt x="86" y="180"/>
                    </a:cubicBezTo>
                    <a:cubicBezTo>
                      <a:pt x="86" y="180"/>
                      <a:pt x="79" y="173"/>
                      <a:pt x="77" y="167"/>
                    </a:cubicBezTo>
                    <a:cubicBezTo>
                      <a:pt x="77" y="167"/>
                      <a:pt x="78" y="189"/>
                      <a:pt x="70" y="175"/>
                    </a:cubicBezTo>
                    <a:cubicBezTo>
                      <a:pt x="70" y="175"/>
                      <a:pt x="44" y="184"/>
                      <a:pt x="51" y="175"/>
                    </a:cubicBezTo>
                    <a:cubicBezTo>
                      <a:pt x="51" y="175"/>
                      <a:pt x="39" y="173"/>
                      <a:pt x="35" y="169"/>
                    </a:cubicBezTo>
                    <a:cubicBezTo>
                      <a:pt x="35" y="169"/>
                      <a:pt x="36" y="167"/>
                      <a:pt x="38" y="166"/>
                    </a:cubicBezTo>
                    <a:cubicBezTo>
                      <a:pt x="38" y="166"/>
                      <a:pt x="35" y="166"/>
                      <a:pt x="35" y="166"/>
                    </a:cubicBezTo>
                    <a:cubicBezTo>
                      <a:pt x="35" y="166"/>
                      <a:pt x="31" y="172"/>
                      <a:pt x="29" y="168"/>
                    </a:cubicBezTo>
                    <a:cubicBezTo>
                      <a:pt x="29" y="168"/>
                      <a:pt x="24" y="169"/>
                      <a:pt x="22" y="168"/>
                    </a:cubicBezTo>
                    <a:cubicBezTo>
                      <a:pt x="22" y="168"/>
                      <a:pt x="22" y="171"/>
                      <a:pt x="9" y="170"/>
                    </a:cubicBezTo>
                    <a:cubicBezTo>
                      <a:pt x="9" y="170"/>
                      <a:pt x="0" y="153"/>
                      <a:pt x="8" y="154"/>
                    </a:cubicBezTo>
                    <a:cubicBezTo>
                      <a:pt x="8" y="154"/>
                      <a:pt x="9" y="146"/>
                      <a:pt x="13" y="149"/>
                    </a:cubicBezTo>
                    <a:cubicBezTo>
                      <a:pt x="13" y="149"/>
                      <a:pt x="14" y="141"/>
                      <a:pt x="22" y="145"/>
                    </a:cubicBezTo>
                    <a:cubicBezTo>
                      <a:pt x="22" y="145"/>
                      <a:pt x="33" y="139"/>
                      <a:pt x="42" y="147"/>
                    </a:cubicBezTo>
                    <a:cubicBezTo>
                      <a:pt x="42" y="147"/>
                      <a:pt x="46" y="153"/>
                      <a:pt x="46" y="153"/>
                    </a:cubicBezTo>
                    <a:cubicBezTo>
                      <a:pt x="46" y="153"/>
                      <a:pt x="48" y="156"/>
                      <a:pt x="46" y="157"/>
                    </a:cubicBezTo>
                    <a:cubicBezTo>
                      <a:pt x="46" y="157"/>
                      <a:pt x="48" y="157"/>
                      <a:pt x="48" y="157"/>
                    </a:cubicBezTo>
                    <a:cubicBezTo>
                      <a:pt x="48" y="157"/>
                      <a:pt x="48" y="157"/>
                      <a:pt x="51" y="156"/>
                    </a:cubicBezTo>
                    <a:cubicBezTo>
                      <a:pt x="51" y="156"/>
                      <a:pt x="44" y="151"/>
                      <a:pt x="46" y="146"/>
                    </a:cubicBezTo>
                    <a:cubicBezTo>
                      <a:pt x="46" y="146"/>
                      <a:pt x="49" y="145"/>
                      <a:pt x="50" y="146"/>
                    </a:cubicBezTo>
                    <a:cubicBezTo>
                      <a:pt x="50" y="146"/>
                      <a:pt x="43" y="138"/>
                      <a:pt x="45" y="130"/>
                    </a:cubicBezTo>
                    <a:cubicBezTo>
                      <a:pt x="45" y="130"/>
                      <a:pt x="43" y="129"/>
                      <a:pt x="43" y="126"/>
                    </a:cubicBezTo>
                    <a:cubicBezTo>
                      <a:pt x="43" y="126"/>
                      <a:pt x="41" y="128"/>
                      <a:pt x="39" y="129"/>
                    </a:cubicBezTo>
                    <a:cubicBezTo>
                      <a:pt x="39" y="129"/>
                      <a:pt x="37" y="118"/>
                      <a:pt x="34" y="111"/>
                    </a:cubicBezTo>
                    <a:cubicBezTo>
                      <a:pt x="34" y="111"/>
                      <a:pt x="30" y="99"/>
                      <a:pt x="38" y="93"/>
                    </a:cubicBezTo>
                    <a:cubicBezTo>
                      <a:pt x="38" y="93"/>
                      <a:pt x="38" y="94"/>
                      <a:pt x="39" y="90"/>
                    </a:cubicBezTo>
                    <a:cubicBezTo>
                      <a:pt x="39" y="90"/>
                      <a:pt x="34" y="91"/>
                      <a:pt x="39" y="85"/>
                    </a:cubicBezTo>
                    <a:cubicBezTo>
                      <a:pt x="39" y="85"/>
                      <a:pt x="44" y="78"/>
                      <a:pt x="46" y="75"/>
                    </a:cubicBezTo>
                    <a:cubicBezTo>
                      <a:pt x="46" y="75"/>
                      <a:pt x="45" y="75"/>
                      <a:pt x="43" y="74"/>
                    </a:cubicBezTo>
                    <a:cubicBezTo>
                      <a:pt x="43" y="74"/>
                      <a:pt x="48" y="69"/>
                      <a:pt x="49" y="65"/>
                    </a:cubicBezTo>
                    <a:cubicBezTo>
                      <a:pt x="49" y="64"/>
                      <a:pt x="48" y="65"/>
                      <a:pt x="47" y="64"/>
                    </a:cubicBezTo>
                    <a:cubicBezTo>
                      <a:pt x="47" y="64"/>
                      <a:pt x="47" y="63"/>
                      <a:pt x="47" y="61"/>
                    </a:cubicBezTo>
                    <a:cubicBezTo>
                      <a:pt x="47" y="61"/>
                      <a:pt x="13" y="54"/>
                      <a:pt x="13" y="54"/>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628" name="Freeform 604"/>
              <p:cNvSpPr>
                <a:spLocks/>
              </p:cNvSpPr>
              <p:nvPr/>
            </p:nvSpPr>
            <p:spPr bwMode="auto">
              <a:xfrm>
                <a:off x="4906" y="1984"/>
                <a:ext cx="9" cy="18"/>
              </a:xfrm>
              <a:custGeom>
                <a:avLst/>
                <a:gdLst/>
                <a:ahLst/>
                <a:cxnLst>
                  <a:cxn ang="0">
                    <a:pos x="1" y="6"/>
                  </a:cxn>
                  <a:cxn ang="0">
                    <a:pos x="3" y="0"/>
                  </a:cxn>
                  <a:cxn ang="0">
                    <a:pos x="0" y="5"/>
                  </a:cxn>
                  <a:cxn ang="0">
                    <a:pos x="1" y="6"/>
                  </a:cxn>
                </a:cxnLst>
                <a:rect l="0" t="0" r="r" b="b"/>
                <a:pathLst>
                  <a:path w="3" h="6">
                    <a:moveTo>
                      <a:pt x="1" y="6"/>
                    </a:moveTo>
                    <a:cubicBezTo>
                      <a:pt x="1" y="6"/>
                      <a:pt x="1" y="0"/>
                      <a:pt x="3" y="0"/>
                    </a:cubicBezTo>
                    <a:cubicBezTo>
                      <a:pt x="3" y="0"/>
                      <a:pt x="0" y="0"/>
                      <a:pt x="0" y="5"/>
                    </a:cubicBezTo>
                    <a:cubicBezTo>
                      <a:pt x="0" y="5"/>
                      <a:pt x="1" y="6"/>
                      <a:pt x="1" y="6"/>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629" name="Freeform 605"/>
              <p:cNvSpPr>
                <a:spLocks/>
              </p:cNvSpPr>
              <p:nvPr/>
            </p:nvSpPr>
            <p:spPr bwMode="auto">
              <a:xfrm>
                <a:off x="4516" y="1364"/>
                <a:ext cx="211" cy="415"/>
              </a:xfrm>
              <a:custGeom>
                <a:avLst/>
                <a:gdLst/>
                <a:ahLst/>
                <a:cxnLst>
                  <a:cxn ang="0">
                    <a:pos x="22" y="10"/>
                  </a:cxn>
                  <a:cxn ang="0">
                    <a:pos x="19" y="18"/>
                  </a:cxn>
                  <a:cxn ang="0">
                    <a:pos x="22" y="22"/>
                  </a:cxn>
                  <a:cxn ang="0">
                    <a:pos x="29" y="18"/>
                  </a:cxn>
                  <a:cxn ang="0">
                    <a:pos x="28" y="22"/>
                  </a:cxn>
                  <a:cxn ang="0">
                    <a:pos x="17" y="27"/>
                  </a:cxn>
                  <a:cxn ang="0">
                    <a:pos x="22" y="30"/>
                  </a:cxn>
                  <a:cxn ang="0">
                    <a:pos x="50" y="42"/>
                  </a:cxn>
                  <a:cxn ang="0">
                    <a:pos x="42" y="68"/>
                  </a:cxn>
                  <a:cxn ang="0">
                    <a:pos x="20" y="94"/>
                  </a:cxn>
                  <a:cxn ang="0">
                    <a:pos x="38" y="112"/>
                  </a:cxn>
                  <a:cxn ang="0">
                    <a:pos x="11" y="82"/>
                  </a:cxn>
                  <a:cxn ang="0">
                    <a:pos x="36" y="54"/>
                  </a:cxn>
                  <a:cxn ang="0">
                    <a:pos x="34" y="42"/>
                  </a:cxn>
                  <a:cxn ang="0">
                    <a:pos x="11" y="43"/>
                  </a:cxn>
                  <a:cxn ang="0">
                    <a:pos x="6" y="30"/>
                  </a:cxn>
                  <a:cxn ang="0">
                    <a:pos x="3" y="22"/>
                  </a:cxn>
                  <a:cxn ang="0">
                    <a:pos x="14" y="7"/>
                  </a:cxn>
                  <a:cxn ang="0">
                    <a:pos x="21" y="3"/>
                  </a:cxn>
                  <a:cxn ang="0">
                    <a:pos x="25" y="9"/>
                  </a:cxn>
                  <a:cxn ang="0">
                    <a:pos x="22" y="10"/>
                  </a:cxn>
                </a:cxnLst>
                <a:rect l="0" t="0" r="r" b="b"/>
                <a:pathLst>
                  <a:path w="59" h="119">
                    <a:moveTo>
                      <a:pt x="22" y="10"/>
                    </a:moveTo>
                    <a:cubicBezTo>
                      <a:pt x="22" y="10"/>
                      <a:pt x="22" y="16"/>
                      <a:pt x="19" y="18"/>
                    </a:cubicBezTo>
                    <a:cubicBezTo>
                      <a:pt x="19" y="18"/>
                      <a:pt x="11" y="25"/>
                      <a:pt x="22" y="22"/>
                    </a:cubicBezTo>
                    <a:cubicBezTo>
                      <a:pt x="22" y="22"/>
                      <a:pt x="28" y="20"/>
                      <a:pt x="29" y="18"/>
                    </a:cubicBezTo>
                    <a:cubicBezTo>
                      <a:pt x="29" y="18"/>
                      <a:pt x="31" y="17"/>
                      <a:pt x="28" y="22"/>
                    </a:cubicBezTo>
                    <a:cubicBezTo>
                      <a:pt x="28" y="22"/>
                      <a:pt x="23" y="26"/>
                      <a:pt x="17" y="27"/>
                    </a:cubicBezTo>
                    <a:cubicBezTo>
                      <a:pt x="17" y="27"/>
                      <a:pt x="14" y="32"/>
                      <a:pt x="22" y="30"/>
                    </a:cubicBezTo>
                    <a:cubicBezTo>
                      <a:pt x="22" y="30"/>
                      <a:pt x="43" y="26"/>
                      <a:pt x="50" y="42"/>
                    </a:cubicBezTo>
                    <a:cubicBezTo>
                      <a:pt x="50" y="42"/>
                      <a:pt x="59" y="56"/>
                      <a:pt x="42" y="68"/>
                    </a:cubicBezTo>
                    <a:cubicBezTo>
                      <a:pt x="42" y="68"/>
                      <a:pt x="18" y="83"/>
                      <a:pt x="20" y="94"/>
                    </a:cubicBezTo>
                    <a:cubicBezTo>
                      <a:pt x="20" y="94"/>
                      <a:pt x="17" y="112"/>
                      <a:pt x="38" y="112"/>
                    </a:cubicBezTo>
                    <a:cubicBezTo>
                      <a:pt x="38" y="112"/>
                      <a:pt x="2" y="119"/>
                      <a:pt x="11" y="82"/>
                    </a:cubicBezTo>
                    <a:cubicBezTo>
                      <a:pt x="11" y="82"/>
                      <a:pt x="15" y="68"/>
                      <a:pt x="36" y="54"/>
                    </a:cubicBezTo>
                    <a:cubicBezTo>
                      <a:pt x="36" y="54"/>
                      <a:pt x="43" y="48"/>
                      <a:pt x="34" y="42"/>
                    </a:cubicBezTo>
                    <a:cubicBezTo>
                      <a:pt x="34" y="42"/>
                      <a:pt x="13" y="45"/>
                      <a:pt x="11" y="43"/>
                    </a:cubicBezTo>
                    <a:cubicBezTo>
                      <a:pt x="8" y="40"/>
                      <a:pt x="6" y="40"/>
                      <a:pt x="6" y="30"/>
                    </a:cubicBezTo>
                    <a:cubicBezTo>
                      <a:pt x="6" y="30"/>
                      <a:pt x="5" y="29"/>
                      <a:pt x="3" y="22"/>
                    </a:cubicBezTo>
                    <a:cubicBezTo>
                      <a:pt x="0" y="16"/>
                      <a:pt x="14" y="7"/>
                      <a:pt x="14" y="7"/>
                    </a:cubicBezTo>
                    <a:cubicBezTo>
                      <a:pt x="18" y="7"/>
                      <a:pt x="21" y="3"/>
                      <a:pt x="21" y="3"/>
                    </a:cubicBezTo>
                    <a:cubicBezTo>
                      <a:pt x="28" y="0"/>
                      <a:pt x="25" y="9"/>
                      <a:pt x="25" y="9"/>
                    </a:cubicBezTo>
                    <a:cubicBezTo>
                      <a:pt x="25" y="9"/>
                      <a:pt x="22" y="10"/>
                      <a:pt x="22" y="1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30" name="Freeform 606"/>
              <p:cNvSpPr>
                <a:spLocks/>
              </p:cNvSpPr>
              <p:nvPr/>
            </p:nvSpPr>
            <p:spPr bwMode="auto">
              <a:xfrm>
                <a:off x="4594" y="1396"/>
                <a:ext cx="23" cy="32"/>
              </a:xfrm>
              <a:custGeom>
                <a:avLst/>
                <a:gdLst/>
                <a:ahLst/>
                <a:cxnLst>
                  <a:cxn ang="0">
                    <a:pos x="3" y="0"/>
                  </a:cxn>
                  <a:cxn ang="0">
                    <a:pos x="2" y="10"/>
                  </a:cxn>
                  <a:cxn ang="0">
                    <a:pos x="0" y="1"/>
                  </a:cxn>
                  <a:cxn ang="0">
                    <a:pos x="3" y="0"/>
                  </a:cxn>
                </a:cxnLst>
                <a:rect l="0" t="0" r="r" b="b"/>
                <a:pathLst>
                  <a:path w="6" h="10">
                    <a:moveTo>
                      <a:pt x="3" y="0"/>
                    </a:moveTo>
                    <a:cubicBezTo>
                      <a:pt x="6" y="6"/>
                      <a:pt x="2" y="10"/>
                      <a:pt x="2" y="10"/>
                    </a:cubicBezTo>
                    <a:cubicBezTo>
                      <a:pt x="2" y="10"/>
                      <a:pt x="5" y="2"/>
                      <a:pt x="0" y="1"/>
                    </a:cubicBezTo>
                    <a:cubicBezTo>
                      <a:pt x="0" y="1"/>
                      <a:pt x="3" y="0"/>
                      <a:pt x="3"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31" name="Freeform 607"/>
              <p:cNvSpPr>
                <a:spLocks/>
              </p:cNvSpPr>
              <p:nvPr/>
            </p:nvSpPr>
            <p:spPr bwMode="auto">
              <a:xfrm>
                <a:off x="4594" y="1396"/>
                <a:ext cx="23" cy="32"/>
              </a:xfrm>
              <a:custGeom>
                <a:avLst/>
                <a:gdLst/>
                <a:ahLst/>
                <a:cxnLst>
                  <a:cxn ang="0">
                    <a:pos x="3" y="0"/>
                  </a:cxn>
                  <a:cxn ang="0">
                    <a:pos x="2" y="10"/>
                  </a:cxn>
                  <a:cxn ang="0">
                    <a:pos x="0" y="1"/>
                  </a:cxn>
                  <a:cxn ang="0">
                    <a:pos x="3" y="0"/>
                  </a:cxn>
                </a:cxnLst>
                <a:rect l="0" t="0" r="r" b="b"/>
                <a:pathLst>
                  <a:path w="6" h="10">
                    <a:moveTo>
                      <a:pt x="3" y="0"/>
                    </a:moveTo>
                    <a:cubicBezTo>
                      <a:pt x="6" y="6"/>
                      <a:pt x="2" y="10"/>
                      <a:pt x="2" y="10"/>
                    </a:cubicBezTo>
                    <a:cubicBezTo>
                      <a:pt x="2" y="10"/>
                      <a:pt x="5" y="2"/>
                      <a:pt x="0" y="1"/>
                    </a:cubicBezTo>
                    <a:cubicBezTo>
                      <a:pt x="0" y="1"/>
                      <a:pt x="3" y="0"/>
                      <a:pt x="3" y="0"/>
                    </a:cubicBezTo>
                    <a:close/>
                  </a:path>
                </a:pathLst>
              </a:custGeom>
              <a:noFill/>
              <a:ln w="0">
                <a:solidFill>
                  <a:srgbClr val="B36E10"/>
                </a:solidFill>
                <a:prstDash val="solid"/>
                <a:round/>
                <a:headEnd/>
                <a:tailEnd/>
              </a:ln>
            </p:spPr>
            <p:txBody>
              <a:bodyPr/>
              <a:lstStyle/>
              <a:p>
                <a:pPr>
                  <a:defRPr/>
                </a:pPr>
                <a:endParaRPr lang="es-MX">
                  <a:latin typeface="Arial" charset="0"/>
                  <a:cs typeface="Arial" charset="0"/>
                </a:endParaRPr>
              </a:p>
            </p:txBody>
          </p:sp>
          <p:sp>
            <p:nvSpPr>
              <p:cNvPr id="1632" name="Freeform 608"/>
              <p:cNvSpPr>
                <a:spLocks/>
              </p:cNvSpPr>
              <p:nvPr/>
            </p:nvSpPr>
            <p:spPr bwMode="auto">
              <a:xfrm>
                <a:off x="4557" y="1455"/>
                <a:ext cx="165" cy="242"/>
              </a:xfrm>
              <a:custGeom>
                <a:avLst/>
                <a:gdLst/>
                <a:ahLst/>
                <a:cxnLst>
                  <a:cxn ang="0">
                    <a:pos x="6" y="70"/>
                  </a:cxn>
                  <a:cxn ang="0">
                    <a:pos x="26" y="43"/>
                  </a:cxn>
                  <a:cxn ang="0">
                    <a:pos x="35" y="15"/>
                  </a:cxn>
                  <a:cxn ang="0">
                    <a:pos x="8" y="6"/>
                  </a:cxn>
                  <a:cxn ang="0">
                    <a:pos x="4" y="1"/>
                  </a:cxn>
                  <a:cxn ang="0">
                    <a:pos x="10" y="4"/>
                  </a:cxn>
                  <a:cxn ang="0">
                    <a:pos x="37" y="15"/>
                  </a:cxn>
                  <a:cxn ang="0">
                    <a:pos x="29" y="42"/>
                  </a:cxn>
                  <a:cxn ang="0">
                    <a:pos x="6" y="70"/>
                  </a:cxn>
                </a:cxnLst>
                <a:rect l="0" t="0" r="r" b="b"/>
                <a:pathLst>
                  <a:path w="46" h="70">
                    <a:moveTo>
                      <a:pt x="6" y="70"/>
                    </a:moveTo>
                    <a:cubicBezTo>
                      <a:pt x="5" y="59"/>
                      <a:pt x="26" y="43"/>
                      <a:pt x="26" y="43"/>
                    </a:cubicBezTo>
                    <a:cubicBezTo>
                      <a:pt x="43" y="30"/>
                      <a:pt x="35" y="15"/>
                      <a:pt x="35" y="15"/>
                    </a:cubicBezTo>
                    <a:cubicBezTo>
                      <a:pt x="30" y="3"/>
                      <a:pt x="8" y="6"/>
                      <a:pt x="8" y="6"/>
                    </a:cubicBezTo>
                    <a:cubicBezTo>
                      <a:pt x="0" y="7"/>
                      <a:pt x="4" y="1"/>
                      <a:pt x="4" y="1"/>
                    </a:cubicBezTo>
                    <a:cubicBezTo>
                      <a:pt x="4" y="1"/>
                      <a:pt x="1" y="6"/>
                      <a:pt x="10" y="4"/>
                    </a:cubicBezTo>
                    <a:cubicBezTo>
                      <a:pt x="10" y="4"/>
                      <a:pt x="31" y="0"/>
                      <a:pt x="37" y="15"/>
                    </a:cubicBezTo>
                    <a:cubicBezTo>
                      <a:pt x="37" y="15"/>
                      <a:pt x="46" y="30"/>
                      <a:pt x="29" y="42"/>
                    </a:cubicBezTo>
                    <a:cubicBezTo>
                      <a:pt x="29" y="42"/>
                      <a:pt x="5" y="59"/>
                      <a:pt x="6" y="70"/>
                    </a:cubicBezTo>
                    <a:close/>
                  </a:path>
                </a:pathLst>
              </a:custGeom>
              <a:solidFill>
                <a:srgbClr val="79A529"/>
              </a:solidFill>
              <a:ln w="9525">
                <a:noFill/>
                <a:round/>
                <a:headEnd/>
                <a:tailEnd/>
              </a:ln>
            </p:spPr>
            <p:txBody>
              <a:bodyPr/>
              <a:lstStyle/>
              <a:p>
                <a:pPr>
                  <a:defRPr/>
                </a:pPr>
                <a:endParaRPr lang="es-MX">
                  <a:latin typeface="Arial" charset="0"/>
                  <a:cs typeface="Arial" charset="0"/>
                </a:endParaRPr>
              </a:p>
            </p:txBody>
          </p:sp>
          <p:sp>
            <p:nvSpPr>
              <p:cNvPr id="1633" name="Freeform 609"/>
              <p:cNvSpPr>
                <a:spLocks/>
              </p:cNvSpPr>
              <p:nvPr/>
            </p:nvSpPr>
            <p:spPr bwMode="auto">
              <a:xfrm>
                <a:off x="4525" y="1469"/>
                <a:ext cx="147" cy="310"/>
              </a:xfrm>
              <a:custGeom>
                <a:avLst/>
                <a:gdLst/>
                <a:ahLst/>
                <a:cxnLst>
                  <a:cxn ang="0">
                    <a:pos x="38" y="82"/>
                  </a:cxn>
                  <a:cxn ang="0">
                    <a:pos x="13" y="50"/>
                  </a:cxn>
                  <a:cxn ang="0">
                    <a:pos x="38" y="23"/>
                  </a:cxn>
                  <a:cxn ang="0">
                    <a:pos x="33" y="10"/>
                  </a:cxn>
                  <a:cxn ang="0">
                    <a:pos x="12" y="11"/>
                  </a:cxn>
                  <a:cxn ang="0">
                    <a:pos x="4" y="0"/>
                  </a:cxn>
                  <a:cxn ang="0">
                    <a:pos x="9" y="12"/>
                  </a:cxn>
                  <a:cxn ang="0">
                    <a:pos x="32" y="12"/>
                  </a:cxn>
                  <a:cxn ang="0">
                    <a:pos x="34" y="24"/>
                  </a:cxn>
                  <a:cxn ang="0">
                    <a:pos x="9" y="51"/>
                  </a:cxn>
                  <a:cxn ang="0">
                    <a:pos x="38" y="82"/>
                  </a:cxn>
                </a:cxnLst>
                <a:rect l="0" t="0" r="r" b="b"/>
                <a:pathLst>
                  <a:path w="42" h="89">
                    <a:moveTo>
                      <a:pt x="38" y="82"/>
                    </a:moveTo>
                    <a:cubicBezTo>
                      <a:pt x="38" y="82"/>
                      <a:pt x="4" y="87"/>
                      <a:pt x="13" y="50"/>
                    </a:cubicBezTo>
                    <a:cubicBezTo>
                      <a:pt x="13" y="50"/>
                      <a:pt x="17" y="37"/>
                      <a:pt x="38" y="23"/>
                    </a:cubicBezTo>
                    <a:cubicBezTo>
                      <a:pt x="38" y="23"/>
                      <a:pt x="42" y="17"/>
                      <a:pt x="33" y="10"/>
                    </a:cubicBezTo>
                    <a:cubicBezTo>
                      <a:pt x="33" y="10"/>
                      <a:pt x="15" y="14"/>
                      <a:pt x="12" y="11"/>
                    </a:cubicBezTo>
                    <a:cubicBezTo>
                      <a:pt x="10" y="9"/>
                      <a:pt x="4" y="10"/>
                      <a:pt x="4" y="0"/>
                    </a:cubicBezTo>
                    <a:cubicBezTo>
                      <a:pt x="4" y="10"/>
                      <a:pt x="6" y="10"/>
                      <a:pt x="9" y="12"/>
                    </a:cubicBezTo>
                    <a:cubicBezTo>
                      <a:pt x="12" y="15"/>
                      <a:pt x="32" y="12"/>
                      <a:pt x="32" y="12"/>
                    </a:cubicBezTo>
                    <a:cubicBezTo>
                      <a:pt x="41" y="18"/>
                      <a:pt x="34" y="24"/>
                      <a:pt x="34" y="24"/>
                    </a:cubicBezTo>
                    <a:cubicBezTo>
                      <a:pt x="13" y="38"/>
                      <a:pt x="9" y="51"/>
                      <a:pt x="9" y="51"/>
                    </a:cubicBezTo>
                    <a:cubicBezTo>
                      <a:pt x="0" y="89"/>
                      <a:pt x="38" y="82"/>
                      <a:pt x="38" y="82"/>
                    </a:cubicBezTo>
                    <a:close/>
                  </a:path>
                </a:pathLst>
              </a:custGeom>
              <a:solidFill>
                <a:srgbClr val="005039"/>
              </a:solidFill>
              <a:ln w="9525">
                <a:noFill/>
                <a:round/>
                <a:headEnd/>
                <a:tailEnd/>
              </a:ln>
            </p:spPr>
            <p:txBody>
              <a:bodyPr/>
              <a:lstStyle/>
              <a:p>
                <a:pPr>
                  <a:defRPr/>
                </a:pPr>
                <a:endParaRPr lang="es-MX">
                  <a:latin typeface="Arial" charset="0"/>
                  <a:cs typeface="Arial" charset="0"/>
                </a:endParaRPr>
              </a:p>
            </p:txBody>
          </p:sp>
          <p:sp>
            <p:nvSpPr>
              <p:cNvPr id="1634" name="Freeform 610"/>
              <p:cNvSpPr>
                <a:spLocks/>
              </p:cNvSpPr>
              <p:nvPr/>
            </p:nvSpPr>
            <p:spPr bwMode="auto">
              <a:xfrm>
                <a:off x="4580" y="1473"/>
                <a:ext cx="28" cy="41"/>
              </a:xfrm>
              <a:custGeom>
                <a:avLst/>
                <a:gdLst/>
                <a:ahLst/>
                <a:cxnLst>
                  <a:cxn ang="0">
                    <a:pos x="3" y="0"/>
                  </a:cxn>
                  <a:cxn ang="0">
                    <a:pos x="0" y="6"/>
                  </a:cxn>
                  <a:cxn ang="0">
                    <a:pos x="5" y="12"/>
                  </a:cxn>
                  <a:cxn ang="0">
                    <a:pos x="7" y="5"/>
                  </a:cxn>
                  <a:cxn ang="0">
                    <a:pos x="3" y="0"/>
                  </a:cxn>
                </a:cxnLst>
                <a:rect l="0" t="0" r="r" b="b"/>
                <a:pathLst>
                  <a:path w="7" h="12">
                    <a:moveTo>
                      <a:pt x="3" y="0"/>
                    </a:moveTo>
                    <a:cubicBezTo>
                      <a:pt x="3" y="0"/>
                      <a:pt x="1" y="3"/>
                      <a:pt x="0" y="6"/>
                    </a:cubicBezTo>
                    <a:cubicBezTo>
                      <a:pt x="0" y="6"/>
                      <a:pt x="2" y="11"/>
                      <a:pt x="5" y="12"/>
                    </a:cubicBezTo>
                    <a:cubicBezTo>
                      <a:pt x="5" y="12"/>
                      <a:pt x="7" y="8"/>
                      <a:pt x="7" y="5"/>
                    </a:cubicBezTo>
                    <a:cubicBezTo>
                      <a:pt x="7" y="5"/>
                      <a:pt x="7" y="1"/>
                      <a:pt x="3"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35" name="Freeform 611"/>
              <p:cNvSpPr>
                <a:spLocks/>
              </p:cNvSpPr>
              <p:nvPr/>
            </p:nvSpPr>
            <p:spPr bwMode="auto">
              <a:xfrm>
                <a:off x="4589" y="1473"/>
                <a:ext cx="14" cy="32"/>
              </a:xfrm>
              <a:custGeom>
                <a:avLst/>
                <a:gdLst/>
                <a:ahLst/>
                <a:cxnLst>
                  <a:cxn ang="0">
                    <a:pos x="3" y="0"/>
                  </a:cxn>
                  <a:cxn ang="0">
                    <a:pos x="0" y="6"/>
                  </a:cxn>
                  <a:cxn ang="0">
                    <a:pos x="4" y="9"/>
                  </a:cxn>
                  <a:cxn ang="0">
                    <a:pos x="5" y="4"/>
                  </a:cxn>
                  <a:cxn ang="0">
                    <a:pos x="3" y="0"/>
                  </a:cxn>
                </a:cxnLst>
                <a:rect l="0" t="0" r="r" b="b"/>
                <a:pathLst>
                  <a:path w="5" h="9">
                    <a:moveTo>
                      <a:pt x="3" y="0"/>
                    </a:moveTo>
                    <a:cubicBezTo>
                      <a:pt x="3" y="0"/>
                      <a:pt x="0" y="4"/>
                      <a:pt x="0" y="6"/>
                    </a:cubicBezTo>
                    <a:cubicBezTo>
                      <a:pt x="0" y="6"/>
                      <a:pt x="2" y="9"/>
                      <a:pt x="4" y="9"/>
                    </a:cubicBezTo>
                    <a:cubicBezTo>
                      <a:pt x="4" y="9"/>
                      <a:pt x="5" y="6"/>
                      <a:pt x="5" y="4"/>
                    </a:cubicBezTo>
                    <a:cubicBezTo>
                      <a:pt x="5" y="4"/>
                      <a:pt x="4" y="3"/>
                      <a:pt x="3"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36" name="Freeform 612"/>
              <p:cNvSpPr>
                <a:spLocks/>
              </p:cNvSpPr>
              <p:nvPr/>
            </p:nvSpPr>
            <p:spPr bwMode="auto">
              <a:xfrm>
                <a:off x="4635" y="1478"/>
                <a:ext cx="87" cy="119"/>
              </a:xfrm>
              <a:custGeom>
                <a:avLst/>
                <a:gdLst/>
                <a:ahLst/>
                <a:cxnLst>
                  <a:cxn ang="0">
                    <a:pos x="0" y="5"/>
                  </a:cxn>
                  <a:cxn ang="0">
                    <a:pos x="11" y="33"/>
                  </a:cxn>
                  <a:cxn ang="0">
                    <a:pos x="11" y="34"/>
                  </a:cxn>
                  <a:cxn ang="0">
                    <a:pos x="17" y="9"/>
                  </a:cxn>
                  <a:cxn ang="0">
                    <a:pos x="9" y="0"/>
                  </a:cxn>
                  <a:cxn ang="0">
                    <a:pos x="7" y="0"/>
                  </a:cxn>
                  <a:cxn ang="0">
                    <a:pos x="3" y="0"/>
                  </a:cxn>
                  <a:cxn ang="0">
                    <a:pos x="1" y="2"/>
                  </a:cxn>
                  <a:cxn ang="0">
                    <a:pos x="0" y="5"/>
                  </a:cxn>
                  <a:cxn ang="0">
                    <a:pos x="0" y="5"/>
                  </a:cxn>
                </a:cxnLst>
                <a:rect l="0" t="0" r="r" b="b"/>
                <a:pathLst>
                  <a:path w="25" h="34">
                    <a:moveTo>
                      <a:pt x="0" y="5"/>
                    </a:moveTo>
                    <a:cubicBezTo>
                      <a:pt x="0" y="5"/>
                      <a:pt x="23" y="15"/>
                      <a:pt x="11" y="33"/>
                    </a:cubicBezTo>
                    <a:cubicBezTo>
                      <a:pt x="11" y="33"/>
                      <a:pt x="11" y="34"/>
                      <a:pt x="11" y="34"/>
                    </a:cubicBezTo>
                    <a:cubicBezTo>
                      <a:pt x="25" y="22"/>
                      <a:pt x="17" y="9"/>
                      <a:pt x="17" y="9"/>
                    </a:cubicBezTo>
                    <a:cubicBezTo>
                      <a:pt x="15" y="4"/>
                      <a:pt x="13" y="2"/>
                      <a:pt x="9" y="0"/>
                    </a:cubicBezTo>
                    <a:cubicBezTo>
                      <a:pt x="9" y="0"/>
                      <a:pt x="7" y="0"/>
                      <a:pt x="7" y="0"/>
                    </a:cubicBezTo>
                    <a:cubicBezTo>
                      <a:pt x="6" y="0"/>
                      <a:pt x="5" y="0"/>
                      <a:pt x="3" y="0"/>
                    </a:cubicBezTo>
                    <a:cubicBezTo>
                      <a:pt x="3" y="1"/>
                      <a:pt x="1" y="1"/>
                      <a:pt x="1" y="2"/>
                    </a:cubicBezTo>
                    <a:cubicBezTo>
                      <a:pt x="1" y="3"/>
                      <a:pt x="0" y="3"/>
                      <a:pt x="0" y="5"/>
                    </a:cubicBezTo>
                    <a:cubicBezTo>
                      <a:pt x="0" y="5"/>
                      <a:pt x="0" y="5"/>
                      <a:pt x="0" y="5"/>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637" name="Freeform 613"/>
              <p:cNvSpPr>
                <a:spLocks/>
              </p:cNvSpPr>
              <p:nvPr/>
            </p:nvSpPr>
            <p:spPr bwMode="auto">
              <a:xfrm>
                <a:off x="4543" y="1656"/>
                <a:ext cx="202" cy="164"/>
              </a:xfrm>
              <a:custGeom>
                <a:avLst/>
                <a:gdLst/>
                <a:ahLst/>
                <a:cxnLst>
                  <a:cxn ang="0">
                    <a:pos x="16" y="0"/>
                  </a:cxn>
                  <a:cxn ang="0">
                    <a:pos x="28" y="16"/>
                  </a:cxn>
                  <a:cxn ang="0">
                    <a:pos x="51" y="25"/>
                  </a:cxn>
                  <a:cxn ang="0">
                    <a:pos x="44" y="46"/>
                  </a:cxn>
                  <a:cxn ang="0">
                    <a:pos x="40" y="43"/>
                  </a:cxn>
                  <a:cxn ang="0">
                    <a:pos x="35" y="43"/>
                  </a:cxn>
                  <a:cxn ang="0">
                    <a:pos x="34" y="42"/>
                  </a:cxn>
                  <a:cxn ang="0">
                    <a:pos x="36" y="37"/>
                  </a:cxn>
                  <a:cxn ang="0">
                    <a:pos x="38" y="33"/>
                  </a:cxn>
                  <a:cxn ang="0">
                    <a:pos x="31" y="29"/>
                  </a:cxn>
                  <a:cxn ang="0">
                    <a:pos x="16" y="0"/>
                  </a:cxn>
                </a:cxnLst>
                <a:rect l="0" t="0" r="r" b="b"/>
                <a:pathLst>
                  <a:path w="57" h="48">
                    <a:moveTo>
                      <a:pt x="16" y="0"/>
                    </a:moveTo>
                    <a:cubicBezTo>
                      <a:pt x="16" y="0"/>
                      <a:pt x="11" y="17"/>
                      <a:pt x="28" y="16"/>
                    </a:cubicBezTo>
                    <a:cubicBezTo>
                      <a:pt x="28" y="16"/>
                      <a:pt x="47" y="11"/>
                      <a:pt x="51" y="25"/>
                    </a:cubicBezTo>
                    <a:cubicBezTo>
                      <a:pt x="51" y="25"/>
                      <a:pt x="57" y="39"/>
                      <a:pt x="44" y="46"/>
                    </a:cubicBezTo>
                    <a:cubicBezTo>
                      <a:pt x="44" y="46"/>
                      <a:pt x="39" y="48"/>
                      <a:pt x="40" y="43"/>
                    </a:cubicBezTo>
                    <a:cubicBezTo>
                      <a:pt x="40" y="43"/>
                      <a:pt x="39" y="40"/>
                      <a:pt x="35" y="43"/>
                    </a:cubicBezTo>
                    <a:cubicBezTo>
                      <a:pt x="35" y="43"/>
                      <a:pt x="34" y="42"/>
                      <a:pt x="34" y="42"/>
                    </a:cubicBezTo>
                    <a:cubicBezTo>
                      <a:pt x="34" y="42"/>
                      <a:pt x="36" y="41"/>
                      <a:pt x="36" y="37"/>
                    </a:cubicBezTo>
                    <a:cubicBezTo>
                      <a:pt x="36" y="37"/>
                      <a:pt x="33" y="36"/>
                      <a:pt x="38" y="33"/>
                    </a:cubicBezTo>
                    <a:cubicBezTo>
                      <a:pt x="38" y="33"/>
                      <a:pt x="37" y="29"/>
                      <a:pt x="31" y="29"/>
                    </a:cubicBezTo>
                    <a:cubicBezTo>
                      <a:pt x="25" y="30"/>
                      <a:pt x="0" y="25"/>
                      <a:pt x="16" y="0"/>
                    </a:cubicBezTo>
                    <a:close/>
                  </a:path>
                </a:pathLst>
              </a:custGeom>
              <a:solidFill>
                <a:srgbClr val="573A1C"/>
              </a:solidFill>
              <a:ln w="9525">
                <a:noFill/>
                <a:round/>
                <a:headEnd/>
                <a:tailEnd/>
              </a:ln>
            </p:spPr>
            <p:txBody>
              <a:bodyPr/>
              <a:lstStyle/>
              <a:p>
                <a:pPr>
                  <a:defRPr/>
                </a:pPr>
                <a:endParaRPr lang="es-MX">
                  <a:latin typeface="Arial" charset="0"/>
                  <a:cs typeface="Arial" charset="0"/>
                </a:endParaRPr>
              </a:p>
            </p:txBody>
          </p:sp>
          <p:sp>
            <p:nvSpPr>
              <p:cNvPr id="1638" name="Freeform 614"/>
              <p:cNvSpPr>
                <a:spLocks/>
              </p:cNvSpPr>
              <p:nvPr/>
            </p:nvSpPr>
            <p:spPr bwMode="auto">
              <a:xfrm>
                <a:off x="4621" y="1706"/>
                <a:ext cx="110" cy="82"/>
              </a:xfrm>
              <a:custGeom>
                <a:avLst/>
                <a:gdLst/>
                <a:ahLst/>
                <a:cxnLst>
                  <a:cxn ang="0">
                    <a:pos x="27" y="20"/>
                  </a:cxn>
                  <a:cxn ang="0">
                    <a:pos x="26" y="8"/>
                  </a:cxn>
                  <a:cxn ang="0">
                    <a:pos x="14" y="3"/>
                  </a:cxn>
                  <a:cxn ang="0">
                    <a:pos x="1" y="4"/>
                  </a:cxn>
                  <a:cxn ang="0">
                    <a:pos x="7" y="11"/>
                  </a:cxn>
                  <a:cxn ang="0">
                    <a:pos x="18" y="13"/>
                  </a:cxn>
                  <a:cxn ang="0">
                    <a:pos x="21" y="21"/>
                  </a:cxn>
                  <a:cxn ang="0">
                    <a:pos x="27" y="20"/>
                  </a:cxn>
                </a:cxnLst>
                <a:rect l="0" t="0" r="r" b="b"/>
                <a:pathLst>
                  <a:path w="31" h="24">
                    <a:moveTo>
                      <a:pt x="27" y="20"/>
                    </a:moveTo>
                    <a:cubicBezTo>
                      <a:pt x="30" y="13"/>
                      <a:pt x="31" y="12"/>
                      <a:pt x="26" y="8"/>
                    </a:cubicBezTo>
                    <a:cubicBezTo>
                      <a:pt x="21" y="5"/>
                      <a:pt x="23" y="2"/>
                      <a:pt x="14" y="3"/>
                    </a:cubicBezTo>
                    <a:cubicBezTo>
                      <a:pt x="4" y="4"/>
                      <a:pt x="0" y="0"/>
                      <a:pt x="1" y="4"/>
                    </a:cubicBezTo>
                    <a:cubicBezTo>
                      <a:pt x="1" y="7"/>
                      <a:pt x="0" y="10"/>
                      <a:pt x="7" y="11"/>
                    </a:cubicBezTo>
                    <a:cubicBezTo>
                      <a:pt x="9" y="11"/>
                      <a:pt x="16" y="11"/>
                      <a:pt x="18" y="13"/>
                    </a:cubicBezTo>
                    <a:cubicBezTo>
                      <a:pt x="24" y="20"/>
                      <a:pt x="21" y="21"/>
                      <a:pt x="21" y="21"/>
                    </a:cubicBezTo>
                    <a:cubicBezTo>
                      <a:pt x="21" y="21"/>
                      <a:pt x="25" y="24"/>
                      <a:pt x="27" y="2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639" name="Freeform 615"/>
              <p:cNvSpPr>
                <a:spLocks noEditPoints="1"/>
              </p:cNvSpPr>
              <p:nvPr/>
            </p:nvSpPr>
            <p:spPr bwMode="auto">
              <a:xfrm>
                <a:off x="4589" y="1669"/>
                <a:ext cx="156" cy="141"/>
              </a:xfrm>
              <a:custGeom>
                <a:avLst/>
                <a:gdLst/>
                <a:ahLst/>
                <a:cxnLst>
                  <a:cxn ang="0">
                    <a:pos x="24" y="34"/>
                  </a:cxn>
                  <a:cxn ang="0">
                    <a:pos x="41" y="26"/>
                  </a:cxn>
                  <a:cxn ang="0">
                    <a:pos x="39" y="20"/>
                  </a:cxn>
                  <a:cxn ang="0">
                    <a:pos x="24" y="32"/>
                  </a:cxn>
                  <a:cxn ang="0">
                    <a:pos x="33" y="13"/>
                  </a:cxn>
                  <a:cxn ang="0">
                    <a:pos x="24" y="29"/>
                  </a:cxn>
                  <a:cxn ang="0">
                    <a:pos x="30" y="11"/>
                  </a:cxn>
                  <a:cxn ang="0">
                    <a:pos x="26" y="28"/>
                  </a:cxn>
                  <a:cxn ang="0">
                    <a:pos x="27" y="11"/>
                  </a:cxn>
                  <a:cxn ang="0">
                    <a:pos x="25" y="26"/>
                  </a:cxn>
                  <a:cxn ang="0">
                    <a:pos x="20" y="11"/>
                  </a:cxn>
                  <a:cxn ang="0">
                    <a:pos x="24" y="25"/>
                  </a:cxn>
                  <a:cxn ang="0">
                    <a:pos x="16" y="11"/>
                  </a:cxn>
                  <a:cxn ang="0">
                    <a:pos x="20" y="24"/>
                  </a:cxn>
                  <a:cxn ang="0">
                    <a:pos x="12" y="11"/>
                  </a:cxn>
                  <a:cxn ang="0">
                    <a:pos x="16" y="23"/>
                  </a:cxn>
                  <a:cxn ang="0">
                    <a:pos x="9" y="10"/>
                  </a:cxn>
                  <a:cxn ang="0">
                    <a:pos x="10" y="22"/>
                  </a:cxn>
                  <a:cxn ang="0">
                    <a:pos x="8" y="10"/>
                  </a:cxn>
                  <a:cxn ang="0">
                    <a:pos x="6" y="21"/>
                  </a:cxn>
                  <a:cxn ang="0">
                    <a:pos x="6" y="9"/>
                  </a:cxn>
                  <a:cxn ang="0">
                    <a:pos x="3" y="17"/>
                  </a:cxn>
                  <a:cxn ang="0">
                    <a:pos x="5" y="7"/>
                  </a:cxn>
                  <a:cxn ang="0">
                    <a:pos x="0" y="14"/>
                  </a:cxn>
                  <a:cxn ang="0">
                    <a:pos x="4" y="5"/>
                  </a:cxn>
                  <a:cxn ang="0">
                    <a:pos x="0" y="10"/>
                  </a:cxn>
                  <a:cxn ang="0">
                    <a:pos x="4" y="3"/>
                  </a:cxn>
                  <a:cxn ang="0">
                    <a:pos x="0" y="7"/>
                  </a:cxn>
                  <a:cxn ang="0">
                    <a:pos x="3" y="0"/>
                  </a:cxn>
                  <a:cxn ang="0">
                    <a:pos x="0" y="4"/>
                  </a:cxn>
                </a:cxnLst>
                <a:rect l="0" t="0" r="r" b="b"/>
                <a:pathLst>
                  <a:path w="45" h="40">
                    <a:moveTo>
                      <a:pt x="24" y="34"/>
                    </a:moveTo>
                    <a:cubicBezTo>
                      <a:pt x="24" y="34"/>
                      <a:pt x="41" y="40"/>
                      <a:pt x="41" y="26"/>
                    </a:cubicBezTo>
                    <a:moveTo>
                      <a:pt x="39" y="20"/>
                    </a:moveTo>
                    <a:cubicBezTo>
                      <a:pt x="39" y="20"/>
                      <a:pt x="45" y="37"/>
                      <a:pt x="24" y="32"/>
                    </a:cubicBezTo>
                    <a:moveTo>
                      <a:pt x="33" y="13"/>
                    </a:moveTo>
                    <a:cubicBezTo>
                      <a:pt x="33" y="13"/>
                      <a:pt x="45" y="31"/>
                      <a:pt x="24" y="29"/>
                    </a:cubicBezTo>
                    <a:moveTo>
                      <a:pt x="30" y="11"/>
                    </a:moveTo>
                    <a:cubicBezTo>
                      <a:pt x="30" y="11"/>
                      <a:pt x="39" y="24"/>
                      <a:pt x="26" y="28"/>
                    </a:cubicBezTo>
                    <a:moveTo>
                      <a:pt x="27" y="11"/>
                    </a:moveTo>
                    <a:cubicBezTo>
                      <a:pt x="27" y="11"/>
                      <a:pt x="33" y="20"/>
                      <a:pt x="25" y="26"/>
                    </a:cubicBezTo>
                    <a:moveTo>
                      <a:pt x="20" y="11"/>
                    </a:moveTo>
                    <a:cubicBezTo>
                      <a:pt x="20" y="11"/>
                      <a:pt x="28" y="18"/>
                      <a:pt x="24" y="25"/>
                    </a:cubicBezTo>
                    <a:moveTo>
                      <a:pt x="16" y="11"/>
                    </a:moveTo>
                    <a:cubicBezTo>
                      <a:pt x="16" y="11"/>
                      <a:pt x="24" y="23"/>
                      <a:pt x="20" y="24"/>
                    </a:cubicBezTo>
                    <a:moveTo>
                      <a:pt x="12" y="11"/>
                    </a:moveTo>
                    <a:cubicBezTo>
                      <a:pt x="12" y="11"/>
                      <a:pt x="17" y="18"/>
                      <a:pt x="16" y="23"/>
                    </a:cubicBezTo>
                    <a:moveTo>
                      <a:pt x="9" y="10"/>
                    </a:moveTo>
                    <a:cubicBezTo>
                      <a:pt x="9" y="10"/>
                      <a:pt x="13" y="22"/>
                      <a:pt x="10" y="22"/>
                    </a:cubicBezTo>
                    <a:moveTo>
                      <a:pt x="8" y="10"/>
                    </a:moveTo>
                    <a:cubicBezTo>
                      <a:pt x="8" y="10"/>
                      <a:pt x="10" y="20"/>
                      <a:pt x="6" y="21"/>
                    </a:cubicBezTo>
                    <a:moveTo>
                      <a:pt x="6" y="9"/>
                    </a:moveTo>
                    <a:cubicBezTo>
                      <a:pt x="6" y="9"/>
                      <a:pt x="6" y="17"/>
                      <a:pt x="3" y="17"/>
                    </a:cubicBezTo>
                    <a:moveTo>
                      <a:pt x="5" y="7"/>
                    </a:moveTo>
                    <a:cubicBezTo>
                      <a:pt x="5" y="7"/>
                      <a:pt x="3" y="13"/>
                      <a:pt x="0" y="14"/>
                    </a:cubicBezTo>
                    <a:moveTo>
                      <a:pt x="4" y="5"/>
                    </a:moveTo>
                    <a:cubicBezTo>
                      <a:pt x="4" y="5"/>
                      <a:pt x="3" y="10"/>
                      <a:pt x="0" y="10"/>
                    </a:cubicBezTo>
                    <a:moveTo>
                      <a:pt x="4" y="3"/>
                    </a:moveTo>
                    <a:cubicBezTo>
                      <a:pt x="4" y="3"/>
                      <a:pt x="2" y="7"/>
                      <a:pt x="0" y="7"/>
                    </a:cubicBezTo>
                    <a:moveTo>
                      <a:pt x="3" y="0"/>
                    </a:moveTo>
                    <a:cubicBezTo>
                      <a:pt x="3" y="0"/>
                      <a:pt x="2" y="3"/>
                      <a:pt x="0" y="4"/>
                    </a:cubicBezTo>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640" name="Freeform 616"/>
              <p:cNvSpPr>
                <a:spLocks/>
              </p:cNvSpPr>
              <p:nvPr/>
            </p:nvSpPr>
            <p:spPr bwMode="auto">
              <a:xfrm>
                <a:off x="4571" y="1615"/>
                <a:ext cx="46" cy="27"/>
              </a:xfrm>
              <a:custGeom>
                <a:avLst/>
                <a:gdLst/>
                <a:ahLst/>
                <a:cxnLst>
                  <a:cxn ang="0">
                    <a:pos x="12" y="7"/>
                  </a:cxn>
                  <a:cxn ang="0">
                    <a:pos x="4" y="7"/>
                  </a:cxn>
                  <a:cxn ang="0">
                    <a:pos x="1" y="0"/>
                  </a:cxn>
                  <a:cxn ang="0">
                    <a:pos x="8" y="1"/>
                  </a:cxn>
                  <a:cxn ang="0">
                    <a:pos x="12" y="7"/>
                  </a:cxn>
                </a:cxnLst>
                <a:rect l="0" t="0" r="r" b="b"/>
                <a:pathLst>
                  <a:path w="12" h="8">
                    <a:moveTo>
                      <a:pt x="12" y="7"/>
                    </a:moveTo>
                    <a:cubicBezTo>
                      <a:pt x="12" y="7"/>
                      <a:pt x="7" y="8"/>
                      <a:pt x="4" y="7"/>
                    </a:cubicBezTo>
                    <a:cubicBezTo>
                      <a:pt x="4" y="7"/>
                      <a:pt x="0" y="3"/>
                      <a:pt x="1" y="0"/>
                    </a:cubicBezTo>
                    <a:cubicBezTo>
                      <a:pt x="1" y="0"/>
                      <a:pt x="6" y="0"/>
                      <a:pt x="8" y="1"/>
                    </a:cubicBezTo>
                    <a:cubicBezTo>
                      <a:pt x="8" y="1"/>
                      <a:pt x="12" y="4"/>
                      <a:pt x="12" y="7"/>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41" name="Freeform 617"/>
              <p:cNvSpPr>
                <a:spLocks/>
              </p:cNvSpPr>
              <p:nvPr/>
            </p:nvSpPr>
            <p:spPr bwMode="auto">
              <a:xfrm>
                <a:off x="4580" y="1619"/>
                <a:ext cx="32" cy="18"/>
              </a:xfrm>
              <a:custGeom>
                <a:avLst/>
                <a:gdLst/>
                <a:ahLst/>
                <a:cxnLst>
                  <a:cxn ang="0">
                    <a:pos x="9" y="5"/>
                  </a:cxn>
                  <a:cxn ang="0">
                    <a:pos x="2" y="5"/>
                  </a:cxn>
                  <a:cxn ang="0">
                    <a:pos x="1" y="0"/>
                  </a:cxn>
                  <a:cxn ang="0">
                    <a:pos x="6" y="2"/>
                  </a:cxn>
                  <a:cxn ang="0">
                    <a:pos x="9" y="5"/>
                  </a:cxn>
                </a:cxnLst>
                <a:rect l="0" t="0" r="r" b="b"/>
                <a:pathLst>
                  <a:path w="9" h="6">
                    <a:moveTo>
                      <a:pt x="9" y="5"/>
                    </a:moveTo>
                    <a:cubicBezTo>
                      <a:pt x="9" y="5"/>
                      <a:pt x="4" y="6"/>
                      <a:pt x="2" y="5"/>
                    </a:cubicBezTo>
                    <a:cubicBezTo>
                      <a:pt x="2" y="5"/>
                      <a:pt x="0" y="2"/>
                      <a:pt x="1" y="0"/>
                    </a:cubicBezTo>
                    <a:cubicBezTo>
                      <a:pt x="1" y="0"/>
                      <a:pt x="4" y="0"/>
                      <a:pt x="6" y="2"/>
                    </a:cubicBezTo>
                    <a:cubicBezTo>
                      <a:pt x="6" y="2"/>
                      <a:pt x="7" y="3"/>
                      <a:pt x="9" y="5"/>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42" name="Freeform 618"/>
              <p:cNvSpPr>
                <a:spLocks/>
              </p:cNvSpPr>
              <p:nvPr/>
            </p:nvSpPr>
            <p:spPr bwMode="auto">
              <a:xfrm>
                <a:off x="4557" y="1628"/>
                <a:ext cx="41" cy="27"/>
              </a:xfrm>
              <a:custGeom>
                <a:avLst/>
                <a:gdLst/>
                <a:ahLst/>
                <a:cxnLst>
                  <a:cxn ang="0">
                    <a:pos x="12" y="8"/>
                  </a:cxn>
                  <a:cxn ang="0">
                    <a:pos x="3" y="7"/>
                  </a:cxn>
                  <a:cxn ang="0">
                    <a:pos x="1" y="1"/>
                  </a:cxn>
                  <a:cxn ang="0">
                    <a:pos x="8" y="2"/>
                  </a:cxn>
                  <a:cxn ang="0">
                    <a:pos x="12" y="8"/>
                  </a:cxn>
                </a:cxnLst>
                <a:rect l="0" t="0" r="r" b="b"/>
                <a:pathLst>
                  <a:path w="12" h="8">
                    <a:moveTo>
                      <a:pt x="12" y="8"/>
                    </a:moveTo>
                    <a:cubicBezTo>
                      <a:pt x="12" y="8"/>
                      <a:pt x="7" y="8"/>
                      <a:pt x="3" y="7"/>
                    </a:cubicBezTo>
                    <a:cubicBezTo>
                      <a:pt x="3" y="7"/>
                      <a:pt x="0" y="3"/>
                      <a:pt x="1" y="1"/>
                    </a:cubicBezTo>
                    <a:cubicBezTo>
                      <a:pt x="1" y="1"/>
                      <a:pt x="5" y="0"/>
                      <a:pt x="8" y="2"/>
                    </a:cubicBezTo>
                    <a:cubicBezTo>
                      <a:pt x="8" y="2"/>
                      <a:pt x="11" y="4"/>
                      <a:pt x="12" y="8"/>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grpSp>
        <p:grpSp>
          <p:nvGrpSpPr>
            <p:cNvPr id="5" name="Group 619"/>
            <p:cNvGrpSpPr>
              <a:grpSpLocks/>
            </p:cNvGrpSpPr>
            <p:nvPr/>
          </p:nvGrpSpPr>
          <p:grpSpPr bwMode="auto">
            <a:xfrm>
              <a:off x="4528" y="1248"/>
              <a:ext cx="797" cy="787"/>
              <a:chOff x="4528" y="1248"/>
              <a:chExt cx="797" cy="787"/>
            </a:xfrm>
          </p:grpSpPr>
          <p:sp>
            <p:nvSpPr>
              <p:cNvPr id="1644" name="Freeform 620"/>
              <p:cNvSpPr>
                <a:spLocks/>
              </p:cNvSpPr>
              <p:nvPr/>
            </p:nvSpPr>
            <p:spPr bwMode="auto">
              <a:xfrm>
                <a:off x="4571" y="1633"/>
                <a:ext cx="28" cy="23"/>
              </a:xfrm>
              <a:custGeom>
                <a:avLst/>
                <a:gdLst/>
                <a:ahLst/>
                <a:cxnLst>
                  <a:cxn ang="0">
                    <a:pos x="8" y="6"/>
                  </a:cxn>
                  <a:cxn ang="0">
                    <a:pos x="2" y="5"/>
                  </a:cxn>
                  <a:cxn ang="0">
                    <a:pos x="0" y="0"/>
                  </a:cxn>
                  <a:cxn ang="0">
                    <a:pos x="6" y="2"/>
                  </a:cxn>
                  <a:cxn ang="0">
                    <a:pos x="8" y="6"/>
                  </a:cxn>
                </a:cxnLst>
                <a:rect l="0" t="0" r="r" b="b"/>
                <a:pathLst>
                  <a:path w="8" h="7">
                    <a:moveTo>
                      <a:pt x="8" y="6"/>
                    </a:moveTo>
                    <a:cubicBezTo>
                      <a:pt x="8" y="6"/>
                      <a:pt x="4" y="7"/>
                      <a:pt x="2" y="5"/>
                    </a:cubicBezTo>
                    <a:cubicBezTo>
                      <a:pt x="2" y="5"/>
                      <a:pt x="0" y="2"/>
                      <a:pt x="0" y="0"/>
                    </a:cubicBezTo>
                    <a:cubicBezTo>
                      <a:pt x="0" y="0"/>
                      <a:pt x="4" y="1"/>
                      <a:pt x="6" y="2"/>
                    </a:cubicBezTo>
                    <a:cubicBezTo>
                      <a:pt x="6" y="2"/>
                      <a:pt x="7" y="3"/>
                      <a:pt x="8" y="6"/>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45" name="Freeform 621"/>
              <p:cNvSpPr>
                <a:spLocks/>
              </p:cNvSpPr>
              <p:nvPr/>
            </p:nvSpPr>
            <p:spPr bwMode="auto">
              <a:xfrm>
                <a:off x="4589" y="1596"/>
                <a:ext cx="46" cy="32"/>
              </a:xfrm>
              <a:custGeom>
                <a:avLst/>
                <a:gdLst/>
                <a:ahLst/>
                <a:cxnLst>
                  <a:cxn ang="0">
                    <a:pos x="13" y="8"/>
                  </a:cxn>
                  <a:cxn ang="0">
                    <a:pos x="4" y="8"/>
                  </a:cxn>
                  <a:cxn ang="0">
                    <a:pos x="1" y="0"/>
                  </a:cxn>
                  <a:cxn ang="0">
                    <a:pos x="9" y="2"/>
                  </a:cxn>
                  <a:cxn ang="0">
                    <a:pos x="13" y="8"/>
                  </a:cxn>
                </a:cxnLst>
                <a:rect l="0" t="0" r="r" b="b"/>
                <a:pathLst>
                  <a:path w="13" h="9">
                    <a:moveTo>
                      <a:pt x="13" y="8"/>
                    </a:moveTo>
                    <a:cubicBezTo>
                      <a:pt x="13" y="8"/>
                      <a:pt x="8" y="9"/>
                      <a:pt x="4" y="8"/>
                    </a:cubicBezTo>
                    <a:cubicBezTo>
                      <a:pt x="4" y="8"/>
                      <a:pt x="0" y="3"/>
                      <a:pt x="1" y="0"/>
                    </a:cubicBezTo>
                    <a:cubicBezTo>
                      <a:pt x="1" y="0"/>
                      <a:pt x="6" y="0"/>
                      <a:pt x="9" y="2"/>
                    </a:cubicBezTo>
                    <a:cubicBezTo>
                      <a:pt x="9" y="2"/>
                      <a:pt x="13" y="4"/>
                      <a:pt x="13" y="8"/>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46" name="Freeform 622"/>
              <p:cNvSpPr>
                <a:spLocks/>
              </p:cNvSpPr>
              <p:nvPr/>
            </p:nvSpPr>
            <p:spPr bwMode="auto">
              <a:xfrm>
                <a:off x="4598" y="1601"/>
                <a:ext cx="32" cy="27"/>
              </a:xfrm>
              <a:custGeom>
                <a:avLst/>
                <a:gdLst/>
                <a:ahLst/>
                <a:cxnLst>
                  <a:cxn ang="0">
                    <a:pos x="10" y="6"/>
                  </a:cxn>
                  <a:cxn ang="0">
                    <a:pos x="3" y="5"/>
                  </a:cxn>
                  <a:cxn ang="0">
                    <a:pos x="1" y="0"/>
                  </a:cxn>
                  <a:cxn ang="0">
                    <a:pos x="7" y="2"/>
                  </a:cxn>
                  <a:cxn ang="0">
                    <a:pos x="10" y="6"/>
                  </a:cxn>
                </a:cxnLst>
                <a:rect l="0" t="0" r="r" b="b"/>
                <a:pathLst>
                  <a:path w="10" h="7">
                    <a:moveTo>
                      <a:pt x="10" y="6"/>
                    </a:moveTo>
                    <a:cubicBezTo>
                      <a:pt x="10" y="6"/>
                      <a:pt x="4" y="7"/>
                      <a:pt x="3" y="5"/>
                    </a:cubicBezTo>
                    <a:cubicBezTo>
                      <a:pt x="3" y="5"/>
                      <a:pt x="0" y="2"/>
                      <a:pt x="1" y="0"/>
                    </a:cubicBezTo>
                    <a:cubicBezTo>
                      <a:pt x="1" y="0"/>
                      <a:pt x="5" y="1"/>
                      <a:pt x="7" y="2"/>
                    </a:cubicBezTo>
                    <a:cubicBezTo>
                      <a:pt x="7" y="2"/>
                      <a:pt x="8" y="3"/>
                      <a:pt x="10" y="6"/>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47" name="Freeform 623"/>
              <p:cNvSpPr>
                <a:spLocks/>
              </p:cNvSpPr>
              <p:nvPr/>
            </p:nvSpPr>
            <p:spPr bwMode="auto">
              <a:xfrm>
                <a:off x="4612" y="1583"/>
                <a:ext cx="41" cy="32"/>
              </a:xfrm>
              <a:custGeom>
                <a:avLst/>
                <a:gdLst/>
                <a:ahLst/>
                <a:cxnLst>
                  <a:cxn ang="0">
                    <a:pos x="12" y="9"/>
                  </a:cxn>
                  <a:cxn ang="0">
                    <a:pos x="3" y="8"/>
                  </a:cxn>
                  <a:cxn ang="0">
                    <a:pos x="0" y="0"/>
                  </a:cxn>
                  <a:cxn ang="0">
                    <a:pos x="8" y="2"/>
                  </a:cxn>
                  <a:cxn ang="0">
                    <a:pos x="12" y="9"/>
                  </a:cxn>
                </a:cxnLst>
                <a:rect l="0" t="0" r="r" b="b"/>
                <a:pathLst>
                  <a:path w="12" h="10">
                    <a:moveTo>
                      <a:pt x="12" y="9"/>
                    </a:moveTo>
                    <a:cubicBezTo>
                      <a:pt x="12" y="9"/>
                      <a:pt x="7" y="10"/>
                      <a:pt x="3" y="8"/>
                    </a:cubicBezTo>
                    <a:cubicBezTo>
                      <a:pt x="3" y="8"/>
                      <a:pt x="0" y="3"/>
                      <a:pt x="0" y="0"/>
                    </a:cubicBezTo>
                    <a:cubicBezTo>
                      <a:pt x="0" y="0"/>
                      <a:pt x="5" y="0"/>
                      <a:pt x="8" y="2"/>
                    </a:cubicBezTo>
                    <a:cubicBezTo>
                      <a:pt x="8" y="2"/>
                      <a:pt x="12" y="4"/>
                      <a:pt x="12" y="9"/>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48" name="Freeform 624"/>
              <p:cNvSpPr>
                <a:spLocks/>
              </p:cNvSpPr>
              <p:nvPr/>
            </p:nvSpPr>
            <p:spPr bwMode="auto">
              <a:xfrm>
                <a:off x="4612" y="1583"/>
                <a:ext cx="37" cy="32"/>
              </a:xfrm>
              <a:custGeom>
                <a:avLst/>
                <a:gdLst/>
                <a:ahLst/>
                <a:cxnLst>
                  <a:cxn ang="0">
                    <a:pos x="10" y="7"/>
                  </a:cxn>
                  <a:cxn ang="0">
                    <a:pos x="3" y="6"/>
                  </a:cxn>
                  <a:cxn ang="0">
                    <a:pos x="1" y="0"/>
                  </a:cxn>
                  <a:cxn ang="0">
                    <a:pos x="7" y="2"/>
                  </a:cxn>
                  <a:cxn ang="0">
                    <a:pos x="10" y="7"/>
                  </a:cxn>
                </a:cxnLst>
                <a:rect l="0" t="0" r="r" b="b"/>
                <a:pathLst>
                  <a:path w="10" h="8">
                    <a:moveTo>
                      <a:pt x="10" y="7"/>
                    </a:moveTo>
                    <a:cubicBezTo>
                      <a:pt x="10" y="7"/>
                      <a:pt x="5" y="8"/>
                      <a:pt x="3" y="6"/>
                    </a:cubicBezTo>
                    <a:cubicBezTo>
                      <a:pt x="3" y="6"/>
                      <a:pt x="0" y="2"/>
                      <a:pt x="1" y="0"/>
                    </a:cubicBezTo>
                    <a:cubicBezTo>
                      <a:pt x="1" y="0"/>
                      <a:pt x="5" y="1"/>
                      <a:pt x="7" y="2"/>
                    </a:cubicBezTo>
                    <a:cubicBezTo>
                      <a:pt x="7" y="2"/>
                      <a:pt x="8" y="3"/>
                      <a:pt x="10" y="7"/>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49" name="Freeform 625"/>
              <p:cNvSpPr>
                <a:spLocks/>
              </p:cNvSpPr>
              <p:nvPr/>
            </p:nvSpPr>
            <p:spPr bwMode="auto">
              <a:xfrm>
                <a:off x="4552" y="1651"/>
                <a:ext cx="46" cy="18"/>
              </a:xfrm>
              <a:custGeom>
                <a:avLst/>
                <a:gdLst/>
                <a:ahLst/>
                <a:cxnLst>
                  <a:cxn ang="0">
                    <a:pos x="12" y="5"/>
                  </a:cxn>
                  <a:cxn ang="0">
                    <a:pos x="4" y="4"/>
                  </a:cxn>
                  <a:cxn ang="0">
                    <a:pos x="1" y="0"/>
                  </a:cxn>
                  <a:cxn ang="0">
                    <a:pos x="8" y="1"/>
                  </a:cxn>
                  <a:cxn ang="0">
                    <a:pos x="12" y="5"/>
                  </a:cxn>
                </a:cxnLst>
                <a:rect l="0" t="0" r="r" b="b"/>
                <a:pathLst>
                  <a:path w="12" h="5">
                    <a:moveTo>
                      <a:pt x="12" y="5"/>
                    </a:moveTo>
                    <a:cubicBezTo>
                      <a:pt x="12" y="5"/>
                      <a:pt x="7" y="5"/>
                      <a:pt x="4" y="4"/>
                    </a:cubicBezTo>
                    <a:cubicBezTo>
                      <a:pt x="4" y="4"/>
                      <a:pt x="0" y="2"/>
                      <a:pt x="1" y="0"/>
                    </a:cubicBezTo>
                    <a:cubicBezTo>
                      <a:pt x="1" y="0"/>
                      <a:pt x="6" y="0"/>
                      <a:pt x="8" y="1"/>
                    </a:cubicBezTo>
                    <a:cubicBezTo>
                      <a:pt x="8" y="1"/>
                      <a:pt x="12" y="3"/>
                      <a:pt x="12" y="5"/>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50" name="Freeform 626"/>
              <p:cNvSpPr>
                <a:spLocks/>
              </p:cNvSpPr>
              <p:nvPr/>
            </p:nvSpPr>
            <p:spPr bwMode="auto">
              <a:xfrm>
                <a:off x="4561" y="1656"/>
                <a:ext cx="32" cy="14"/>
              </a:xfrm>
              <a:custGeom>
                <a:avLst/>
                <a:gdLst/>
                <a:ahLst/>
                <a:cxnLst>
                  <a:cxn ang="0">
                    <a:pos x="9" y="3"/>
                  </a:cxn>
                  <a:cxn ang="0">
                    <a:pos x="2" y="3"/>
                  </a:cxn>
                  <a:cxn ang="0">
                    <a:pos x="0" y="0"/>
                  </a:cxn>
                  <a:cxn ang="0">
                    <a:pos x="6" y="1"/>
                  </a:cxn>
                  <a:cxn ang="0">
                    <a:pos x="9" y="3"/>
                  </a:cxn>
                </a:cxnLst>
                <a:rect l="0" t="0" r="r" b="b"/>
                <a:pathLst>
                  <a:path w="9" h="4">
                    <a:moveTo>
                      <a:pt x="9" y="3"/>
                    </a:moveTo>
                    <a:cubicBezTo>
                      <a:pt x="9" y="3"/>
                      <a:pt x="4" y="4"/>
                      <a:pt x="2" y="3"/>
                    </a:cubicBezTo>
                    <a:cubicBezTo>
                      <a:pt x="2" y="3"/>
                      <a:pt x="0" y="1"/>
                      <a:pt x="0" y="0"/>
                    </a:cubicBezTo>
                    <a:cubicBezTo>
                      <a:pt x="0" y="0"/>
                      <a:pt x="4" y="0"/>
                      <a:pt x="6" y="1"/>
                    </a:cubicBezTo>
                    <a:cubicBezTo>
                      <a:pt x="6" y="1"/>
                      <a:pt x="7" y="1"/>
                      <a:pt x="9" y="3"/>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51" name="Freeform 627"/>
              <p:cNvSpPr>
                <a:spLocks/>
              </p:cNvSpPr>
              <p:nvPr/>
            </p:nvSpPr>
            <p:spPr bwMode="auto">
              <a:xfrm>
                <a:off x="4552" y="1665"/>
                <a:ext cx="37" cy="23"/>
              </a:xfrm>
              <a:custGeom>
                <a:avLst/>
                <a:gdLst/>
                <a:ahLst/>
                <a:cxnLst>
                  <a:cxn ang="0">
                    <a:pos x="10" y="5"/>
                  </a:cxn>
                  <a:cxn ang="0">
                    <a:pos x="3" y="5"/>
                  </a:cxn>
                  <a:cxn ang="0">
                    <a:pos x="1" y="0"/>
                  </a:cxn>
                  <a:cxn ang="0">
                    <a:pos x="7" y="1"/>
                  </a:cxn>
                  <a:cxn ang="0">
                    <a:pos x="10" y="5"/>
                  </a:cxn>
                </a:cxnLst>
                <a:rect l="0" t="0" r="r" b="b"/>
                <a:pathLst>
                  <a:path w="10" h="6">
                    <a:moveTo>
                      <a:pt x="10" y="5"/>
                    </a:moveTo>
                    <a:cubicBezTo>
                      <a:pt x="10" y="5"/>
                      <a:pt x="6" y="6"/>
                      <a:pt x="3" y="5"/>
                    </a:cubicBezTo>
                    <a:cubicBezTo>
                      <a:pt x="3" y="5"/>
                      <a:pt x="0" y="2"/>
                      <a:pt x="1" y="0"/>
                    </a:cubicBezTo>
                    <a:cubicBezTo>
                      <a:pt x="1" y="0"/>
                      <a:pt x="5" y="0"/>
                      <a:pt x="7" y="1"/>
                    </a:cubicBezTo>
                    <a:cubicBezTo>
                      <a:pt x="7" y="1"/>
                      <a:pt x="10" y="3"/>
                      <a:pt x="10" y="5"/>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52" name="Freeform 628"/>
              <p:cNvSpPr>
                <a:spLocks/>
              </p:cNvSpPr>
              <p:nvPr/>
            </p:nvSpPr>
            <p:spPr bwMode="auto">
              <a:xfrm>
                <a:off x="4557" y="1669"/>
                <a:ext cx="28" cy="14"/>
              </a:xfrm>
              <a:custGeom>
                <a:avLst/>
                <a:gdLst/>
                <a:ahLst/>
                <a:cxnLst>
                  <a:cxn ang="0">
                    <a:pos x="8" y="4"/>
                  </a:cxn>
                  <a:cxn ang="0">
                    <a:pos x="2" y="3"/>
                  </a:cxn>
                  <a:cxn ang="0">
                    <a:pos x="1" y="0"/>
                  </a:cxn>
                  <a:cxn ang="0">
                    <a:pos x="6" y="1"/>
                  </a:cxn>
                  <a:cxn ang="0">
                    <a:pos x="8" y="4"/>
                  </a:cxn>
                </a:cxnLst>
                <a:rect l="0" t="0" r="r" b="b"/>
                <a:pathLst>
                  <a:path w="8" h="4">
                    <a:moveTo>
                      <a:pt x="8" y="4"/>
                    </a:moveTo>
                    <a:cubicBezTo>
                      <a:pt x="8" y="4"/>
                      <a:pt x="4" y="4"/>
                      <a:pt x="2" y="3"/>
                    </a:cubicBezTo>
                    <a:cubicBezTo>
                      <a:pt x="2" y="3"/>
                      <a:pt x="0" y="1"/>
                      <a:pt x="1" y="0"/>
                    </a:cubicBezTo>
                    <a:cubicBezTo>
                      <a:pt x="1" y="0"/>
                      <a:pt x="4" y="0"/>
                      <a:pt x="6" y="1"/>
                    </a:cubicBezTo>
                    <a:cubicBezTo>
                      <a:pt x="6" y="1"/>
                      <a:pt x="6" y="2"/>
                      <a:pt x="8" y="4"/>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53" name="Freeform 629"/>
              <p:cNvSpPr>
                <a:spLocks/>
              </p:cNvSpPr>
              <p:nvPr/>
            </p:nvSpPr>
            <p:spPr bwMode="auto">
              <a:xfrm>
                <a:off x="4552" y="1678"/>
                <a:ext cx="32" cy="23"/>
              </a:xfrm>
              <a:custGeom>
                <a:avLst/>
                <a:gdLst/>
                <a:ahLst/>
                <a:cxnLst>
                  <a:cxn ang="0">
                    <a:pos x="9" y="5"/>
                  </a:cxn>
                  <a:cxn ang="0">
                    <a:pos x="2" y="5"/>
                  </a:cxn>
                  <a:cxn ang="0">
                    <a:pos x="0" y="0"/>
                  </a:cxn>
                  <a:cxn ang="0">
                    <a:pos x="6" y="1"/>
                  </a:cxn>
                  <a:cxn ang="0">
                    <a:pos x="9" y="5"/>
                  </a:cxn>
                </a:cxnLst>
                <a:rect l="0" t="0" r="r" b="b"/>
                <a:pathLst>
                  <a:path w="9" h="6">
                    <a:moveTo>
                      <a:pt x="9" y="5"/>
                    </a:moveTo>
                    <a:cubicBezTo>
                      <a:pt x="9" y="5"/>
                      <a:pt x="6" y="6"/>
                      <a:pt x="2" y="5"/>
                    </a:cubicBezTo>
                    <a:cubicBezTo>
                      <a:pt x="2" y="5"/>
                      <a:pt x="0" y="2"/>
                      <a:pt x="0" y="0"/>
                    </a:cubicBezTo>
                    <a:cubicBezTo>
                      <a:pt x="0" y="0"/>
                      <a:pt x="4" y="0"/>
                      <a:pt x="6" y="1"/>
                    </a:cubicBezTo>
                    <a:cubicBezTo>
                      <a:pt x="6" y="1"/>
                      <a:pt x="9" y="3"/>
                      <a:pt x="9" y="5"/>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54" name="Freeform 630"/>
              <p:cNvSpPr>
                <a:spLocks/>
              </p:cNvSpPr>
              <p:nvPr/>
            </p:nvSpPr>
            <p:spPr bwMode="auto">
              <a:xfrm>
                <a:off x="4557" y="1683"/>
                <a:ext cx="28" cy="14"/>
              </a:xfrm>
              <a:custGeom>
                <a:avLst/>
                <a:gdLst/>
                <a:ahLst/>
                <a:cxnLst>
                  <a:cxn ang="0">
                    <a:pos x="7" y="4"/>
                  </a:cxn>
                  <a:cxn ang="0">
                    <a:pos x="2" y="3"/>
                  </a:cxn>
                  <a:cxn ang="0">
                    <a:pos x="0" y="0"/>
                  </a:cxn>
                  <a:cxn ang="0">
                    <a:pos x="5" y="1"/>
                  </a:cxn>
                  <a:cxn ang="0">
                    <a:pos x="7" y="4"/>
                  </a:cxn>
                </a:cxnLst>
                <a:rect l="0" t="0" r="r" b="b"/>
                <a:pathLst>
                  <a:path w="7" h="4">
                    <a:moveTo>
                      <a:pt x="7" y="4"/>
                    </a:moveTo>
                    <a:cubicBezTo>
                      <a:pt x="7" y="4"/>
                      <a:pt x="3" y="4"/>
                      <a:pt x="2" y="3"/>
                    </a:cubicBezTo>
                    <a:cubicBezTo>
                      <a:pt x="2" y="3"/>
                      <a:pt x="0" y="1"/>
                      <a:pt x="0" y="0"/>
                    </a:cubicBezTo>
                    <a:cubicBezTo>
                      <a:pt x="0" y="0"/>
                      <a:pt x="4" y="0"/>
                      <a:pt x="5" y="1"/>
                    </a:cubicBezTo>
                    <a:cubicBezTo>
                      <a:pt x="5" y="1"/>
                      <a:pt x="6" y="2"/>
                      <a:pt x="7" y="4"/>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55" name="Freeform 631"/>
              <p:cNvSpPr>
                <a:spLocks/>
              </p:cNvSpPr>
              <p:nvPr/>
            </p:nvSpPr>
            <p:spPr bwMode="auto">
              <a:xfrm>
                <a:off x="4552" y="1697"/>
                <a:ext cx="32" cy="18"/>
              </a:xfrm>
              <a:custGeom>
                <a:avLst/>
                <a:gdLst/>
                <a:ahLst/>
                <a:cxnLst>
                  <a:cxn ang="0">
                    <a:pos x="10" y="5"/>
                  </a:cxn>
                  <a:cxn ang="0">
                    <a:pos x="3" y="5"/>
                  </a:cxn>
                  <a:cxn ang="0">
                    <a:pos x="1" y="0"/>
                  </a:cxn>
                  <a:cxn ang="0">
                    <a:pos x="7" y="1"/>
                  </a:cxn>
                  <a:cxn ang="0">
                    <a:pos x="10" y="5"/>
                  </a:cxn>
                </a:cxnLst>
                <a:rect l="0" t="0" r="r" b="b"/>
                <a:pathLst>
                  <a:path w="10" h="5">
                    <a:moveTo>
                      <a:pt x="10" y="5"/>
                    </a:moveTo>
                    <a:cubicBezTo>
                      <a:pt x="10" y="5"/>
                      <a:pt x="6" y="5"/>
                      <a:pt x="3" y="5"/>
                    </a:cubicBezTo>
                    <a:cubicBezTo>
                      <a:pt x="3" y="5"/>
                      <a:pt x="0" y="2"/>
                      <a:pt x="1" y="0"/>
                    </a:cubicBezTo>
                    <a:cubicBezTo>
                      <a:pt x="1" y="0"/>
                      <a:pt x="5" y="0"/>
                      <a:pt x="7" y="1"/>
                    </a:cubicBezTo>
                    <a:cubicBezTo>
                      <a:pt x="7" y="1"/>
                      <a:pt x="10" y="2"/>
                      <a:pt x="10" y="5"/>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56" name="Freeform 632"/>
              <p:cNvSpPr>
                <a:spLocks/>
              </p:cNvSpPr>
              <p:nvPr/>
            </p:nvSpPr>
            <p:spPr bwMode="auto">
              <a:xfrm>
                <a:off x="4557" y="1701"/>
                <a:ext cx="28" cy="14"/>
              </a:xfrm>
              <a:custGeom>
                <a:avLst/>
                <a:gdLst/>
                <a:ahLst/>
                <a:cxnLst>
                  <a:cxn ang="0">
                    <a:pos x="7" y="3"/>
                  </a:cxn>
                  <a:cxn ang="0">
                    <a:pos x="2" y="3"/>
                  </a:cxn>
                  <a:cxn ang="0">
                    <a:pos x="0" y="0"/>
                  </a:cxn>
                  <a:cxn ang="0">
                    <a:pos x="5" y="1"/>
                  </a:cxn>
                  <a:cxn ang="0">
                    <a:pos x="7" y="3"/>
                  </a:cxn>
                </a:cxnLst>
                <a:rect l="0" t="0" r="r" b="b"/>
                <a:pathLst>
                  <a:path w="7" h="4">
                    <a:moveTo>
                      <a:pt x="7" y="3"/>
                    </a:moveTo>
                    <a:cubicBezTo>
                      <a:pt x="7" y="3"/>
                      <a:pt x="3" y="4"/>
                      <a:pt x="2" y="3"/>
                    </a:cubicBezTo>
                    <a:cubicBezTo>
                      <a:pt x="2" y="3"/>
                      <a:pt x="0" y="1"/>
                      <a:pt x="0" y="0"/>
                    </a:cubicBezTo>
                    <a:cubicBezTo>
                      <a:pt x="0" y="0"/>
                      <a:pt x="3" y="0"/>
                      <a:pt x="5" y="1"/>
                    </a:cubicBezTo>
                    <a:cubicBezTo>
                      <a:pt x="5" y="1"/>
                      <a:pt x="5" y="2"/>
                      <a:pt x="7" y="3"/>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57" name="Freeform 633"/>
              <p:cNvSpPr>
                <a:spLocks/>
              </p:cNvSpPr>
              <p:nvPr/>
            </p:nvSpPr>
            <p:spPr bwMode="auto">
              <a:xfrm>
                <a:off x="4557" y="1710"/>
                <a:ext cx="32" cy="23"/>
              </a:xfrm>
              <a:custGeom>
                <a:avLst/>
                <a:gdLst/>
                <a:ahLst/>
                <a:cxnLst>
                  <a:cxn ang="0">
                    <a:pos x="9" y="6"/>
                  </a:cxn>
                  <a:cxn ang="0">
                    <a:pos x="2" y="5"/>
                  </a:cxn>
                  <a:cxn ang="0">
                    <a:pos x="0" y="0"/>
                  </a:cxn>
                  <a:cxn ang="0">
                    <a:pos x="7" y="2"/>
                  </a:cxn>
                  <a:cxn ang="0">
                    <a:pos x="9" y="6"/>
                  </a:cxn>
                </a:cxnLst>
                <a:rect l="0" t="0" r="r" b="b"/>
                <a:pathLst>
                  <a:path w="9" h="6">
                    <a:moveTo>
                      <a:pt x="9" y="6"/>
                    </a:moveTo>
                    <a:cubicBezTo>
                      <a:pt x="9" y="6"/>
                      <a:pt x="6" y="6"/>
                      <a:pt x="2" y="5"/>
                    </a:cubicBezTo>
                    <a:cubicBezTo>
                      <a:pt x="2" y="5"/>
                      <a:pt x="0" y="2"/>
                      <a:pt x="0" y="0"/>
                    </a:cubicBezTo>
                    <a:cubicBezTo>
                      <a:pt x="0" y="0"/>
                      <a:pt x="4" y="0"/>
                      <a:pt x="7" y="2"/>
                    </a:cubicBezTo>
                    <a:cubicBezTo>
                      <a:pt x="7" y="2"/>
                      <a:pt x="9" y="3"/>
                      <a:pt x="9" y="6"/>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58" name="Freeform 634"/>
              <p:cNvSpPr>
                <a:spLocks/>
              </p:cNvSpPr>
              <p:nvPr/>
            </p:nvSpPr>
            <p:spPr bwMode="auto">
              <a:xfrm>
                <a:off x="4561" y="1715"/>
                <a:ext cx="23" cy="14"/>
              </a:xfrm>
              <a:custGeom>
                <a:avLst/>
                <a:gdLst/>
                <a:ahLst/>
                <a:cxnLst>
                  <a:cxn ang="0">
                    <a:pos x="7" y="4"/>
                  </a:cxn>
                  <a:cxn ang="0">
                    <a:pos x="2" y="3"/>
                  </a:cxn>
                  <a:cxn ang="0">
                    <a:pos x="1" y="0"/>
                  </a:cxn>
                  <a:cxn ang="0">
                    <a:pos x="5" y="1"/>
                  </a:cxn>
                  <a:cxn ang="0">
                    <a:pos x="7" y="4"/>
                  </a:cxn>
                </a:cxnLst>
                <a:rect l="0" t="0" r="r" b="b"/>
                <a:pathLst>
                  <a:path w="7" h="4">
                    <a:moveTo>
                      <a:pt x="7" y="4"/>
                    </a:moveTo>
                    <a:cubicBezTo>
                      <a:pt x="7" y="4"/>
                      <a:pt x="3" y="4"/>
                      <a:pt x="2" y="3"/>
                    </a:cubicBezTo>
                    <a:cubicBezTo>
                      <a:pt x="2" y="3"/>
                      <a:pt x="0" y="1"/>
                      <a:pt x="1" y="0"/>
                    </a:cubicBezTo>
                    <a:cubicBezTo>
                      <a:pt x="1" y="0"/>
                      <a:pt x="4" y="1"/>
                      <a:pt x="5" y="1"/>
                    </a:cubicBezTo>
                    <a:cubicBezTo>
                      <a:pt x="5" y="1"/>
                      <a:pt x="6" y="2"/>
                      <a:pt x="7" y="4"/>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59" name="Freeform 635"/>
              <p:cNvSpPr>
                <a:spLocks/>
              </p:cNvSpPr>
              <p:nvPr/>
            </p:nvSpPr>
            <p:spPr bwMode="auto">
              <a:xfrm>
                <a:off x="4566" y="1729"/>
                <a:ext cx="37" cy="18"/>
              </a:xfrm>
              <a:custGeom>
                <a:avLst/>
                <a:gdLst/>
                <a:ahLst/>
                <a:cxnLst>
                  <a:cxn ang="0">
                    <a:pos x="10" y="5"/>
                  </a:cxn>
                  <a:cxn ang="0">
                    <a:pos x="3" y="5"/>
                  </a:cxn>
                  <a:cxn ang="0">
                    <a:pos x="1" y="0"/>
                  </a:cxn>
                  <a:cxn ang="0">
                    <a:pos x="7" y="1"/>
                  </a:cxn>
                  <a:cxn ang="0">
                    <a:pos x="10" y="5"/>
                  </a:cxn>
                </a:cxnLst>
                <a:rect l="0" t="0" r="r" b="b"/>
                <a:pathLst>
                  <a:path w="10" h="5">
                    <a:moveTo>
                      <a:pt x="10" y="5"/>
                    </a:moveTo>
                    <a:cubicBezTo>
                      <a:pt x="10" y="5"/>
                      <a:pt x="6" y="5"/>
                      <a:pt x="3" y="5"/>
                    </a:cubicBezTo>
                    <a:cubicBezTo>
                      <a:pt x="3" y="5"/>
                      <a:pt x="0" y="2"/>
                      <a:pt x="1" y="0"/>
                    </a:cubicBezTo>
                    <a:cubicBezTo>
                      <a:pt x="1" y="0"/>
                      <a:pt x="5" y="0"/>
                      <a:pt x="7" y="1"/>
                    </a:cubicBezTo>
                    <a:cubicBezTo>
                      <a:pt x="7" y="1"/>
                      <a:pt x="10" y="2"/>
                      <a:pt x="10" y="5"/>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60" name="Freeform 636"/>
              <p:cNvSpPr>
                <a:spLocks/>
              </p:cNvSpPr>
              <p:nvPr/>
            </p:nvSpPr>
            <p:spPr bwMode="auto">
              <a:xfrm>
                <a:off x="4575" y="1729"/>
                <a:ext cx="23" cy="18"/>
              </a:xfrm>
              <a:custGeom>
                <a:avLst/>
                <a:gdLst/>
                <a:ahLst/>
                <a:cxnLst>
                  <a:cxn ang="0">
                    <a:pos x="7" y="4"/>
                  </a:cxn>
                  <a:cxn ang="0">
                    <a:pos x="1" y="4"/>
                  </a:cxn>
                  <a:cxn ang="0">
                    <a:pos x="0" y="0"/>
                  </a:cxn>
                  <a:cxn ang="0">
                    <a:pos x="5" y="2"/>
                  </a:cxn>
                  <a:cxn ang="0">
                    <a:pos x="7" y="4"/>
                  </a:cxn>
                </a:cxnLst>
                <a:rect l="0" t="0" r="r" b="b"/>
                <a:pathLst>
                  <a:path w="7" h="5">
                    <a:moveTo>
                      <a:pt x="7" y="4"/>
                    </a:moveTo>
                    <a:cubicBezTo>
                      <a:pt x="7" y="4"/>
                      <a:pt x="3" y="5"/>
                      <a:pt x="1" y="4"/>
                    </a:cubicBezTo>
                    <a:cubicBezTo>
                      <a:pt x="1" y="4"/>
                      <a:pt x="0" y="2"/>
                      <a:pt x="0" y="0"/>
                    </a:cubicBezTo>
                    <a:cubicBezTo>
                      <a:pt x="0" y="0"/>
                      <a:pt x="3" y="1"/>
                      <a:pt x="5" y="2"/>
                    </a:cubicBezTo>
                    <a:cubicBezTo>
                      <a:pt x="5" y="2"/>
                      <a:pt x="5" y="2"/>
                      <a:pt x="7" y="4"/>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61" name="Freeform 637"/>
              <p:cNvSpPr>
                <a:spLocks/>
              </p:cNvSpPr>
              <p:nvPr/>
            </p:nvSpPr>
            <p:spPr bwMode="auto">
              <a:xfrm>
                <a:off x="4630" y="1564"/>
                <a:ext cx="41" cy="32"/>
              </a:xfrm>
              <a:custGeom>
                <a:avLst/>
                <a:gdLst/>
                <a:ahLst/>
                <a:cxnLst>
                  <a:cxn ang="0">
                    <a:pos x="12" y="9"/>
                  </a:cxn>
                  <a:cxn ang="0">
                    <a:pos x="3" y="8"/>
                  </a:cxn>
                  <a:cxn ang="0">
                    <a:pos x="1" y="0"/>
                  </a:cxn>
                  <a:cxn ang="0">
                    <a:pos x="8" y="2"/>
                  </a:cxn>
                  <a:cxn ang="0">
                    <a:pos x="12" y="9"/>
                  </a:cxn>
                </a:cxnLst>
                <a:rect l="0" t="0" r="r" b="b"/>
                <a:pathLst>
                  <a:path w="12" h="10">
                    <a:moveTo>
                      <a:pt x="12" y="9"/>
                    </a:moveTo>
                    <a:cubicBezTo>
                      <a:pt x="12" y="9"/>
                      <a:pt x="7" y="10"/>
                      <a:pt x="3" y="8"/>
                    </a:cubicBezTo>
                    <a:cubicBezTo>
                      <a:pt x="3" y="8"/>
                      <a:pt x="0" y="4"/>
                      <a:pt x="1" y="0"/>
                    </a:cubicBezTo>
                    <a:cubicBezTo>
                      <a:pt x="1" y="0"/>
                      <a:pt x="6" y="0"/>
                      <a:pt x="8" y="2"/>
                    </a:cubicBezTo>
                    <a:cubicBezTo>
                      <a:pt x="8" y="2"/>
                      <a:pt x="12" y="5"/>
                      <a:pt x="12" y="9"/>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62" name="Freeform 638"/>
              <p:cNvSpPr>
                <a:spLocks/>
              </p:cNvSpPr>
              <p:nvPr/>
            </p:nvSpPr>
            <p:spPr bwMode="auto">
              <a:xfrm>
                <a:off x="4635" y="1569"/>
                <a:ext cx="32" cy="27"/>
              </a:xfrm>
              <a:custGeom>
                <a:avLst/>
                <a:gdLst/>
                <a:ahLst/>
                <a:cxnLst>
                  <a:cxn ang="0">
                    <a:pos x="9" y="6"/>
                  </a:cxn>
                  <a:cxn ang="0">
                    <a:pos x="2" y="5"/>
                  </a:cxn>
                  <a:cxn ang="0">
                    <a:pos x="0" y="0"/>
                  </a:cxn>
                  <a:cxn ang="0">
                    <a:pos x="6" y="1"/>
                  </a:cxn>
                  <a:cxn ang="0">
                    <a:pos x="9" y="6"/>
                  </a:cxn>
                </a:cxnLst>
                <a:rect l="0" t="0" r="r" b="b"/>
                <a:pathLst>
                  <a:path w="9" h="7">
                    <a:moveTo>
                      <a:pt x="9" y="6"/>
                    </a:moveTo>
                    <a:cubicBezTo>
                      <a:pt x="9" y="6"/>
                      <a:pt x="4" y="7"/>
                      <a:pt x="2" y="5"/>
                    </a:cubicBezTo>
                    <a:cubicBezTo>
                      <a:pt x="2" y="5"/>
                      <a:pt x="0" y="1"/>
                      <a:pt x="0" y="0"/>
                    </a:cubicBezTo>
                    <a:cubicBezTo>
                      <a:pt x="0" y="0"/>
                      <a:pt x="4" y="0"/>
                      <a:pt x="6" y="1"/>
                    </a:cubicBezTo>
                    <a:cubicBezTo>
                      <a:pt x="6" y="1"/>
                      <a:pt x="7" y="3"/>
                      <a:pt x="9" y="6"/>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63" name="Freeform 639"/>
              <p:cNvSpPr>
                <a:spLocks/>
              </p:cNvSpPr>
              <p:nvPr/>
            </p:nvSpPr>
            <p:spPr bwMode="auto">
              <a:xfrm>
                <a:off x="4644" y="1542"/>
                <a:ext cx="37" cy="36"/>
              </a:xfrm>
              <a:custGeom>
                <a:avLst/>
                <a:gdLst/>
                <a:ahLst/>
                <a:cxnLst>
                  <a:cxn ang="0">
                    <a:pos x="3" y="0"/>
                  </a:cxn>
                  <a:cxn ang="0">
                    <a:pos x="8" y="2"/>
                  </a:cxn>
                  <a:cxn ang="0">
                    <a:pos x="11" y="9"/>
                  </a:cxn>
                  <a:cxn ang="0">
                    <a:pos x="3" y="8"/>
                  </a:cxn>
                  <a:cxn ang="0">
                    <a:pos x="0" y="4"/>
                  </a:cxn>
                  <a:cxn ang="0">
                    <a:pos x="3" y="0"/>
                  </a:cxn>
                </a:cxnLst>
                <a:rect l="0" t="0" r="r" b="b"/>
                <a:pathLst>
                  <a:path w="11" h="10">
                    <a:moveTo>
                      <a:pt x="3" y="0"/>
                    </a:moveTo>
                    <a:cubicBezTo>
                      <a:pt x="5" y="0"/>
                      <a:pt x="7" y="1"/>
                      <a:pt x="8" y="2"/>
                    </a:cubicBezTo>
                    <a:cubicBezTo>
                      <a:pt x="8" y="2"/>
                      <a:pt x="11" y="4"/>
                      <a:pt x="11" y="9"/>
                    </a:cubicBezTo>
                    <a:cubicBezTo>
                      <a:pt x="11" y="9"/>
                      <a:pt x="7" y="10"/>
                      <a:pt x="3" y="8"/>
                    </a:cubicBezTo>
                    <a:cubicBezTo>
                      <a:pt x="3" y="8"/>
                      <a:pt x="1" y="6"/>
                      <a:pt x="0" y="4"/>
                    </a:cubicBezTo>
                    <a:cubicBezTo>
                      <a:pt x="0" y="4"/>
                      <a:pt x="3" y="0"/>
                      <a:pt x="3"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64" name="Freeform 640"/>
              <p:cNvSpPr>
                <a:spLocks/>
              </p:cNvSpPr>
              <p:nvPr/>
            </p:nvSpPr>
            <p:spPr bwMode="auto">
              <a:xfrm>
                <a:off x="4649" y="1546"/>
                <a:ext cx="32" cy="27"/>
              </a:xfrm>
              <a:custGeom>
                <a:avLst/>
                <a:gdLst/>
                <a:ahLst/>
                <a:cxnLst>
                  <a:cxn ang="0">
                    <a:pos x="1" y="0"/>
                  </a:cxn>
                  <a:cxn ang="0">
                    <a:pos x="5" y="2"/>
                  </a:cxn>
                  <a:cxn ang="0">
                    <a:pos x="8" y="7"/>
                  </a:cxn>
                  <a:cxn ang="0">
                    <a:pos x="1" y="6"/>
                  </a:cxn>
                  <a:cxn ang="0">
                    <a:pos x="0" y="2"/>
                  </a:cxn>
                  <a:cxn ang="0">
                    <a:pos x="1" y="0"/>
                  </a:cxn>
                </a:cxnLst>
                <a:rect l="0" t="0" r="r" b="b"/>
                <a:pathLst>
                  <a:path w="8" h="8">
                    <a:moveTo>
                      <a:pt x="1" y="0"/>
                    </a:moveTo>
                    <a:cubicBezTo>
                      <a:pt x="2" y="1"/>
                      <a:pt x="4" y="1"/>
                      <a:pt x="5" y="2"/>
                    </a:cubicBezTo>
                    <a:cubicBezTo>
                      <a:pt x="5" y="2"/>
                      <a:pt x="6" y="3"/>
                      <a:pt x="8" y="7"/>
                    </a:cubicBezTo>
                    <a:cubicBezTo>
                      <a:pt x="8" y="7"/>
                      <a:pt x="3" y="8"/>
                      <a:pt x="1" y="6"/>
                    </a:cubicBezTo>
                    <a:cubicBezTo>
                      <a:pt x="1" y="6"/>
                      <a:pt x="0" y="4"/>
                      <a:pt x="0" y="2"/>
                    </a:cubicBezTo>
                    <a:cubicBezTo>
                      <a:pt x="0" y="2"/>
                      <a:pt x="1" y="0"/>
                      <a:pt x="1"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65" name="Freeform 641"/>
              <p:cNvSpPr>
                <a:spLocks/>
              </p:cNvSpPr>
              <p:nvPr/>
            </p:nvSpPr>
            <p:spPr bwMode="auto">
              <a:xfrm>
                <a:off x="4653" y="1528"/>
                <a:ext cx="28" cy="23"/>
              </a:xfrm>
              <a:custGeom>
                <a:avLst/>
                <a:gdLst/>
                <a:ahLst/>
                <a:cxnLst>
                  <a:cxn ang="0">
                    <a:pos x="0" y="0"/>
                  </a:cxn>
                  <a:cxn ang="0">
                    <a:pos x="2" y="0"/>
                  </a:cxn>
                  <a:cxn ang="0">
                    <a:pos x="7" y="4"/>
                  </a:cxn>
                  <a:cxn ang="0">
                    <a:pos x="0" y="7"/>
                  </a:cxn>
                  <a:cxn ang="0">
                    <a:pos x="0" y="0"/>
                  </a:cxn>
                </a:cxnLst>
                <a:rect l="0" t="0" r="r" b="b"/>
                <a:pathLst>
                  <a:path w="7" h="7">
                    <a:moveTo>
                      <a:pt x="0" y="0"/>
                    </a:moveTo>
                    <a:cubicBezTo>
                      <a:pt x="1" y="0"/>
                      <a:pt x="1" y="0"/>
                      <a:pt x="2" y="0"/>
                    </a:cubicBezTo>
                    <a:cubicBezTo>
                      <a:pt x="2" y="0"/>
                      <a:pt x="6" y="1"/>
                      <a:pt x="7" y="4"/>
                    </a:cubicBezTo>
                    <a:cubicBezTo>
                      <a:pt x="7" y="4"/>
                      <a:pt x="4" y="6"/>
                      <a:pt x="0" y="7"/>
                    </a:cubicBezTo>
                    <a:cubicBezTo>
                      <a:pt x="0" y="7"/>
                      <a:pt x="0" y="0"/>
                      <a:pt x="0"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66" name="Freeform 642"/>
              <p:cNvSpPr>
                <a:spLocks/>
              </p:cNvSpPr>
              <p:nvPr/>
            </p:nvSpPr>
            <p:spPr bwMode="auto">
              <a:xfrm>
                <a:off x="4653" y="1528"/>
                <a:ext cx="23" cy="18"/>
              </a:xfrm>
              <a:custGeom>
                <a:avLst/>
                <a:gdLst/>
                <a:ahLst/>
                <a:cxnLst>
                  <a:cxn ang="0">
                    <a:pos x="1" y="0"/>
                  </a:cxn>
                  <a:cxn ang="0">
                    <a:pos x="1" y="0"/>
                  </a:cxn>
                  <a:cxn ang="0">
                    <a:pos x="6" y="3"/>
                  </a:cxn>
                  <a:cxn ang="0">
                    <a:pos x="0" y="5"/>
                  </a:cxn>
                  <a:cxn ang="0">
                    <a:pos x="1" y="0"/>
                  </a:cxn>
                </a:cxnLst>
                <a:rect l="0" t="0" r="r" b="b"/>
                <a:pathLst>
                  <a:path w="6" h="5">
                    <a:moveTo>
                      <a:pt x="1" y="0"/>
                    </a:moveTo>
                    <a:cubicBezTo>
                      <a:pt x="1" y="0"/>
                      <a:pt x="1" y="0"/>
                      <a:pt x="1" y="0"/>
                    </a:cubicBezTo>
                    <a:cubicBezTo>
                      <a:pt x="1" y="0"/>
                      <a:pt x="3" y="1"/>
                      <a:pt x="6" y="3"/>
                    </a:cubicBezTo>
                    <a:cubicBezTo>
                      <a:pt x="6" y="3"/>
                      <a:pt x="3" y="4"/>
                      <a:pt x="0" y="5"/>
                    </a:cubicBezTo>
                    <a:cubicBezTo>
                      <a:pt x="0" y="5"/>
                      <a:pt x="1" y="0"/>
                      <a:pt x="1"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67" name="Freeform 643"/>
              <p:cNvSpPr>
                <a:spLocks noEditPoints="1"/>
              </p:cNvSpPr>
              <p:nvPr/>
            </p:nvSpPr>
            <p:spPr bwMode="auto">
              <a:xfrm>
                <a:off x="4644" y="1487"/>
                <a:ext cx="60" cy="109"/>
              </a:xfrm>
              <a:custGeom>
                <a:avLst/>
                <a:gdLst/>
                <a:ahLst/>
                <a:cxnLst>
                  <a:cxn ang="0">
                    <a:pos x="9" y="31"/>
                  </a:cxn>
                  <a:cxn ang="0">
                    <a:pos x="11" y="30"/>
                  </a:cxn>
                  <a:cxn ang="0">
                    <a:pos x="11" y="27"/>
                  </a:cxn>
                  <a:cxn ang="0">
                    <a:pos x="13" y="27"/>
                  </a:cxn>
                  <a:cxn ang="0">
                    <a:pos x="11" y="26"/>
                  </a:cxn>
                  <a:cxn ang="0">
                    <a:pos x="14" y="26"/>
                  </a:cxn>
                  <a:cxn ang="0">
                    <a:pos x="12" y="24"/>
                  </a:cxn>
                  <a:cxn ang="0">
                    <a:pos x="15" y="24"/>
                  </a:cxn>
                  <a:cxn ang="0">
                    <a:pos x="12" y="22"/>
                  </a:cxn>
                  <a:cxn ang="0">
                    <a:pos x="16" y="23"/>
                  </a:cxn>
                  <a:cxn ang="0">
                    <a:pos x="12" y="20"/>
                  </a:cxn>
                  <a:cxn ang="0">
                    <a:pos x="17" y="20"/>
                  </a:cxn>
                  <a:cxn ang="0">
                    <a:pos x="12" y="17"/>
                  </a:cxn>
                  <a:cxn ang="0">
                    <a:pos x="17" y="18"/>
                  </a:cxn>
                  <a:cxn ang="0">
                    <a:pos x="11" y="15"/>
                  </a:cxn>
                  <a:cxn ang="0">
                    <a:pos x="17" y="15"/>
                  </a:cxn>
                  <a:cxn ang="0">
                    <a:pos x="10" y="14"/>
                  </a:cxn>
                  <a:cxn ang="0">
                    <a:pos x="17" y="11"/>
                  </a:cxn>
                  <a:cxn ang="0">
                    <a:pos x="9" y="12"/>
                  </a:cxn>
                  <a:cxn ang="0">
                    <a:pos x="16" y="8"/>
                  </a:cxn>
                  <a:cxn ang="0">
                    <a:pos x="8" y="10"/>
                  </a:cxn>
                  <a:cxn ang="0">
                    <a:pos x="15" y="5"/>
                  </a:cxn>
                  <a:cxn ang="0">
                    <a:pos x="6" y="8"/>
                  </a:cxn>
                  <a:cxn ang="0">
                    <a:pos x="13" y="3"/>
                  </a:cxn>
                  <a:cxn ang="0">
                    <a:pos x="3" y="6"/>
                  </a:cxn>
                  <a:cxn ang="0">
                    <a:pos x="12" y="2"/>
                  </a:cxn>
                  <a:cxn ang="0">
                    <a:pos x="0" y="4"/>
                  </a:cxn>
                  <a:cxn ang="0">
                    <a:pos x="10" y="0"/>
                  </a:cxn>
                </a:cxnLst>
                <a:rect l="0" t="0" r="r" b="b"/>
                <a:pathLst>
                  <a:path w="17" h="31">
                    <a:moveTo>
                      <a:pt x="9" y="31"/>
                    </a:moveTo>
                    <a:cubicBezTo>
                      <a:pt x="9" y="31"/>
                      <a:pt x="9" y="31"/>
                      <a:pt x="11" y="30"/>
                    </a:cubicBezTo>
                    <a:moveTo>
                      <a:pt x="11" y="27"/>
                    </a:moveTo>
                    <a:cubicBezTo>
                      <a:pt x="11" y="27"/>
                      <a:pt x="12" y="28"/>
                      <a:pt x="13" y="27"/>
                    </a:cubicBezTo>
                    <a:moveTo>
                      <a:pt x="11" y="26"/>
                    </a:moveTo>
                    <a:cubicBezTo>
                      <a:pt x="11" y="26"/>
                      <a:pt x="13" y="26"/>
                      <a:pt x="14" y="26"/>
                    </a:cubicBezTo>
                    <a:moveTo>
                      <a:pt x="12" y="24"/>
                    </a:moveTo>
                    <a:cubicBezTo>
                      <a:pt x="12" y="24"/>
                      <a:pt x="14" y="25"/>
                      <a:pt x="15" y="24"/>
                    </a:cubicBezTo>
                    <a:moveTo>
                      <a:pt x="12" y="22"/>
                    </a:moveTo>
                    <a:cubicBezTo>
                      <a:pt x="12" y="22"/>
                      <a:pt x="16" y="23"/>
                      <a:pt x="16" y="23"/>
                    </a:cubicBezTo>
                    <a:moveTo>
                      <a:pt x="12" y="20"/>
                    </a:moveTo>
                    <a:cubicBezTo>
                      <a:pt x="12" y="20"/>
                      <a:pt x="15" y="20"/>
                      <a:pt x="17" y="20"/>
                    </a:cubicBezTo>
                    <a:moveTo>
                      <a:pt x="12" y="17"/>
                    </a:moveTo>
                    <a:cubicBezTo>
                      <a:pt x="12" y="17"/>
                      <a:pt x="15" y="16"/>
                      <a:pt x="17" y="18"/>
                    </a:cubicBezTo>
                    <a:moveTo>
                      <a:pt x="11" y="15"/>
                    </a:moveTo>
                    <a:cubicBezTo>
                      <a:pt x="11" y="15"/>
                      <a:pt x="15" y="14"/>
                      <a:pt x="17" y="15"/>
                    </a:cubicBezTo>
                    <a:moveTo>
                      <a:pt x="10" y="14"/>
                    </a:moveTo>
                    <a:cubicBezTo>
                      <a:pt x="10" y="14"/>
                      <a:pt x="11" y="13"/>
                      <a:pt x="17" y="11"/>
                    </a:cubicBezTo>
                    <a:moveTo>
                      <a:pt x="9" y="12"/>
                    </a:moveTo>
                    <a:cubicBezTo>
                      <a:pt x="9" y="12"/>
                      <a:pt x="11" y="9"/>
                      <a:pt x="16" y="8"/>
                    </a:cubicBezTo>
                    <a:moveTo>
                      <a:pt x="8" y="10"/>
                    </a:moveTo>
                    <a:cubicBezTo>
                      <a:pt x="8" y="10"/>
                      <a:pt x="9" y="7"/>
                      <a:pt x="15" y="5"/>
                    </a:cubicBezTo>
                    <a:moveTo>
                      <a:pt x="6" y="8"/>
                    </a:moveTo>
                    <a:cubicBezTo>
                      <a:pt x="6" y="8"/>
                      <a:pt x="7" y="5"/>
                      <a:pt x="13" y="3"/>
                    </a:cubicBezTo>
                    <a:moveTo>
                      <a:pt x="3" y="6"/>
                    </a:moveTo>
                    <a:cubicBezTo>
                      <a:pt x="3" y="6"/>
                      <a:pt x="5" y="2"/>
                      <a:pt x="12" y="2"/>
                    </a:cubicBezTo>
                    <a:moveTo>
                      <a:pt x="0" y="4"/>
                    </a:moveTo>
                    <a:cubicBezTo>
                      <a:pt x="0" y="4"/>
                      <a:pt x="1" y="0"/>
                      <a:pt x="10" y="0"/>
                    </a:cubicBezTo>
                  </a:path>
                </a:pathLst>
              </a:custGeom>
              <a:noFill/>
              <a:ln w="0">
                <a:solidFill>
                  <a:srgbClr val="79501A"/>
                </a:solidFill>
                <a:prstDash val="solid"/>
                <a:round/>
                <a:headEnd/>
                <a:tailEnd/>
              </a:ln>
            </p:spPr>
            <p:txBody>
              <a:bodyPr/>
              <a:lstStyle/>
              <a:p>
                <a:pPr>
                  <a:defRPr/>
                </a:pPr>
                <a:endParaRPr lang="es-MX">
                  <a:latin typeface="Arial" charset="0"/>
                  <a:cs typeface="Arial" charset="0"/>
                </a:endParaRPr>
              </a:p>
            </p:txBody>
          </p:sp>
          <p:sp>
            <p:nvSpPr>
              <p:cNvPr id="1668" name="Freeform 644"/>
              <p:cNvSpPr>
                <a:spLocks/>
              </p:cNvSpPr>
              <p:nvPr/>
            </p:nvSpPr>
            <p:spPr bwMode="auto">
              <a:xfrm>
                <a:off x="4566" y="1469"/>
                <a:ext cx="23" cy="46"/>
              </a:xfrm>
              <a:custGeom>
                <a:avLst/>
                <a:gdLst/>
                <a:ahLst/>
                <a:cxnLst>
                  <a:cxn ang="0">
                    <a:pos x="3" y="0"/>
                  </a:cxn>
                  <a:cxn ang="0">
                    <a:pos x="0" y="8"/>
                  </a:cxn>
                  <a:cxn ang="0">
                    <a:pos x="5" y="13"/>
                  </a:cxn>
                  <a:cxn ang="0">
                    <a:pos x="6" y="6"/>
                  </a:cxn>
                  <a:cxn ang="0">
                    <a:pos x="3" y="0"/>
                  </a:cxn>
                </a:cxnLst>
                <a:rect l="0" t="0" r="r" b="b"/>
                <a:pathLst>
                  <a:path w="6" h="13">
                    <a:moveTo>
                      <a:pt x="3" y="0"/>
                    </a:moveTo>
                    <a:cubicBezTo>
                      <a:pt x="3" y="0"/>
                      <a:pt x="1" y="4"/>
                      <a:pt x="0" y="8"/>
                    </a:cubicBezTo>
                    <a:cubicBezTo>
                      <a:pt x="0" y="8"/>
                      <a:pt x="2" y="13"/>
                      <a:pt x="5" y="13"/>
                    </a:cubicBezTo>
                    <a:cubicBezTo>
                      <a:pt x="5" y="13"/>
                      <a:pt x="6" y="9"/>
                      <a:pt x="6" y="6"/>
                    </a:cubicBezTo>
                    <a:cubicBezTo>
                      <a:pt x="6" y="6"/>
                      <a:pt x="6" y="2"/>
                      <a:pt x="3"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69" name="Freeform 645"/>
              <p:cNvSpPr>
                <a:spLocks/>
              </p:cNvSpPr>
              <p:nvPr/>
            </p:nvSpPr>
            <p:spPr bwMode="auto">
              <a:xfrm>
                <a:off x="4571" y="1478"/>
                <a:ext cx="14" cy="32"/>
              </a:xfrm>
              <a:custGeom>
                <a:avLst/>
                <a:gdLst/>
                <a:ahLst/>
                <a:cxnLst>
                  <a:cxn ang="0">
                    <a:pos x="2" y="0"/>
                  </a:cxn>
                  <a:cxn ang="0">
                    <a:pos x="1" y="6"/>
                  </a:cxn>
                  <a:cxn ang="0">
                    <a:pos x="4" y="10"/>
                  </a:cxn>
                  <a:cxn ang="0">
                    <a:pos x="4" y="4"/>
                  </a:cxn>
                  <a:cxn ang="0">
                    <a:pos x="2" y="0"/>
                  </a:cxn>
                </a:cxnLst>
                <a:rect l="0" t="0" r="r" b="b"/>
                <a:pathLst>
                  <a:path w="4" h="10">
                    <a:moveTo>
                      <a:pt x="2" y="0"/>
                    </a:moveTo>
                    <a:cubicBezTo>
                      <a:pt x="2" y="0"/>
                      <a:pt x="0" y="4"/>
                      <a:pt x="1" y="6"/>
                    </a:cubicBezTo>
                    <a:cubicBezTo>
                      <a:pt x="1" y="6"/>
                      <a:pt x="2" y="9"/>
                      <a:pt x="4" y="10"/>
                    </a:cubicBezTo>
                    <a:cubicBezTo>
                      <a:pt x="4" y="10"/>
                      <a:pt x="4" y="6"/>
                      <a:pt x="4" y="4"/>
                    </a:cubicBezTo>
                    <a:cubicBezTo>
                      <a:pt x="4" y="4"/>
                      <a:pt x="4" y="3"/>
                      <a:pt x="2"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70" name="Freeform 646"/>
              <p:cNvSpPr>
                <a:spLocks/>
              </p:cNvSpPr>
              <p:nvPr/>
            </p:nvSpPr>
            <p:spPr bwMode="auto">
              <a:xfrm>
                <a:off x="4548" y="1464"/>
                <a:ext cx="28" cy="41"/>
              </a:xfrm>
              <a:custGeom>
                <a:avLst/>
                <a:gdLst/>
                <a:ahLst/>
                <a:cxnLst>
                  <a:cxn ang="0">
                    <a:pos x="8" y="0"/>
                  </a:cxn>
                  <a:cxn ang="0">
                    <a:pos x="7" y="8"/>
                  </a:cxn>
                  <a:cxn ang="0">
                    <a:pos x="0" y="11"/>
                  </a:cxn>
                  <a:cxn ang="0">
                    <a:pos x="2" y="4"/>
                  </a:cxn>
                  <a:cxn ang="0">
                    <a:pos x="8" y="0"/>
                  </a:cxn>
                </a:cxnLst>
                <a:rect l="0" t="0" r="r" b="b"/>
                <a:pathLst>
                  <a:path w="8" h="11">
                    <a:moveTo>
                      <a:pt x="8" y="0"/>
                    </a:moveTo>
                    <a:cubicBezTo>
                      <a:pt x="8" y="0"/>
                      <a:pt x="8" y="5"/>
                      <a:pt x="7" y="8"/>
                    </a:cubicBezTo>
                    <a:cubicBezTo>
                      <a:pt x="7" y="8"/>
                      <a:pt x="3" y="11"/>
                      <a:pt x="0" y="11"/>
                    </a:cubicBezTo>
                    <a:cubicBezTo>
                      <a:pt x="0" y="11"/>
                      <a:pt x="1" y="7"/>
                      <a:pt x="2" y="4"/>
                    </a:cubicBezTo>
                    <a:cubicBezTo>
                      <a:pt x="2" y="4"/>
                      <a:pt x="5" y="1"/>
                      <a:pt x="8"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71" name="Freeform 647"/>
              <p:cNvSpPr>
                <a:spLocks/>
              </p:cNvSpPr>
              <p:nvPr/>
            </p:nvSpPr>
            <p:spPr bwMode="auto">
              <a:xfrm>
                <a:off x="4552" y="1473"/>
                <a:ext cx="23" cy="27"/>
              </a:xfrm>
              <a:custGeom>
                <a:avLst/>
                <a:gdLst/>
                <a:ahLst/>
                <a:cxnLst>
                  <a:cxn ang="0">
                    <a:pos x="6" y="0"/>
                  </a:cxn>
                  <a:cxn ang="0">
                    <a:pos x="5" y="6"/>
                  </a:cxn>
                  <a:cxn ang="0">
                    <a:pos x="0" y="7"/>
                  </a:cxn>
                  <a:cxn ang="0">
                    <a:pos x="2" y="2"/>
                  </a:cxn>
                  <a:cxn ang="0">
                    <a:pos x="6" y="0"/>
                  </a:cxn>
                </a:cxnLst>
                <a:rect l="0" t="0" r="r" b="b"/>
                <a:pathLst>
                  <a:path w="7" h="8">
                    <a:moveTo>
                      <a:pt x="6" y="0"/>
                    </a:moveTo>
                    <a:cubicBezTo>
                      <a:pt x="6" y="0"/>
                      <a:pt x="7" y="4"/>
                      <a:pt x="5" y="6"/>
                    </a:cubicBezTo>
                    <a:cubicBezTo>
                      <a:pt x="5" y="6"/>
                      <a:pt x="2" y="8"/>
                      <a:pt x="0" y="7"/>
                    </a:cubicBezTo>
                    <a:cubicBezTo>
                      <a:pt x="0" y="7"/>
                      <a:pt x="1" y="4"/>
                      <a:pt x="2" y="2"/>
                    </a:cubicBezTo>
                    <a:cubicBezTo>
                      <a:pt x="2" y="2"/>
                      <a:pt x="3" y="1"/>
                      <a:pt x="6" y="0"/>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72" name="Freeform 648"/>
              <p:cNvSpPr>
                <a:spLocks/>
              </p:cNvSpPr>
              <p:nvPr/>
            </p:nvSpPr>
            <p:spPr bwMode="auto">
              <a:xfrm>
                <a:off x="4538" y="1459"/>
                <a:ext cx="37" cy="18"/>
              </a:xfrm>
              <a:custGeom>
                <a:avLst/>
                <a:gdLst/>
                <a:ahLst/>
                <a:cxnLst>
                  <a:cxn ang="0">
                    <a:pos x="10" y="1"/>
                  </a:cxn>
                  <a:cxn ang="0">
                    <a:pos x="6" y="6"/>
                  </a:cxn>
                  <a:cxn ang="0">
                    <a:pos x="0" y="4"/>
                  </a:cxn>
                  <a:cxn ang="0">
                    <a:pos x="5" y="1"/>
                  </a:cxn>
                  <a:cxn ang="0">
                    <a:pos x="10" y="1"/>
                  </a:cxn>
                </a:cxnLst>
                <a:rect l="0" t="0" r="r" b="b"/>
                <a:pathLst>
                  <a:path w="10" h="6">
                    <a:moveTo>
                      <a:pt x="10" y="1"/>
                    </a:moveTo>
                    <a:cubicBezTo>
                      <a:pt x="10" y="1"/>
                      <a:pt x="8" y="4"/>
                      <a:pt x="6" y="6"/>
                    </a:cubicBezTo>
                    <a:cubicBezTo>
                      <a:pt x="6" y="6"/>
                      <a:pt x="1" y="6"/>
                      <a:pt x="0" y="4"/>
                    </a:cubicBezTo>
                    <a:cubicBezTo>
                      <a:pt x="0" y="4"/>
                      <a:pt x="2" y="1"/>
                      <a:pt x="5" y="1"/>
                    </a:cubicBezTo>
                    <a:cubicBezTo>
                      <a:pt x="5" y="1"/>
                      <a:pt x="8" y="0"/>
                      <a:pt x="10" y="1"/>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73" name="Freeform 649"/>
              <p:cNvSpPr>
                <a:spLocks/>
              </p:cNvSpPr>
              <p:nvPr/>
            </p:nvSpPr>
            <p:spPr bwMode="auto">
              <a:xfrm>
                <a:off x="4543" y="1464"/>
                <a:ext cx="28" cy="14"/>
              </a:xfrm>
              <a:custGeom>
                <a:avLst/>
                <a:gdLst/>
                <a:ahLst/>
                <a:cxnLst>
                  <a:cxn ang="0">
                    <a:pos x="8" y="1"/>
                  </a:cxn>
                  <a:cxn ang="0">
                    <a:pos x="4" y="4"/>
                  </a:cxn>
                  <a:cxn ang="0">
                    <a:pos x="0" y="3"/>
                  </a:cxn>
                  <a:cxn ang="0">
                    <a:pos x="4" y="0"/>
                  </a:cxn>
                  <a:cxn ang="0">
                    <a:pos x="8" y="1"/>
                  </a:cxn>
                </a:cxnLst>
                <a:rect l="0" t="0" r="r" b="b"/>
                <a:pathLst>
                  <a:path w="8" h="4">
                    <a:moveTo>
                      <a:pt x="8" y="1"/>
                    </a:moveTo>
                    <a:cubicBezTo>
                      <a:pt x="8" y="1"/>
                      <a:pt x="6" y="4"/>
                      <a:pt x="4" y="4"/>
                    </a:cubicBezTo>
                    <a:cubicBezTo>
                      <a:pt x="4" y="4"/>
                      <a:pt x="1" y="4"/>
                      <a:pt x="0" y="3"/>
                    </a:cubicBezTo>
                    <a:cubicBezTo>
                      <a:pt x="0" y="3"/>
                      <a:pt x="3" y="1"/>
                      <a:pt x="4" y="0"/>
                    </a:cubicBezTo>
                    <a:cubicBezTo>
                      <a:pt x="4" y="0"/>
                      <a:pt x="5" y="0"/>
                      <a:pt x="8" y="1"/>
                    </a:cubicBezTo>
                    <a:close/>
                  </a:path>
                </a:pathLst>
              </a:custGeom>
              <a:solidFill>
                <a:srgbClr val="006E57"/>
              </a:solidFill>
              <a:ln w="9525">
                <a:noFill/>
                <a:round/>
                <a:headEnd/>
                <a:tailEnd/>
              </a:ln>
            </p:spPr>
            <p:txBody>
              <a:bodyPr/>
              <a:lstStyle/>
              <a:p>
                <a:pPr>
                  <a:defRPr/>
                </a:pPr>
                <a:endParaRPr lang="es-MX">
                  <a:latin typeface="Arial" charset="0"/>
                  <a:cs typeface="Arial" charset="0"/>
                </a:endParaRPr>
              </a:p>
            </p:txBody>
          </p:sp>
          <p:sp>
            <p:nvSpPr>
              <p:cNvPr id="1674" name="Freeform 650"/>
              <p:cNvSpPr>
                <a:spLocks/>
              </p:cNvSpPr>
              <p:nvPr/>
            </p:nvSpPr>
            <p:spPr bwMode="auto">
              <a:xfrm>
                <a:off x="4571" y="1446"/>
                <a:ext cx="14" cy="14"/>
              </a:xfrm>
              <a:custGeom>
                <a:avLst/>
                <a:gdLst/>
                <a:ahLst/>
                <a:cxnLst>
                  <a:cxn ang="0">
                    <a:pos x="1" y="0"/>
                  </a:cxn>
                  <a:cxn ang="0">
                    <a:pos x="0" y="2"/>
                  </a:cxn>
                  <a:cxn ang="0">
                    <a:pos x="1" y="4"/>
                  </a:cxn>
                  <a:cxn ang="0">
                    <a:pos x="1" y="0"/>
                  </a:cxn>
                </a:cxnLst>
                <a:rect l="0" t="0" r="r" b="b"/>
                <a:pathLst>
                  <a:path w="3" h="4">
                    <a:moveTo>
                      <a:pt x="1" y="0"/>
                    </a:moveTo>
                    <a:cubicBezTo>
                      <a:pt x="1" y="1"/>
                      <a:pt x="1" y="2"/>
                      <a:pt x="0" y="2"/>
                    </a:cubicBezTo>
                    <a:cubicBezTo>
                      <a:pt x="0" y="3"/>
                      <a:pt x="1" y="4"/>
                      <a:pt x="1" y="4"/>
                    </a:cubicBezTo>
                    <a:cubicBezTo>
                      <a:pt x="3" y="4"/>
                      <a:pt x="1" y="1"/>
                      <a:pt x="1" y="0"/>
                    </a:cubicBezTo>
                    <a:close/>
                  </a:path>
                </a:pathLst>
              </a:custGeom>
              <a:solidFill>
                <a:srgbClr val="79A529"/>
              </a:solidFill>
              <a:ln w="9525">
                <a:noFill/>
                <a:round/>
                <a:headEnd/>
                <a:tailEnd/>
              </a:ln>
            </p:spPr>
            <p:txBody>
              <a:bodyPr/>
              <a:lstStyle/>
              <a:p>
                <a:pPr>
                  <a:defRPr/>
                </a:pPr>
                <a:endParaRPr lang="es-MX">
                  <a:latin typeface="Arial" charset="0"/>
                  <a:cs typeface="Arial" charset="0"/>
                </a:endParaRPr>
              </a:p>
            </p:txBody>
          </p:sp>
          <p:sp>
            <p:nvSpPr>
              <p:cNvPr id="1675" name="Freeform 651"/>
              <p:cNvSpPr>
                <a:spLocks/>
              </p:cNvSpPr>
              <p:nvPr/>
            </p:nvSpPr>
            <p:spPr bwMode="auto">
              <a:xfrm>
                <a:off x="4561" y="1373"/>
                <a:ext cx="46" cy="78"/>
              </a:xfrm>
              <a:custGeom>
                <a:avLst/>
                <a:gdLst/>
                <a:ahLst/>
                <a:cxnLst>
                  <a:cxn ang="0">
                    <a:pos x="13" y="2"/>
                  </a:cxn>
                  <a:cxn ang="0">
                    <a:pos x="11" y="1"/>
                  </a:cxn>
                  <a:cxn ang="0">
                    <a:pos x="9" y="3"/>
                  </a:cxn>
                  <a:cxn ang="0">
                    <a:pos x="1" y="18"/>
                  </a:cxn>
                  <a:cxn ang="0">
                    <a:pos x="1" y="22"/>
                  </a:cxn>
                  <a:cxn ang="0">
                    <a:pos x="3" y="22"/>
                  </a:cxn>
                  <a:cxn ang="0">
                    <a:pos x="4" y="20"/>
                  </a:cxn>
                  <a:cxn ang="0">
                    <a:pos x="6" y="16"/>
                  </a:cxn>
                  <a:cxn ang="0">
                    <a:pos x="8" y="8"/>
                  </a:cxn>
                  <a:cxn ang="0">
                    <a:pos x="13" y="5"/>
                  </a:cxn>
                  <a:cxn ang="0">
                    <a:pos x="13" y="3"/>
                  </a:cxn>
                  <a:cxn ang="0">
                    <a:pos x="11" y="3"/>
                  </a:cxn>
                  <a:cxn ang="0">
                    <a:pos x="11" y="2"/>
                  </a:cxn>
                  <a:cxn ang="0">
                    <a:pos x="12" y="2"/>
                  </a:cxn>
                  <a:cxn ang="0">
                    <a:pos x="13" y="2"/>
                  </a:cxn>
                </a:cxnLst>
                <a:rect l="0" t="0" r="r" b="b"/>
                <a:pathLst>
                  <a:path w="13" h="23">
                    <a:moveTo>
                      <a:pt x="13" y="2"/>
                    </a:moveTo>
                    <a:cubicBezTo>
                      <a:pt x="13" y="1"/>
                      <a:pt x="12" y="1"/>
                      <a:pt x="11" y="1"/>
                    </a:cubicBezTo>
                    <a:cubicBezTo>
                      <a:pt x="10" y="0"/>
                      <a:pt x="9" y="2"/>
                      <a:pt x="9" y="3"/>
                    </a:cubicBezTo>
                    <a:cubicBezTo>
                      <a:pt x="7" y="8"/>
                      <a:pt x="6" y="14"/>
                      <a:pt x="1" y="18"/>
                    </a:cubicBezTo>
                    <a:cubicBezTo>
                      <a:pt x="0" y="19"/>
                      <a:pt x="0" y="21"/>
                      <a:pt x="1" y="22"/>
                    </a:cubicBezTo>
                    <a:cubicBezTo>
                      <a:pt x="1" y="23"/>
                      <a:pt x="3" y="23"/>
                      <a:pt x="3" y="22"/>
                    </a:cubicBezTo>
                    <a:cubicBezTo>
                      <a:pt x="4" y="22"/>
                      <a:pt x="3" y="21"/>
                      <a:pt x="4" y="20"/>
                    </a:cubicBezTo>
                    <a:cubicBezTo>
                      <a:pt x="4" y="18"/>
                      <a:pt x="5" y="17"/>
                      <a:pt x="6" y="16"/>
                    </a:cubicBezTo>
                    <a:cubicBezTo>
                      <a:pt x="7" y="14"/>
                      <a:pt x="8" y="11"/>
                      <a:pt x="8" y="8"/>
                    </a:cubicBezTo>
                    <a:cubicBezTo>
                      <a:pt x="8" y="6"/>
                      <a:pt x="11" y="6"/>
                      <a:pt x="13" y="5"/>
                    </a:cubicBezTo>
                    <a:cubicBezTo>
                      <a:pt x="13" y="4"/>
                      <a:pt x="13" y="3"/>
                      <a:pt x="13" y="3"/>
                    </a:cubicBezTo>
                    <a:cubicBezTo>
                      <a:pt x="13" y="3"/>
                      <a:pt x="12" y="4"/>
                      <a:pt x="11" y="3"/>
                    </a:cubicBezTo>
                    <a:cubicBezTo>
                      <a:pt x="11" y="3"/>
                      <a:pt x="11" y="2"/>
                      <a:pt x="11" y="2"/>
                    </a:cubicBezTo>
                    <a:cubicBezTo>
                      <a:pt x="12" y="2"/>
                      <a:pt x="12" y="2"/>
                      <a:pt x="12" y="2"/>
                    </a:cubicBezTo>
                    <a:cubicBezTo>
                      <a:pt x="12" y="2"/>
                      <a:pt x="13" y="3"/>
                      <a:pt x="13" y="2"/>
                    </a:cubicBezTo>
                    <a:close/>
                  </a:path>
                </a:pathLst>
              </a:custGeom>
              <a:solidFill>
                <a:srgbClr val="79A529"/>
              </a:solidFill>
              <a:ln w="9525">
                <a:noFill/>
                <a:round/>
                <a:headEnd/>
                <a:tailEnd/>
              </a:ln>
            </p:spPr>
            <p:txBody>
              <a:bodyPr/>
              <a:lstStyle/>
              <a:p>
                <a:pPr>
                  <a:defRPr/>
                </a:pPr>
                <a:endParaRPr lang="es-MX">
                  <a:latin typeface="Arial" charset="0"/>
                  <a:cs typeface="Arial" charset="0"/>
                </a:endParaRPr>
              </a:p>
            </p:txBody>
          </p:sp>
          <p:sp>
            <p:nvSpPr>
              <p:cNvPr id="1676" name="Freeform 652"/>
              <p:cNvSpPr>
                <a:spLocks/>
              </p:cNvSpPr>
              <p:nvPr/>
            </p:nvSpPr>
            <p:spPr bwMode="auto">
              <a:xfrm>
                <a:off x="4552" y="1437"/>
                <a:ext cx="14" cy="9"/>
              </a:xfrm>
              <a:custGeom>
                <a:avLst/>
                <a:gdLst/>
                <a:ahLst/>
                <a:cxnLst>
                  <a:cxn ang="0">
                    <a:pos x="3" y="0"/>
                  </a:cxn>
                  <a:cxn ang="0">
                    <a:pos x="1" y="1"/>
                  </a:cxn>
                  <a:cxn ang="0">
                    <a:pos x="1" y="2"/>
                  </a:cxn>
                  <a:cxn ang="0">
                    <a:pos x="3" y="2"/>
                  </a:cxn>
                  <a:cxn ang="0">
                    <a:pos x="3" y="0"/>
                  </a:cxn>
                  <a:cxn ang="0">
                    <a:pos x="3" y="0"/>
                  </a:cxn>
                </a:cxnLst>
                <a:rect l="0" t="0" r="r" b="b"/>
                <a:pathLst>
                  <a:path w="4" h="3">
                    <a:moveTo>
                      <a:pt x="3" y="0"/>
                    </a:moveTo>
                    <a:cubicBezTo>
                      <a:pt x="2" y="1"/>
                      <a:pt x="1" y="1"/>
                      <a:pt x="1" y="1"/>
                    </a:cubicBezTo>
                    <a:cubicBezTo>
                      <a:pt x="0" y="1"/>
                      <a:pt x="1" y="2"/>
                      <a:pt x="1" y="2"/>
                    </a:cubicBezTo>
                    <a:cubicBezTo>
                      <a:pt x="2" y="2"/>
                      <a:pt x="2" y="3"/>
                      <a:pt x="3" y="2"/>
                    </a:cubicBezTo>
                    <a:cubicBezTo>
                      <a:pt x="3" y="2"/>
                      <a:pt x="4" y="1"/>
                      <a:pt x="3" y="0"/>
                    </a:cubicBezTo>
                    <a:cubicBezTo>
                      <a:pt x="3" y="0"/>
                      <a:pt x="3" y="0"/>
                      <a:pt x="3" y="0"/>
                    </a:cubicBezTo>
                    <a:close/>
                  </a:path>
                </a:pathLst>
              </a:custGeom>
              <a:solidFill>
                <a:srgbClr val="79A529"/>
              </a:solidFill>
              <a:ln w="9525">
                <a:noFill/>
                <a:round/>
                <a:headEnd/>
                <a:tailEnd/>
              </a:ln>
            </p:spPr>
            <p:txBody>
              <a:bodyPr/>
              <a:lstStyle/>
              <a:p>
                <a:pPr>
                  <a:defRPr/>
                </a:pPr>
                <a:endParaRPr lang="es-MX">
                  <a:latin typeface="Arial" charset="0"/>
                  <a:cs typeface="Arial" charset="0"/>
                </a:endParaRPr>
              </a:p>
            </p:txBody>
          </p:sp>
          <p:sp>
            <p:nvSpPr>
              <p:cNvPr id="1677" name="Freeform 653"/>
              <p:cNvSpPr>
                <a:spLocks/>
              </p:cNvSpPr>
              <p:nvPr/>
            </p:nvSpPr>
            <p:spPr bwMode="auto">
              <a:xfrm>
                <a:off x="4561" y="1409"/>
                <a:ext cx="14" cy="27"/>
              </a:xfrm>
              <a:custGeom>
                <a:avLst/>
                <a:gdLst/>
                <a:ahLst/>
                <a:cxnLst>
                  <a:cxn ang="0">
                    <a:pos x="2" y="3"/>
                  </a:cxn>
                  <a:cxn ang="0">
                    <a:pos x="0" y="6"/>
                  </a:cxn>
                  <a:cxn ang="0">
                    <a:pos x="1" y="6"/>
                  </a:cxn>
                  <a:cxn ang="0">
                    <a:pos x="4" y="0"/>
                  </a:cxn>
                  <a:cxn ang="0">
                    <a:pos x="2" y="3"/>
                  </a:cxn>
                  <a:cxn ang="0">
                    <a:pos x="2" y="3"/>
                  </a:cxn>
                </a:cxnLst>
                <a:rect l="0" t="0" r="r" b="b"/>
                <a:pathLst>
                  <a:path w="4" h="7">
                    <a:moveTo>
                      <a:pt x="2" y="3"/>
                    </a:moveTo>
                    <a:cubicBezTo>
                      <a:pt x="1" y="4"/>
                      <a:pt x="1" y="5"/>
                      <a:pt x="0" y="6"/>
                    </a:cubicBezTo>
                    <a:cubicBezTo>
                      <a:pt x="0" y="6"/>
                      <a:pt x="1" y="7"/>
                      <a:pt x="1" y="6"/>
                    </a:cubicBezTo>
                    <a:cubicBezTo>
                      <a:pt x="2" y="5"/>
                      <a:pt x="4" y="3"/>
                      <a:pt x="4" y="0"/>
                    </a:cubicBezTo>
                    <a:cubicBezTo>
                      <a:pt x="3" y="1"/>
                      <a:pt x="3" y="2"/>
                      <a:pt x="2" y="3"/>
                    </a:cubicBezTo>
                    <a:cubicBezTo>
                      <a:pt x="2" y="3"/>
                      <a:pt x="2" y="3"/>
                      <a:pt x="2" y="3"/>
                    </a:cubicBezTo>
                    <a:close/>
                  </a:path>
                </a:pathLst>
              </a:custGeom>
              <a:solidFill>
                <a:srgbClr val="79A529"/>
              </a:solidFill>
              <a:ln w="9525">
                <a:noFill/>
                <a:round/>
                <a:headEnd/>
                <a:tailEnd/>
              </a:ln>
            </p:spPr>
            <p:txBody>
              <a:bodyPr/>
              <a:lstStyle/>
              <a:p>
                <a:pPr>
                  <a:defRPr/>
                </a:pPr>
                <a:endParaRPr lang="es-MX">
                  <a:latin typeface="Arial" charset="0"/>
                  <a:cs typeface="Arial" charset="0"/>
                </a:endParaRPr>
              </a:p>
            </p:txBody>
          </p:sp>
          <p:sp>
            <p:nvSpPr>
              <p:cNvPr id="1678" name="Freeform 654"/>
              <p:cNvSpPr>
                <a:spLocks/>
              </p:cNvSpPr>
              <p:nvPr/>
            </p:nvSpPr>
            <p:spPr bwMode="auto">
              <a:xfrm>
                <a:off x="4538" y="1437"/>
                <a:ext cx="14" cy="14"/>
              </a:xfrm>
              <a:custGeom>
                <a:avLst/>
                <a:gdLst/>
                <a:ahLst/>
                <a:cxnLst>
                  <a:cxn ang="0">
                    <a:pos x="4" y="1"/>
                  </a:cxn>
                  <a:cxn ang="0">
                    <a:pos x="0" y="1"/>
                  </a:cxn>
                  <a:cxn ang="0">
                    <a:pos x="3" y="2"/>
                  </a:cxn>
                  <a:cxn ang="0">
                    <a:pos x="4" y="1"/>
                  </a:cxn>
                </a:cxnLst>
                <a:rect l="0" t="0" r="r" b="b"/>
                <a:pathLst>
                  <a:path w="4" h="3">
                    <a:moveTo>
                      <a:pt x="4" y="1"/>
                    </a:moveTo>
                    <a:cubicBezTo>
                      <a:pt x="3" y="0"/>
                      <a:pt x="1" y="0"/>
                      <a:pt x="0" y="1"/>
                    </a:cubicBezTo>
                    <a:cubicBezTo>
                      <a:pt x="0" y="2"/>
                      <a:pt x="2" y="3"/>
                      <a:pt x="3" y="2"/>
                    </a:cubicBezTo>
                    <a:cubicBezTo>
                      <a:pt x="4" y="2"/>
                      <a:pt x="4" y="1"/>
                      <a:pt x="4" y="1"/>
                    </a:cubicBezTo>
                    <a:close/>
                  </a:path>
                </a:pathLst>
              </a:custGeom>
              <a:solidFill>
                <a:srgbClr val="79A529"/>
              </a:solidFill>
              <a:ln w="9525">
                <a:noFill/>
                <a:round/>
                <a:headEnd/>
                <a:tailEnd/>
              </a:ln>
            </p:spPr>
            <p:txBody>
              <a:bodyPr/>
              <a:lstStyle/>
              <a:p>
                <a:pPr>
                  <a:defRPr/>
                </a:pPr>
                <a:endParaRPr lang="es-MX">
                  <a:latin typeface="Arial" charset="0"/>
                  <a:cs typeface="Arial" charset="0"/>
                </a:endParaRPr>
              </a:p>
            </p:txBody>
          </p:sp>
          <p:sp>
            <p:nvSpPr>
              <p:cNvPr id="1679" name="Freeform 655"/>
              <p:cNvSpPr>
                <a:spLocks/>
              </p:cNvSpPr>
              <p:nvPr/>
            </p:nvSpPr>
            <p:spPr bwMode="auto">
              <a:xfrm>
                <a:off x="4552" y="1441"/>
                <a:ext cx="9" cy="14"/>
              </a:xfrm>
              <a:custGeom>
                <a:avLst/>
                <a:gdLst/>
                <a:ahLst/>
                <a:cxnLst>
                  <a:cxn ang="0">
                    <a:pos x="1" y="0"/>
                  </a:cxn>
                  <a:cxn ang="0">
                    <a:pos x="3" y="1"/>
                  </a:cxn>
                  <a:cxn ang="0">
                    <a:pos x="1" y="3"/>
                  </a:cxn>
                  <a:cxn ang="0">
                    <a:pos x="0" y="2"/>
                  </a:cxn>
                  <a:cxn ang="0">
                    <a:pos x="1" y="0"/>
                  </a:cxn>
                </a:cxnLst>
                <a:rect l="0" t="0" r="r" b="b"/>
                <a:pathLst>
                  <a:path w="3" h="4">
                    <a:moveTo>
                      <a:pt x="1" y="0"/>
                    </a:moveTo>
                    <a:cubicBezTo>
                      <a:pt x="1" y="1"/>
                      <a:pt x="2" y="1"/>
                      <a:pt x="3" y="1"/>
                    </a:cubicBezTo>
                    <a:cubicBezTo>
                      <a:pt x="2" y="2"/>
                      <a:pt x="3" y="4"/>
                      <a:pt x="1" y="3"/>
                    </a:cubicBezTo>
                    <a:cubicBezTo>
                      <a:pt x="0" y="3"/>
                      <a:pt x="0" y="2"/>
                      <a:pt x="0" y="2"/>
                    </a:cubicBezTo>
                    <a:cubicBezTo>
                      <a:pt x="0" y="2"/>
                      <a:pt x="1" y="0"/>
                      <a:pt x="1" y="0"/>
                    </a:cubicBezTo>
                    <a:close/>
                  </a:path>
                </a:pathLst>
              </a:custGeom>
              <a:solidFill>
                <a:srgbClr val="79A529"/>
              </a:solidFill>
              <a:ln w="9525">
                <a:noFill/>
                <a:round/>
                <a:headEnd/>
                <a:tailEnd/>
              </a:ln>
            </p:spPr>
            <p:txBody>
              <a:bodyPr/>
              <a:lstStyle/>
              <a:p>
                <a:pPr>
                  <a:defRPr/>
                </a:pPr>
                <a:endParaRPr lang="es-MX">
                  <a:latin typeface="Arial" charset="0"/>
                  <a:cs typeface="Arial" charset="0"/>
                </a:endParaRPr>
              </a:p>
            </p:txBody>
          </p:sp>
          <p:sp>
            <p:nvSpPr>
              <p:cNvPr id="1680" name="Freeform 656"/>
              <p:cNvSpPr>
                <a:spLocks/>
              </p:cNvSpPr>
              <p:nvPr/>
            </p:nvSpPr>
            <p:spPr bwMode="auto">
              <a:xfrm>
                <a:off x="4529" y="1437"/>
                <a:ext cx="9" cy="14"/>
              </a:xfrm>
              <a:custGeom>
                <a:avLst/>
                <a:gdLst/>
                <a:ahLst/>
                <a:cxnLst>
                  <a:cxn ang="0">
                    <a:pos x="2" y="1"/>
                  </a:cxn>
                  <a:cxn ang="0">
                    <a:pos x="2" y="4"/>
                  </a:cxn>
                  <a:cxn ang="0">
                    <a:pos x="2" y="5"/>
                  </a:cxn>
                  <a:cxn ang="0">
                    <a:pos x="0" y="2"/>
                  </a:cxn>
                  <a:cxn ang="0">
                    <a:pos x="0" y="2"/>
                  </a:cxn>
                  <a:cxn ang="0">
                    <a:pos x="0" y="0"/>
                  </a:cxn>
                  <a:cxn ang="0">
                    <a:pos x="0" y="0"/>
                  </a:cxn>
                  <a:cxn ang="0">
                    <a:pos x="1" y="2"/>
                  </a:cxn>
                  <a:cxn ang="0">
                    <a:pos x="2" y="1"/>
                  </a:cxn>
                </a:cxnLst>
                <a:rect l="0" t="0" r="r" b="b"/>
                <a:pathLst>
                  <a:path w="3" h="5">
                    <a:moveTo>
                      <a:pt x="2" y="1"/>
                    </a:moveTo>
                    <a:cubicBezTo>
                      <a:pt x="1" y="2"/>
                      <a:pt x="2" y="3"/>
                      <a:pt x="2" y="4"/>
                    </a:cubicBezTo>
                    <a:cubicBezTo>
                      <a:pt x="3" y="4"/>
                      <a:pt x="2" y="5"/>
                      <a:pt x="2" y="5"/>
                    </a:cubicBezTo>
                    <a:cubicBezTo>
                      <a:pt x="1" y="4"/>
                      <a:pt x="0" y="3"/>
                      <a:pt x="0" y="2"/>
                    </a:cubicBezTo>
                    <a:cubicBezTo>
                      <a:pt x="0" y="2"/>
                      <a:pt x="0" y="2"/>
                      <a:pt x="0" y="2"/>
                    </a:cubicBezTo>
                    <a:cubicBezTo>
                      <a:pt x="0" y="1"/>
                      <a:pt x="0" y="1"/>
                      <a:pt x="0" y="0"/>
                    </a:cubicBezTo>
                    <a:cubicBezTo>
                      <a:pt x="0" y="0"/>
                      <a:pt x="0" y="0"/>
                      <a:pt x="0" y="0"/>
                    </a:cubicBezTo>
                    <a:cubicBezTo>
                      <a:pt x="0" y="1"/>
                      <a:pt x="0" y="1"/>
                      <a:pt x="1" y="2"/>
                    </a:cubicBezTo>
                    <a:cubicBezTo>
                      <a:pt x="1" y="2"/>
                      <a:pt x="2" y="1"/>
                      <a:pt x="2" y="1"/>
                    </a:cubicBezTo>
                    <a:close/>
                  </a:path>
                </a:pathLst>
              </a:custGeom>
              <a:solidFill>
                <a:srgbClr val="79A529"/>
              </a:solidFill>
              <a:ln w="9525">
                <a:noFill/>
                <a:round/>
                <a:headEnd/>
                <a:tailEnd/>
              </a:ln>
            </p:spPr>
            <p:txBody>
              <a:bodyPr/>
              <a:lstStyle/>
              <a:p>
                <a:pPr>
                  <a:defRPr/>
                </a:pPr>
                <a:endParaRPr lang="es-MX">
                  <a:latin typeface="Arial" charset="0"/>
                  <a:cs typeface="Arial" charset="0"/>
                </a:endParaRPr>
              </a:p>
            </p:txBody>
          </p:sp>
          <p:sp>
            <p:nvSpPr>
              <p:cNvPr id="1681" name="Freeform 657"/>
              <p:cNvSpPr>
                <a:spLocks/>
              </p:cNvSpPr>
              <p:nvPr/>
            </p:nvSpPr>
            <p:spPr bwMode="auto">
              <a:xfrm>
                <a:off x="4538" y="1450"/>
                <a:ext cx="14" cy="5"/>
              </a:xfrm>
              <a:custGeom>
                <a:avLst/>
                <a:gdLst/>
                <a:ahLst/>
                <a:cxnLst>
                  <a:cxn ang="0">
                    <a:pos x="2" y="0"/>
                  </a:cxn>
                  <a:cxn ang="0">
                    <a:pos x="0" y="0"/>
                  </a:cxn>
                  <a:cxn ang="0">
                    <a:pos x="1" y="2"/>
                  </a:cxn>
                  <a:cxn ang="0">
                    <a:pos x="3" y="1"/>
                  </a:cxn>
                  <a:cxn ang="0">
                    <a:pos x="2" y="0"/>
                  </a:cxn>
                </a:cxnLst>
                <a:rect l="0" t="0" r="r" b="b"/>
                <a:pathLst>
                  <a:path w="3" h="2">
                    <a:moveTo>
                      <a:pt x="2" y="0"/>
                    </a:moveTo>
                    <a:cubicBezTo>
                      <a:pt x="2" y="0"/>
                      <a:pt x="1" y="0"/>
                      <a:pt x="0" y="0"/>
                    </a:cubicBezTo>
                    <a:cubicBezTo>
                      <a:pt x="0" y="1"/>
                      <a:pt x="0" y="1"/>
                      <a:pt x="1" y="2"/>
                    </a:cubicBezTo>
                    <a:cubicBezTo>
                      <a:pt x="1" y="2"/>
                      <a:pt x="3" y="2"/>
                      <a:pt x="3" y="1"/>
                    </a:cubicBezTo>
                    <a:cubicBezTo>
                      <a:pt x="3" y="1"/>
                      <a:pt x="2" y="0"/>
                      <a:pt x="2" y="0"/>
                    </a:cubicBezTo>
                    <a:close/>
                  </a:path>
                </a:pathLst>
              </a:custGeom>
              <a:solidFill>
                <a:srgbClr val="79A529"/>
              </a:solidFill>
              <a:ln w="9525">
                <a:noFill/>
                <a:round/>
                <a:headEnd/>
                <a:tailEnd/>
              </a:ln>
            </p:spPr>
            <p:txBody>
              <a:bodyPr/>
              <a:lstStyle/>
              <a:p>
                <a:pPr>
                  <a:defRPr/>
                </a:pPr>
                <a:endParaRPr lang="es-MX">
                  <a:latin typeface="Arial" charset="0"/>
                  <a:cs typeface="Arial" charset="0"/>
                </a:endParaRPr>
              </a:p>
            </p:txBody>
          </p:sp>
          <p:sp>
            <p:nvSpPr>
              <p:cNvPr id="1682" name="Freeform 658"/>
              <p:cNvSpPr>
                <a:spLocks/>
              </p:cNvSpPr>
              <p:nvPr/>
            </p:nvSpPr>
            <p:spPr bwMode="auto">
              <a:xfrm>
                <a:off x="4552" y="1450"/>
                <a:ext cx="18" cy="9"/>
              </a:xfrm>
              <a:custGeom>
                <a:avLst/>
                <a:gdLst/>
                <a:ahLst/>
                <a:cxnLst>
                  <a:cxn ang="0">
                    <a:pos x="0" y="0"/>
                  </a:cxn>
                  <a:cxn ang="0">
                    <a:pos x="3" y="1"/>
                  </a:cxn>
                  <a:cxn ang="0">
                    <a:pos x="3" y="0"/>
                  </a:cxn>
                  <a:cxn ang="0">
                    <a:pos x="6" y="1"/>
                  </a:cxn>
                  <a:cxn ang="0">
                    <a:pos x="6" y="1"/>
                  </a:cxn>
                  <a:cxn ang="0">
                    <a:pos x="6" y="2"/>
                  </a:cxn>
                  <a:cxn ang="0">
                    <a:pos x="0" y="2"/>
                  </a:cxn>
                  <a:cxn ang="0">
                    <a:pos x="0" y="1"/>
                  </a:cxn>
                  <a:cxn ang="0">
                    <a:pos x="0" y="1"/>
                  </a:cxn>
                  <a:cxn ang="0">
                    <a:pos x="0" y="0"/>
                  </a:cxn>
                </a:cxnLst>
                <a:rect l="0" t="0" r="r" b="b"/>
                <a:pathLst>
                  <a:path w="6" h="2">
                    <a:moveTo>
                      <a:pt x="0" y="0"/>
                    </a:moveTo>
                    <a:cubicBezTo>
                      <a:pt x="1" y="1"/>
                      <a:pt x="2" y="1"/>
                      <a:pt x="3" y="1"/>
                    </a:cubicBezTo>
                    <a:cubicBezTo>
                      <a:pt x="3" y="1"/>
                      <a:pt x="3" y="0"/>
                      <a:pt x="3" y="0"/>
                    </a:cubicBezTo>
                    <a:cubicBezTo>
                      <a:pt x="4" y="0"/>
                      <a:pt x="5" y="1"/>
                      <a:pt x="6" y="1"/>
                    </a:cubicBezTo>
                    <a:cubicBezTo>
                      <a:pt x="6" y="1"/>
                      <a:pt x="6" y="1"/>
                      <a:pt x="6" y="1"/>
                    </a:cubicBezTo>
                    <a:cubicBezTo>
                      <a:pt x="6" y="2"/>
                      <a:pt x="6" y="2"/>
                      <a:pt x="6" y="2"/>
                    </a:cubicBezTo>
                    <a:cubicBezTo>
                      <a:pt x="4" y="2"/>
                      <a:pt x="2" y="2"/>
                      <a:pt x="0" y="2"/>
                    </a:cubicBezTo>
                    <a:cubicBezTo>
                      <a:pt x="0" y="2"/>
                      <a:pt x="0" y="2"/>
                      <a:pt x="0" y="1"/>
                    </a:cubicBezTo>
                    <a:cubicBezTo>
                      <a:pt x="0" y="1"/>
                      <a:pt x="0" y="1"/>
                      <a:pt x="0" y="1"/>
                    </a:cubicBezTo>
                    <a:cubicBezTo>
                      <a:pt x="0" y="1"/>
                      <a:pt x="0" y="0"/>
                      <a:pt x="0" y="0"/>
                    </a:cubicBezTo>
                    <a:close/>
                  </a:path>
                </a:pathLst>
              </a:custGeom>
              <a:solidFill>
                <a:srgbClr val="79A529"/>
              </a:solidFill>
              <a:ln w="9525">
                <a:noFill/>
                <a:round/>
                <a:headEnd/>
                <a:tailEnd/>
              </a:ln>
            </p:spPr>
            <p:txBody>
              <a:bodyPr/>
              <a:lstStyle/>
              <a:p>
                <a:pPr>
                  <a:defRPr/>
                </a:pPr>
                <a:endParaRPr lang="es-MX">
                  <a:latin typeface="Arial" charset="0"/>
                  <a:cs typeface="Arial" charset="0"/>
                </a:endParaRPr>
              </a:p>
            </p:txBody>
          </p:sp>
          <p:sp>
            <p:nvSpPr>
              <p:cNvPr id="1683" name="Freeform 659"/>
              <p:cNvSpPr>
                <a:spLocks/>
              </p:cNvSpPr>
              <p:nvPr/>
            </p:nvSpPr>
            <p:spPr bwMode="auto">
              <a:xfrm>
                <a:off x="4538" y="1450"/>
                <a:ext cx="9" cy="14"/>
              </a:xfrm>
              <a:custGeom>
                <a:avLst/>
                <a:gdLst/>
                <a:ahLst/>
                <a:cxnLst>
                  <a:cxn ang="0">
                    <a:pos x="1" y="0"/>
                  </a:cxn>
                  <a:cxn ang="0">
                    <a:pos x="2" y="1"/>
                  </a:cxn>
                  <a:cxn ang="0">
                    <a:pos x="2" y="1"/>
                  </a:cxn>
                  <a:cxn ang="0">
                    <a:pos x="3" y="3"/>
                  </a:cxn>
                  <a:cxn ang="0">
                    <a:pos x="1" y="4"/>
                  </a:cxn>
                  <a:cxn ang="0">
                    <a:pos x="1" y="3"/>
                  </a:cxn>
                  <a:cxn ang="0">
                    <a:pos x="0" y="1"/>
                  </a:cxn>
                  <a:cxn ang="0">
                    <a:pos x="1" y="0"/>
                  </a:cxn>
                </a:cxnLst>
                <a:rect l="0" t="0" r="r" b="b"/>
                <a:pathLst>
                  <a:path w="3" h="4">
                    <a:moveTo>
                      <a:pt x="1" y="0"/>
                    </a:moveTo>
                    <a:cubicBezTo>
                      <a:pt x="1" y="1"/>
                      <a:pt x="2" y="1"/>
                      <a:pt x="2" y="1"/>
                    </a:cubicBezTo>
                    <a:cubicBezTo>
                      <a:pt x="2" y="1"/>
                      <a:pt x="2" y="1"/>
                      <a:pt x="2" y="1"/>
                    </a:cubicBezTo>
                    <a:cubicBezTo>
                      <a:pt x="3" y="1"/>
                      <a:pt x="3" y="2"/>
                      <a:pt x="3" y="3"/>
                    </a:cubicBezTo>
                    <a:cubicBezTo>
                      <a:pt x="3" y="4"/>
                      <a:pt x="2" y="4"/>
                      <a:pt x="1" y="4"/>
                    </a:cubicBezTo>
                    <a:cubicBezTo>
                      <a:pt x="1" y="4"/>
                      <a:pt x="1" y="4"/>
                      <a:pt x="1" y="3"/>
                    </a:cubicBezTo>
                    <a:cubicBezTo>
                      <a:pt x="1" y="2"/>
                      <a:pt x="0" y="2"/>
                      <a:pt x="0" y="1"/>
                    </a:cubicBezTo>
                    <a:cubicBezTo>
                      <a:pt x="0" y="0"/>
                      <a:pt x="0" y="0"/>
                      <a:pt x="1" y="0"/>
                    </a:cubicBezTo>
                    <a:close/>
                  </a:path>
                </a:pathLst>
              </a:custGeom>
              <a:solidFill>
                <a:srgbClr val="79A529"/>
              </a:solidFill>
              <a:ln w="9525">
                <a:noFill/>
                <a:round/>
                <a:headEnd/>
                <a:tailEnd/>
              </a:ln>
            </p:spPr>
            <p:txBody>
              <a:bodyPr/>
              <a:lstStyle/>
              <a:p>
                <a:pPr>
                  <a:defRPr/>
                </a:pPr>
                <a:endParaRPr lang="es-MX">
                  <a:latin typeface="Arial" charset="0"/>
                  <a:cs typeface="Arial" charset="0"/>
                </a:endParaRPr>
              </a:p>
            </p:txBody>
          </p:sp>
          <p:sp>
            <p:nvSpPr>
              <p:cNvPr id="1684" name="Freeform 660"/>
              <p:cNvSpPr>
                <a:spLocks/>
              </p:cNvSpPr>
              <p:nvPr/>
            </p:nvSpPr>
            <p:spPr bwMode="auto">
              <a:xfrm>
                <a:off x="4529" y="1391"/>
                <a:ext cx="55" cy="50"/>
              </a:xfrm>
              <a:custGeom>
                <a:avLst/>
                <a:gdLst/>
                <a:ahLst/>
                <a:cxnLst>
                  <a:cxn ang="0">
                    <a:pos x="13" y="1"/>
                  </a:cxn>
                  <a:cxn ang="0">
                    <a:pos x="1" y="14"/>
                  </a:cxn>
                  <a:cxn ang="0">
                    <a:pos x="8" y="12"/>
                  </a:cxn>
                  <a:cxn ang="0">
                    <a:pos x="14" y="4"/>
                  </a:cxn>
                  <a:cxn ang="0">
                    <a:pos x="16" y="0"/>
                  </a:cxn>
                  <a:cxn ang="0">
                    <a:pos x="11" y="5"/>
                  </a:cxn>
                  <a:cxn ang="0">
                    <a:pos x="11" y="4"/>
                  </a:cxn>
                  <a:cxn ang="0">
                    <a:pos x="14" y="0"/>
                  </a:cxn>
                  <a:cxn ang="0">
                    <a:pos x="12" y="1"/>
                  </a:cxn>
                  <a:cxn ang="0">
                    <a:pos x="13" y="1"/>
                  </a:cxn>
                </a:cxnLst>
                <a:rect l="0" t="0" r="r" b="b"/>
                <a:pathLst>
                  <a:path w="16" h="15">
                    <a:moveTo>
                      <a:pt x="13" y="1"/>
                    </a:moveTo>
                    <a:cubicBezTo>
                      <a:pt x="8" y="4"/>
                      <a:pt x="0" y="8"/>
                      <a:pt x="1" y="14"/>
                    </a:cubicBezTo>
                    <a:cubicBezTo>
                      <a:pt x="4" y="12"/>
                      <a:pt x="8" y="15"/>
                      <a:pt x="8" y="12"/>
                    </a:cubicBezTo>
                    <a:cubicBezTo>
                      <a:pt x="9" y="9"/>
                      <a:pt x="11" y="7"/>
                      <a:pt x="14" y="4"/>
                    </a:cubicBezTo>
                    <a:cubicBezTo>
                      <a:pt x="15" y="3"/>
                      <a:pt x="16" y="2"/>
                      <a:pt x="16" y="0"/>
                    </a:cubicBezTo>
                    <a:cubicBezTo>
                      <a:pt x="15" y="2"/>
                      <a:pt x="13" y="5"/>
                      <a:pt x="11" y="5"/>
                    </a:cubicBezTo>
                    <a:cubicBezTo>
                      <a:pt x="11" y="5"/>
                      <a:pt x="11" y="4"/>
                      <a:pt x="11" y="4"/>
                    </a:cubicBezTo>
                    <a:cubicBezTo>
                      <a:pt x="12" y="3"/>
                      <a:pt x="14" y="2"/>
                      <a:pt x="14" y="0"/>
                    </a:cubicBezTo>
                    <a:cubicBezTo>
                      <a:pt x="13" y="0"/>
                      <a:pt x="13" y="1"/>
                      <a:pt x="12" y="1"/>
                    </a:cubicBezTo>
                    <a:cubicBezTo>
                      <a:pt x="12" y="1"/>
                      <a:pt x="13" y="1"/>
                      <a:pt x="13" y="1"/>
                    </a:cubicBezTo>
                    <a:close/>
                  </a:path>
                </a:pathLst>
              </a:custGeom>
              <a:solidFill>
                <a:srgbClr val="79A529"/>
              </a:solidFill>
              <a:ln w="9525">
                <a:noFill/>
                <a:round/>
                <a:headEnd/>
                <a:tailEnd/>
              </a:ln>
            </p:spPr>
            <p:txBody>
              <a:bodyPr/>
              <a:lstStyle/>
              <a:p>
                <a:pPr>
                  <a:defRPr/>
                </a:pPr>
                <a:endParaRPr lang="es-MX">
                  <a:latin typeface="Arial" charset="0"/>
                  <a:cs typeface="Arial" charset="0"/>
                </a:endParaRPr>
              </a:p>
            </p:txBody>
          </p:sp>
          <p:sp>
            <p:nvSpPr>
              <p:cNvPr id="1685" name="Oval 661"/>
              <p:cNvSpPr>
                <a:spLocks noChangeArrowheads="1"/>
              </p:cNvSpPr>
              <p:nvPr/>
            </p:nvSpPr>
            <p:spPr bwMode="auto">
              <a:xfrm>
                <a:off x="4566" y="1396"/>
                <a:ext cx="14" cy="9"/>
              </a:xfrm>
              <a:prstGeom prst="ellipse">
                <a:avLst/>
              </a:prstGeom>
              <a:solidFill>
                <a:srgbClr val="F16900"/>
              </a:solidFill>
              <a:ln w="9525">
                <a:noFill/>
                <a:round/>
                <a:headEnd/>
                <a:tailEnd/>
              </a:ln>
            </p:spPr>
            <p:txBody>
              <a:bodyPr/>
              <a:lstStyle/>
              <a:p>
                <a:pPr>
                  <a:defRPr/>
                </a:pPr>
                <a:endParaRPr lang="es-MX">
                  <a:latin typeface="Arial" charset="0"/>
                  <a:cs typeface="Arial" charset="0"/>
                </a:endParaRPr>
              </a:p>
            </p:txBody>
          </p:sp>
          <p:sp>
            <p:nvSpPr>
              <p:cNvPr id="1686" name="Freeform 662"/>
              <p:cNvSpPr>
                <a:spLocks/>
              </p:cNvSpPr>
              <p:nvPr/>
            </p:nvSpPr>
            <p:spPr bwMode="auto">
              <a:xfrm>
                <a:off x="4571" y="1400"/>
                <a:ext cx="9" cy="5"/>
              </a:xfrm>
              <a:custGeom>
                <a:avLst/>
                <a:gdLst/>
                <a:ahLst/>
                <a:cxnLst>
                  <a:cxn ang="0">
                    <a:pos x="0" y="0"/>
                  </a:cxn>
                  <a:cxn ang="0">
                    <a:pos x="0" y="0"/>
                  </a:cxn>
                  <a:cxn ang="0">
                    <a:pos x="1" y="1"/>
                  </a:cxn>
                  <a:cxn ang="0">
                    <a:pos x="1" y="0"/>
                  </a:cxn>
                  <a:cxn ang="0">
                    <a:pos x="0" y="0"/>
                  </a:cxn>
                  <a:cxn ang="0">
                    <a:pos x="0" y="0"/>
                  </a:cxn>
                </a:cxnLst>
                <a:rect l="0" t="0" r="r" b="b"/>
                <a:pathLst>
                  <a:path w="2" h="1">
                    <a:moveTo>
                      <a:pt x="0" y="0"/>
                    </a:moveTo>
                    <a:cubicBezTo>
                      <a:pt x="0" y="0"/>
                      <a:pt x="0" y="0"/>
                      <a:pt x="0" y="0"/>
                    </a:cubicBezTo>
                    <a:cubicBezTo>
                      <a:pt x="0" y="1"/>
                      <a:pt x="1" y="1"/>
                      <a:pt x="1" y="1"/>
                    </a:cubicBezTo>
                    <a:cubicBezTo>
                      <a:pt x="1" y="1"/>
                      <a:pt x="2" y="0"/>
                      <a:pt x="1" y="0"/>
                    </a:cubicBezTo>
                    <a:cubicBezTo>
                      <a:pt x="1" y="0"/>
                      <a:pt x="1" y="1"/>
                      <a:pt x="0" y="0"/>
                    </a:cubicBezTo>
                    <a:cubicBezTo>
                      <a:pt x="0" y="0"/>
                      <a:pt x="0" y="0"/>
                      <a:pt x="0" y="0"/>
                    </a:cubicBezTo>
                    <a:close/>
                  </a:path>
                </a:pathLst>
              </a:custGeom>
              <a:solidFill>
                <a:srgbClr val="674B1D"/>
              </a:solidFill>
              <a:ln w="9525">
                <a:noFill/>
                <a:round/>
                <a:headEnd/>
                <a:tailEnd/>
              </a:ln>
            </p:spPr>
            <p:txBody>
              <a:bodyPr/>
              <a:lstStyle/>
              <a:p>
                <a:pPr>
                  <a:defRPr/>
                </a:pPr>
                <a:endParaRPr lang="es-MX">
                  <a:latin typeface="Arial" charset="0"/>
                  <a:cs typeface="Arial" charset="0"/>
                </a:endParaRPr>
              </a:p>
            </p:txBody>
          </p:sp>
          <p:sp>
            <p:nvSpPr>
              <p:cNvPr id="1687" name="Oval 663"/>
              <p:cNvSpPr>
                <a:spLocks noChangeArrowheads="1"/>
              </p:cNvSpPr>
              <p:nvPr/>
            </p:nvSpPr>
            <p:spPr bwMode="auto">
              <a:xfrm>
                <a:off x="4571" y="1396"/>
                <a:ext cx="5" cy="5"/>
              </a:xfrm>
              <a:prstGeom prst="ellipse">
                <a:avLst/>
              </a:prstGeom>
              <a:solidFill>
                <a:srgbClr val="24211D"/>
              </a:solidFill>
              <a:ln w="9525">
                <a:noFill/>
                <a:round/>
                <a:headEnd/>
                <a:tailEnd/>
              </a:ln>
            </p:spPr>
            <p:txBody>
              <a:bodyPr/>
              <a:lstStyle/>
              <a:p>
                <a:pPr>
                  <a:defRPr/>
                </a:pPr>
                <a:endParaRPr lang="es-MX">
                  <a:latin typeface="Arial" charset="0"/>
                  <a:cs typeface="Arial" charset="0"/>
                </a:endParaRPr>
              </a:p>
            </p:txBody>
          </p:sp>
          <p:sp>
            <p:nvSpPr>
              <p:cNvPr id="1688" name="Oval 664"/>
              <p:cNvSpPr>
                <a:spLocks noChangeArrowheads="1"/>
              </p:cNvSpPr>
              <p:nvPr/>
            </p:nvSpPr>
            <p:spPr bwMode="auto">
              <a:xfrm>
                <a:off x="4575" y="1396"/>
                <a:ext cx="5" cy="5"/>
              </a:xfrm>
              <a:prstGeom prst="ellipse">
                <a:avLst/>
              </a:prstGeom>
              <a:solidFill>
                <a:srgbClr val="FFFFFF"/>
              </a:solidFill>
              <a:ln w="9525">
                <a:noFill/>
                <a:round/>
                <a:headEnd/>
                <a:tailEnd/>
              </a:ln>
            </p:spPr>
            <p:txBody>
              <a:bodyPr/>
              <a:lstStyle/>
              <a:p>
                <a:pPr>
                  <a:defRPr/>
                </a:pPr>
                <a:endParaRPr lang="es-MX">
                  <a:latin typeface="Arial" charset="0"/>
                  <a:cs typeface="Arial" charset="0"/>
                </a:endParaRPr>
              </a:p>
            </p:txBody>
          </p:sp>
          <p:sp>
            <p:nvSpPr>
              <p:cNvPr id="1689" name="Freeform 665"/>
              <p:cNvSpPr>
                <a:spLocks/>
              </p:cNvSpPr>
              <p:nvPr/>
            </p:nvSpPr>
            <p:spPr bwMode="auto">
              <a:xfrm>
                <a:off x="4538" y="1450"/>
                <a:ext cx="5" cy="14"/>
              </a:xfrm>
              <a:custGeom>
                <a:avLst/>
                <a:gdLst/>
                <a:ahLst/>
                <a:cxnLst>
                  <a:cxn ang="0">
                    <a:pos x="1" y="4"/>
                  </a:cxn>
                  <a:cxn ang="0">
                    <a:pos x="1" y="3"/>
                  </a:cxn>
                  <a:cxn ang="0">
                    <a:pos x="0" y="0"/>
                  </a:cxn>
                  <a:cxn ang="0">
                    <a:pos x="1" y="1"/>
                  </a:cxn>
                  <a:cxn ang="0">
                    <a:pos x="1" y="4"/>
                  </a:cxn>
                </a:cxnLst>
                <a:rect l="0" t="0" r="r" b="b"/>
                <a:pathLst>
                  <a:path w="2" h="4">
                    <a:moveTo>
                      <a:pt x="1" y="4"/>
                    </a:moveTo>
                    <a:cubicBezTo>
                      <a:pt x="1" y="4"/>
                      <a:pt x="1" y="3"/>
                      <a:pt x="1" y="3"/>
                    </a:cubicBezTo>
                    <a:cubicBezTo>
                      <a:pt x="0" y="2"/>
                      <a:pt x="0" y="1"/>
                      <a:pt x="0" y="0"/>
                    </a:cubicBezTo>
                    <a:cubicBezTo>
                      <a:pt x="0" y="0"/>
                      <a:pt x="2" y="0"/>
                      <a:pt x="1" y="1"/>
                    </a:cubicBezTo>
                    <a:cubicBezTo>
                      <a:pt x="0" y="2"/>
                      <a:pt x="1" y="4"/>
                      <a:pt x="1" y="4"/>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90" name="Freeform 666"/>
              <p:cNvSpPr>
                <a:spLocks/>
              </p:cNvSpPr>
              <p:nvPr/>
            </p:nvSpPr>
            <p:spPr bwMode="auto">
              <a:xfrm>
                <a:off x="4529" y="1437"/>
                <a:ext cx="9" cy="14"/>
              </a:xfrm>
              <a:custGeom>
                <a:avLst/>
                <a:gdLst/>
                <a:ahLst/>
                <a:cxnLst>
                  <a:cxn ang="0">
                    <a:pos x="0" y="0"/>
                  </a:cxn>
                  <a:cxn ang="0">
                    <a:pos x="0" y="0"/>
                  </a:cxn>
                  <a:cxn ang="0">
                    <a:pos x="0" y="2"/>
                  </a:cxn>
                  <a:cxn ang="0">
                    <a:pos x="0" y="2"/>
                  </a:cxn>
                  <a:cxn ang="0">
                    <a:pos x="2" y="5"/>
                  </a:cxn>
                  <a:cxn ang="0">
                    <a:pos x="2" y="4"/>
                  </a:cxn>
                  <a:cxn ang="0">
                    <a:pos x="1" y="4"/>
                  </a:cxn>
                  <a:cxn ang="0">
                    <a:pos x="0" y="2"/>
                  </a:cxn>
                  <a:cxn ang="0">
                    <a:pos x="0" y="0"/>
                  </a:cxn>
                </a:cxnLst>
                <a:rect l="0" t="0" r="r" b="b"/>
                <a:pathLst>
                  <a:path w="3" h="5">
                    <a:moveTo>
                      <a:pt x="0" y="0"/>
                    </a:moveTo>
                    <a:cubicBezTo>
                      <a:pt x="0" y="0"/>
                      <a:pt x="0" y="0"/>
                      <a:pt x="0" y="0"/>
                    </a:cubicBezTo>
                    <a:cubicBezTo>
                      <a:pt x="0" y="1"/>
                      <a:pt x="0" y="1"/>
                      <a:pt x="0" y="2"/>
                    </a:cubicBezTo>
                    <a:cubicBezTo>
                      <a:pt x="0" y="2"/>
                      <a:pt x="0" y="2"/>
                      <a:pt x="0" y="2"/>
                    </a:cubicBezTo>
                    <a:cubicBezTo>
                      <a:pt x="1" y="4"/>
                      <a:pt x="1" y="5"/>
                      <a:pt x="2" y="5"/>
                    </a:cubicBezTo>
                    <a:cubicBezTo>
                      <a:pt x="2" y="5"/>
                      <a:pt x="3" y="4"/>
                      <a:pt x="2" y="4"/>
                    </a:cubicBezTo>
                    <a:cubicBezTo>
                      <a:pt x="2" y="4"/>
                      <a:pt x="2" y="5"/>
                      <a:pt x="1" y="4"/>
                    </a:cubicBezTo>
                    <a:cubicBezTo>
                      <a:pt x="1" y="3"/>
                      <a:pt x="0" y="2"/>
                      <a:pt x="0" y="2"/>
                    </a:cubicBezTo>
                    <a:cubicBezTo>
                      <a:pt x="0" y="2"/>
                      <a:pt x="0" y="0"/>
                      <a:pt x="0" y="0"/>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91" name="Freeform 667"/>
              <p:cNvSpPr>
                <a:spLocks/>
              </p:cNvSpPr>
              <p:nvPr/>
            </p:nvSpPr>
            <p:spPr bwMode="auto">
              <a:xfrm>
                <a:off x="4538" y="1437"/>
                <a:ext cx="9" cy="14"/>
              </a:xfrm>
              <a:custGeom>
                <a:avLst/>
                <a:gdLst/>
                <a:ahLst/>
                <a:cxnLst>
                  <a:cxn ang="0">
                    <a:pos x="3" y="2"/>
                  </a:cxn>
                  <a:cxn ang="0">
                    <a:pos x="0" y="1"/>
                  </a:cxn>
                  <a:cxn ang="0">
                    <a:pos x="2" y="0"/>
                  </a:cxn>
                  <a:cxn ang="0">
                    <a:pos x="1" y="2"/>
                  </a:cxn>
                  <a:cxn ang="0">
                    <a:pos x="3" y="2"/>
                  </a:cxn>
                </a:cxnLst>
                <a:rect l="0" t="0" r="r" b="b"/>
                <a:pathLst>
                  <a:path w="3" h="3">
                    <a:moveTo>
                      <a:pt x="3" y="2"/>
                    </a:moveTo>
                    <a:cubicBezTo>
                      <a:pt x="2" y="3"/>
                      <a:pt x="0" y="2"/>
                      <a:pt x="0" y="1"/>
                    </a:cubicBezTo>
                    <a:cubicBezTo>
                      <a:pt x="1" y="0"/>
                      <a:pt x="1" y="0"/>
                      <a:pt x="2" y="0"/>
                    </a:cubicBezTo>
                    <a:cubicBezTo>
                      <a:pt x="2" y="0"/>
                      <a:pt x="0" y="1"/>
                      <a:pt x="1" y="2"/>
                    </a:cubicBezTo>
                    <a:cubicBezTo>
                      <a:pt x="2" y="3"/>
                      <a:pt x="3" y="2"/>
                      <a:pt x="3" y="2"/>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92" name="Freeform 668"/>
              <p:cNvSpPr>
                <a:spLocks/>
              </p:cNvSpPr>
              <p:nvPr/>
            </p:nvSpPr>
            <p:spPr bwMode="auto">
              <a:xfrm>
                <a:off x="4538" y="1450"/>
                <a:ext cx="9" cy="5"/>
              </a:xfrm>
              <a:custGeom>
                <a:avLst/>
                <a:gdLst/>
                <a:ahLst/>
                <a:cxnLst>
                  <a:cxn ang="0">
                    <a:pos x="2" y="2"/>
                  </a:cxn>
                  <a:cxn ang="0">
                    <a:pos x="1" y="2"/>
                  </a:cxn>
                  <a:cxn ang="0">
                    <a:pos x="0" y="0"/>
                  </a:cxn>
                  <a:cxn ang="0">
                    <a:pos x="1" y="1"/>
                  </a:cxn>
                  <a:cxn ang="0">
                    <a:pos x="2" y="2"/>
                  </a:cxn>
                </a:cxnLst>
                <a:rect l="0" t="0" r="r" b="b"/>
                <a:pathLst>
                  <a:path w="2" h="2">
                    <a:moveTo>
                      <a:pt x="2" y="2"/>
                    </a:moveTo>
                    <a:cubicBezTo>
                      <a:pt x="1" y="2"/>
                      <a:pt x="1" y="2"/>
                      <a:pt x="1" y="2"/>
                    </a:cubicBezTo>
                    <a:cubicBezTo>
                      <a:pt x="0" y="1"/>
                      <a:pt x="0" y="1"/>
                      <a:pt x="0" y="0"/>
                    </a:cubicBezTo>
                    <a:cubicBezTo>
                      <a:pt x="0" y="0"/>
                      <a:pt x="0" y="2"/>
                      <a:pt x="1" y="1"/>
                    </a:cubicBezTo>
                    <a:cubicBezTo>
                      <a:pt x="1" y="1"/>
                      <a:pt x="2" y="2"/>
                      <a:pt x="2" y="2"/>
                    </a:cubicBezTo>
                    <a:close/>
                  </a:path>
                </a:pathLst>
              </a:custGeom>
              <a:solidFill>
                <a:srgbClr val="FCFD85"/>
              </a:solidFill>
              <a:ln w="9525">
                <a:noFill/>
                <a:round/>
                <a:headEnd/>
                <a:tailEnd/>
              </a:ln>
            </p:spPr>
            <p:txBody>
              <a:bodyPr/>
              <a:lstStyle/>
              <a:p>
                <a:pPr>
                  <a:defRPr/>
                </a:pPr>
                <a:endParaRPr lang="es-MX">
                  <a:latin typeface="Arial" charset="0"/>
                  <a:cs typeface="Arial" charset="0"/>
                </a:endParaRPr>
              </a:p>
            </p:txBody>
          </p:sp>
          <p:sp>
            <p:nvSpPr>
              <p:cNvPr id="1693" name="Freeform 669"/>
              <p:cNvSpPr>
                <a:spLocks/>
              </p:cNvSpPr>
              <p:nvPr/>
            </p:nvSpPr>
            <p:spPr bwMode="auto">
              <a:xfrm>
                <a:off x="4529" y="1391"/>
                <a:ext cx="51" cy="46"/>
              </a:xfrm>
              <a:custGeom>
                <a:avLst/>
                <a:gdLst/>
                <a:ahLst/>
                <a:cxnLst>
                  <a:cxn ang="0">
                    <a:pos x="12" y="1"/>
                  </a:cxn>
                  <a:cxn ang="0">
                    <a:pos x="14" y="0"/>
                  </a:cxn>
                  <a:cxn ang="0">
                    <a:pos x="11" y="2"/>
                  </a:cxn>
                  <a:cxn ang="0">
                    <a:pos x="1" y="13"/>
                  </a:cxn>
                  <a:cxn ang="0">
                    <a:pos x="1" y="14"/>
                  </a:cxn>
                  <a:cxn ang="0">
                    <a:pos x="13" y="1"/>
                  </a:cxn>
                  <a:cxn ang="0">
                    <a:pos x="12" y="1"/>
                  </a:cxn>
                </a:cxnLst>
                <a:rect l="0" t="0" r="r" b="b"/>
                <a:pathLst>
                  <a:path w="14" h="14">
                    <a:moveTo>
                      <a:pt x="12" y="1"/>
                    </a:moveTo>
                    <a:cubicBezTo>
                      <a:pt x="13" y="1"/>
                      <a:pt x="13" y="0"/>
                      <a:pt x="14" y="0"/>
                    </a:cubicBezTo>
                    <a:cubicBezTo>
                      <a:pt x="14" y="0"/>
                      <a:pt x="13" y="1"/>
                      <a:pt x="11" y="2"/>
                    </a:cubicBezTo>
                    <a:cubicBezTo>
                      <a:pt x="11" y="2"/>
                      <a:pt x="1" y="8"/>
                      <a:pt x="1" y="13"/>
                    </a:cubicBezTo>
                    <a:cubicBezTo>
                      <a:pt x="1" y="13"/>
                      <a:pt x="1" y="14"/>
                      <a:pt x="1" y="14"/>
                    </a:cubicBezTo>
                    <a:cubicBezTo>
                      <a:pt x="0" y="8"/>
                      <a:pt x="8" y="4"/>
                      <a:pt x="13" y="1"/>
                    </a:cubicBezTo>
                    <a:cubicBezTo>
                      <a:pt x="13" y="1"/>
                      <a:pt x="12" y="1"/>
                      <a:pt x="12" y="1"/>
                    </a:cubicBezTo>
                    <a:close/>
                  </a:path>
                </a:pathLst>
              </a:custGeom>
              <a:solidFill>
                <a:srgbClr val="FCFD85"/>
              </a:solidFill>
              <a:ln w="9525">
                <a:noFill/>
                <a:round/>
                <a:headEnd/>
                <a:tailEnd/>
              </a:ln>
            </p:spPr>
            <p:txBody>
              <a:bodyPr/>
              <a:lstStyle/>
              <a:p>
                <a:pPr>
                  <a:defRPr/>
                </a:pPr>
                <a:endParaRPr lang="es-MX">
                  <a:latin typeface="Arial" charset="0"/>
                  <a:cs typeface="Arial" charset="0"/>
                </a:endParaRPr>
              </a:p>
            </p:txBody>
          </p:sp>
          <p:sp>
            <p:nvSpPr>
              <p:cNvPr id="1694" name="Freeform 670"/>
              <p:cNvSpPr>
                <a:spLocks/>
              </p:cNvSpPr>
              <p:nvPr/>
            </p:nvSpPr>
            <p:spPr bwMode="auto">
              <a:xfrm>
                <a:off x="4561" y="1373"/>
                <a:ext cx="46" cy="78"/>
              </a:xfrm>
              <a:custGeom>
                <a:avLst/>
                <a:gdLst/>
                <a:ahLst/>
                <a:cxnLst>
                  <a:cxn ang="0">
                    <a:pos x="1" y="22"/>
                  </a:cxn>
                  <a:cxn ang="0">
                    <a:pos x="1" y="18"/>
                  </a:cxn>
                  <a:cxn ang="0">
                    <a:pos x="9" y="3"/>
                  </a:cxn>
                  <a:cxn ang="0">
                    <a:pos x="11" y="1"/>
                  </a:cxn>
                  <a:cxn ang="0">
                    <a:pos x="13" y="2"/>
                  </a:cxn>
                  <a:cxn ang="0">
                    <a:pos x="11" y="1"/>
                  </a:cxn>
                  <a:cxn ang="0">
                    <a:pos x="9" y="3"/>
                  </a:cxn>
                  <a:cxn ang="0">
                    <a:pos x="2" y="18"/>
                  </a:cxn>
                  <a:cxn ang="0">
                    <a:pos x="1" y="22"/>
                  </a:cxn>
                  <a:cxn ang="0">
                    <a:pos x="1" y="22"/>
                  </a:cxn>
                </a:cxnLst>
                <a:rect l="0" t="0" r="r" b="b"/>
                <a:pathLst>
                  <a:path w="13" h="22">
                    <a:moveTo>
                      <a:pt x="1" y="22"/>
                    </a:moveTo>
                    <a:cubicBezTo>
                      <a:pt x="0" y="21"/>
                      <a:pt x="0" y="19"/>
                      <a:pt x="1" y="18"/>
                    </a:cubicBezTo>
                    <a:cubicBezTo>
                      <a:pt x="6" y="14"/>
                      <a:pt x="7" y="8"/>
                      <a:pt x="9" y="3"/>
                    </a:cubicBezTo>
                    <a:cubicBezTo>
                      <a:pt x="9" y="2"/>
                      <a:pt x="10" y="0"/>
                      <a:pt x="11" y="1"/>
                    </a:cubicBezTo>
                    <a:cubicBezTo>
                      <a:pt x="12" y="1"/>
                      <a:pt x="13" y="1"/>
                      <a:pt x="13" y="2"/>
                    </a:cubicBezTo>
                    <a:cubicBezTo>
                      <a:pt x="13" y="2"/>
                      <a:pt x="12" y="1"/>
                      <a:pt x="11" y="1"/>
                    </a:cubicBezTo>
                    <a:cubicBezTo>
                      <a:pt x="11" y="1"/>
                      <a:pt x="10" y="1"/>
                      <a:pt x="9" y="3"/>
                    </a:cubicBezTo>
                    <a:cubicBezTo>
                      <a:pt x="9" y="3"/>
                      <a:pt x="5" y="16"/>
                      <a:pt x="2" y="18"/>
                    </a:cubicBezTo>
                    <a:cubicBezTo>
                      <a:pt x="2" y="18"/>
                      <a:pt x="0" y="19"/>
                      <a:pt x="1" y="22"/>
                    </a:cubicBezTo>
                    <a:cubicBezTo>
                      <a:pt x="1" y="22"/>
                      <a:pt x="1" y="22"/>
                      <a:pt x="1" y="22"/>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695" name="Freeform 671"/>
              <p:cNvSpPr>
                <a:spLocks/>
              </p:cNvSpPr>
              <p:nvPr/>
            </p:nvSpPr>
            <p:spPr bwMode="auto">
              <a:xfrm>
                <a:off x="4635" y="1496"/>
                <a:ext cx="78" cy="100"/>
              </a:xfrm>
              <a:custGeom>
                <a:avLst/>
                <a:gdLst/>
                <a:ahLst/>
                <a:cxnLst>
                  <a:cxn ang="0">
                    <a:pos x="0" y="0"/>
                  </a:cxn>
                  <a:cxn ang="0">
                    <a:pos x="0" y="0"/>
                  </a:cxn>
                  <a:cxn ang="0">
                    <a:pos x="11" y="28"/>
                  </a:cxn>
                  <a:cxn ang="0">
                    <a:pos x="11" y="29"/>
                  </a:cxn>
                </a:cxnLst>
                <a:rect l="0" t="0" r="r" b="b"/>
                <a:pathLst>
                  <a:path w="22" h="29">
                    <a:moveTo>
                      <a:pt x="0" y="0"/>
                    </a:moveTo>
                    <a:cubicBezTo>
                      <a:pt x="0" y="0"/>
                      <a:pt x="0" y="0"/>
                      <a:pt x="0" y="0"/>
                    </a:cubicBezTo>
                    <a:cubicBezTo>
                      <a:pt x="0" y="0"/>
                      <a:pt x="22" y="10"/>
                      <a:pt x="11" y="28"/>
                    </a:cubicBezTo>
                    <a:cubicBezTo>
                      <a:pt x="11" y="28"/>
                      <a:pt x="11" y="29"/>
                      <a:pt x="11" y="29"/>
                    </a:cubicBezTo>
                  </a:path>
                </a:pathLst>
              </a:custGeom>
              <a:noFill/>
              <a:ln w="0">
                <a:solidFill>
                  <a:srgbClr val="79501A"/>
                </a:solidFill>
                <a:prstDash val="solid"/>
                <a:round/>
                <a:headEnd/>
                <a:tailEnd/>
              </a:ln>
            </p:spPr>
            <p:txBody>
              <a:bodyPr/>
              <a:lstStyle/>
              <a:p>
                <a:pPr>
                  <a:defRPr/>
                </a:pPr>
                <a:endParaRPr lang="es-MX">
                  <a:latin typeface="Arial" charset="0"/>
                  <a:cs typeface="Arial" charset="0"/>
                </a:endParaRPr>
              </a:p>
            </p:txBody>
          </p:sp>
          <p:sp>
            <p:nvSpPr>
              <p:cNvPr id="1696" name="Freeform 672"/>
              <p:cNvSpPr>
                <a:spLocks/>
              </p:cNvSpPr>
              <p:nvPr/>
            </p:nvSpPr>
            <p:spPr bwMode="auto">
              <a:xfrm>
                <a:off x="4676" y="1423"/>
                <a:ext cx="9" cy="14"/>
              </a:xfrm>
              <a:custGeom>
                <a:avLst/>
                <a:gdLst/>
                <a:ahLst/>
                <a:cxnLst>
                  <a:cxn ang="0">
                    <a:pos x="1" y="0"/>
                  </a:cxn>
                  <a:cxn ang="0">
                    <a:pos x="0" y="3"/>
                  </a:cxn>
                  <a:cxn ang="0">
                    <a:pos x="2" y="3"/>
                  </a:cxn>
                  <a:cxn ang="0">
                    <a:pos x="3" y="2"/>
                  </a:cxn>
                  <a:cxn ang="0">
                    <a:pos x="2" y="0"/>
                  </a:cxn>
                  <a:cxn ang="0">
                    <a:pos x="1" y="0"/>
                  </a:cxn>
                </a:cxnLst>
                <a:rect l="0" t="0" r="r" b="b"/>
                <a:pathLst>
                  <a:path w="3" h="4">
                    <a:moveTo>
                      <a:pt x="1" y="0"/>
                    </a:moveTo>
                    <a:cubicBezTo>
                      <a:pt x="1" y="1"/>
                      <a:pt x="0" y="2"/>
                      <a:pt x="0" y="3"/>
                    </a:cubicBezTo>
                    <a:cubicBezTo>
                      <a:pt x="0" y="4"/>
                      <a:pt x="2" y="4"/>
                      <a:pt x="2" y="3"/>
                    </a:cubicBezTo>
                    <a:cubicBezTo>
                      <a:pt x="3" y="3"/>
                      <a:pt x="3" y="3"/>
                      <a:pt x="3" y="2"/>
                    </a:cubicBezTo>
                    <a:cubicBezTo>
                      <a:pt x="3" y="1"/>
                      <a:pt x="3" y="0"/>
                      <a:pt x="2" y="0"/>
                    </a:cubicBezTo>
                    <a:cubicBezTo>
                      <a:pt x="2" y="0"/>
                      <a:pt x="1" y="0"/>
                      <a:pt x="1" y="0"/>
                    </a:cubicBezTo>
                    <a:close/>
                  </a:path>
                </a:pathLst>
              </a:custGeom>
              <a:solidFill>
                <a:srgbClr val="D77600"/>
              </a:solidFill>
              <a:ln w="9525">
                <a:noFill/>
                <a:round/>
                <a:headEnd/>
                <a:tailEnd/>
              </a:ln>
            </p:spPr>
            <p:txBody>
              <a:bodyPr/>
              <a:lstStyle/>
              <a:p>
                <a:pPr>
                  <a:defRPr/>
                </a:pPr>
                <a:endParaRPr lang="es-MX">
                  <a:latin typeface="Arial" charset="0"/>
                  <a:cs typeface="Arial" charset="0"/>
                </a:endParaRPr>
              </a:p>
            </p:txBody>
          </p:sp>
          <p:sp>
            <p:nvSpPr>
              <p:cNvPr id="1697" name="Freeform 673"/>
              <p:cNvSpPr>
                <a:spLocks/>
              </p:cNvSpPr>
              <p:nvPr/>
            </p:nvSpPr>
            <p:spPr bwMode="auto">
              <a:xfrm>
                <a:off x="4681" y="1423"/>
                <a:ext cx="5" cy="9"/>
              </a:xfrm>
              <a:custGeom>
                <a:avLst/>
                <a:gdLst/>
                <a:ahLst/>
                <a:cxnLst>
                  <a:cxn ang="0">
                    <a:pos x="1" y="0"/>
                  </a:cxn>
                  <a:cxn ang="0">
                    <a:pos x="0" y="1"/>
                  </a:cxn>
                  <a:cxn ang="0">
                    <a:pos x="1" y="2"/>
                  </a:cxn>
                  <a:cxn ang="0">
                    <a:pos x="1" y="3"/>
                  </a:cxn>
                  <a:cxn ang="0">
                    <a:pos x="1" y="3"/>
                  </a:cxn>
                  <a:cxn ang="0">
                    <a:pos x="2" y="1"/>
                  </a:cxn>
                  <a:cxn ang="0">
                    <a:pos x="1" y="0"/>
                  </a:cxn>
                </a:cxnLst>
                <a:rect l="0" t="0" r="r" b="b"/>
                <a:pathLst>
                  <a:path w="2" h="3">
                    <a:moveTo>
                      <a:pt x="1" y="0"/>
                    </a:moveTo>
                    <a:cubicBezTo>
                      <a:pt x="1" y="1"/>
                      <a:pt x="1" y="1"/>
                      <a:pt x="0" y="1"/>
                    </a:cubicBezTo>
                    <a:cubicBezTo>
                      <a:pt x="1" y="1"/>
                      <a:pt x="1" y="1"/>
                      <a:pt x="1" y="2"/>
                    </a:cubicBezTo>
                    <a:cubicBezTo>
                      <a:pt x="1" y="2"/>
                      <a:pt x="1" y="3"/>
                      <a:pt x="1" y="3"/>
                    </a:cubicBezTo>
                    <a:cubicBezTo>
                      <a:pt x="1" y="3"/>
                      <a:pt x="1" y="3"/>
                      <a:pt x="1" y="3"/>
                    </a:cubicBezTo>
                    <a:cubicBezTo>
                      <a:pt x="2" y="2"/>
                      <a:pt x="2" y="2"/>
                      <a:pt x="2" y="1"/>
                    </a:cubicBezTo>
                    <a:cubicBezTo>
                      <a:pt x="2" y="1"/>
                      <a:pt x="1" y="0"/>
                      <a:pt x="1" y="0"/>
                    </a:cubicBezTo>
                    <a:close/>
                  </a:path>
                </a:pathLst>
              </a:custGeom>
              <a:solidFill>
                <a:srgbClr val="F16900"/>
              </a:solidFill>
              <a:ln w="9525">
                <a:noFill/>
                <a:round/>
                <a:headEnd/>
                <a:tailEnd/>
              </a:ln>
            </p:spPr>
            <p:txBody>
              <a:bodyPr/>
              <a:lstStyle/>
              <a:p>
                <a:pPr>
                  <a:defRPr/>
                </a:pPr>
                <a:endParaRPr lang="es-MX">
                  <a:latin typeface="Arial" charset="0"/>
                  <a:cs typeface="Arial" charset="0"/>
                </a:endParaRPr>
              </a:p>
            </p:txBody>
          </p:sp>
          <p:sp>
            <p:nvSpPr>
              <p:cNvPr id="1698" name="Oval 674"/>
              <p:cNvSpPr>
                <a:spLocks noChangeArrowheads="1"/>
              </p:cNvSpPr>
              <p:nvPr/>
            </p:nvSpPr>
            <p:spPr bwMode="auto">
              <a:xfrm>
                <a:off x="4681" y="1423"/>
                <a:ext cx="0" cy="9"/>
              </a:xfrm>
              <a:prstGeom prst="ellipse">
                <a:avLst/>
              </a:prstGeom>
              <a:solidFill>
                <a:srgbClr val="24211D"/>
              </a:solidFill>
              <a:ln w="9525">
                <a:noFill/>
                <a:round/>
                <a:headEnd/>
                <a:tailEnd/>
              </a:ln>
            </p:spPr>
            <p:txBody>
              <a:bodyPr/>
              <a:lstStyle/>
              <a:p>
                <a:pPr>
                  <a:defRPr/>
                </a:pPr>
                <a:endParaRPr lang="es-MX">
                  <a:latin typeface="Arial" charset="0"/>
                  <a:cs typeface="Arial" charset="0"/>
                </a:endParaRPr>
              </a:p>
            </p:txBody>
          </p:sp>
          <p:sp>
            <p:nvSpPr>
              <p:cNvPr id="1699" name="Oval 675"/>
              <p:cNvSpPr>
                <a:spLocks noChangeArrowheads="1"/>
              </p:cNvSpPr>
              <p:nvPr/>
            </p:nvSpPr>
            <p:spPr bwMode="auto">
              <a:xfrm>
                <a:off x="4681" y="1428"/>
                <a:ext cx="0" cy="5"/>
              </a:xfrm>
              <a:prstGeom prst="ellipse">
                <a:avLst/>
              </a:prstGeom>
              <a:solidFill>
                <a:srgbClr val="FFFFFF"/>
              </a:solidFill>
              <a:ln w="9525">
                <a:noFill/>
                <a:round/>
                <a:headEnd/>
                <a:tailEnd/>
              </a:ln>
            </p:spPr>
            <p:txBody>
              <a:bodyPr/>
              <a:lstStyle/>
              <a:p>
                <a:pPr>
                  <a:defRPr/>
                </a:pPr>
                <a:endParaRPr lang="es-MX">
                  <a:latin typeface="Arial" charset="0"/>
                  <a:cs typeface="Arial" charset="0"/>
                </a:endParaRPr>
              </a:p>
            </p:txBody>
          </p:sp>
          <p:sp>
            <p:nvSpPr>
              <p:cNvPr id="1700" name="Freeform 676"/>
              <p:cNvSpPr>
                <a:spLocks/>
              </p:cNvSpPr>
              <p:nvPr/>
            </p:nvSpPr>
            <p:spPr bwMode="auto">
              <a:xfrm>
                <a:off x="5269" y="1615"/>
                <a:ext cx="55" cy="128"/>
              </a:xfrm>
              <a:custGeom>
                <a:avLst/>
                <a:gdLst/>
                <a:ahLst/>
                <a:cxnLst>
                  <a:cxn ang="0">
                    <a:pos x="2" y="0"/>
                  </a:cxn>
                  <a:cxn ang="0">
                    <a:pos x="7" y="1"/>
                  </a:cxn>
                  <a:cxn ang="0">
                    <a:pos x="9" y="37"/>
                  </a:cxn>
                  <a:cxn ang="0">
                    <a:pos x="2" y="0"/>
                  </a:cxn>
                </a:cxnLst>
                <a:rect l="0" t="0" r="r" b="b"/>
                <a:pathLst>
                  <a:path w="15" h="37">
                    <a:moveTo>
                      <a:pt x="2" y="0"/>
                    </a:moveTo>
                    <a:cubicBezTo>
                      <a:pt x="2" y="0"/>
                      <a:pt x="7" y="1"/>
                      <a:pt x="7" y="1"/>
                    </a:cubicBezTo>
                    <a:cubicBezTo>
                      <a:pt x="7" y="1"/>
                      <a:pt x="15" y="26"/>
                      <a:pt x="9" y="37"/>
                    </a:cubicBezTo>
                    <a:cubicBezTo>
                      <a:pt x="9" y="37"/>
                      <a:pt x="0" y="21"/>
                      <a:pt x="2"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01" name="Freeform 677"/>
              <p:cNvSpPr>
                <a:spLocks/>
              </p:cNvSpPr>
              <p:nvPr/>
            </p:nvSpPr>
            <p:spPr bwMode="auto">
              <a:xfrm>
                <a:off x="4823" y="1250"/>
                <a:ext cx="326" cy="137"/>
              </a:xfrm>
              <a:custGeom>
                <a:avLst/>
                <a:gdLst/>
                <a:ahLst/>
                <a:cxnLst>
                  <a:cxn ang="0">
                    <a:pos x="45" y="11"/>
                  </a:cxn>
                  <a:cxn ang="0">
                    <a:pos x="14" y="17"/>
                  </a:cxn>
                  <a:cxn ang="0">
                    <a:pos x="33" y="22"/>
                  </a:cxn>
                  <a:cxn ang="0">
                    <a:pos x="41" y="27"/>
                  </a:cxn>
                  <a:cxn ang="0">
                    <a:pos x="32" y="16"/>
                  </a:cxn>
                  <a:cxn ang="0">
                    <a:pos x="51" y="28"/>
                  </a:cxn>
                  <a:cxn ang="0">
                    <a:pos x="47" y="15"/>
                  </a:cxn>
                  <a:cxn ang="0">
                    <a:pos x="59" y="30"/>
                  </a:cxn>
                  <a:cxn ang="0">
                    <a:pos x="69" y="37"/>
                  </a:cxn>
                  <a:cxn ang="0">
                    <a:pos x="65" y="23"/>
                  </a:cxn>
                  <a:cxn ang="0">
                    <a:pos x="73" y="38"/>
                  </a:cxn>
                  <a:cxn ang="0">
                    <a:pos x="88" y="35"/>
                  </a:cxn>
                  <a:cxn ang="0">
                    <a:pos x="92" y="29"/>
                  </a:cxn>
                  <a:cxn ang="0">
                    <a:pos x="75" y="24"/>
                  </a:cxn>
                  <a:cxn ang="0">
                    <a:pos x="45" y="11"/>
                  </a:cxn>
                </a:cxnLst>
                <a:rect l="0" t="0" r="r" b="b"/>
                <a:pathLst>
                  <a:path w="92" h="39">
                    <a:moveTo>
                      <a:pt x="45" y="11"/>
                    </a:moveTo>
                    <a:cubicBezTo>
                      <a:pt x="45" y="11"/>
                      <a:pt x="0" y="0"/>
                      <a:pt x="14" y="17"/>
                    </a:cubicBezTo>
                    <a:cubicBezTo>
                      <a:pt x="14" y="17"/>
                      <a:pt x="20" y="19"/>
                      <a:pt x="33" y="22"/>
                    </a:cubicBezTo>
                    <a:cubicBezTo>
                      <a:pt x="33" y="22"/>
                      <a:pt x="33" y="18"/>
                      <a:pt x="41" y="27"/>
                    </a:cubicBezTo>
                    <a:cubicBezTo>
                      <a:pt x="41" y="27"/>
                      <a:pt x="43" y="20"/>
                      <a:pt x="32" y="16"/>
                    </a:cubicBezTo>
                    <a:cubicBezTo>
                      <a:pt x="32" y="16"/>
                      <a:pt x="40" y="13"/>
                      <a:pt x="51" y="28"/>
                    </a:cubicBezTo>
                    <a:cubicBezTo>
                      <a:pt x="51" y="28"/>
                      <a:pt x="52" y="20"/>
                      <a:pt x="47" y="15"/>
                    </a:cubicBezTo>
                    <a:cubicBezTo>
                      <a:pt x="47" y="15"/>
                      <a:pt x="48" y="11"/>
                      <a:pt x="59" y="30"/>
                    </a:cubicBezTo>
                    <a:cubicBezTo>
                      <a:pt x="59" y="30"/>
                      <a:pt x="65" y="37"/>
                      <a:pt x="69" y="37"/>
                    </a:cubicBezTo>
                    <a:cubicBezTo>
                      <a:pt x="69" y="37"/>
                      <a:pt x="71" y="28"/>
                      <a:pt x="65" y="23"/>
                    </a:cubicBezTo>
                    <a:cubicBezTo>
                      <a:pt x="65" y="23"/>
                      <a:pt x="72" y="24"/>
                      <a:pt x="73" y="38"/>
                    </a:cubicBezTo>
                    <a:cubicBezTo>
                      <a:pt x="73" y="38"/>
                      <a:pt x="83" y="39"/>
                      <a:pt x="88" y="35"/>
                    </a:cubicBezTo>
                    <a:cubicBezTo>
                      <a:pt x="88" y="35"/>
                      <a:pt x="92" y="31"/>
                      <a:pt x="92" y="29"/>
                    </a:cubicBezTo>
                    <a:cubicBezTo>
                      <a:pt x="92" y="26"/>
                      <a:pt x="86" y="32"/>
                      <a:pt x="75" y="24"/>
                    </a:cubicBezTo>
                    <a:cubicBezTo>
                      <a:pt x="75" y="24"/>
                      <a:pt x="54" y="12"/>
                      <a:pt x="45" y="1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02" name="Freeform 678"/>
              <p:cNvSpPr>
                <a:spLocks/>
              </p:cNvSpPr>
              <p:nvPr/>
            </p:nvSpPr>
            <p:spPr bwMode="auto">
              <a:xfrm>
                <a:off x="4897" y="1332"/>
                <a:ext cx="73" cy="187"/>
              </a:xfrm>
              <a:custGeom>
                <a:avLst/>
                <a:gdLst/>
                <a:ahLst/>
                <a:cxnLst>
                  <a:cxn ang="0">
                    <a:pos x="20" y="33"/>
                  </a:cxn>
                  <a:cxn ang="0">
                    <a:pos x="0" y="2"/>
                  </a:cxn>
                  <a:cxn ang="0">
                    <a:pos x="17" y="33"/>
                  </a:cxn>
                  <a:cxn ang="0">
                    <a:pos x="10" y="54"/>
                  </a:cxn>
                  <a:cxn ang="0">
                    <a:pos x="20" y="33"/>
                  </a:cxn>
                </a:cxnLst>
                <a:rect l="0" t="0" r="r" b="b"/>
                <a:pathLst>
                  <a:path w="21" h="54">
                    <a:moveTo>
                      <a:pt x="20" y="33"/>
                    </a:moveTo>
                    <a:cubicBezTo>
                      <a:pt x="19" y="15"/>
                      <a:pt x="4" y="0"/>
                      <a:pt x="0" y="2"/>
                    </a:cubicBezTo>
                    <a:cubicBezTo>
                      <a:pt x="0" y="2"/>
                      <a:pt x="17" y="12"/>
                      <a:pt x="17" y="33"/>
                    </a:cubicBezTo>
                    <a:cubicBezTo>
                      <a:pt x="17" y="33"/>
                      <a:pt x="18" y="47"/>
                      <a:pt x="10" y="54"/>
                    </a:cubicBezTo>
                    <a:cubicBezTo>
                      <a:pt x="10" y="54"/>
                      <a:pt x="21" y="53"/>
                      <a:pt x="20" y="33"/>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03" name="Freeform 679"/>
              <p:cNvSpPr>
                <a:spLocks/>
              </p:cNvSpPr>
              <p:nvPr/>
            </p:nvSpPr>
            <p:spPr bwMode="auto">
              <a:xfrm>
                <a:off x="4800" y="1291"/>
                <a:ext cx="161" cy="219"/>
              </a:xfrm>
              <a:custGeom>
                <a:avLst/>
                <a:gdLst/>
                <a:ahLst/>
                <a:cxnLst>
                  <a:cxn ang="0">
                    <a:pos x="13" y="1"/>
                  </a:cxn>
                  <a:cxn ang="0">
                    <a:pos x="8" y="1"/>
                  </a:cxn>
                  <a:cxn ang="0">
                    <a:pos x="4" y="14"/>
                  </a:cxn>
                  <a:cxn ang="0">
                    <a:pos x="25" y="37"/>
                  </a:cxn>
                  <a:cxn ang="0">
                    <a:pos x="25" y="37"/>
                  </a:cxn>
                  <a:cxn ang="0">
                    <a:pos x="35" y="63"/>
                  </a:cxn>
                  <a:cxn ang="0">
                    <a:pos x="30" y="40"/>
                  </a:cxn>
                  <a:cxn ang="0">
                    <a:pos x="38" y="46"/>
                  </a:cxn>
                  <a:cxn ang="0">
                    <a:pos x="40" y="46"/>
                  </a:cxn>
                  <a:cxn ang="0">
                    <a:pos x="30" y="31"/>
                  </a:cxn>
                  <a:cxn ang="0">
                    <a:pos x="40" y="37"/>
                  </a:cxn>
                  <a:cxn ang="0">
                    <a:pos x="27" y="24"/>
                  </a:cxn>
                  <a:cxn ang="0">
                    <a:pos x="35" y="24"/>
                  </a:cxn>
                  <a:cxn ang="0">
                    <a:pos x="16" y="18"/>
                  </a:cxn>
                  <a:cxn ang="0">
                    <a:pos x="24" y="16"/>
                  </a:cxn>
                  <a:cxn ang="0">
                    <a:pos x="7" y="11"/>
                  </a:cxn>
                  <a:cxn ang="0">
                    <a:pos x="17" y="10"/>
                  </a:cxn>
                  <a:cxn ang="0">
                    <a:pos x="8" y="6"/>
                  </a:cxn>
                  <a:cxn ang="0">
                    <a:pos x="14" y="5"/>
                  </a:cxn>
                  <a:cxn ang="0">
                    <a:pos x="13" y="1"/>
                  </a:cxn>
                </a:cxnLst>
                <a:rect l="0" t="0" r="r" b="b"/>
                <a:pathLst>
                  <a:path w="44" h="63">
                    <a:moveTo>
                      <a:pt x="13" y="1"/>
                    </a:moveTo>
                    <a:cubicBezTo>
                      <a:pt x="11" y="0"/>
                      <a:pt x="9" y="1"/>
                      <a:pt x="8" y="1"/>
                    </a:cubicBezTo>
                    <a:cubicBezTo>
                      <a:pt x="3" y="3"/>
                      <a:pt x="0" y="11"/>
                      <a:pt x="4" y="14"/>
                    </a:cubicBezTo>
                    <a:cubicBezTo>
                      <a:pt x="13" y="21"/>
                      <a:pt x="24" y="18"/>
                      <a:pt x="25" y="37"/>
                    </a:cubicBezTo>
                    <a:cubicBezTo>
                      <a:pt x="25" y="37"/>
                      <a:pt x="25" y="37"/>
                      <a:pt x="25" y="37"/>
                    </a:cubicBezTo>
                    <a:cubicBezTo>
                      <a:pt x="29" y="46"/>
                      <a:pt x="34" y="54"/>
                      <a:pt x="35" y="63"/>
                    </a:cubicBezTo>
                    <a:cubicBezTo>
                      <a:pt x="44" y="57"/>
                      <a:pt x="38" y="44"/>
                      <a:pt x="30" y="40"/>
                    </a:cubicBezTo>
                    <a:cubicBezTo>
                      <a:pt x="32" y="41"/>
                      <a:pt x="37" y="44"/>
                      <a:pt x="38" y="46"/>
                    </a:cubicBezTo>
                    <a:cubicBezTo>
                      <a:pt x="39" y="47"/>
                      <a:pt x="40" y="47"/>
                      <a:pt x="40" y="46"/>
                    </a:cubicBezTo>
                    <a:cubicBezTo>
                      <a:pt x="41" y="36"/>
                      <a:pt x="35" y="35"/>
                      <a:pt x="30" y="31"/>
                    </a:cubicBezTo>
                    <a:cubicBezTo>
                      <a:pt x="34" y="32"/>
                      <a:pt x="37" y="33"/>
                      <a:pt x="40" y="37"/>
                    </a:cubicBezTo>
                    <a:cubicBezTo>
                      <a:pt x="39" y="31"/>
                      <a:pt x="33" y="24"/>
                      <a:pt x="27" y="24"/>
                    </a:cubicBezTo>
                    <a:cubicBezTo>
                      <a:pt x="29" y="21"/>
                      <a:pt x="32" y="24"/>
                      <a:pt x="35" y="24"/>
                    </a:cubicBezTo>
                    <a:cubicBezTo>
                      <a:pt x="31" y="17"/>
                      <a:pt x="24" y="14"/>
                      <a:pt x="16" y="18"/>
                    </a:cubicBezTo>
                    <a:cubicBezTo>
                      <a:pt x="17" y="14"/>
                      <a:pt x="22" y="16"/>
                      <a:pt x="24" y="16"/>
                    </a:cubicBezTo>
                    <a:cubicBezTo>
                      <a:pt x="19" y="12"/>
                      <a:pt x="13" y="9"/>
                      <a:pt x="7" y="11"/>
                    </a:cubicBezTo>
                    <a:cubicBezTo>
                      <a:pt x="10" y="9"/>
                      <a:pt x="14" y="11"/>
                      <a:pt x="17" y="10"/>
                    </a:cubicBezTo>
                    <a:cubicBezTo>
                      <a:pt x="15" y="7"/>
                      <a:pt x="12" y="5"/>
                      <a:pt x="8" y="6"/>
                    </a:cubicBezTo>
                    <a:cubicBezTo>
                      <a:pt x="10" y="4"/>
                      <a:pt x="12" y="5"/>
                      <a:pt x="14" y="5"/>
                    </a:cubicBezTo>
                    <a:cubicBezTo>
                      <a:pt x="12" y="4"/>
                      <a:pt x="17" y="1"/>
                      <a:pt x="13" y="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04" name="Freeform 680"/>
              <p:cNvSpPr>
                <a:spLocks/>
              </p:cNvSpPr>
              <p:nvPr/>
            </p:nvSpPr>
            <p:spPr bwMode="auto">
              <a:xfrm>
                <a:off x="4984" y="1610"/>
                <a:ext cx="32" cy="59"/>
              </a:xfrm>
              <a:custGeom>
                <a:avLst/>
                <a:gdLst/>
                <a:ahLst/>
                <a:cxnLst>
                  <a:cxn ang="0">
                    <a:pos x="1" y="0"/>
                  </a:cxn>
                  <a:cxn ang="0">
                    <a:pos x="0" y="1"/>
                  </a:cxn>
                  <a:cxn ang="0">
                    <a:pos x="6" y="14"/>
                  </a:cxn>
                  <a:cxn ang="0">
                    <a:pos x="2" y="15"/>
                  </a:cxn>
                  <a:cxn ang="0">
                    <a:pos x="1" y="0"/>
                  </a:cxn>
                </a:cxnLst>
                <a:rect l="0" t="0" r="r" b="b"/>
                <a:pathLst>
                  <a:path w="9" h="17">
                    <a:moveTo>
                      <a:pt x="1" y="0"/>
                    </a:moveTo>
                    <a:cubicBezTo>
                      <a:pt x="1" y="0"/>
                      <a:pt x="1" y="1"/>
                      <a:pt x="0" y="1"/>
                    </a:cubicBezTo>
                    <a:cubicBezTo>
                      <a:pt x="5" y="4"/>
                      <a:pt x="9" y="9"/>
                      <a:pt x="6" y="14"/>
                    </a:cubicBezTo>
                    <a:cubicBezTo>
                      <a:pt x="5" y="16"/>
                      <a:pt x="2" y="17"/>
                      <a:pt x="2" y="15"/>
                    </a:cubicBezTo>
                    <a:cubicBezTo>
                      <a:pt x="2" y="10"/>
                      <a:pt x="6" y="4"/>
                      <a:pt x="1"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05" name="Freeform 681"/>
              <p:cNvSpPr>
                <a:spLocks/>
              </p:cNvSpPr>
              <p:nvPr/>
            </p:nvSpPr>
            <p:spPr bwMode="auto">
              <a:xfrm>
                <a:off x="5007" y="1578"/>
                <a:ext cx="55" cy="68"/>
              </a:xfrm>
              <a:custGeom>
                <a:avLst/>
                <a:gdLst/>
                <a:ahLst/>
                <a:cxnLst>
                  <a:cxn ang="0">
                    <a:pos x="4" y="0"/>
                  </a:cxn>
                  <a:cxn ang="0">
                    <a:pos x="10" y="18"/>
                  </a:cxn>
                  <a:cxn ang="0">
                    <a:pos x="0" y="18"/>
                  </a:cxn>
                  <a:cxn ang="0">
                    <a:pos x="8" y="16"/>
                  </a:cxn>
                  <a:cxn ang="0">
                    <a:pos x="4" y="11"/>
                  </a:cxn>
                  <a:cxn ang="0">
                    <a:pos x="7" y="11"/>
                  </a:cxn>
                  <a:cxn ang="0">
                    <a:pos x="4" y="0"/>
                  </a:cxn>
                </a:cxnLst>
                <a:rect l="0" t="0" r="r" b="b"/>
                <a:pathLst>
                  <a:path w="15" h="20">
                    <a:moveTo>
                      <a:pt x="4" y="0"/>
                    </a:moveTo>
                    <a:cubicBezTo>
                      <a:pt x="10" y="3"/>
                      <a:pt x="15" y="13"/>
                      <a:pt x="10" y="18"/>
                    </a:cubicBezTo>
                    <a:cubicBezTo>
                      <a:pt x="9" y="20"/>
                      <a:pt x="4" y="19"/>
                      <a:pt x="0" y="18"/>
                    </a:cubicBezTo>
                    <a:cubicBezTo>
                      <a:pt x="3" y="16"/>
                      <a:pt x="7" y="18"/>
                      <a:pt x="8" y="16"/>
                    </a:cubicBezTo>
                    <a:cubicBezTo>
                      <a:pt x="8" y="14"/>
                      <a:pt x="4" y="13"/>
                      <a:pt x="4" y="11"/>
                    </a:cubicBezTo>
                    <a:cubicBezTo>
                      <a:pt x="5" y="11"/>
                      <a:pt x="7" y="11"/>
                      <a:pt x="7" y="11"/>
                    </a:cubicBezTo>
                    <a:cubicBezTo>
                      <a:pt x="9" y="7"/>
                      <a:pt x="6" y="3"/>
                      <a:pt x="4"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06" name="Freeform 682"/>
              <p:cNvSpPr>
                <a:spLocks/>
              </p:cNvSpPr>
              <p:nvPr/>
            </p:nvSpPr>
            <p:spPr bwMode="auto">
              <a:xfrm>
                <a:off x="5053" y="1537"/>
                <a:ext cx="51" cy="96"/>
              </a:xfrm>
              <a:custGeom>
                <a:avLst/>
                <a:gdLst/>
                <a:ahLst/>
                <a:cxnLst>
                  <a:cxn ang="0">
                    <a:pos x="0" y="0"/>
                  </a:cxn>
                  <a:cxn ang="0">
                    <a:pos x="10" y="24"/>
                  </a:cxn>
                  <a:cxn ang="0">
                    <a:pos x="0" y="23"/>
                  </a:cxn>
                  <a:cxn ang="0">
                    <a:pos x="8" y="22"/>
                  </a:cxn>
                  <a:cxn ang="0">
                    <a:pos x="2" y="15"/>
                  </a:cxn>
                  <a:cxn ang="0">
                    <a:pos x="9" y="12"/>
                  </a:cxn>
                  <a:cxn ang="0">
                    <a:pos x="1" y="6"/>
                  </a:cxn>
                  <a:cxn ang="0">
                    <a:pos x="3" y="6"/>
                  </a:cxn>
                  <a:cxn ang="0">
                    <a:pos x="0" y="0"/>
                  </a:cxn>
                </a:cxnLst>
                <a:rect l="0" t="0" r="r" b="b"/>
                <a:pathLst>
                  <a:path w="14" h="28">
                    <a:moveTo>
                      <a:pt x="0" y="0"/>
                    </a:moveTo>
                    <a:cubicBezTo>
                      <a:pt x="10" y="4"/>
                      <a:pt x="14" y="15"/>
                      <a:pt x="10" y="24"/>
                    </a:cubicBezTo>
                    <a:cubicBezTo>
                      <a:pt x="9" y="28"/>
                      <a:pt x="4" y="24"/>
                      <a:pt x="0" y="23"/>
                    </a:cubicBezTo>
                    <a:cubicBezTo>
                      <a:pt x="3" y="22"/>
                      <a:pt x="7" y="24"/>
                      <a:pt x="8" y="22"/>
                    </a:cubicBezTo>
                    <a:cubicBezTo>
                      <a:pt x="8" y="19"/>
                      <a:pt x="4" y="17"/>
                      <a:pt x="2" y="15"/>
                    </a:cubicBezTo>
                    <a:cubicBezTo>
                      <a:pt x="4" y="12"/>
                      <a:pt x="8" y="17"/>
                      <a:pt x="9" y="12"/>
                    </a:cubicBezTo>
                    <a:cubicBezTo>
                      <a:pt x="4" y="13"/>
                      <a:pt x="4" y="9"/>
                      <a:pt x="1" y="6"/>
                    </a:cubicBezTo>
                    <a:cubicBezTo>
                      <a:pt x="2" y="6"/>
                      <a:pt x="2" y="7"/>
                      <a:pt x="3" y="6"/>
                    </a:cubicBezTo>
                    <a:cubicBezTo>
                      <a:pt x="3" y="3"/>
                      <a:pt x="0" y="2"/>
                      <a:pt x="0"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07" name="Freeform 683"/>
              <p:cNvSpPr>
                <a:spLocks/>
              </p:cNvSpPr>
              <p:nvPr/>
            </p:nvSpPr>
            <p:spPr bwMode="auto">
              <a:xfrm>
                <a:off x="5080" y="1501"/>
                <a:ext cx="64" cy="105"/>
              </a:xfrm>
              <a:custGeom>
                <a:avLst/>
                <a:gdLst/>
                <a:ahLst/>
                <a:cxnLst>
                  <a:cxn ang="0">
                    <a:pos x="5" y="24"/>
                  </a:cxn>
                  <a:cxn ang="0">
                    <a:pos x="14" y="28"/>
                  </a:cxn>
                  <a:cxn ang="0">
                    <a:pos x="2" y="4"/>
                  </a:cxn>
                  <a:cxn ang="0">
                    <a:pos x="1" y="1"/>
                  </a:cxn>
                  <a:cxn ang="0">
                    <a:pos x="0" y="2"/>
                  </a:cxn>
                  <a:cxn ang="0">
                    <a:pos x="12" y="20"/>
                  </a:cxn>
                  <a:cxn ang="0">
                    <a:pos x="7" y="20"/>
                  </a:cxn>
                  <a:cxn ang="0">
                    <a:pos x="12" y="24"/>
                  </a:cxn>
                  <a:cxn ang="0">
                    <a:pos x="7" y="26"/>
                  </a:cxn>
                  <a:cxn ang="0">
                    <a:pos x="5" y="24"/>
                  </a:cxn>
                </a:cxnLst>
                <a:rect l="0" t="0" r="r" b="b"/>
                <a:pathLst>
                  <a:path w="18" h="30">
                    <a:moveTo>
                      <a:pt x="5" y="24"/>
                    </a:moveTo>
                    <a:cubicBezTo>
                      <a:pt x="8" y="27"/>
                      <a:pt x="13" y="30"/>
                      <a:pt x="14" y="28"/>
                    </a:cubicBezTo>
                    <a:cubicBezTo>
                      <a:pt x="18" y="19"/>
                      <a:pt x="10" y="10"/>
                      <a:pt x="2" y="4"/>
                    </a:cubicBezTo>
                    <a:cubicBezTo>
                      <a:pt x="2" y="3"/>
                      <a:pt x="1" y="2"/>
                      <a:pt x="1" y="1"/>
                    </a:cubicBezTo>
                    <a:cubicBezTo>
                      <a:pt x="0" y="0"/>
                      <a:pt x="0" y="3"/>
                      <a:pt x="0" y="2"/>
                    </a:cubicBezTo>
                    <a:cubicBezTo>
                      <a:pt x="2" y="9"/>
                      <a:pt x="9" y="13"/>
                      <a:pt x="12" y="20"/>
                    </a:cubicBezTo>
                    <a:cubicBezTo>
                      <a:pt x="10" y="20"/>
                      <a:pt x="9" y="18"/>
                      <a:pt x="7" y="20"/>
                    </a:cubicBezTo>
                    <a:cubicBezTo>
                      <a:pt x="10" y="21"/>
                      <a:pt x="11" y="23"/>
                      <a:pt x="12" y="24"/>
                    </a:cubicBezTo>
                    <a:cubicBezTo>
                      <a:pt x="12" y="26"/>
                      <a:pt x="9" y="26"/>
                      <a:pt x="7" y="26"/>
                    </a:cubicBezTo>
                    <a:cubicBezTo>
                      <a:pt x="7" y="26"/>
                      <a:pt x="5" y="24"/>
                      <a:pt x="5" y="24"/>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08" name="Freeform 684"/>
              <p:cNvSpPr>
                <a:spLocks/>
              </p:cNvSpPr>
              <p:nvPr/>
            </p:nvSpPr>
            <p:spPr bwMode="auto">
              <a:xfrm>
                <a:off x="5103" y="1459"/>
                <a:ext cx="101" cy="150"/>
              </a:xfrm>
              <a:custGeom>
                <a:avLst/>
                <a:gdLst/>
                <a:ahLst/>
                <a:cxnLst>
                  <a:cxn ang="0">
                    <a:pos x="9" y="33"/>
                  </a:cxn>
                  <a:cxn ang="0">
                    <a:pos x="19" y="37"/>
                  </a:cxn>
                  <a:cxn ang="0">
                    <a:pos x="19" y="31"/>
                  </a:cxn>
                  <a:cxn ang="0">
                    <a:pos x="15" y="29"/>
                  </a:cxn>
                  <a:cxn ang="0">
                    <a:pos x="18" y="26"/>
                  </a:cxn>
                  <a:cxn ang="0">
                    <a:pos x="15" y="21"/>
                  </a:cxn>
                  <a:cxn ang="0">
                    <a:pos x="0" y="0"/>
                  </a:cxn>
                  <a:cxn ang="0">
                    <a:pos x="17" y="21"/>
                  </a:cxn>
                  <a:cxn ang="0">
                    <a:pos x="21" y="26"/>
                  </a:cxn>
                  <a:cxn ang="0">
                    <a:pos x="23" y="41"/>
                  </a:cxn>
                  <a:cxn ang="0">
                    <a:pos x="10" y="36"/>
                  </a:cxn>
                  <a:cxn ang="0">
                    <a:pos x="9" y="33"/>
                  </a:cxn>
                </a:cxnLst>
                <a:rect l="0" t="0" r="r" b="b"/>
                <a:pathLst>
                  <a:path w="28" h="43">
                    <a:moveTo>
                      <a:pt x="9" y="33"/>
                    </a:moveTo>
                    <a:cubicBezTo>
                      <a:pt x="12" y="33"/>
                      <a:pt x="16" y="37"/>
                      <a:pt x="19" y="37"/>
                    </a:cubicBezTo>
                    <a:cubicBezTo>
                      <a:pt x="22" y="36"/>
                      <a:pt x="21" y="32"/>
                      <a:pt x="19" y="31"/>
                    </a:cubicBezTo>
                    <a:cubicBezTo>
                      <a:pt x="18" y="30"/>
                      <a:pt x="16" y="30"/>
                      <a:pt x="15" y="29"/>
                    </a:cubicBezTo>
                    <a:cubicBezTo>
                      <a:pt x="17" y="29"/>
                      <a:pt x="18" y="28"/>
                      <a:pt x="18" y="26"/>
                    </a:cubicBezTo>
                    <a:cubicBezTo>
                      <a:pt x="18" y="24"/>
                      <a:pt x="16" y="22"/>
                      <a:pt x="15" y="21"/>
                    </a:cubicBezTo>
                    <a:cubicBezTo>
                      <a:pt x="10" y="16"/>
                      <a:pt x="6" y="4"/>
                      <a:pt x="0" y="0"/>
                    </a:cubicBezTo>
                    <a:cubicBezTo>
                      <a:pt x="6" y="4"/>
                      <a:pt x="13" y="15"/>
                      <a:pt x="17" y="21"/>
                    </a:cubicBezTo>
                    <a:cubicBezTo>
                      <a:pt x="18" y="23"/>
                      <a:pt x="20" y="24"/>
                      <a:pt x="21" y="26"/>
                    </a:cubicBezTo>
                    <a:cubicBezTo>
                      <a:pt x="23" y="31"/>
                      <a:pt x="28" y="39"/>
                      <a:pt x="23" y="41"/>
                    </a:cubicBezTo>
                    <a:cubicBezTo>
                      <a:pt x="19" y="43"/>
                      <a:pt x="12" y="41"/>
                      <a:pt x="10" y="36"/>
                    </a:cubicBezTo>
                    <a:cubicBezTo>
                      <a:pt x="10" y="36"/>
                      <a:pt x="9" y="34"/>
                      <a:pt x="9" y="33"/>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09" name="Freeform 685"/>
              <p:cNvSpPr>
                <a:spLocks/>
              </p:cNvSpPr>
              <p:nvPr/>
            </p:nvSpPr>
            <p:spPr bwMode="auto">
              <a:xfrm>
                <a:off x="4961" y="1555"/>
                <a:ext cx="46" cy="68"/>
              </a:xfrm>
              <a:custGeom>
                <a:avLst/>
                <a:gdLst/>
                <a:ahLst/>
                <a:cxnLst>
                  <a:cxn ang="0">
                    <a:pos x="2" y="20"/>
                  </a:cxn>
                  <a:cxn ang="0">
                    <a:pos x="7" y="18"/>
                  </a:cxn>
                  <a:cxn ang="0">
                    <a:pos x="1" y="0"/>
                  </a:cxn>
                  <a:cxn ang="0">
                    <a:pos x="5" y="10"/>
                  </a:cxn>
                  <a:cxn ang="0">
                    <a:pos x="1" y="18"/>
                  </a:cxn>
                  <a:cxn ang="0">
                    <a:pos x="2" y="20"/>
                  </a:cxn>
                </a:cxnLst>
                <a:rect l="0" t="0" r="r" b="b"/>
                <a:pathLst>
                  <a:path w="12" h="20">
                    <a:moveTo>
                      <a:pt x="2" y="20"/>
                    </a:moveTo>
                    <a:cubicBezTo>
                      <a:pt x="3" y="19"/>
                      <a:pt x="6" y="19"/>
                      <a:pt x="7" y="18"/>
                    </a:cubicBezTo>
                    <a:cubicBezTo>
                      <a:pt x="12" y="11"/>
                      <a:pt x="7" y="4"/>
                      <a:pt x="1" y="0"/>
                    </a:cubicBezTo>
                    <a:cubicBezTo>
                      <a:pt x="0" y="4"/>
                      <a:pt x="3" y="7"/>
                      <a:pt x="5" y="10"/>
                    </a:cubicBezTo>
                    <a:cubicBezTo>
                      <a:pt x="6" y="14"/>
                      <a:pt x="2" y="15"/>
                      <a:pt x="1" y="18"/>
                    </a:cubicBezTo>
                    <a:cubicBezTo>
                      <a:pt x="1" y="18"/>
                      <a:pt x="2" y="20"/>
                      <a:pt x="2" y="2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10" name="Freeform 686"/>
              <p:cNvSpPr>
                <a:spLocks/>
              </p:cNvSpPr>
              <p:nvPr/>
            </p:nvSpPr>
            <p:spPr bwMode="auto">
              <a:xfrm>
                <a:off x="4993" y="1519"/>
                <a:ext cx="32" cy="64"/>
              </a:xfrm>
              <a:custGeom>
                <a:avLst/>
                <a:gdLst/>
                <a:ahLst/>
                <a:cxnLst>
                  <a:cxn ang="0">
                    <a:pos x="1" y="17"/>
                  </a:cxn>
                  <a:cxn ang="0">
                    <a:pos x="5" y="8"/>
                  </a:cxn>
                  <a:cxn ang="0">
                    <a:pos x="0" y="0"/>
                  </a:cxn>
                  <a:cxn ang="0">
                    <a:pos x="8" y="13"/>
                  </a:cxn>
                  <a:cxn ang="0">
                    <a:pos x="1" y="17"/>
                  </a:cxn>
                </a:cxnLst>
                <a:rect l="0" t="0" r="r" b="b"/>
                <a:pathLst>
                  <a:path w="9" h="19">
                    <a:moveTo>
                      <a:pt x="1" y="17"/>
                    </a:moveTo>
                    <a:cubicBezTo>
                      <a:pt x="5" y="15"/>
                      <a:pt x="7" y="11"/>
                      <a:pt x="5" y="8"/>
                    </a:cubicBezTo>
                    <a:cubicBezTo>
                      <a:pt x="3" y="5"/>
                      <a:pt x="0" y="4"/>
                      <a:pt x="0" y="0"/>
                    </a:cubicBezTo>
                    <a:cubicBezTo>
                      <a:pt x="3" y="4"/>
                      <a:pt x="9" y="7"/>
                      <a:pt x="8" y="13"/>
                    </a:cubicBezTo>
                    <a:cubicBezTo>
                      <a:pt x="7" y="16"/>
                      <a:pt x="4" y="19"/>
                      <a:pt x="1" y="17"/>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11" name="Freeform 687"/>
              <p:cNvSpPr>
                <a:spLocks/>
              </p:cNvSpPr>
              <p:nvPr/>
            </p:nvSpPr>
            <p:spPr bwMode="auto">
              <a:xfrm>
                <a:off x="5007" y="1482"/>
                <a:ext cx="46" cy="73"/>
              </a:xfrm>
              <a:custGeom>
                <a:avLst/>
                <a:gdLst/>
                <a:ahLst/>
                <a:cxnLst>
                  <a:cxn ang="0">
                    <a:pos x="3" y="17"/>
                  </a:cxn>
                  <a:cxn ang="0">
                    <a:pos x="8" y="8"/>
                  </a:cxn>
                  <a:cxn ang="0">
                    <a:pos x="0" y="0"/>
                  </a:cxn>
                  <a:cxn ang="0">
                    <a:pos x="12" y="13"/>
                  </a:cxn>
                  <a:cxn ang="0">
                    <a:pos x="3" y="17"/>
                  </a:cxn>
                </a:cxnLst>
                <a:rect l="0" t="0" r="r" b="b"/>
                <a:pathLst>
                  <a:path w="13" h="21">
                    <a:moveTo>
                      <a:pt x="3" y="17"/>
                    </a:moveTo>
                    <a:cubicBezTo>
                      <a:pt x="7" y="16"/>
                      <a:pt x="8" y="11"/>
                      <a:pt x="8" y="8"/>
                    </a:cubicBezTo>
                    <a:cubicBezTo>
                      <a:pt x="7" y="5"/>
                      <a:pt x="3" y="2"/>
                      <a:pt x="0" y="0"/>
                    </a:cubicBezTo>
                    <a:cubicBezTo>
                      <a:pt x="7" y="1"/>
                      <a:pt x="13" y="6"/>
                      <a:pt x="12" y="13"/>
                    </a:cubicBezTo>
                    <a:cubicBezTo>
                      <a:pt x="11" y="16"/>
                      <a:pt x="7" y="21"/>
                      <a:pt x="3" y="17"/>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12" name="Freeform 688"/>
              <p:cNvSpPr>
                <a:spLocks/>
              </p:cNvSpPr>
              <p:nvPr/>
            </p:nvSpPr>
            <p:spPr bwMode="auto">
              <a:xfrm>
                <a:off x="5016" y="1423"/>
                <a:ext cx="64" cy="87"/>
              </a:xfrm>
              <a:custGeom>
                <a:avLst/>
                <a:gdLst/>
                <a:ahLst/>
                <a:cxnLst>
                  <a:cxn ang="0">
                    <a:pos x="0" y="1"/>
                  </a:cxn>
                  <a:cxn ang="0">
                    <a:pos x="16" y="17"/>
                  </a:cxn>
                  <a:cxn ang="0">
                    <a:pos x="9" y="23"/>
                  </a:cxn>
                  <a:cxn ang="0">
                    <a:pos x="12" y="10"/>
                  </a:cxn>
                  <a:cxn ang="0">
                    <a:pos x="0" y="1"/>
                  </a:cxn>
                </a:cxnLst>
                <a:rect l="0" t="0" r="r" b="b"/>
                <a:pathLst>
                  <a:path w="19" h="24">
                    <a:moveTo>
                      <a:pt x="0" y="1"/>
                    </a:moveTo>
                    <a:cubicBezTo>
                      <a:pt x="9" y="1"/>
                      <a:pt x="19" y="7"/>
                      <a:pt x="16" y="17"/>
                    </a:cubicBezTo>
                    <a:cubicBezTo>
                      <a:pt x="15" y="20"/>
                      <a:pt x="13" y="24"/>
                      <a:pt x="9" y="23"/>
                    </a:cubicBezTo>
                    <a:cubicBezTo>
                      <a:pt x="12" y="19"/>
                      <a:pt x="13" y="15"/>
                      <a:pt x="12" y="10"/>
                    </a:cubicBezTo>
                    <a:cubicBezTo>
                      <a:pt x="11" y="6"/>
                      <a:pt x="4" y="0"/>
                      <a:pt x="0" y="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13" name="Freeform 689"/>
              <p:cNvSpPr>
                <a:spLocks/>
              </p:cNvSpPr>
              <p:nvPr/>
            </p:nvSpPr>
            <p:spPr bwMode="auto">
              <a:xfrm>
                <a:off x="5007" y="1391"/>
                <a:ext cx="92" cy="73"/>
              </a:xfrm>
              <a:custGeom>
                <a:avLst/>
                <a:gdLst/>
                <a:ahLst/>
                <a:cxnLst>
                  <a:cxn ang="0">
                    <a:pos x="3" y="0"/>
                  </a:cxn>
                  <a:cxn ang="0">
                    <a:pos x="14" y="4"/>
                  </a:cxn>
                  <a:cxn ang="0">
                    <a:pos x="19" y="21"/>
                  </a:cxn>
                  <a:cxn ang="0">
                    <a:pos x="14" y="7"/>
                  </a:cxn>
                  <a:cxn ang="0">
                    <a:pos x="0" y="1"/>
                  </a:cxn>
                  <a:cxn ang="0">
                    <a:pos x="0" y="1"/>
                  </a:cxn>
                  <a:cxn ang="0">
                    <a:pos x="3" y="0"/>
                  </a:cxn>
                </a:cxnLst>
                <a:rect l="0" t="0" r="r" b="b"/>
                <a:pathLst>
                  <a:path w="25" h="21">
                    <a:moveTo>
                      <a:pt x="3" y="0"/>
                    </a:moveTo>
                    <a:cubicBezTo>
                      <a:pt x="6" y="2"/>
                      <a:pt x="11" y="1"/>
                      <a:pt x="14" y="4"/>
                    </a:cubicBezTo>
                    <a:cubicBezTo>
                      <a:pt x="19" y="8"/>
                      <a:pt x="25" y="15"/>
                      <a:pt x="19" y="21"/>
                    </a:cubicBezTo>
                    <a:cubicBezTo>
                      <a:pt x="20" y="16"/>
                      <a:pt x="19" y="10"/>
                      <a:pt x="14" y="7"/>
                    </a:cubicBezTo>
                    <a:cubicBezTo>
                      <a:pt x="10" y="4"/>
                      <a:pt x="6" y="0"/>
                      <a:pt x="0" y="1"/>
                    </a:cubicBezTo>
                    <a:cubicBezTo>
                      <a:pt x="0" y="1"/>
                      <a:pt x="0" y="1"/>
                      <a:pt x="0" y="1"/>
                    </a:cubicBezTo>
                    <a:cubicBezTo>
                      <a:pt x="0" y="1"/>
                      <a:pt x="3" y="0"/>
                      <a:pt x="3"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14" name="Freeform 690"/>
              <p:cNvSpPr>
                <a:spLocks/>
              </p:cNvSpPr>
              <p:nvPr/>
            </p:nvSpPr>
            <p:spPr bwMode="auto">
              <a:xfrm>
                <a:off x="5163" y="1455"/>
                <a:ext cx="73" cy="150"/>
              </a:xfrm>
              <a:custGeom>
                <a:avLst/>
                <a:gdLst/>
                <a:ahLst/>
                <a:cxnLst>
                  <a:cxn ang="0">
                    <a:pos x="10" y="34"/>
                  </a:cxn>
                  <a:cxn ang="0">
                    <a:pos x="15" y="35"/>
                  </a:cxn>
                  <a:cxn ang="0">
                    <a:pos x="2" y="7"/>
                  </a:cxn>
                  <a:cxn ang="0">
                    <a:pos x="0" y="0"/>
                  </a:cxn>
                  <a:cxn ang="0">
                    <a:pos x="19" y="40"/>
                  </a:cxn>
                  <a:cxn ang="0">
                    <a:pos x="16" y="43"/>
                  </a:cxn>
                  <a:cxn ang="0">
                    <a:pos x="10" y="34"/>
                  </a:cxn>
                </a:cxnLst>
                <a:rect l="0" t="0" r="r" b="b"/>
                <a:pathLst>
                  <a:path w="21" h="43">
                    <a:moveTo>
                      <a:pt x="10" y="34"/>
                    </a:moveTo>
                    <a:cubicBezTo>
                      <a:pt x="11" y="34"/>
                      <a:pt x="13" y="34"/>
                      <a:pt x="15" y="35"/>
                    </a:cubicBezTo>
                    <a:cubicBezTo>
                      <a:pt x="12" y="25"/>
                      <a:pt x="7" y="16"/>
                      <a:pt x="2" y="7"/>
                    </a:cubicBezTo>
                    <a:cubicBezTo>
                      <a:pt x="1" y="5"/>
                      <a:pt x="0" y="3"/>
                      <a:pt x="0" y="0"/>
                    </a:cubicBezTo>
                    <a:cubicBezTo>
                      <a:pt x="6" y="13"/>
                      <a:pt x="21" y="24"/>
                      <a:pt x="19" y="40"/>
                    </a:cubicBezTo>
                    <a:cubicBezTo>
                      <a:pt x="19" y="40"/>
                      <a:pt x="17" y="43"/>
                      <a:pt x="16" y="43"/>
                    </a:cubicBezTo>
                    <a:cubicBezTo>
                      <a:pt x="13" y="42"/>
                      <a:pt x="9" y="38"/>
                      <a:pt x="10" y="34"/>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15" name="Freeform 691"/>
              <p:cNvSpPr>
                <a:spLocks/>
              </p:cNvSpPr>
              <p:nvPr/>
            </p:nvSpPr>
            <p:spPr bwMode="auto">
              <a:xfrm>
                <a:off x="5112" y="1377"/>
                <a:ext cx="202" cy="228"/>
              </a:xfrm>
              <a:custGeom>
                <a:avLst/>
                <a:gdLst/>
                <a:ahLst/>
                <a:cxnLst>
                  <a:cxn ang="0">
                    <a:pos x="6" y="1"/>
                  </a:cxn>
                  <a:cxn ang="0">
                    <a:pos x="0" y="4"/>
                  </a:cxn>
                  <a:cxn ang="0">
                    <a:pos x="17" y="11"/>
                  </a:cxn>
                  <a:cxn ang="0">
                    <a:pos x="11" y="12"/>
                  </a:cxn>
                  <a:cxn ang="0">
                    <a:pos x="21" y="18"/>
                  </a:cxn>
                  <a:cxn ang="0">
                    <a:pos x="17" y="19"/>
                  </a:cxn>
                  <a:cxn ang="0">
                    <a:pos x="31" y="27"/>
                  </a:cxn>
                  <a:cxn ang="0">
                    <a:pos x="25" y="29"/>
                  </a:cxn>
                  <a:cxn ang="0">
                    <a:pos x="37" y="40"/>
                  </a:cxn>
                  <a:cxn ang="0">
                    <a:pos x="33" y="39"/>
                  </a:cxn>
                  <a:cxn ang="0">
                    <a:pos x="33" y="42"/>
                  </a:cxn>
                  <a:cxn ang="0">
                    <a:pos x="37" y="47"/>
                  </a:cxn>
                  <a:cxn ang="0">
                    <a:pos x="48" y="63"/>
                  </a:cxn>
                  <a:cxn ang="0">
                    <a:pos x="37" y="65"/>
                  </a:cxn>
                  <a:cxn ang="0">
                    <a:pos x="40" y="64"/>
                  </a:cxn>
                  <a:cxn ang="0">
                    <a:pos x="56" y="65"/>
                  </a:cxn>
                  <a:cxn ang="0">
                    <a:pos x="44" y="43"/>
                  </a:cxn>
                  <a:cxn ang="0">
                    <a:pos x="7" y="0"/>
                  </a:cxn>
                  <a:cxn ang="0">
                    <a:pos x="6" y="1"/>
                  </a:cxn>
                </a:cxnLst>
                <a:rect l="0" t="0" r="r" b="b"/>
                <a:pathLst>
                  <a:path w="56" h="66">
                    <a:moveTo>
                      <a:pt x="6" y="1"/>
                    </a:moveTo>
                    <a:cubicBezTo>
                      <a:pt x="1" y="1"/>
                      <a:pt x="4" y="2"/>
                      <a:pt x="0" y="4"/>
                    </a:cubicBezTo>
                    <a:cubicBezTo>
                      <a:pt x="4" y="9"/>
                      <a:pt x="11" y="11"/>
                      <a:pt x="17" y="11"/>
                    </a:cubicBezTo>
                    <a:cubicBezTo>
                      <a:pt x="15" y="12"/>
                      <a:pt x="13" y="12"/>
                      <a:pt x="11" y="12"/>
                    </a:cubicBezTo>
                    <a:cubicBezTo>
                      <a:pt x="14" y="15"/>
                      <a:pt x="16" y="19"/>
                      <a:pt x="21" y="18"/>
                    </a:cubicBezTo>
                    <a:cubicBezTo>
                      <a:pt x="20" y="18"/>
                      <a:pt x="19" y="19"/>
                      <a:pt x="17" y="19"/>
                    </a:cubicBezTo>
                    <a:cubicBezTo>
                      <a:pt x="20" y="24"/>
                      <a:pt x="25" y="28"/>
                      <a:pt x="31" y="27"/>
                    </a:cubicBezTo>
                    <a:cubicBezTo>
                      <a:pt x="29" y="28"/>
                      <a:pt x="27" y="29"/>
                      <a:pt x="25" y="29"/>
                    </a:cubicBezTo>
                    <a:cubicBezTo>
                      <a:pt x="27" y="35"/>
                      <a:pt x="32" y="38"/>
                      <a:pt x="37" y="40"/>
                    </a:cubicBezTo>
                    <a:cubicBezTo>
                      <a:pt x="36" y="40"/>
                      <a:pt x="34" y="42"/>
                      <a:pt x="33" y="39"/>
                    </a:cubicBezTo>
                    <a:cubicBezTo>
                      <a:pt x="32" y="40"/>
                      <a:pt x="33" y="42"/>
                      <a:pt x="33" y="42"/>
                    </a:cubicBezTo>
                    <a:cubicBezTo>
                      <a:pt x="34" y="44"/>
                      <a:pt x="36" y="46"/>
                      <a:pt x="37" y="47"/>
                    </a:cubicBezTo>
                    <a:cubicBezTo>
                      <a:pt x="40" y="53"/>
                      <a:pt x="41" y="60"/>
                      <a:pt x="48" y="63"/>
                    </a:cubicBezTo>
                    <a:cubicBezTo>
                      <a:pt x="44" y="64"/>
                      <a:pt x="40" y="62"/>
                      <a:pt x="37" y="65"/>
                    </a:cubicBezTo>
                    <a:cubicBezTo>
                      <a:pt x="38" y="63"/>
                      <a:pt x="40" y="65"/>
                      <a:pt x="40" y="64"/>
                    </a:cubicBezTo>
                    <a:cubicBezTo>
                      <a:pt x="45" y="66"/>
                      <a:pt x="51" y="66"/>
                      <a:pt x="56" y="65"/>
                    </a:cubicBezTo>
                    <a:cubicBezTo>
                      <a:pt x="49" y="60"/>
                      <a:pt x="48" y="51"/>
                      <a:pt x="44" y="43"/>
                    </a:cubicBezTo>
                    <a:cubicBezTo>
                      <a:pt x="35" y="26"/>
                      <a:pt x="25" y="8"/>
                      <a:pt x="7" y="0"/>
                    </a:cubicBezTo>
                    <a:cubicBezTo>
                      <a:pt x="6" y="1"/>
                      <a:pt x="6" y="0"/>
                      <a:pt x="6" y="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16" name="Freeform 692"/>
              <p:cNvSpPr>
                <a:spLocks/>
              </p:cNvSpPr>
              <p:nvPr/>
            </p:nvSpPr>
            <p:spPr bwMode="auto">
              <a:xfrm>
                <a:off x="5044" y="1642"/>
                <a:ext cx="55" cy="46"/>
              </a:xfrm>
              <a:custGeom>
                <a:avLst/>
                <a:gdLst/>
                <a:ahLst/>
                <a:cxnLst>
                  <a:cxn ang="0">
                    <a:pos x="4" y="0"/>
                  </a:cxn>
                  <a:cxn ang="0">
                    <a:pos x="0" y="2"/>
                  </a:cxn>
                  <a:cxn ang="0">
                    <a:pos x="15" y="12"/>
                  </a:cxn>
                  <a:cxn ang="0">
                    <a:pos x="2" y="0"/>
                  </a:cxn>
                  <a:cxn ang="0">
                    <a:pos x="4" y="0"/>
                  </a:cxn>
                </a:cxnLst>
                <a:rect l="0" t="0" r="r" b="b"/>
                <a:pathLst>
                  <a:path w="15" h="14">
                    <a:moveTo>
                      <a:pt x="4" y="0"/>
                    </a:moveTo>
                    <a:cubicBezTo>
                      <a:pt x="3" y="1"/>
                      <a:pt x="1" y="2"/>
                      <a:pt x="0" y="2"/>
                    </a:cubicBezTo>
                    <a:cubicBezTo>
                      <a:pt x="4" y="6"/>
                      <a:pt x="8" y="14"/>
                      <a:pt x="15" y="12"/>
                    </a:cubicBezTo>
                    <a:cubicBezTo>
                      <a:pt x="8" y="12"/>
                      <a:pt x="9" y="2"/>
                      <a:pt x="2" y="0"/>
                    </a:cubicBezTo>
                    <a:cubicBezTo>
                      <a:pt x="2" y="0"/>
                      <a:pt x="4" y="0"/>
                      <a:pt x="4"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17" name="Freeform 693"/>
              <p:cNvSpPr>
                <a:spLocks/>
              </p:cNvSpPr>
              <p:nvPr/>
            </p:nvSpPr>
            <p:spPr bwMode="auto">
              <a:xfrm>
                <a:off x="5080" y="1628"/>
                <a:ext cx="64" cy="78"/>
              </a:xfrm>
              <a:custGeom>
                <a:avLst/>
                <a:gdLst/>
                <a:ahLst/>
                <a:cxnLst>
                  <a:cxn ang="0">
                    <a:pos x="6" y="0"/>
                  </a:cxn>
                  <a:cxn ang="0">
                    <a:pos x="0" y="1"/>
                  </a:cxn>
                  <a:cxn ang="0">
                    <a:pos x="18" y="23"/>
                  </a:cxn>
                  <a:cxn ang="0">
                    <a:pos x="6" y="0"/>
                  </a:cxn>
                </a:cxnLst>
                <a:rect l="0" t="0" r="r" b="b"/>
                <a:pathLst>
                  <a:path w="18" h="23">
                    <a:moveTo>
                      <a:pt x="6" y="0"/>
                    </a:moveTo>
                    <a:cubicBezTo>
                      <a:pt x="4" y="1"/>
                      <a:pt x="2" y="1"/>
                      <a:pt x="0" y="1"/>
                    </a:cubicBezTo>
                    <a:cubicBezTo>
                      <a:pt x="3" y="10"/>
                      <a:pt x="11" y="16"/>
                      <a:pt x="18" y="23"/>
                    </a:cubicBezTo>
                    <a:cubicBezTo>
                      <a:pt x="13" y="16"/>
                      <a:pt x="7" y="9"/>
                      <a:pt x="6"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18" name="Freeform 694"/>
              <p:cNvSpPr>
                <a:spLocks/>
              </p:cNvSpPr>
              <p:nvPr/>
            </p:nvSpPr>
            <p:spPr bwMode="auto">
              <a:xfrm>
                <a:off x="5126" y="1610"/>
                <a:ext cx="55" cy="100"/>
              </a:xfrm>
              <a:custGeom>
                <a:avLst/>
                <a:gdLst/>
                <a:ahLst/>
                <a:cxnLst>
                  <a:cxn ang="0">
                    <a:pos x="5" y="0"/>
                  </a:cxn>
                  <a:cxn ang="0">
                    <a:pos x="0" y="1"/>
                  </a:cxn>
                  <a:cxn ang="0">
                    <a:pos x="12" y="24"/>
                  </a:cxn>
                  <a:cxn ang="0">
                    <a:pos x="14" y="29"/>
                  </a:cxn>
                  <a:cxn ang="0">
                    <a:pos x="15" y="27"/>
                  </a:cxn>
                  <a:cxn ang="0">
                    <a:pos x="5" y="0"/>
                  </a:cxn>
                </a:cxnLst>
                <a:rect l="0" t="0" r="r" b="b"/>
                <a:pathLst>
                  <a:path w="15" h="29">
                    <a:moveTo>
                      <a:pt x="5" y="0"/>
                    </a:moveTo>
                    <a:cubicBezTo>
                      <a:pt x="4" y="1"/>
                      <a:pt x="2" y="1"/>
                      <a:pt x="0" y="1"/>
                    </a:cubicBezTo>
                    <a:cubicBezTo>
                      <a:pt x="4" y="9"/>
                      <a:pt x="3" y="18"/>
                      <a:pt x="12" y="24"/>
                    </a:cubicBezTo>
                    <a:cubicBezTo>
                      <a:pt x="13" y="25"/>
                      <a:pt x="13" y="27"/>
                      <a:pt x="14" y="29"/>
                    </a:cubicBezTo>
                    <a:cubicBezTo>
                      <a:pt x="14" y="28"/>
                      <a:pt x="15" y="27"/>
                      <a:pt x="15" y="27"/>
                    </a:cubicBezTo>
                    <a:cubicBezTo>
                      <a:pt x="9" y="19"/>
                      <a:pt x="6" y="10"/>
                      <a:pt x="5"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19" name="Freeform 695"/>
              <p:cNvSpPr>
                <a:spLocks/>
              </p:cNvSpPr>
              <p:nvPr/>
            </p:nvSpPr>
            <p:spPr bwMode="auto">
              <a:xfrm>
                <a:off x="5177" y="1615"/>
                <a:ext cx="51" cy="123"/>
              </a:xfrm>
              <a:custGeom>
                <a:avLst/>
                <a:gdLst/>
                <a:ahLst/>
                <a:cxnLst>
                  <a:cxn ang="0">
                    <a:pos x="2" y="1"/>
                  </a:cxn>
                  <a:cxn ang="0">
                    <a:pos x="5" y="1"/>
                  </a:cxn>
                  <a:cxn ang="0">
                    <a:pos x="7" y="13"/>
                  </a:cxn>
                  <a:cxn ang="0">
                    <a:pos x="13" y="35"/>
                  </a:cxn>
                  <a:cxn ang="0">
                    <a:pos x="2" y="1"/>
                  </a:cxn>
                </a:cxnLst>
                <a:rect l="0" t="0" r="r" b="b"/>
                <a:pathLst>
                  <a:path w="14" h="35">
                    <a:moveTo>
                      <a:pt x="2" y="1"/>
                    </a:moveTo>
                    <a:cubicBezTo>
                      <a:pt x="2" y="0"/>
                      <a:pt x="5" y="0"/>
                      <a:pt x="5" y="1"/>
                    </a:cubicBezTo>
                    <a:cubicBezTo>
                      <a:pt x="7" y="4"/>
                      <a:pt x="5" y="9"/>
                      <a:pt x="7" y="13"/>
                    </a:cubicBezTo>
                    <a:cubicBezTo>
                      <a:pt x="10" y="20"/>
                      <a:pt x="14" y="26"/>
                      <a:pt x="13" y="35"/>
                    </a:cubicBezTo>
                    <a:cubicBezTo>
                      <a:pt x="10" y="23"/>
                      <a:pt x="0" y="13"/>
                      <a:pt x="2" y="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20" name="Freeform 696"/>
              <p:cNvSpPr>
                <a:spLocks/>
              </p:cNvSpPr>
              <p:nvPr/>
            </p:nvSpPr>
            <p:spPr bwMode="auto">
              <a:xfrm>
                <a:off x="5227" y="1605"/>
                <a:ext cx="41" cy="87"/>
              </a:xfrm>
              <a:custGeom>
                <a:avLst/>
                <a:gdLst/>
                <a:ahLst/>
                <a:cxnLst>
                  <a:cxn ang="0">
                    <a:pos x="2" y="0"/>
                  </a:cxn>
                  <a:cxn ang="0">
                    <a:pos x="5" y="2"/>
                  </a:cxn>
                  <a:cxn ang="0">
                    <a:pos x="12" y="25"/>
                  </a:cxn>
                  <a:cxn ang="0">
                    <a:pos x="0" y="1"/>
                  </a:cxn>
                  <a:cxn ang="0">
                    <a:pos x="2" y="0"/>
                  </a:cxn>
                </a:cxnLst>
                <a:rect l="0" t="0" r="r" b="b"/>
                <a:pathLst>
                  <a:path w="12" h="25">
                    <a:moveTo>
                      <a:pt x="2" y="0"/>
                    </a:moveTo>
                    <a:cubicBezTo>
                      <a:pt x="3" y="1"/>
                      <a:pt x="3" y="2"/>
                      <a:pt x="5" y="2"/>
                    </a:cubicBezTo>
                    <a:cubicBezTo>
                      <a:pt x="4" y="11"/>
                      <a:pt x="7" y="18"/>
                      <a:pt x="12" y="25"/>
                    </a:cubicBezTo>
                    <a:cubicBezTo>
                      <a:pt x="4" y="20"/>
                      <a:pt x="4" y="9"/>
                      <a:pt x="0" y="1"/>
                    </a:cubicBezTo>
                    <a:cubicBezTo>
                      <a:pt x="0" y="1"/>
                      <a:pt x="2" y="0"/>
                      <a:pt x="2"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21" name="Freeform 697"/>
              <p:cNvSpPr>
                <a:spLocks/>
              </p:cNvSpPr>
              <p:nvPr/>
            </p:nvSpPr>
            <p:spPr bwMode="auto">
              <a:xfrm>
                <a:off x="4924" y="1336"/>
                <a:ext cx="83" cy="246"/>
              </a:xfrm>
              <a:custGeom>
                <a:avLst/>
                <a:gdLst/>
                <a:ahLst/>
                <a:cxnLst>
                  <a:cxn ang="0">
                    <a:pos x="0" y="1"/>
                  </a:cxn>
                  <a:cxn ang="0">
                    <a:pos x="18" y="5"/>
                  </a:cxn>
                  <a:cxn ang="0">
                    <a:pos x="20" y="17"/>
                  </a:cxn>
                  <a:cxn ang="0">
                    <a:pos x="19" y="18"/>
                  </a:cxn>
                  <a:cxn ang="0">
                    <a:pos x="23" y="27"/>
                  </a:cxn>
                  <a:cxn ang="0">
                    <a:pos x="20" y="31"/>
                  </a:cxn>
                  <a:cxn ang="0">
                    <a:pos x="23" y="43"/>
                  </a:cxn>
                  <a:cxn ang="0">
                    <a:pos x="20" y="44"/>
                  </a:cxn>
                  <a:cxn ang="0">
                    <a:pos x="19" y="55"/>
                  </a:cxn>
                  <a:cxn ang="0">
                    <a:pos x="17" y="55"/>
                  </a:cxn>
                  <a:cxn ang="0">
                    <a:pos x="9" y="66"/>
                  </a:cxn>
                  <a:cxn ang="0">
                    <a:pos x="3" y="67"/>
                  </a:cxn>
                  <a:cxn ang="0">
                    <a:pos x="3" y="63"/>
                  </a:cxn>
                  <a:cxn ang="0">
                    <a:pos x="2" y="55"/>
                  </a:cxn>
                  <a:cxn ang="0">
                    <a:pos x="9" y="54"/>
                  </a:cxn>
                  <a:cxn ang="0">
                    <a:pos x="13" y="41"/>
                  </a:cxn>
                  <a:cxn ang="0">
                    <a:pos x="16" y="33"/>
                  </a:cxn>
                  <a:cxn ang="0">
                    <a:pos x="13" y="17"/>
                  </a:cxn>
                  <a:cxn ang="0">
                    <a:pos x="16" y="16"/>
                  </a:cxn>
                  <a:cxn ang="0">
                    <a:pos x="9" y="15"/>
                  </a:cxn>
                  <a:cxn ang="0">
                    <a:pos x="0" y="1"/>
                  </a:cxn>
                </a:cxnLst>
                <a:rect l="0" t="0" r="r" b="b"/>
                <a:pathLst>
                  <a:path w="23" h="70">
                    <a:moveTo>
                      <a:pt x="0" y="1"/>
                    </a:moveTo>
                    <a:cubicBezTo>
                      <a:pt x="7" y="0"/>
                      <a:pt x="13" y="2"/>
                      <a:pt x="18" y="5"/>
                    </a:cubicBezTo>
                    <a:cubicBezTo>
                      <a:pt x="22" y="7"/>
                      <a:pt x="21" y="13"/>
                      <a:pt x="20" y="17"/>
                    </a:cubicBezTo>
                    <a:cubicBezTo>
                      <a:pt x="20" y="18"/>
                      <a:pt x="19" y="18"/>
                      <a:pt x="19" y="18"/>
                    </a:cubicBezTo>
                    <a:cubicBezTo>
                      <a:pt x="23" y="20"/>
                      <a:pt x="23" y="22"/>
                      <a:pt x="23" y="27"/>
                    </a:cubicBezTo>
                    <a:cubicBezTo>
                      <a:pt x="23" y="30"/>
                      <a:pt x="23" y="32"/>
                      <a:pt x="20" y="31"/>
                    </a:cubicBezTo>
                    <a:cubicBezTo>
                      <a:pt x="22" y="35"/>
                      <a:pt x="23" y="39"/>
                      <a:pt x="23" y="43"/>
                    </a:cubicBezTo>
                    <a:cubicBezTo>
                      <a:pt x="22" y="44"/>
                      <a:pt x="21" y="44"/>
                      <a:pt x="20" y="44"/>
                    </a:cubicBezTo>
                    <a:cubicBezTo>
                      <a:pt x="23" y="47"/>
                      <a:pt x="21" y="52"/>
                      <a:pt x="19" y="55"/>
                    </a:cubicBezTo>
                    <a:cubicBezTo>
                      <a:pt x="19" y="55"/>
                      <a:pt x="18" y="55"/>
                      <a:pt x="17" y="55"/>
                    </a:cubicBezTo>
                    <a:cubicBezTo>
                      <a:pt x="14" y="59"/>
                      <a:pt x="14" y="64"/>
                      <a:pt x="9" y="66"/>
                    </a:cubicBezTo>
                    <a:cubicBezTo>
                      <a:pt x="7" y="66"/>
                      <a:pt x="5" y="70"/>
                      <a:pt x="3" y="67"/>
                    </a:cubicBezTo>
                    <a:cubicBezTo>
                      <a:pt x="3" y="67"/>
                      <a:pt x="4" y="65"/>
                      <a:pt x="3" y="63"/>
                    </a:cubicBezTo>
                    <a:cubicBezTo>
                      <a:pt x="2" y="60"/>
                      <a:pt x="0" y="57"/>
                      <a:pt x="2" y="55"/>
                    </a:cubicBezTo>
                    <a:cubicBezTo>
                      <a:pt x="3" y="53"/>
                      <a:pt x="7" y="54"/>
                      <a:pt x="9" y="54"/>
                    </a:cubicBezTo>
                    <a:cubicBezTo>
                      <a:pt x="6" y="48"/>
                      <a:pt x="15" y="46"/>
                      <a:pt x="13" y="41"/>
                    </a:cubicBezTo>
                    <a:cubicBezTo>
                      <a:pt x="13" y="38"/>
                      <a:pt x="13" y="34"/>
                      <a:pt x="16" y="33"/>
                    </a:cubicBezTo>
                    <a:cubicBezTo>
                      <a:pt x="11" y="29"/>
                      <a:pt x="14" y="22"/>
                      <a:pt x="13" y="17"/>
                    </a:cubicBezTo>
                    <a:cubicBezTo>
                      <a:pt x="13" y="17"/>
                      <a:pt x="15" y="16"/>
                      <a:pt x="16" y="16"/>
                    </a:cubicBezTo>
                    <a:cubicBezTo>
                      <a:pt x="13" y="17"/>
                      <a:pt x="10" y="16"/>
                      <a:pt x="9" y="15"/>
                    </a:cubicBezTo>
                    <a:cubicBezTo>
                      <a:pt x="5" y="11"/>
                      <a:pt x="4" y="5"/>
                      <a:pt x="0" y="1"/>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22" name="Freeform 698"/>
              <p:cNvSpPr>
                <a:spLocks/>
              </p:cNvSpPr>
              <p:nvPr/>
            </p:nvSpPr>
            <p:spPr bwMode="auto">
              <a:xfrm>
                <a:off x="5030" y="1373"/>
                <a:ext cx="69" cy="41"/>
              </a:xfrm>
              <a:custGeom>
                <a:avLst/>
                <a:gdLst/>
                <a:ahLst/>
                <a:cxnLst>
                  <a:cxn ang="0">
                    <a:pos x="12" y="12"/>
                  </a:cxn>
                  <a:cxn ang="0">
                    <a:pos x="17" y="11"/>
                  </a:cxn>
                  <a:cxn ang="0">
                    <a:pos x="17" y="4"/>
                  </a:cxn>
                  <a:cxn ang="0">
                    <a:pos x="7" y="1"/>
                  </a:cxn>
                  <a:cxn ang="0">
                    <a:pos x="4" y="3"/>
                  </a:cxn>
                  <a:cxn ang="0">
                    <a:pos x="0" y="4"/>
                  </a:cxn>
                  <a:cxn ang="0">
                    <a:pos x="7" y="7"/>
                  </a:cxn>
                  <a:cxn ang="0">
                    <a:pos x="12" y="12"/>
                  </a:cxn>
                </a:cxnLst>
                <a:rect l="0" t="0" r="r" b="b"/>
                <a:pathLst>
                  <a:path w="19" h="12">
                    <a:moveTo>
                      <a:pt x="12" y="12"/>
                    </a:moveTo>
                    <a:cubicBezTo>
                      <a:pt x="14" y="12"/>
                      <a:pt x="16" y="12"/>
                      <a:pt x="17" y="11"/>
                    </a:cubicBezTo>
                    <a:cubicBezTo>
                      <a:pt x="19" y="8"/>
                      <a:pt x="18" y="6"/>
                      <a:pt x="17" y="4"/>
                    </a:cubicBezTo>
                    <a:cubicBezTo>
                      <a:pt x="16" y="3"/>
                      <a:pt x="10" y="4"/>
                      <a:pt x="7" y="1"/>
                    </a:cubicBezTo>
                    <a:cubicBezTo>
                      <a:pt x="6" y="0"/>
                      <a:pt x="5" y="2"/>
                      <a:pt x="4" y="3"/>
                    </a:cubicBezTo>
                    <a:cubicBezTo>
                      <a:pt x="3" y="4"/>
                      <a:pt x="2" y="4"/>
                      <a:pt x="0" y="4"/>
                    </a:cubicBezTo>
                    <a:cubicBezTo>
                      <a:pt x="2" y="6"/>
                      <a:pt x="5" y="6"/>
                      <a:pt x="7" y="7"/>
                    </a:cubicBezTo>
                    <a:cubicBezTo>
                      <a:pt x="10" y="8"/>
                      <a:pt x="11" y="12"/>
                      <a:pt x="12" y="12"/>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23" name="Freeform 699"/>
              <p:cNvSpPr>
                <a:spLocks/>
              </p:cNvSpPr>
              <p:nvPr/>
            </p:nvSpPr>
            <p:spPr bwMode="auto">
              <a:xfrm>
                <a:off x="5227" y="1573"/>
                <a:ext cx="28" cy="23"/>
              </a:xfrm>
              <a:custGeom>
                <a:avLst/>
                <a:gdLst/>
                <a:ahLst/>
                <a:cxnLst>
                  <a:cxn ang="0">
                    <a:pos x="0" y="0"/>
                  </a:cxn>
                  <a:cxn ang="0">
                    <a:pos x="8" y="6"/>
                  </a:cxn>
                  <a:cxn ang="0">
                    <a:pos x="0" y="0"/>
                  </a:cxn>
                </a:cxnLst>
                <a:rect l="0" t="0" r="r" b="b"/>
                <a:pathLst>
                  <a:path w="8" h="6">
                    <a:moveTo>
                      <a:pt x="0" y="0"/>
                    </a:moveTo>
                    <a:cubicBezTo>
                      <a:pt x="2" y="2"/>
                      <a:pt x="4" y="6"/>
                      <a:pt x="8" y="6"/>
                    </a:cubicBezTo>
                    <a:cubicBezTo>
                      <a:pt x="8" y="6"/>
                      <a:pt x="0" y="0"/>
                      <a:pt x="0"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24" name="Freeform 700"/>
              <p:cNvSpPr>
                <a:spLocks/>
              </p:cNvSpPr>
              <p:nvPr/>
            </p:nvSpPr>
            <p:spPr bwMode="auto">
              <a:xfrm>
                <a:off x="5090" y="1396"/>
                <a:ext cx="119" cy="173"/>
              </a:xfrm>
              <a:custGeom>
                <a:avLst/>
                <a:gdLst/>
                <a:ahLst/>
                <a:cxnLst>
                  <a:cxn ang="0">
                    <a:pos x="20" y="17"/>
                  </a:cxn>
                  <a:cxn ang="0">
                    <a:pos x="3" y="2"/>
                  </a:cxn>
                  <a:cxn ang="0">
                    <a:pos x="1" y="8"/>
                  </a:cxn>
                  <a:cxn ang="0">
                    <a:pos x="18" y="21"/>
                  </a:cxn>
                  <a:cxn ang="0">
                    <a:pos x="26" y="37"/>
                  </a:cxn>
                  <a:cxn ang="0">
                    <a:pos x="34" y="49"/>
                  </a:cxn>
                  <a:cxn ang="0">
                    <a:pos x="17" y="14"/>
                  </a:cxn>
                  <a:cxn ang="0">
                    <a:pos x="20" y="17"/>
                  </a:cxn>
                </a:cxnLst>
                <a:rect l="0" t="0" r="r" b="b"/>
                <a:pathLst>
                  <a:path w="34" h="49">
                    <a:moveTo>
                      <a:pt x="20" y="17"/>
                    </a:moveTo>
                    <a:cubicBezTo>
                      <a:pt x="17" y="10"/>
                      <a:pt x="9" y="6"/>
                      <a:pt x="3" y="2"/>
                    </a:cubicBezTo>
                    <a:cubicBezTo>
                      <a:pt x="0" y="0"/>
                      <a:pt x="0" y="6"/>
                      <a:pt x="1" y="8"/>
                    </a:cubicBezTo>
                    <a:cubicBezTo>
                      <a:pt x="6" y="13"/>
                      <a:pt x="13" y="16"/>
                      <a:pt x="18" y="21"/>
                    </a:cubicBezTo>
                    <a:cubicBezTo>
                      <a:pt x="21" y="25"/>
                      <a:pt x="23" y="32"/>
                      <a:pt x="26" y="37"/>
                    </a:cubicBezTo>
                    <a:cubicBezTo>
                      <a:pt x="28" y="41"/>
                      <a:pt x="31" y="45"/>
                      <a:pt x="34" y="49"/>
                    </a:cubicBezTo>
                    <a:cubicBezTo>
                      <a:pt x="29" y="37"/>
                      <a:pt x="24" y="23"/>
                      <a:pt x="17" y="14"/>
                    </a:cubicBezTo>
                    <a:cubicBezTo>
                      <a:pt x="17" y="14"/>
                      <a:pt x="20" y="17"/>
                      <a:pt x="20" y="17"/>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25" name="Freeform 701"/>
              <p:cNvSpPr>
                <a:spLocks/>
              </p:cNvSpPr>
              <p:nvPr/>
            </p:nvSpPr>
            <p:spPr bwMode="auto">
              <a:xfrm>
                <a:off x="5080" y="1450"/>
                <a:ext cx="96" cy="119"/>
              </a:xfrm>
              <a:custGeom>
                <a:avLst/>
                <a:gdLst/>
                <a:ahLst/>
                <a:cxnLst>
                  <a:cxn ang="0">
                    <a:pos x="3" y="1"/>
                  </a:cxn>
                  <a:cxn ang="0">
                    <a:pos x="0" y="6"/>
                  </a:cxn>
                  <a:cxn ang="0">
                    <a:pos x="12" y="26"/>
                  </a:cxn>
                  <a:cxn ang="0">
                    <a:pos x="24" y="32"/>
                  </a:cxn>
                  <a:cxn ang="0">
                    <a:pos x="5" y="0"/>
                  </a:cxn>
                  <a:cxn ang="0">
                    <a:pos x="3" y="1"/>
                  </a:cxn>
                </a:cxnLst>
                <a:rect l="0" t="0" r="r" b="b"/>
                <a:pathLst>
                  <a:path w="27" h="35">
                    <a:moveTo>
                      <a:pt x="3" y="1"/>
                    </a:moveTo>
                    <a:cubicBezTo>
                      <a:pt x="1" y="2"/>
                      <a:pt x="2" y="5"/>
                      <a:pt x="0" y="6"/>
                    </a:cubicBezTo>
                    <a:cubicBezTo>
                      <a:pt x="3" y="13"/>
                      <a:pt x="9" y="18"/>
                      <a:pt x="12" y="26"/>
                    </a:cubicBezTo>
                    <a:cubicBezTo>
                      <a:pt x="14" y="29"/>
                      <a:pt x="23" y="35"/>
                      <a:pt x="24" y="32"/>
                    </a:cubicBezTo>
                    <a:cubicBezTo>
                      <a:pt x="27" y="26"/>
                      <a:pt x="17" y="13"/>
                      <a:pt x="5" y="0"/>
                    </a:cubicBezTo>
                    <a:cubicBezTo>
                      <a:pt x="5" y="0"/>
                      <a:pt x="3" y="0"/>
                      <a:pt x="3" y="1"/>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26" name="Freeform 702"/>
              <p:cNvSpPr>
                <a:spLocks/>
              </p:cNvSpPr>
              <p:nvPr/>
            </p:nvSpPr>
            <p:spPr bwMode="auto">
              <a:xfrm>
                <a:off x="5057" y="1510"/>
                <a:ext cx="64" cy="64"/>
              </a:xfrm>
              <a:custGeom>
                <a:avLst/>
                <a:gdLst/>
                <a:ahLst/>
                <a:cxnLst>
                  <a:cxn ang="0">
                    <a:pos x="4" y="0"/>
                  </a:cxn>
                  <a:cxn ang="0">
                    <a:pos x="0" y="3"/>
                  </a:cxn>
                  <a:cxn ang="0">
                    <a:pos x="14" y="19"/>
                  </a:cxn>
                  <a:cxn ang="0">
                    <a:pos x="18" y="18"/>
                  </a:cxn>
                  <a:cxn ang="0">
                    <a:pos x="4" y="0"/>
                  </a:cxn>
                </a:cxnLst>
                <a:rect l="0" t="0" r="r" b="b"/>
                <a:pathLst>
                  <a:path w="18" h="19">
                    <a:moveTo>
                      <a:pt x="4" y="0"/>
                    </a:moveTo>
                    <a:cubicBezTo>
                      <a:pt x="3" y="0"/>
                      <a:pt x="0" y="1"/>
                      <a:pt x="0" y="3"/>
                    </a:cubicBezTo>
                    <a:cubicBezTo>
                      <a:pt x="3" y="9"/>
                      <a:pt x="7" y="16"/>
                      <a:pt x="14" y="19"/>
                    </a:cubicBezTo>
                    <a:cubicBezTo>
                      <a:pt x="15" y="16"/>
                      <a:pt x="16" y="18"/>
                      <a:pt x="18" y="18"/>
                    </a:cubicBezTo>
                    <a:cubicBezTo>
                      <a:pt x="11" y="13"/>
                      <a:pt x="12" y="3"/>
                      <a:pt x="4"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27" name="Freeform 703"/>
              <p:cNvSpPr>
                <a:spLocks/>
              </p:cNvSpPr>
              <p:nvPr/>
            </p:nvSpPr>
            <p:spPr bwMode="auto">
              <a:xfrm>
                <a:off x="4998" y="1359"/>
                <a:ext cx="51" cy="32"/>
              </a:xfrm>
              <a:custGeom>
                <a:avLst/>
                <a:gdLst/>
                <a:ahLst/>
                <a:cxnLst>
                  <a:cxn ang="0">
                    <a:pos x="6" y="0"/>
                  </a:cxn>
                  <a:cxn ang="0">
                    <a:pos x="12" y="6"/>
                  </a:cxn>
                  <a:cxn ang="0">
                    <a:pos x="3" y="1"/>
                  </a:cxn>
                  <a:cxn ang="0">
                    <a:pos x="6" y="0"/>
                  </a:cxn>
                </a:cxnLst>
                <a:rect l="0" t="0" r="r" b="b"/>
                <a:pathLst>
                  <a:path w="14" h="10">
                    <a:moveTo>
                      <a:pt x="6" y="0"/>
                    </a:moveTo>
                    <a:cubicBezTo>
                      <a:pt x="9" y="2"/>
                      <a:pt x="14" y="5"/>
                      <a:pt x="12" y="6"/>
                    </a:cubicBezTo>
                    <a:cubicBezTo>
                      <a:pt x="8" y="10"/>
                      <a:pt x="0" y="7"/>
                      <a:pt x="3" y="1"/>
                    </a:cubicBezTo>
                    <a:cubicBezTo>
                      <a:pt x="3" y="0"/>
                      <a:pt x="5" y="0"/>
                      <a:pt x="6"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28" name="Freeform 704"/>
              <p:cNvSpPr>
                <a:spLocks/>
              </p:cNvSpPr>
              <p:nvPr/>
            </p:nvSpPr>
            <p:spPr bwMode="auto">
              <a:xfrm>
                <a:off x="5007" y="1414"/>
                <a:ext cx="69" cy="82"/>
              </a:xfrm>
              <a:custGeom>
                <a:avLst/>
                <a:gdLst/>
                <a:ahLst/>
                <a:cxnLst>
                  <a:cxn ang="0">
                    <a:pos x="0" y="6"/>
                  </a:cxn>
                  <a:cxn ang="0">
                    <a:pos x="13" y="20"/>
                  </a:cxn>
                  <a:cxn ang="0">
                    <a:pos x="0" y="6"/>
                  </a:cxn>
                </a:cxnLst>
                <a:rect l="0" t="0" r="r" b="b"/>
                <a:pathLst>
                  <a:path w="19" h="23">
                    <a:moveTo>
                      <a:pt x="0" y="6"/>
                    </a:moveTo>
                    <a:cubicBezTo>
                      <a:pt x="10" y="0"/>
                      <a:pt x="19" y="15"/>
                      <a:pt x="13" y="20"/>
                    </a:cubicBezTo>
                    <a:cubicBezTo>
                      <a:pt x="8" y="23"/>
                      <a:pt x="1" y="14"/>
                      <a:pt x="0" y="6"/>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29" name="Freeform 705"/>
              <p:cNvSpPr>
                <a:spLocks/>
              </p:cNvSpPr>
              <p:nvPr/>
            </p:nvSpPr>
            <p:spPr bwMode="auto">
              <a:xfrm>
                <a:off x="5002" y="1391"/>
                <a:ext cx="73" cy="46"/>
              </a:xfrm>
              <a:custGeom>
                <a:avLst/>
                <a:gdLst/>
                <a:ahLst/>
                <a:cxnLst>
                  <a:cxn ang="0">
                    <a:pos x="3" y="0"/>
                  </a:cxn>
                  <a:cxn ang="0">
                    <a:pos x="21" y="12"/>
                  </a:cxn>
                  <a:cxn ang="0">
                    <a:pos x="1" y="6"/>
                  </a:cxn>
                  <a:cxn ang="0">
                    <a:pos x="3" y="0"/>
                  </a:cxn>
                </a:cxnLst>
                <a:rect l="0" t="0" r="r" b="b"/>
                <a:pathLst>
                  <a:path w="21" h="12">
                    <a:moveTo>
                      <a:pt x="3" y="0"/>
                    </a:moveTo>
                    <a:cubicBezTo>
                      <a:pt x="9" y="0"/>
                      <a:pt x="19" y="6"/>
                      <a:pt x="21" y="12"/>
                    </a:cubicBezTo>
                    <a:cubicBezTo>
                      <a:pt x="16" y="12"/>
                      <a:pt x="6" y="8"/>
                      <a:pt x="1" y="6"/>
                    </a:cubicBezTo>
                    <a:cubicBezTo>
                      <a:pt x="0" y="5"/>
                      <a:pt x="1" y="0"/>
                      <a:pt x="3"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30" name="Freeform 706"/>
              <p:cNvSpPr>
                <a:spLocks/>
              </p:cNvSpPr>
              <p:nvPr/>
            </p:nvSpPr>
            <p:spPr bwMode="auto">
              <a:xfrm>
                <a:off x="5011" y="1651"/>
                <a:ext cx="69" cy="64"/>
              </a:xfrm>
              <a:custGeom>
                <a:avLst/>
                <a:gdLst/>
                <a:ahLst/>
                <a:cxnLst>
                  <a:cxn ang="0">
                    <a:pos x="6" y="0"/>
                  </a:cxn>
                  <a:cxn ang="0">
                    <a:pos x="0" y="0"/>
                  </a:cxn>
                  <a:cxn ang="0">
                    <a:pos x="7" y="7"/>
                  </a:cxn>
                  <a:cxn ang="0">
                    <a:pos x="20" y="18"/>
                  </a:cxn>
                  <a:cxn ang="0">
                    <a:pos x="5" y="1"/>
                  </a:cxn>
                  <a:cxn ang="0">
                    <a:pos x="6" y="0"/>
                  </a:cxn>
                </a:cxnLst>
                <a:rect l="0" t="0" r="r" b="b"/>
                <a:pathLst>
                  <a:path w="20" h="18">
                    <a:moveTo>
                      <a:pt x="6" y="0"/>
                    </a:moveTo>
                    <a:cubicBezTo>
                      <a:pt x="4" y="2"/>
                      <a:pt x="1" y="2"/>
                      <a:pt x="0" y="0"/>
                    </a:cubicBezTo>
                    <a:cubicBezTo>
                      <a:pt x="2" y="2"/>
                      <a:pt x="5" y="6"/>
                      <a:pt x="7" y="7"/>
                    </a:cubicBezTo>
                    <a:cubicBezTo>
                      <a:pt x="13" y="10"/>
                      <a:pt x="16" y="13"/>
                      <a:pt x="20" y="18"/>
                    </a:cubicBezTo>
                    <a:cubicBezTo>
                      <a:pt x="16" y="12"/>
                      <a:pt x="12" y="4"/>
                      <a:pt x="5" y="1"/>
                    </a:cubicBezTo>
                    <a:cubicBezTo>
                      <a:pt x="5" y="1"/>
                      <a:pt x="5" y="0"/>
                      <a:pt x="6"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31" name="Freeform 707"/>
              <p:cNvSpPr>
                <a:spLocks/>
              </p:cNvSpPr>
              <p:nvPr/>
            </p:nvSpPr>
            <p:spPr bwMode="auto">
              <a:xfrm>
                <a:off x="5246" y="1605"/>
                <a:ext cx="32" cy="50"/>
              </a:xfrm>
              <a:custGeom>
                <a:avLst/>
                <a:gdLst/>
                <a:ahLst/>
                <a:cxnLst>
                  <a:cxn ang="0">
                    <a:pos x="5" y="2"/>
                  </a:cxn>
                  <a:cxn ang="0">
                    <a:pos x="0" y="0"/>
                  </a:cxn>
                  <a:cxn ang="0">
                    <a:pos x="6" y="15"/>
                  </a:cxn>
                  <a:cxn ang="0">
                    <a:pos x="5" y="4"/>
                  </a:cxn>
                  <a:cxn ang="0">
                    <a:pos x="5" y="2"/>
                  </a:cxn>
                </a:cxnLst>
                <a:rect l="0" t="0" r="r" b="b"/>
                <a:pathLst>
                  <a:path w="9" h="15">
                    <a:moveTo>
                      <a:pt x="5" y="2"/>
                    </a:moveTo>
                    <a:cubicBezTo>
                      <a:pt x="3" y="2"/>
                      <a:pt x="2" y="1"/>
                      <a:pt x="0" y="0"/>
                    </a:cubicBezTo>
                    <a:cubicBezTo>
                      <a:pt x="2" y="6"/>
                      <a:pt x="1" y="14"/>
                      <a:pt x="6" y="15"/>
                    </a:cubicBezTo>
                    <a:cubicBezTo>
                      <a:pt x="9" y="15"/>
                      <a:pt x="5" y="8"/>
                      <a:pt x="5" y="4"/>
                    </a:cubicBezTo>
                    <a:cubicBezTo>
                      <a:pt x="5" y="4"/>
                      <a:pt x="5" y="2"/>
                      <a:pt x="5" y="2"/>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32" name="Freeform 708"/>
              <p:cNvSpPr>
                <a:spLocks/>
              </p:cNvSpPr>
              <p:nvPr/>
            </p:nvSpPr>
            <p:spPr bwMode="auto">
              <a:xfrm>
                <a:off x="5021" y="1542"/>
                <a:ext cx="92" cy="73"/>
              </a:xfrm>
              <a:custGeom>
                <a:avLst/>
                <a:gdLst/>
                <a:ahLst/>
                <a:cxnLst>
                  <a:cxn ang="0">
                    <a:pos x="10" y="0"/>
                  </a:cxn>
                  <a:cxn ang="0">
                    <a:pos x="2" y="4"/>
                  </a:cxn>
                  <a:cxn ang="0">
                    <a:pos x="8" y="14"/>
                  </a:cxn>
                  <a:cxn ang="0">
                    <a:pos x="10" y="17"/>
                  </a:cxn>
                  <a:cxn ang="0">
                    <a:pos x="20" y="20"/>
                  </a:cxn>
                  <a:cxn ang="0">
                    <a:pos x="12" y="14"/>
                  </a:cxn>
                  <a:cxn ang="0">
                    <a:pos x="13" y="13"/>
                  </a:cxn>
                  <a:cxn ang="0">
                    <a:pos x="19" y="12"/>
                  </a:cxn>
                  <a:cxn ang="0">
                    <a:pos x="10" y="0"/>
                  </a:cxn>
                </a:cxnLst>
                <a:rect l="0" t="0" r="r" b="b"/>
                <a:pathLst>
                  <a:path w="26" h="21">
                    <a:moveTo>
                      <a:pt x="10" y="0"/>
                    </a:moveTo>
                    <a:cubicBezTo>
                      <a:pt x="8" y="3"/>
                      <a:pt x="6" y="6"/>
                      <a:pt x="2" y="4"/>
                    </a:cubicBezTo>
                    <a:cubicBezTo>
                      <a:pt x="0" y="9"/>
                      <a:pt x="5" y="11"/>
                      <a:pt x="8" y="14"/>
                    </a:cubicBezTo>
                    <a:cubicBezTo>
                      <a:pt x="9" y="15"/>
                      <a:pt x="9" y="17"/>
                      <a:pt x="10" y="17"/>
                    </a:cubicBezTo>
                    <a:cubicBezTo>
                      <a:pt x="13" y="20"/>
                      <a:pt x="17" y="21"/>
                      <a:pt x="20" y="20"/>
                    </a:cubicBezTo>
                    <a:cubicBezTo>
                      <a:pt x="20" y="20"/>
                      <a:pt x="12" y="13"/>
                      <a:pt x="12" y="14"/>
                    </a:cubicBezTo>
                    <a:cubicBezTo>
                      <a:pt x="12" y="13"/>
                      <a:pt x="13" y="14"/>
                      <a:pt x="13" y="13"/>
                    </a:cubicBezTo>
                    <a:cubicBezTo>
                      <a:pt x="11" y="17"/>
                      <a:pt x="26" y="11"/>
                      <a:pt x="19" y="12"/>
                    </a:cubicBezTo>
                    <a:cubicBezTo>
                      <a:pt x="15" y="9"/>
                      <a:pt x="12" y="4"/>
                      <a:pt x="10"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33" name="Freeform 709"/>
              <p:cNvSpPr>
                <a:spLocks/>
              </p:cNvSpPr>
              <p:nvPr/>
            </p:nvSpPr>
            <p:spPr bwMode="auto">
              <a:xfrm>
                <a:off x="4975" y="1528"/>
                <a:ext cx="51" cy="46"/>
              </a:xfrm>
              <a:custGeom>
                <a:avLst/>
                <a:gdLst/>
                <a:ahLst/>
                <a:cxnLst>
                  <a:cxn ang="0">
                    <a:pos x="5" y="4"/>
                  </a:cxn>
                  <a:cxn ang="0">
                    <a:pos x="0" y="7"/>
                  </a:cxn>
                  <a:cxn ang="0">
                    <a:pos x="11" y="12"/>
                  </a:cxn>
                  <a:cxn ang="0">
                    <a:pos x="6" y="0"/>
                  </a:cxn>
                  <a:cxn ang="0">
                    <a:pos x="5" y="4"/>
                  </a:cxn>
                </a:cxnLst>
                <a:rect l="0" t="0" r="r" b="b"/>
                <a:pathLst>
                  <a:path w="15" h="14">
                    <a:moveTo>
                      <a:pt x="5" y="4"/>
                    </a:moveTo>
                    <a:cubicBezTo>
                      <a:pt x="3" y="4"/>
                      <a:pt x="2" y="7"/>
                      <a:pt x="0" y="7"/>
                    </a:cubicBezTo>
                    <a:cubicBezTo>
                      <a:pt x="3" y="9"/>
                      <a:pt x="7" y="14"/>
                      <a:pt x="11" y="12"/>
                    </a:cubicBezTo>
                    <a:cubicBezTo>
                      <a:pt x="15" y="9"/>
                      <a:pt x="8" y="2"/>
                      <a:pt x="6" y="0"/>
                    </a:cubicBezTo>
                    <a:cubicBezTo>
                      <a:pt x="6" y="0"/>
                      <a:pt x="7" y="3"/>
                      <a:pt x="5" y="4"/>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34" name="Freeform 710"/>
              <p:cNvSpPr>
                <a:spLocks/>
              </p:cNvSpPr>
              <p:nvPr/>
            </p:nvSpPr>
            <p:spPr bwMode="auto">
              <a:xfrm>
                <a:off x="4998" y="1578"/>
                <a:ext cx="37" cy="36"/>
              </a:xfrm>
              <a:custGeom>
                <a:avLst/>
                <a:gdLst/>
                <a:ahLst/>
                <a:cxnLst>
                  <a:cxn ang="0">
                    <a:pos x="7" y="1"/>
                  </a:cxn>
                  <a:cxn ang="0">
                    <a:pos x="0" y="5"/>
                  </a:cxn>
                  <a:cxn ang="0">
                    <a:pos x="8" y="9"/>
                  </a:cxn>
                  <a:cxn ang="0">
                    <a:pos x="10" y="6"/>
                  </a:cxn>
                  <a:cxn ang="0">
                    <a:pos x="6" y="0"/>
                  </a:cxn>
                  <a:cxn ang="0">
                    <a:pos x="7" y="1"/>
                  </a:cxn>
                </a:cxnLst>
                <a:rect l="0" t="0" r="r" b="b"/>
                <a:pathLst>
                  <a:path w="11" h="10">
                    <a:moveTo>
                      <a:pt x="7" y="1"/>
                    </a:moveTo>
                    <a:cubicBezTo>
                      <a:pt x="4" y="2"/>
                      <a:pt x="0" y="2"/>
                      <a:pt x="0" y="5"/>
                    </a:cubicBezTo>
                    <a:cubicBezTo>
                      <a:pt x="1" y="8"/>
                      <a:pt x="5" y="10"/>
                      <a:pt x="8" y="9"/>
                    </a:cubicBezTo>
                    <a:cubicBezTo>
                      <a:pt x="8" y="9"/>
                      <a:pt x="11" y="8"/>
                      <a:pt x="10" y="6"/>
                    </a:cubicBezTo>
                    <a:cubicBezTo>
                      <a:pt x="9" y="4"/>
                      <a:pt x="5" y="3"/>
                      <a:pt x="6" y="0"/>
                    </a:cubicBezTo>
                    <a:cubicBezTo>
                      <a:pt x="6" y="0"/>
                      <a:pt x="6" y="1"/>
                      <a:pt x="7" y="1"/>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35" name="Freeform 711"/>
              <p:cNvSpPr>
                <a:spLocks/>
              </p:cNvSpPr>
              <p:nvPr/>
            </p:nvSpPr>
            <p:spPr bwMode="auto">
              <a:xfrm>
                <a:off x="4988" y="1482"/>
                <a:ext cx="64" cy="59"/>
              </a:xfrm>
              <a:custGeom>
                <a:avLst/>
                <a:gdLst/>
                <a:ahLst/>
                <a:cxnLst>
                  <a:cxn ang="0">
                    <a:pos x="5" y="1"/>
                  </a:cxn>
                  <a:cxn ang="0">
                    <a:pos x="12" y="13"/>
                  </a:cxn>
                  <a:cxn ang="0">
                    <a:pos x="5" y="1"/>
                  </a:cxn>
                </a:cxnLst>
                <a:rect l="0" t="0" r="r" b="b"/>
                <a:pathLst>
                  <a:path w="18" h="17">
                    <a:moveTo>
                      <a:pt x="5" y="1"/>
                    </a:moveTo>
                    <a:cubicBezTo>
                      <a:pt x="10" y="0"/>
                      <a:pt x="18" y="9"/>
                      <a:pt x="12" y="13"/>
                    </a:cubicBezTo>
                    <a:cubicBezTo>
                      <a:pt x="7" y="17"/>
                      <a:pt x="0" y="2"/>
                      <a:pt x="5" y="1"/>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36" name="Freeform 712"/>
              <p:cNvSpPr>
                <a:spLocks/>
              </p:cNvSpPr>
              <p:nvPr/>
            </p:nvSpPr>
            <p:spPr bwMode="auto">
              <a:xfrm>
                <a:off x="4874" y="1282"/>
                <a:ext cx="60" cy="36"/>
              </a:xfrm>
              <a:custGeom>
                <a:avLst/>
                <a:gdLst/>
                <a:ahLst/>
                <a:cxnLst>
                  <a:cxn ang="0">
                    <a:pos x="14" y="7"/>
                  </a:cxn>
                  <a:cxn ang="0">
                    <a:pos x="3" y="5"/>
                  </a:cxn>
                  <a:cxn ang="0">
                    <a:pos x="2" y="5"/>
                  </a:cxn>
                  <a:cxn ang="0">
                    <a:pos x="1" y="2"/>
                  </a:cxn>
                  <a:cxn ang="0">
                    <a:pos x="9" y="1"/>
                  </a:cxn>
                  <a:cxn ang="0">
                    <a:pos x="10" y="1"/>
                  </a:cxn>
                  <a:cxn ang="0">
                    <a:pos x="16" y="2"/>
                  </a:cxn>
                  <a:cxn ang="0">
                    <a:pos x="17" y="3"/>
                  </a:cxn>
                  <a:cxn ang="0">
                    <a:pos x="14" y="4"/>
                  </a:cxn>
                  <a:cxn ang="0">
                    <a:pos x="13" y="4"/>
                  </a:cxn>
                  <a:cxn ang="0">
                    <a:pos x="14" y="7"/>
                  </a:cxn>
                </a:cxnLst>
                <a:rect l="0" t="0" r="r" b="b"/>
                <a:pathLst>
                  <a:path w="17" h="10">
                    <a:moveTo>
                      <a:pt x="14" y="7"/>
                    </a:moveTo>
                    <a:cubicBezTo>
                      <a:pt x="10" y="10"/>
                      <a:pt x="6" y="7"/>
                      <a:pt x="3" y="5"/>
                    </a:cubicBezTo>
                    <a:cubicBezTo>
                      <a:pt x="3" y="5"/>
                      <a:pt x="3" y="5"/>
                      <a:pt x="2" y="5"/>
                    </a:cubicBezTo>
                    <a:cubicBezTo>
                      <a:pt x="2" y="5"/>
                      <a:pt x="0" y="3"/>
                      <a:pt x="1" y="2"/>
                    </a:cubicBezTo>
                    <a:cubicBezTo>
                      <a:pt x="3" y="0"/>
                      <a:pt x="6" y="1"/>
                      <a:pt x="9" y="1"/>
                    </a:cubicBezTo>
                    <a:cubicBezTo>
                      <a:pt x="9" y="1"/>
                      <a:pt x="10" y="1"/>
                      <a:pt x="10" y="1"/>
                    </a:cubicBezTo>
                    <a:cubicBezTo>
                      <a:pt x="12" y="1"/>
                      <a:pt x="15" y="1"/>
                      <a:pt x="16" y="2"/>
                    </a:cubicBezTo>
                    <a:cubicBezTo>
                      <a:pt x="17" y="3"/>
                      <a:pt x="17" y="3"/>
                      <a:pt x="17" y="3"/>
                    </a:cubicBezTo>
                    <a:cubicBezTo>
                      <a:pt x="17" y="4"/>
                      <a:pt x="15" y="3"/>
                      <a:pt x="14" y="4"/>
                    </a:cubicBezTo>
                    <a:cubicBezTo>
                      <a:pt x="13" y="4"/>
                      <a:pt x="13" y="4"/>
                      <a:pt x="13" y="4"/>
                    </a:cubicBezTo>
                    <a:cubicBezTo>
                      <a:pt x="12" y="5"/>
                      <a:pt x="14" y="7"/>
                      <a:pt x="14" y="7"/>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737" name="Freeform 713"/>
              <p:cNvSpPr>
                <a:spLocks/>
              </p:cNvSpPr>
              <p:nvPr/>
            </p:nvSpPr>
            <p:spPr bwMode="auto">
              <a:xfrm>
                <a:off x="5002" y="1437"/>
                <a:ext cx="51" cy="32"/>
              </a:xfrm>
              <a:custGeom>
                <a:avLst/>
                <a:gdLst/>
                <a:ahLst/>
                <a:cxnLst>
                  <a:cxn ang="0">
                    <a:pos x="1" y="0"/>
                  </a:cxn>
                  <a:cxn ang="0">
                    <a:pos x="7" y="4"/>
                  </a:cxn>
                  <a:cxn ang="0">
                    <a:pos x="11" y="3"/>
                  </a:cxn>
                  <a:cxn ang="0">
                    <a:pos x="7" y="4"/>
                  </a:cxn>
                  <a:cxn ang="0">
                    <a:pos x="15" y="9"/>
                  </a:cxn>
                  <a:cxn ang="0">
                    <a:pos x="8" y="7"/>
                  </a:cxn>
                  <a:cxn ang="0">
                    <a:pos x="2" y="1"/>
                  </a:cxn>
                  <a:cxn ang="0">
                    <a:pos x="1" y="0"/>
                  </a:cxn>
                </a:cxnLst>
                <a:rect l="0" t="0" r="r" b="b"/>
                <a:pathLst>
                  <a:path w="15" h="10">
                    <a:moveTo>
                      <a:pt x="1" y="0"/>
                    </a:moveTo>
                    <a:cubicBezTo>
                      <a:pt x="5" y="3"/>
                      <a:pt x="4" y="2"/>
                      <a:pt x="7" y="4"/>
                    </a:cubicBezTo>
                    <a:cubicBezTo>
                      <a:pt x="8" y="5"/>
                      <a:pt x="9" y="4"/>
                      <a:pt x="11" y="3"/>
                    </a:cubicBezTo>
                    <a:cubicBezTo>
                      <a:pt x="10" y="4"/>
                      <a:pt x="9" y="5"/>
                      <a:pt x="7" y="4"/>
                    </a:cubicBezTo>
                    <a:cubicBezTo>
                      <a:pt x="8" y="7"/>
                      <a:pt x="9" y="10"/>
                      <a:pt x="15" y="9"/>
                    </a:cubicBezTo>
                    <a:cubicBezTo>
                      <a:pt x="12" y="10"/>
                      <a:pt x="9" y="9"/>
                      <a:pt x="8" y="7"/>
                    </a:cubicBezTo>
                    <a:cubicBezTo>
                      <a:pt x="6" y="3"/>
                      <a:pt x="4" y="2"/>
                      <a:pt x="2" y="1"/>
                    </a:cubicBezTo>
                    <a:cubicBezTo>
                      <a:pt x="0" y="0"/>
                      <a:pt x="1" y="1"/>
                      <a:pt x="1"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738" name="Freeform 714"/>
              <p:cNvSpPr>
                <a:spLocks/>
              </p:cNvSpPr>
              <p:nvPr/>
            </p:nvSpPr>
            <p:spPr bwMode="auto">
              <a:xfrm>
                <a:off x="4998" y="1396"/>
                <a:ext cx="55" cy="32"/>
              </a:xfrm>
              <a:custGeom>
                <a:avLst/>
                <a:gdLst/>
                <a:ahLst/>
                <a:cxnLst>
                  <a:cxn ang="0">
                    <a:pos x="1" y="0"/>
                  </a:cxn>
                  <a:cxn ang="0">
                    <a:pos x="7" y="3"/>
                  </a:cxn>
                  <a:cxn ang="0">
                    <a:pos x="12" y="2"/>
                  </a:cxn>
                  <a:cxn ang="0">
                    <a:pos x="7" y="4"/>
                  </a:cxn>
                  <a:cxn ang="0">
                    <a:pos x="16" y="6"/>
                  </a:cxn>
                  <a:cxn ang="0">
                    <a:pos x="8" y="5"/>
                  </a:cxn>
                  <a:cxn ang="0">
                    <a:pos x="1" y="1"/>
                  </a:cxn>
                  <a:cxn ang="0">
                    <a:pos x="1" y="0"/>
                  </a:cxn>
                </a:cxnLst>
                <a:rect l="0" t="0" r="r" b="b"/>
                <a:pathLst>
                  <a:path w="16" h="9">
                    <a:moveTo>
                      <a:pt x="1" y="0"/>
                    </a:moveTo>
                    <a:cubicBezTo>
                      <a:pt x="5" y="2"/>
                      <a:pt x="4" y="2"/>
                      <a:pt x="7" y="3"/>
                    </a:cubicBezTo>
                    <a:cubicBezTo>
                      <a:pt x="7" y="3"/>
                      <a:pt x="9" y="3"/>
                      <a:pt x="12" y="2"/>
                    </a:cubicBezTo>
                    <a:cubicBezTo>
                      <a:pt x="11" y="3"/>
                      <a:pt x="9" y="3"/>
                      <a:pt x="7" y="4"/>
                    </a:cubicBezTo>
                    <a:cubicBezTo>
                      <a:pt x="9" y="6"/>
                      <a:pt x="10" y="9"/>
                      <a:pt x="16" y="6"/>
                    </a:cubicBezTo>
                    <a:cubicBezTo>
                      <a:pt x="13" y="8"/>
                      <a:pt x="10" y="8"/>
                      <a:pt x="8" y="5"/>
                    </a:cubicBezTo>
                    <a:cubicBezTo>
                      <a:pt x="6" y="3"/>
                      <a:pt x="4" y="2"/>
                      <a:pt x="1" y="1"/>
                    </a:cubicBezTo>
                    <a:cubicBezTo>
                      <a:pt x="0" y="0"/>
                      <a:pt x="1" y="1"/>
                      <a:pt x="1"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739" name="Freeform 715"/>
              <p:cNvSpPr>
                <a:spLocks/>
              </p:cNvSpPr>
              <p:nvPr/>
            </p:nvSpPr>
            <p:spPr bwMode="auto">
              <a:xfrm>
                <a:off x="5080" y="1459"/>
                <a:ext cx="83" cy="91"/>
              </a:xfrm>
              <a:custGeom>
                <a:avLst/>
                <a:gdLst/>
                <a:ahLst/>
                <a:cxnLst>
                  <a:cxn ang="0">
                    <a:pos x="1" y="0"/>
                  </a:cxn>
                  <a:cxn ang="0">
                    <a:pos x="6" y="4"/>
                  </a:cxn>
                  <a:cxn ang="0">
                    <a:pos x="12" y="4"/>
                  </a:cxn>
                  <a:cxn ang="0">
                    <a:pos x="6" y="5"/>
                  </a:cxn>
                  <a:cxn ang="0">
                    <a:pos x="24" y="24"/>
                  </a:cxn>
                  <a:cxn ang="0">
                    <a:pos x="6" y="7"/>
                  </a:cxn>
                  <a:cxn ang="0">
                    <a:pos x="1" y="1"/>
                  </a:cxn>
                  <a:cxn ang="0">
                    <a:pos x="1" y="0"/>
                  </a:cxn>
                </a:cxnLst>
                <a:rect l="0" t="0" r="r" b="b"/>
                <a:pathLst>
                  <a:path w="24" h="26">
                    <a:moveTo>
                      <a:pt x="1" y="0"/>
                    </a:moveTo>
                    <a:cubicBezTo>
                      <a:pt x="5" y="4"/>
                      <a:pt x="4" y="3"/>
                      <a:pt x="6" y="4"/>
                    </a:cubicBezTo>
                    <a:cubicBezTo>
                      <a:pt x="7" y="5"/>
                      <a:pt x="10" y="5"/>
                      <a:pt x="12" y="4"/>
                    </a:cubicBezTo>
                    <a:cubicBezTo>
                      <a:pt x="10" y="5"/>
                      <a:pt x="8" y="5"/>
                      <a:pt x="6" y="5"/>
                    </a:cubicBezTo>
                    <a:cubicBezTo>
                      <a:pt x="8" y="7"/>
                      <a:pt x="17" y="26"/>
                      <a:pt x="24" y="24"/>
                    </a:cubicBezTo>
                    <a:cubicBezTo>
                      <a:pt x="21" y="26"/>
                      <a:pt x="7" y="10"/>
                      <a:pt x="6" y="7"/>
                    </a:cubicBezTo>
                    <a:cubicBezTo>
                      <a:pt x="4" y="4"/>
                      <a:pt x="4" y="3"/>
                      <a:pt x="1" y="1"/>
                    </a:cubicBezTo>
                    <a:cubicBezTo>
                      <a:pt x="0" y="1"/>
                      <a:pt x="1" y="1"/>
                      <a:pt x="1"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740" name="Freeform 716"/>
              <p:cNvSpPr>
                <a:spLocks/>
              </p:cNvSpPr>
              <p:nvPr/>
            </p:nvSpPr>
            <p:spPr bwMode="auto">
              <a:xfrm>
                <a:off x="4993" y="1496"/>
                <a:ext cx="51" cy="32"/>
              </a:xfrm>
              <a:custGeom>
                <a:avLst/>
                <a:gdLst/>
                <a:ahLst/>
                <a:cxnLst>
                  <a:cxn ang="0">
                    <a:pos x="1" y="0"/>
                  </a:cxn>
                  <a:cxn ang="0">
                    <a:pos x="6" y="4"/>
                  </a:cxn>
                  <a:cxn ang="0">
                    <a:pos x="12" y="3"/>
                  </a:cxn>
                  <a:cxn ang="0">
                    <a:pos x="6" y="4"/>
                  </a:cxn>
                  <a:cxn ang="0">
                    <a:pos x="14" y="9"/>
                  </a:cxn>
                  <a:cxn ang="0">
                    <a:pos x="6" y="6"/>
                  </a:cxn>
                  <a:cxn ang="0">
                    <a:pos x="1" y="1"/>
                  </a:cxn>
                  <a:cxn ang="0">
                    <a:pos x="1" y="0"/>
                  </a:cxn>
                </a:cxnLst>
                <a:rect l="0" t="0" r="r" b="b"/>
                <a:pathLst>
                  <a:path w="14" h="10">
                    <a:moveTo>
                      <a:pt x="1" y="0"/>
                    </a:moveTo>
                    <a:cubicBezTo>
                      <a:pt x="5" y="3"/>
                      <a:pt x="4" y="2"/>
                      <a:pt x="6" y="4"/>
                    </a:cubicBezTo>
                    <a:cubicBezTo>
                      <a:pt x="7" y="5"/>
                      <a:pt x="10" y="4"/>
                      <a:pt x="12" y="3"/>
                    </a:cubicBezTo>
                    <a:cubicBezTo>
                      <a:pt x="10" y="4"/>
                      <a:pt x="8" y="4"/>
                      <a:pt x="6" y="4"/>
                    </a:cubicBezTo>
                    <a:cubicBezTo>
                      <a:pt x="9" y="9"/>
                      <a:pt x="8" y="10"/>
                      <a:pt x="14" y="9"/>
                    </a:cubicBezTo>
                    <a:cubicBezTo>
                      <a:pt x="11" y="10"/>
                      <a:pt x="7" y="9"/>
                      <a:pt x="6" y="6"/>
                    </a:cubicBezTo>
                    <a:cubicBezTo>
                      <a:pt x="4" y="3"/>
                      <a:pt x="4" y="2"/>
                      <a:pt x="1" y="1"/>
                    </a:cubicBezTo>
                    <a:cubicBezTo>
                      <a:pt x="0" y="0"/>
                      <a:pt x="1" y="0"/>
                      <a:pt x="1"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741" name="Freeform 717"/>
              <p:cNvSpPr>
                <a:spLocks/>
              </p:cNvSpPr>
              <p:nvPr/>
            </p:nvSpPr>
            <p:spPr bwMode="auto">
              <a:xfrm>
                <a:off x="5048" y="1505"/>
                <a:ext cx="83" cy="91"/>
              </a:xfrm>
              <a:custGeom>
                <a:avLst/>
                <a:gdLst/>
                <a:ahLst/>
                <a:cxnLst>
                  <a:cxn ang="0">
                    <a:pos x="1" y="0"/>
                  </a:cxn>
                  <a:cxn ang="0">
                    <a:pos x="6" y="4"/>
                  </a:cxn>
                  <a:cxn ang="0">
                    <a:pos x="12" y="4"/>
                  </a:cxn>
                  <a:cxn ang="0">
                    <a:pos x="7" y="5"/>
                  </a:cxn>
                  <a:cxn ang="0">
                    <a:pos x="24" y="24"/>
                  </a:cxn>
                  <a:cxn ang="0">
                    <a:pos x="7" y="7"/>
                  </a:cxn>
                  <a:cxn ang="0">
                    <a:pos x="1" y="1"/>
                  </a:cxn>
                  <a:cxn ang="0">
                    <a:pos x="1" y="0"/>
                  </a:cxn>
                </a:cxnLst>
                <a:rect l="0" t="0" r="r" b="b"/>
                <a:pathLst>
                  <a:path w="24" h="26">
                    <a:moveTo>
                      <a:pt x="1" y="0"/>
                    </a:moveTo>
                    <a:cubicBezTo>
                      <a:pt x="5" y="3"/>
                      <a:pt x="4" y="3"/>
                      <a:pt x="6" y="4"/>
                    </a:cubicBezTo>
                    <a:cubicBezTo>
                      <a:pt x="5" y="3"/>
                      <a:pt x="7" y="5"/>
                      <a:pt x="12" y="4"/>
                    </a:cubicBezTo>
                    <a:cubicBezTo>
                      <a:pt x="11" y="5"/>
                      <a:pt x="8" y="5"/>
                      <a:pt x="7" y="5"/>
                    </a:cubicBezTo>
                    <a:cubicBezTo>
                      <a:pt x="8" y="7"/>
                      <a:pt x="18" y="26"/>
                      <a:pt x="24" y="24"/>
                    </a:cubicBezTo>
                    <a:cubicBezTo>
                      <a:pt x="21" y="26"/>
                      <a:pt x="9" y="9"/>
                      <a:pt x="7" y="7"/>
                    </a:cubicBezTo>
                    <a:cubicBezTo>
                      <a:pt x="6" y="4"/>
                      <a:pt x="4" y="3"/>
                      <a:pt x="1" y="1"/>
                    </a:cubicBezTo>
                    <a:cubicBezTo>
                      <a:pt x="0" y="0"/>
                      <a:pt x="1" y="1"/>
                      <a:pt x="1" y="0"/>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742" name="Freeform 718"/>
              <p:cNvSpPr>
                <a:spLocks/>
              </p:cNvSpPr>
              <p:nvPr/>
            </p:nvSpPr>
            <p:spPr bwMode="auto">
              <a:xfrm>
                <a:off x="4915" y="1336"/>
                <a:ext cx="64" cy="36"/>
              </a:xfrm>
              <a:custGeom>
                <a:avLst/>
                <a:gdLst/>
                <a:ahLst/>
                <a:cxnLst>
                  <a:cxn ang="0">
                    <a:pos x="0" y="0"/>
                  </a:cxn>
                  <a:cxn ang="0">
                    <a:pos x="18" y="10"/>
                  </a:cxn>
                </a:cxnLst>
                <a:rect l="0" t="0" r="r" b="b"/>
                <a:pathLst>
                  <a:path w="18" h="10">
                    <a:moveTo>
                      <a:pt x="0" y="0"/>
                    </a:moveTo>
                    <a:cubicBezTo>
                      <a:pt x="0" y="0"/>
                      <a:pt x="4" y="0"/>
                      <a:pt x="18" y="10"/>
                    </a:cubicBezTo>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743" name="Freeform 719"/>
              <p:cNvSpPr>
                <a:spLocks/>
              </p:cNvSpPr>
              <p:nvPr/>
            </p:nvSpPr>
            <p:spPr bwMode="auto">
              <a:xfrm>
                <a:off x="4598" y="1441"/>
                <a:ext cx="156" cy="96"/>
              </a:xfrm>
              <a:custGeom>
                <a:avLst/>
                <a:gdLst/>
                <a:ahLst/>
                <a:cxnLst>
                  <a:cxn ang="0">
                    <a:pos x="26" y="16"/>
                  </a:cxn>
                  <a:cxn ang="0">
                    <a:pos x="42" y="9"/>
                  </a:cxn>
                  <a:cxn ang="0">
                    <a:pos x="39" y="4"/>
                  </a:cxn>
                  <a:cxn ang="0">
                    <a:pos x="22" y="3"/>
                  </a:cxn>
                  <a:cxn ang="0">
                    <a:pos x="12" y="1"/>
                  </a:cxn>
                  <a:cxn ang="0">
                    <a:pos x="9" y="0"/>
                  </a:cxn>
                  <a:cxn ang="0">
                    <a:pos x="4" y="5"/>
                  </a:cxn>
                  <a:cxn ang="0">
                    <a:pos x="4" y="9"/>
                  </a:cxn>
                  <a:cxn ang="0">
                    <a:pos x="2" y="19"/>
                  </a:cxn>
                  <a:cxn ang="0">
                    <a:pos x="16" y="25"/>
                  </a:cxn>
                  <a:cxn ang="0">
                    <a:pos x="11" y="15"/>
                  </a:cxn>
                  <a:cxn ang="0">
                    <a:pos x="20" y="11"/>
                  </a:cxn>
                  <a:cxn ang="0">
                    <a:pos x="26" y="16"/>
                  </a:cxn>
                  <a:cxn ang="0">
                    <a:pos x="26" y="16"/>
                  </a:cxn>
                </a:cxnLst>
                <a:rect l="0" t="0" r="r" b="b"/>
                <a:pathLst>
                  <a:path w="44" h="27">
                    <a:moveTo>
                      <a:pt x="26" y="16"/>
                    </a:moveTo>
                    <a:cubicBezTo>
                      <a:pt x="33" y="17"/>
                      <a:pt x="42" y="9"/>
                      <a:pt x="42" y="9"/>
                    </a:cubicBezTo>
                    <a:cubicBezTo>
                      <a:pt x="44" y="6"/>
                      <a:pt x="40" y="4"/>
                      <a:pt x="39" y="4"/>
                    </a:cubicBezTo>
                    <a:cubicBezTo>
                      <a:pt x="35" y="1"/>
                      <a:pt x="27" y="5"/>
                      <a:pt x="22" y="3"/>
                    </a:cubicBezTo>
                    <a:cubicBezTo>
                      <a:pt x="19" y="2"/>
                      <a:pt x="16" y="0"/>
                      <a:pt x="12" y="1"/>
                    </a:cubicBezTo>
                    <a:cubicBezTo>
                      <a:pt x="11" y="1"/>
                      <a:pt x="9" y="0"/>
                      <a:pt x="9" y="0"/>
                    </a:cubicBezTo>
                    <a:cubicBezTo>
                      <a:pt x="7" y="1"/>
                      <a:pt x="6" y="4"/>
                      <a:pt x="4" y="5"/>
                    </a:cubicBezTo>
                    <a:cubicBezTo>
                      <a:pt x="4" y="6"/>
                      <a:pt x="4" y="8"/>
                      <a:pt x="4" y="9"/>
                    </a:cubicBezTo>
                    <a:cubicBezTo>
                      <a:pt x="0" y="10"/>
                      <a:pt x="0" y="16"/>
                      <a:pt x="2" y="19"/>
                    </a:cubicBezTo>
                    <a:cubicBezTo>
                      <a:pt x="4" y="25"/>
                      <a:pt x="11" y="27"/>
                      <a:pt x="16" y="25"/>
                    </a:cubicBezTo>
                    <a:cubicBezTo>
                      <a:pt x="12" y="23"/>
                      <a:pt x="10" y="19"/>
                      <a:pt x="11" y="15"/>
                    </a:cubicBezTo>
                    <a:cubicBezTo>
                      <a:pt x="12" y="10"/>
                      <a:pt x="17" y="11"/>
                      <a:pt x="20" y="11"/>
                    </a:cubicBezTo>
                    <a:cubicBezTo>
                      <a:pt x="22" y="11"/>
                      <a:pt x="24" y="15"/>
                      <a:pt x="26" y="16"/>
                    </a:cubicBezTo>
                    <a:cubicBezTo>
                      <a:pt x="26" y="16"/>
                      <a:pt x="26" y="16"/>
                      <a:pt x="26" y="16"/>
                    </a:cubicBezTo>
                    <a:close/>
                  </a:path>
                </a:pathLst>
              </a:custGeom>
              <a:solidFill>
                <a:srgbClr val="24211D"/>
              </a:solidFill>
              <a:ln w="9525">
                <a:noFill/>
                <a:round/>
                <a:headEnd/>
                <a:tailEnd/>
              </a:ln>
            </p:spPr>
            <p:txBody>
              <a:bodyPr/>
              <a:lstStyle/>
              <a:p>
                <a:pPr>
                  <a:defRPr/>
                </a:pPr>
                <a:endParaRPr lang="es-MX">
                  <a:latin typeface="Arial" charset="0"/>
                  <a:cs typeface="Arial" charset="0"/>
                </a:endParaRPr>
              </a:p>
            </p:txBody>
          </p:sp>
          <p:sp>
            <p:nvSpPr>
              <p:cNvPr id="1744" name="Freeform 720"/>
              <p:cNvSpPr>
                <a:spLocks/>
              </p:cNvSpPr>
              <p:nvPr/>
            </p:nvSpPr>
            <p:spPr bwMode="auto">
              <a:xfrm>
                <a:off x="4681" y="1464"/>
                <a:ext cx="41" cy="32"/>
              </a:xfrm>
              <a:custGeom>
                <a:avLst/>
                <a:gdLst/>
                <a:ahLst/>
                <a:cxnLst>
                  <a:cxn ang="0">
                    <a:pos x="12" y="3"/>
                  </a:cxn>
                  <a:cxn ang="0">
                    <a:pos x="0" y="7"/>
                  </a:cxn>
                  <a:cxn ang="0">
                    <a:pos x="12" y="3"/>
                  </a:cxn>
                </a:cxnLst>
                <a:rect l="0" t="0" r="r" b="b"/>
                <a:pathLst>
                  <a:path w="12" h="9">
                    <a:moveTo>
                      <a:pt x="12" y="3"/>
                    </a:moveTo>
                    <a:cubicBezTo>
                      <a:pt x="5" y="2"/>
                      <a:pt x="7" y="0"/>
                      <a:pt x="0" y="7"/>
                    </a:cubicBezTo>
                    <a:cubicBezTo>
                      <a:pt x="3" y="9"/>
                      <a:pt x="6" y="6"/>
                      <a:pt x="12" y="3"/>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745" name="Freeform 721"/>
              <p:cNvSpPr>
                <a:spLocks/>
              </p:cNvSpPr>
              <p:nvPr/>
            </p:nvSpPr>
            <p:spPr bwMode="auto">
              <a:xfrm>
                <a:off x="4598" y="1441"/>
                <a:ext cx="142" cy="87"/>
              </a:xfrm>
              <a:custGeom>
                <a:avLst/>
                <a:gdLst/>
                <a:ahLst/>
                <a:cxnLst>
                  <a:cxn ang="0">
                    <a:pos x="27" y="15"/>
                  </a:cxn>
                  <a:cxn ang="0">
                    <a:pos x="39" y="9"/>
                  </a:cxn>
                  <a:cxn ang="0">
                    <a:pos x="38" y="5"/>
                  </a:cxn>
                  <a:cxn ang="0">
                    <a:pos x="11" y="1"/>
                  </a:cxn>
                  <a:cxn ang="0">
                    <a:pos x="3" y="10"/>
                  </a:cxn>
                  <a:cxn ang="0">
                    <a:pos x="1" y="18"/>
                  </a:cxn>
                  <a:cxn ang="0">
                    <a:pos x="5" y="22"/>
                  </a:cxn>
                  <a:cxn ang="0">
                    <a:pos x="12" y="24"/>
                  </a:cxn>
                  <a:cxn ang="0">
                    <a:pos x="10" y="12"/>
                  </a:cxn>
                  <a:cxn ang="0">
                    <a:pos x="12" y="10"/>
                  </a:cxn>
                  <a:cxn ang="0">
                    <a:pos x="21" y="10"/>
                  </a:cxn>
                  <a:cxn ang="0">
                    <a:pos x="35" y="8"/>
                  </a:cxn>
                  <a:cxn ang="0">
                    <a:pos x="34" y="10"/>
                  </a:cxn>
                  <a:cxn ang="0">
                    <a:pos x="27" y="15"/>
                  </a:cxn>
                </a:cxnLst>
                <a:rect l="0" t="0" r="r" b="b"/>
                <a:pathLst>
                  <a:path w="40" h="25">
                    <a:moveTo>
                      <a:pt x="27" y="15"/>
                    </a:moveTo>
                    <a:cubicBezTo>
                      <a:pt x="31" y="14"/>
                      <a:pt x="36" y="12"/>
                      <a:pt x="39" y="9"/>
                    </a:cubicBezTo>
                    <a:cubicBezTo>
                      <a:pt x="40" y="7"/>
                      <a:pt x="40" y="4"/>
                      <a:pt x="38" y="5"/>
                    </a:cubicBezTo>
                    <a:cubicBezTo>
                      <a:pt x="28" y="5"/>
                      <a:pt x="24" y="7"/>
                      <a:pt x="11" y="1"/>
                    </a:cubicBezTo>
                    <a:cubicBezTo>
                      <a:pt x="7" y="0"/>
                      <a:pt x="6" y="7"/>
                      <a:pt x="3" y="10"/>
                    </a:cubicBezTo>
                    <a:cubicBezTo>
                      <a:pt x="0" y="12"/>
                      <a:pt x="0" y="15"/>
                      <a:pt x="1" y="18"/>
                    </a:cubicBezTo>
                    <a:cubicBezTo>
                      <a:pt x="2" y="20"/>
                      <a:pt x="3" y="20"/>
                      <a:pt x="5" y="22"/>
                    </a:cubicBezTo>
                    <a:cubicBezTo>
                      <a:pt x="6" y="25"/>
                      <a:pt x="10" y="25"/>
                      <a:pt x="12" y="24"/>
                    </a:cubicBezTo>
                    <a:cubicBezTo>
                      <a:pt x="7" y="21"/>
                      <a:pt x="8" y="17"/>
                      <a:pt x="10" y="12"/>
                    </a:cubicBezTo>
                    <a:cubicBezTo>
                      <a:pt x="10" y="12"/>
                      <a:pt x="12" y="11"/>
                      <a:pt x="12" y="10"/>
                    </a:cubicBezTo>
                    <a:cubicBezTo>
                      <a:pt x="15" y="9"/>
                      <a:pt x="18" y="11"/>
                      <a:pt x="21" y="10"/>
                    </a:cubicBezTo>
                    <a:cubicBezTo>
                      <a:pt x="25" y="8"/>
                      <a:pt x="30" y="7"/>
                      <a:pt x="35" y="8"/>
                    </a:cubicBezTo>
                    <a:cubicBezTo>
                      <a:pt x="35" y="8"/>
                      <a:pt x="35" y="10"/>
                      <a:pt x="34" y="10"/>
                    </a:cubicBezTo>
                    <a:cubicBezTo>
                      <a:pt x="32" y="13"/>
                      <a:pt x="27" y="11"/>
                      <a:pt x="27" y="15"/>
                    </a:cubicBezTo>
                    <a:close/>
                  </a:path>
                </a:pathLst>
              </a:custGeom>
              <a:solidFill>
                <a:srgbClr val="F68F00"/>
              </a:solidFill>
              <a:ln w="9525">
                <a:noFill/>
                <a:round/>
                <a:headEnd/>
                <a:tailEnd/>
              </a:ln>
            </p:spPr>
            <p:txBody>
              <a:bodyPr/>
              <a:lstStyle/>
              <a:p>
                <a:pPr>
                  <a:defRPr/>
                </a:pPr>
                <a:endParaRPr lang="es-MX">
                  <a:latin typeface="Arial" charset="0"/>
                  <a:cs typeface="Arial" charset="0"/>
                </a:endParaRPr>
              </a:p>
            </p:txBody>
          </p:sp>
          <p:sp>
            <p:nvSpPr>
              <p:cNvPr id="1746" name="Freeform 722"/>
              <p:cNvSpPr>
                <a:spLocks/>
              </p:cNvSpPr>
              <p:nvPr/>
            </p:nvSpPr>
            <p:spPr bwMode="auto">
              <a:xfrm>
                <a:off x="4612" y="1450"/>
                <a:ext cx="51" cy="78"/>
              </a:xfrm>
              <a:custGeom>
                <a:avLst/>
                <a:gdLst/>
                <a:ahLst/>
                <a:cxnLst>
                  <a:cxn ang="0">
                    <a:pos x="10" y="0"/>
                  </a:cxn>
                  <a:cxn ang="0">
                    <a:pos x="9" y="0"/>
                  </a:cxn>
                  <a:cxn ang="0">
                    <a:pos x="5" y="1"/>
                  </a:cxn>
                  <a:cxn ang="0">
                    <a:pos x="5" y="1"/>
                  </a:cxn>
                  <a:cxn ang="0">
                    <a:pos x="2" y="5"/>
                  </a:cxn>
                  <a:cxn ang="0">
                    <a:pos x="1" y="8"/>
                  </a:cxn>
                  <a:cxn ang="0">
                    <a:pos x="0" y="10"/>
                  </a:cxn>
                  <a:cxn ang="0">
                    <a:pos x="0" y="12"/>
                  </a:cxn>
                  <a:cxn ang="0">
                    <a:pos x="2" y="17"/>
                  </a:cxn>
                  <a:cxn ang="0">
                    <a:pos x="7" y="21"/>
                  </a:cxn>
                  <a:cxn ang="0">
                    <a:pos x="4" y="17"/>
                  </a:cxn>
                  <a:cxn ang="0">
                    <a:pos x="4" y="13"/>
                  </a:cxn>
                  <a:cxn ang="0">
                    <a:pos x="4" y="11"/>
                  </a:cxn>
                  <a:cxn ang="0">
                    <a:pos x="10" y="4"/>
                  </a:cxn>
                  <a:cxn ang="0">
                    <a:pos x="15" y="2"/>
                  </a:cxn>
                  <a:cxn ang="0">
                    <a:pos x="11" y="0"/>
                  </a:cxn>
                  <a:cxn ang="0">
                    <a:pos x="10" y="0"/>
                  </a:cxn>
                </a:cxnLst>
                <a:rect l="0" t="0" r="r" b="b"/>
                <a:pathLst>
                  <a:path w="15" h="21">
                    <a:moveTo>
                      <a:pt x="10" y="0"/>
                    </a:moveTo>
                    <a:cubicBezTo>
                      <a:pt x="9" y="0"/>
                      <a:pt x="10" y="0"/>
                      <a:pt x="9" y="0"/>
                    </a:cubicBezTo>
                    <a:cubicBezTo>
                      <a:pt x="8" y="0"/>
                      <a:pt x="6" y="0"/>
                      <a:pt x="5" y="1"/>
                    </a:cubicBezTo>
                    <a:cubicBezTo>
                      <a:pt x="5" y="1"/>
                      <a:pt x="5" y="1"/>
                      <a:pt x="5" y="1"/>
                    </a:cubicBezTo>
                    <a:cubicBezTo>
                      <a:pt x="5" y="2"/>
                      <a:pt x="3" y="4"/>
                      <a:pt x="2" y="5"/>
                    </a:cubicBezTo>
                    <a:cubicBezTo>
                      <a:pt x="2" y="6"/>
                      <a:pt x="2" y="6"/>
                      <a:pt x="1" y="8"/>
                    </a:cubicBezTo>
                    <a:cubicBezTo>
                      <a:pt x="0" y="8"/>
                      <a:pt x="0" y="10"/>
                      <a:pt x="0" y="10"/>
                    </a:cubicBezTo>
                    <a:cubicBezTo>
                      <a:pt x="0" y="11"/>
                      <a:pt x="0" y="12"/>
                      <a:pt x="0" y="12"/>
                    </a:cubicBezTo>
                    <a:cubicBezTo>
                      <a:pt x="0" y="14"/>
                      <a:pt x="1" y="15"/>
                      <a:pt x="2" y="17"/>
                    </a:cubicBezTo>
                    <a:cubicBezTo>
                      <a:pt x="4" y="19"/>
                      <a:pt x="5" y="20"/>
                      <a:pt x="7" y="21"/>
                    </a:cubicBezTo>
                    <a:cubicBezTo>
                      <a:pt x="6" y="19"/>
                      <a:pt x="5" y="18"/>
                      <a:pt x="4" y="17"/>
                    </a:cubicBezTo>
                    <a:cubicBezTo>
                      <a:pt x="4" y="16"/>
                      <a:pt x="4" y="14"/>
                      <a:pt x="4" y="13"/>
                    </a:cubicBezTo>
                    <a:cubicBezTo>
                      <a:pt x="4" y="12"/>
                      <a:pt x="4" y="12"/>
                      <a:pt x="4" y="11"/>
                    </a:cubicBezTo>
                    <a:cubicBezTo>
                      <a:pt x="6" y="7"/>
                      <a:pt x="7" y="6"/>
                      <a:pt x="10" y="4"/>
                    </a:cubicBezTo>
                    <a:cubicBezTo>
                      <a:pt x="11" y="3"/>
                      <a:pt x="14" y="3"/>
                      <a:pt x="15" y="2"/>
                    </a:cubicBezTo>
                    <a:cubicBezTo>
                      <a:pt x="15" y="2"/>
                      <a:pt x="11" y="0"/>
                      <a:pt x="11" y="0"/>
                    </a:cubicBezTo>
                    <a:cubicBezTo>
                      <a:pt x="11" y="0"/>
                      <a:pt x="10" y="0"/>
                      <a:pt x="10" y="0"/>
                    </a:cubicBezTo>
                    <a:close/>
                  </a:path>
                </a:pathLst>
              </a:custGeom>
              <a:solidFill>
                <a:srgbClr val="F69300"/>
              </a:solidFill>
              <a:ln w="9525">
                <a:noFill/>
                <a:round/>
                <a:headEnd/>
                <a:tailEnd/>
              </a:ln>
            </p:spPr>
            <p:txBody>
              <a:bodyPr/>
              <a:lstStyle/>
              <a:p>
                <a:pPr>
                  <a:defRPr/>
                </a:pPr>
                <a:endParaRPr lang="es-MX">
                  <a:latin typeface="Arial" charset="0"/>
                  <a:cs typeface="Arial" charset="0"/>
                </a:endParaRPr>
              </a:p>
            </p:txBody>
          </p:sp>
          <p:sp>
            <p:nvSpPr>
              <p:cNvPr id="1747" name="Freeform 723"/>
              <p:cNvSpPr>
                <a:spLocks/>
              </p:cNvSpPr>
              <p:nvPr/>
            </p:nvSpPr>
            <p:spPr bwMode="auto">
              <a:xfrm>
                <a:off x="4612" y="1450"/>
                <a:ext cx="51" cy="73"/>
              </a:xfrm>
              <a:custGeom>
                <a:avLst/>
                <a:gdLst/>
                <a:ahLst/>
                <a:cxnLst>
                  <a:cxn ang="0">
                    <a:pos x="9" y="4"/>
                  </a:cxn>
                  <a:cxn ang="0">
                    <a:pos x="7" y="6"/>
                  </a:cxn>
                  <a:cxn ang="0">
                    <a:pos x="6" y="8"/>
                  </a:cxn>
                  <a:cxn ang="0">
                    <a:pos x="4" y="11"/>
                  </a:cxn>
                  <a:cxn ang="0">
                    <a:pos x="4" y="13"/>
                  </a:cxn>
                  <a:cxn ang="0">
                    <a:pos x="4" y="16"/>
                  </a:cxn>
                  <a:cxn ang="0">
                    <a:pos x="7" y="20"/>
                  </a:cxn>
                  <a:cxn ang="0">
                    <a:pos x="6" y="20"/>
                  </a:cxn>
                  <a:cxn ang="0">
                    <a:pos x="6" y="20"/>
                  </a:cxn>
                  <a:cxn ang="0">
                    <a:pos x="2" y="17"/>
                  </a:cxn>
                  <a:cxn ang="0">
                    <a:pos x="0" y="13"/>
                  </a:cxn>
                  <a:cxn ang="0">
                    <a:pos x="0" y="12"/>
                  </a:cxn>
                  <a:cxn ang="0">
                    <a:pos x="0" y="10"/>
                  </a:cxn>
                  <a:cxn ang="0">
                    <a:pos x="0" y="10"/>
                  </a:cxn>
                  <a:cxn ang="0">
                    <a:pos x="1" y="8"/>
                  </a:cxn>
                  <a:cxn ang="0">
                    <a:pos x="2" y="7"/>
                  </a:cxn>
                  <a:cxn ang="0">
                    <a:pos x="2" y="6"/>
                  </a:cxn>
                  <a:cxn ang="0">
                    <a:pos x="3" y="5"/>
                  </a:cxn>
                  <a:cxn ang="0">
                    <a:pos x="3" y="5"/>
                  </a:cxn>
                  <a:cxn ang="0">
                    <a:pos x="3" y="4"/>
                  </a:cxn>
                  <a:cxn ang="0">
                    <a:pos x="3" y="4"/>
                  </a:cxn>
                  <a:cxn ang="0">
                    <a:pos x="5" y="2"/>
                  </a:cxn>
                  <a:cxn ang="0">
                    <a:pos x="5" y="1"/>
                  </a:cxn>
                  <a:cxn ang="0">
                    <a:pos x="6" y="1"/>
                  </a:cxn>
                  <a:cxn ang="0">
                    <a:pos x="6" y="1"/>
                  </a:cxn>
                  <a:cxn ang="0">
                    <a:pos x="7" y="0"/>
                  </a:cxn>
                  <a:cxn ang="0">
                    <a:pos x="8" y="0"/>
                  </a:cxn>
                  <a:cxn ang="0">
                    <a:pos x="8" y="0"/>
                  </a:cxn>
                  <a:cxn ang="0">
                    <a:pos x="9" y="0"/>
                  </a:cxn>
                  <a:cxn ang="0">
                    <a:pos x="10" y="0"/>
                  </a:cxn>
                  <a:cxn ang="0">
                    <a:pos x="10" y="0"/>
                  </a:cxn>
                  <a:cxn ang="0">
                    <a:pos x="10" y="0"/>
                  </a:cxn>
                  <a:cxn ang="0">
                    <a:pos x="11" y="0"/>
                  </a:cxn>
                  <a:cxn ang="0">
                    <a:pos x="11" y="0"/>
                  </a:cxn>
                  <a:cxn ang="0">
                    <a:pos x="11" y="1"/>
                  </a:cxn>
                  <a:cxn ang="0">
                    <a:pos x="12" y="1"/>
                  </a:cxn>
                  <a:cxn ang="0">
                    <a:pos x="13" y="2"/>
                  </a:cxn>
                  <a:cxn ang="0">
                    <a:pos x="14" y="2"/>
                  </a:cxn>
                  <a:cxn ang="0">
                    <a:pos x="13" y="2"/>
                  </a:cxn>
                  <a:cxn ang="0">
                    <a:pos x="12" y="3"/>
                  </a:cxn>
                  <a:cxn ang="0">
                    <a:pos x="9" y="4"/>
                  </a:cxn>
                </a:cxnLst>
                <a:rect l="0" t="0" r="r" b="b"/>
                <a:pathLst>
                  <a:path w="14" h="20">
                    <a:moveTo>
                      <a:pt x="9" y="4"/>
                    </a:moveTo>
                    <a:cubicBezTo>
                      <a:pt x="9" y="4"/>
                      <a:pt x="8" y="5"/>
                      <a:pt x="7" y="6"/>
                    </a:cubicBezTo>
                    <a:cubicBezTo>
                      <a:pt x="7" y="6"/>
                      <a:pt x="6" y="7"/>
                      <a:pt x="6" y="8"/>
                    </a:cubicBezTo>
                    <a:cubicBezTo>
                      <a:pt x="5" y="9"/>
                      <a:pt x="4" y="10"/>
                      <a:pt x="4" y="11"/>
                    </a:cubicBezTo>
                    <a:cubicBezTo>
                      <a:pt x="4" y="12"/>
                      <a:pt x="4" y="12"/>
                      <a:pt x="4" y="13"/>
                    </a:cubicBezTo>
                    <a:cubicBezTo>
                      <a:pt x="3" y="14"/>
                      <a:pt x="4" y="15"/>
                      <a:pt x="4" y="16"/>
                    </a:cubicBezTo>
                    <a:cubicBezTo>
                      <a:pt x="4" y="18"/>
                      <a:pt x="6" y="19"/>
                      <a:pt x="7" y="20"/>
                    </a:cubicBezTo>
                    <a:cubicBezTo>
                      <a:pt x="7" y="20"/>
                      <a:pt x="6" y="20"/>
                      <a:pt x="6" y="20"/>
                    </a:cubicBezTo>
                    <a:cubicBezTo>
                      <a:pt x="6" y="20"/>
                      <a:pt x="6" y="20"/>
                      <a:pt x="6" y="20"/>
                    </a:cubicBezTo>
                    <a:cubicBezTo>
                      <a:pt x="4" y="20"/>
                      <a:pt x="4" y="19"/>
                      <a:pt x="2" y="17"/>
                    </a:cubicBezTo>
                    <a:cubicBezTo>
                      <a:pt x="2" y="16"/>
                      <a:pt x="1" y="14"/>
                      <a:pt x="0" y="13"/>
                    </a:cubicBezTo>
                    <a:cubicBezTo>
                      <a:pt x="0" y="13"/>
                      <a:pt x="0" y="12"/>
                      <a:pt x="0" y="12"/>
                    </a:cubicBezTo>
                    <a:cubicBezTo>
                      <a:pt x="0" y="12"/>
                      <a:pt x="0" y="11"/>
                      <a:pt x="0" y="10"/>
                    </a:cubicBezTo>
                    <a:cubicBezTo>
                      <a:pt x="0" y="10"/>
                      <a:pt x="0" y="10"/>
                      <a:pt x="0" y="10"/>
                    </a:cubicBezTo>
                    <a:cubicBezTo>
                      <a:pt x="0" y="9"/>
                      <a:pt x="1" y="8"/>
                      <a:pt x="1" y="8"/>
                    </a:cubicBezTo>
                    <a:cubicBezTo>
                      <a:pt x="1" y="7"/>
                      <a:pt x="2" y="7"/>
                      <a:pt x="2" y="7"/>
                    </a:cubicBezTo>
                    <a:cubicBezTo>
                      <a:pt x="2" y="6"/>
                      <a:pt x="2" y="6"/>
                      <a:pt x="2" y="6"/>
                    </a:cubicBezTo>
                    <a:cubicBezTo>
                      <a:pt x="2" y="6"/>
                      <a:pt x="3" y="6"/>
                      <a:pt x="3" y="5"/>
                    </a:cubicBezTo>
                    <a:cubicBezTo>
                      <a:pt x="3" y="5"/>
                      <a:pt x="3" y="5"/>
                      <a:pt x="3" y="5"/>
                    </a:cubicBezTo>
                    <a:cubicBezTo>
                      <a:pt x="3" y="5"/>
                      <a:pt x="3" y="5"/>
                      <a:pt x="3" y="4"/>
                    </a:cubicBezTo>
                    <a:cubicBezTo>
                      <a:pt x="3" y="4"/>
                      <a:pt x="3" y="4"/>
                      <a:pt x="3" y="4"/>
                    </a:cubicBezTo>
                    <a:cubicBezTo>
                      <a:pt x="4" y="3"/>
                      <a:pt x="5" y="2"/>
                      <a:pt x="5" y="2"/>
                    </a:cubicBezTo>
                    <a:cubicBezTo>
                      <a:pt x="5" y="2"/>
                      <a:pt x="5" y="1"/>
                      <a:pt x="5" y="1"/>
                    </a:cubicBezTo>
                    <a:cubicBezTo>
                      <a:pt x="5" y="1"/>
                      <a:pt x="5" y="1"/>
                      <a:pt x="6" y="1"/>
                    </a:cubicBezTo>
                    <a:cubicBezTo>
                      <a:pt x="6" y="1"/>
                      <a:pt x="6" y="1"/>
                      <a:pt x="6" y="1"/>
                    </a:cubicBezTo>
                    <a:cubicBezTo>
                      <a:pt x="6" y="0"/>
                      <a:pt x="7" y="0"/>
                      <a:pt x="7" y="0"/>
                    </a:cubicBezTo>
                    <a:cubicBezTo>
                      <a:pt x="7" y="0"/>
                      <a:pt x="8" y="0"/>
                      <a:pt x="8" y="0"/>
                    </a:cubicBezTo>
                    <a:cubicBezTo>
                      <a:pt x="8" y="0"/>
                      <a:pt x="8" y="0"/>
                      <a:pt x="8" y="0"/>
                    </a:cubicBezTo>
                    <a:cubicBezTo>
                      <a:pt x="9" y="0"/>
                      <a:pt x="9" y="0"/>
                      <a:pt x="9" y="0"/>
                    </a:cubicBezTo>
                    <a:cubicBezTo>
                      <a:pt x="9" y="0"/>
                      <a:pt x="10" y="0"/>
                      <a:pt x="10" y="0"/>
                    </a:cubicBezTo>
                    <a:cubicBezTo>
                      <a:pt x="10" y="0"/>
                      <a:pt x="10" y="0"/>
                      <a:pt x="10" y="0"/>
                    </a:cubicBezTo>
                    <a:cubicBezTo>
                      <a:pt x="10" y="0"/>
                      <a:pt x="10" y="0"/>
                      <a:pt x="10" y="0"/>
                    </a:cubicBezTo>
                    <a:cubicBezTo>
                      <a:pt x="10" y="0"/>
                      <a:pt x="11" y="0"/>
                      <a:pt x="11" y="0"/>
                    </a:cubicBezTo>
                    <a:cubicBezTo>
                      <a:pt x="11" y="0"/>
                      <a:pt x="11" y="0"/>
                      <a:pt x="11" y="0"/>
                    </a:cubicBezTo>
                    <a:cubicBezTo>
                      <a:pt x="11" y="1"/>
                      <a:pt x="11" y="1"/>
                      <a:pt x="11" y="1"/>
                    </a:cubicBezTo>
                    <a:cubicBezTo>
                      <a:pt x="11" y="1"/>
                      <a:pt x="12" y="1"/>
                      <a:pt x="12" y="1"/>
                    </a:cubicBezTo>
                    <a:cubicBezTo>
                      <a:pt x="12" y="1"/>
                      <a:pt x="13" y="1"/>
                      <a:pt x="13" y="2"/>
                    </a:cubicBezTo>
                    <a:cubicBezTo>
                      <a:pt x="14" y="2"/>
                      <a:pt x="14" y="2"/>
                      <a:pt x="14" y="2"/>
                    </a:cubicBezTo>
                    <a:cubicBezTo>
                      <a:pt x="14" y="2"/>
                      <a:pt x="14" y="2"/>
                      <a:pt x="13" y="2"/>
                    </a:cubicBezTo>
                    <a:cubicBezTo>
                      <a:pt x="13" y="2"/>
                      <a:pt x="13" y="2"/>
                      <a:pt x="12" y="3"/>
                    </a:cubicBezTo>
                    <a:cubicBezTo>
                      <a:pt x="11" y="3"/>
                      <a:pt x="10" y="3"/>
                      <a:pt x="9" y="4"/>
                    </a:cubicBezTo>
                    <a:close/>
                  </a:path>
                </a:pathLst>
              </a:custGeom>
              <a:solidFill>
                <a:srgbClr val="F9A221"/>
              </a:solidFill>
              <a:ln w="9525">
                <a:noFill/>
                <a:round/>
                <a:headEnd/>
                <a:tailEnd/>
              </a:ln>
            </p:spPr>
            <p:txBody>
              <a:bodyPr/>
              <a:lstStyle/>
              <a:p>
                <a:pPr>
                  <a:defRPr/>
                </a:pPr>
                <a:endParaRPr lang="es-MX">
                  <a:latin typeface="Arial" charset="0"/>
                  <a:cs typeface="Arial" charset="0"/>
                </a:endParaRPr>
              </a:p>
            </p:txBody>
          </p:sp>
          <p:sp>
            <p:nvSpPr>
              <p:cNvPr id="1748" name="Freeform 724"/>
              <p:cNvSpPr>
                <a:spLocks/>
              </p:cNvSpPr>
              <p:nvPr/>
            </p:nvSpPr>
            <p:spPr bwMode="auto">
              <a:xfrm>
                <a:off x="4612" y="1450"/>
                <a:ext cx="46" cy="73"/>
              </a:xfrm>
              <a:custGeom>
                <a:avLst/>
                <a:gdLst/>
                <a:ahLst/>
                <a:cxnLst>
                  <a:cxn ang="0">
                    <a:pos x="9" y="4"/>
                  </a:cxn>
                  <a:cxn ang="0">
                    <a:pos x="7" y="6"/>
                  </a:cxn>
                  <a:cxn ang="0">
                    <a:pos x="5" y="8"/>
                  </a:cxn>
                  <a:cxn ang="0">
                    <a:pos x="4" y="11"/>
                  </a:cxn>
                  <a:cxn ang="0">
                    <a:pos x="3" y="13"/>
                  </a:cxn>
                  <a:cxn ang="0">
                    <a:pos x="4" y="16"/>
                  </a:cxn>
                  <a:cxn ang="0">
                    <a:pos x="6" y="20"/>
                  </a:cxn>
                  <a:cxn ang="0">
                    <a:pos x="6" y="20"/>
                  </a:cxn>
                  <a:cxn ang="0">
                    <a:pos x="6" y="20"/>
                  </a:cxn>
                  <a:cxn ang="0">
                    <a:pos x="2" y="17"/>
                  </a:cxn>
                  <a:cxn ang="0">
                    <a:pos x="1" y="13"/>
                  </a:cxn>
                  <a:cxn ang="0">
                    <a:pos x="0" y="12"/>
                  </a:cxn>
                  <a:cxn ang="0">
                    <a:pos x="0" y="10"/>
                  </a:cxn>
                  <a:cxn ang="0">
                    <a:pos x="1" y="10"/>
                  </a:cxn>
                  <a:cxn ang="0">
                    <a:pos x="1" y="8"/>
                  </a:cxn>
                  <a:cxn ang="0">
                    <a:pos x="2" y="7"/>
                  </a:cxn>
                  <a:cxn ang="0">
                    <a:pos x="3" y="6"/>
                  </a:cxn>
                  <a:cxn ang="0">
                    <a:pos x="3" y="6"/>
                  </a:cxn>
                  <a:cxn ang="0">
                    <a:pos x="3" y="6"/>
                  </a:cxn>
                  <a:cxn ang="0">
                    <a:pos x="3" y="5"/>
                  </a:cxn>
                  <a:cxn ang="0">
                    <a:pos x="3" y="4"/>
                  </a:cxn>
                  <a:cxn ang="0">
                    <a:pos x="5" y="2"/>
                  </a:cxn>
                  <a:cxn ang="0">
                    <a:pos x="5" y="2"/>
                  </a:cxn>
                  <a:cxn ang="0">
                    <a:pos x="5" y="1"/>
                  </a:cxn>
                  <a:cxn ang="0">
                    <a:pos x="6" y="1"/>
                  </a:cxn>
                  <a:cxn ang="0">
                    <a:pos x="7" y="0"/>
                  </a:cxn>
                  <a:cxn ang="0">
                    <a:pos x="8" y="0"/>
                  </a:cxn>
                  <a:cxn ang="0">
                    <a:pos x="8" y="0"/>
                  </a:cxn>
                  <a:cxn ang="0">
                    <a:pos x="9" y="0"/>
                  </a:cxn>
                  <a:cxn ang="0">
                    <a:pos x="9" y="0"/>
                  </a:cxn>
                  <a:cxn ang="0">
                    <a:pos x="10" y="0"/>
                  </a:cxn>
                  <a:cxn ang="0">
                    <a:pos x="10" y="0"/>
                  </a:cxn>
                  <a:cxn ang="0">
                    <a:pos x="10" y="0"/>
                  </a:cxn>
                  <a:cxn ang="0">
                    <a:pos x="10" y="1"/>
                  </a:cxn>
                  <a:cxn ang="0">
                    <a:pos x="11" y="1"/>
                  </a:cxn>
                  <a:cxn ang="0">
                    <a:pos x="11" y="1"/>
                  </a:cxn>
                  <a:cxn ang="0">
                    <a:pos x="13" y="1"/>
                  </a:cxn>
                  <a:cxn ang="0">
                    <a:pos x="13" y="2"/>
                  </a:cxn>
                  <a:cxn ang="0">
                    <a:pos x="13" y="2"/>
                  </a:cxn>
                  <a:cxn ang="0">
                    <a:pos x="11" y="2"/>
                  </a:cxn>
                  <a:cxn ang="0">
                    <a:pos x="9" y="4"/>
                  </a:cxn>
                </a:cxnLst>
                <a:rect l="0" t="0" r="r" b="b"/>
                <a:pathLst>
                  <a:path w="13" h="20">
                    <a:moveTo>
                      <a:pt x="9" y="4"/>
                    </a:moveTo>
                    <a:cubicBezTo>
                      <a:pt x="8" y="4"/>
                      <a:pt x="7" y="5"/>
                      <a:pt x="7" y="6"/>
                    </a:cubicBezTo>
                    <a:cubicBezTo>
                      <a:pt x="6" y="6"/>
                      <a:pt x="6" y="7"/>
                      <a:pt x="5" y="8"/>
                    </a:cubicBezTo>
                    <a:cubicBezTo>
                      <a:pt x="5" y="9"/>
                      <a:pt x="4" y="10"/>
                      <a:pt x="4" y="11"/>
                    </a:cubicBezTo>
                    <a:cubicBezTo>
                      <a:pt x="4" y="12"/>
                      <a:pt x="3" y="12"/>
                      <a:pt x="3" y="13"/>
                    </a:cubicBezTo>
                    <a:cubicBezTo>
                      <a:pt x="3" y="14"/>
                      <a:pt x="4" y="15"/>
                      <a:pt x="4" y="16"/>
                    </a:cubicBezTo>
                    <a:cubicBezTo>
                      <a:pt x="4" y="18"/>
                      <a:pt x="6" y="19"/>
                      <a:pt x="6" y="20"/>
                    </a:cubicBezTo>
                    <a:cubicBezTo>
                      <a:pt x="6" y="20"/>
                      <a:pt x="6" y="20"/>
                      <a:pt x="6" y="20"/>
                    </a:cubicBezTo>
                    <a:cubicBezTo>
                      <a:pt x="6" y="20"/>
                      <a:pt x="6" y="20"/>
                      <a:pt x="6" y="20"/>
                    </a:cubicBezTo>
                    <a:cubicBezTo>
                      <a:pt x="4" y="19"/>
                      <a:pt x="4" y="19"/>
                      <a:pt x="2" y="17"/>
                    </a:cubicBezTo>
                    <a:cubicBezTo>
                      <a:pt x="2" y="16"/>
                      <a:pt x="1" y="14"/>
                      <a:pt x="1" y="13"/>
                    </a:cubicBezTo>
                    <a:cubicBezTo>
                      <a:pt x="0" y="13"/>
                      <a:pt x="0" y="12"/>
                      <a:pt x="0" y="12"/>
                    </a:cubicBezTo>
                    <a:cubicBezTo>
                      <a:pt x="0" y="12"/>
                      <a:pt x="0" y="11"/>
                      <a:pt x="0" y="10"/>
                    </a:cubicBezTo>
                    <a:cubicBezTo>
                      <a:pt x="0" y="10"/>
                      <a:pt x="0" y="10"/>
                      <a:pt x="1" y="10"/>
                    </a:cubicBezTo>
                    <a:cubicBezTo>
                      <a:pt x="1" y="9"/>
                      <a:pt x="1" y="9"/>
                      <a:pt x="1" y="8"/>
                    </a:cubicBezTo>
                    <a:cubicBezTo>
                      <a:pt x="2" y="8"/>
                      <a:pt x="2" y="7"/>
                      <a:pt x="2" y="7"/>
                    </a:cubicBezTo>
                    <a:cubicBezTo>
                      <a:pt x="2" y="7"/>
                      <a:pt x="2" y="6"/>
                      <a:pt x="3" y="6"/>
                    </a:cubicBezTo>
                    <a:cubicBezTo>
                      <a:pt x="3" y="6"/>
                      <a:pt x="3" y="6"/>
                      <a:pt x="3" y="6"/>
                    </a:cubicBezTo>
                    <a:cubicBezTo>
                      <a:pt x="3" y="6"/>
                      <a:pt x="3" y="6"/>
                      <a:pt x="3" y="6"/>
                    </a:cubicBezTo>
                    <a:cubicBezTo>
                      <a:pt x="3" y="5"/>
                      <a:pt x="3" y="5"/>
                      <a:pt x="3" y="5"/>
                    </a:cubicBezTo>
                    <a:cubicBezTo>
                      <a:pt x="3" y="5"/>
                      <a:pt x="3" y="5"/>
                      <a:pt x="3" y="4"/>
                    </a:cubicBezTo>
                    <a:cubicBezTo>
                      <a:pt x="4" y="3"/>
                      <a:pt x="5" y="3"/>
                      <a:pt x="5" y="2"/>
                    </a:cubicBezTo>
                    <a:cubicBezTo>
                      <a:pt x="5" y="2"/>
                      <a:pt x="5" y="2"/>
                      <a:pt x="5" y="2"/>
                    </a:cubicBezTo>
                    <a:cubicBezTo>
                      <a:pt x="5" y="2"/>
                      <a:pt x="5" y="2"/>
                      <a:pt x="5" y="1"/>
                    </a:cubicBezTo>
                    <a:cubicBezTo>
                      <a:pt x="6" y="1"/>
                      <a:pt x="6" y="1"/>
                      <a:pt x="6" y="1"/>
                    </a:cubicBezTo>
                    <a:cubicBezTo>
                      <a:pt x="6" y="1"/>
                      <a:pt x="6" y="1"/>
                      <a:pt x="7" y="0"/>
                    </a:cubicBezTo>
                    <a:cubicBezTo>
                      <a:pt x="7" y="0"/>
                      <a:pt x="7" y="0"/>
                      <a:pt x="8" y="0"/>
                    </a:cubicBezTo>
                    <a:cubicBezTo>
                      <a:pt x="8" y="0"/>
                      <a:pt x="8" y="0"/>
                      <a:pt x="8" y="0"/>
                    </a:cubicBezTo>
                    <a:cubicBezTo>
                      <a:pt x="8" y="0"/>
                      <a:pt x="9" y="0"/>
                      <a:pt x="9" y="0"/>
                    </a:cubicBezTo>
                    <a:cubicBezTo>
                      <a:pt x="9" y="0"/>
                      <a:pt x="9" y="0"/>
                      <a:pt x="9" y="0"/>
                    </a:cubicBezTo>
                    <a:cubicBezTo>
                      <a:pt x="9" y="0"/>
                      <a:pt x="9" y="0"/>
                      <a:pt x="10" y="0"/>
                    </a:cubicBezTo>
                    <a:cubicBezTo>
                      <a:pt x="10" y="0"/>
                      <a:pt x="10" y="0"/>
                      <a:pt x="10" y="0"/>
                    </a:cubicBezTo>
                    <a:cubicBezTo>
                      <a:pt x="10" y="0"/>
                      <a:pt x="10" y="0"/>
                      <a:pt x="10" y="0"/>
                    </a:cubicBezTo>
                    <a:cubicBezTo>
                      <a:pt x="10" y="0"/>
                      <a:pt x="10" y="0"/>
                      <a:pt x="10" y="1"/>
                    </a:cubicBezTo>
                    <a:cubicBezTo>
                      <a:pt x="11" y="1"/>
                      <a:pt x="11" y="1"/>
                      <a:pt x="11" y="1"/>
                    </a:cubicBezTo>
                    <a:cubicBezTo>
                      <a:pt x="11" y="1"/>
                      <a:pt x="11" y="1"/>
                      <a:pt x="11" y="1"/>
                    </a:cubicBezTo>
                    <a:cubicBezTo>
                      <a:pt x="12" y="1"/>
                      <a:pt x="13" y="1"/>
                      <a:pt x="13" y="1"/>
                    </a:cubicBezTo>
                    <a:cubicBezTo>
                      <a:pt x="13" y="2"/>
                      <a:pt x="13" y="2"/>
                      <a:pt x="13" y="2"/>
                    </a:cubicBezTo>
                    <a:cubicBezTo>
                      <a:pt x="13" y="2"/>
                      <a:pt x="13" y="2"/>
                      <a:pt x="13" y="2"/>
                    </a:cubicBezTo>
                    <a:cubicBezTo>
                      <a:pt x="12" y="2"/>
                      <a:pt x="12" y="2"/>
                      <a:pt x="11" y="2"/>
                    </a:cubicBezTo>
                    <a:cubicBezTo>
                      <a:pt x="11" y="3"/>
                      <a:pt x="9" y="3"/>
                      <a:pt x="9" y="4"/>
                    </a:cubicBezTo>
                    <a:close/>
                  </a:path>
                </a:pathLst>
              </a:custGeom>
              <a:solidFill>
                <a:srgbClr val="FBB13A"/>
              </a:solidFill>
              <a:ln w="9525">
                <a:noFill/>
                <a:round/>
                <a:headEnd/>
                <a:tailEnd/>
              </a:ln>
            </p:spPr>
            <p:txBody>
              <a:bodyPr/>
              <a:lstStyle/>
              <a:p>
                <a:pPr>
                  <a:defRPr/>
                </a:pPr>
                <a:endParaRPr lang="es-MX">
                  <a:latin typeface="Arial" charset="0"/>
                  <a:cs typeface="Arial" charset="0"/>
                </a:endParaRPr>
              </a:p>
            </p:txBody>
          </p:sp>
          <p:sp>
            <p:nvSpPr>
              <p:cNvPr id="1749" name="Freeform 725"/>
              <p:cNvSpPr>
                <a:spLocks/>
              </p:cNvSpPr>
              <p:nvPr/>
            </p:nvSpPr>
            <p:spPr bwMode="auto">
              <a:xfrm>
                <a:off x="4612" y="1450"/>
                <a:ext cx="41" cy="73"/>
              </a:xfrm>
              <a:custGeom>
                <a:avLst/>
                <a:gdLst/>
                <a:ahLst/>
                <a:cxnLst>
                  <a:cxn ang="0">
                    <a:pos x="7" y="4"/>
                  </a:cxn>
                  <a:cxn ang="0">
                    <a:pos x="5" y="6"/>
                  </a:cxn>
                  <a:cxn ang="0">
                    <a:pos x="4" y="8"/>
                  </a:cxn>
                  <a:cxn ang="0">
                    <a:pos x="3" y="11"/>
                  </a:cxn>
                  <a:cxn ang="0">
                    <a:pos x="2" y="13"/>
                  </a:cxn>
                  <a:cxn ang="0">
                    <a:pos x="3" y="16"/>
                  </a:cxn>
                  <a:cxn ang="0">
                    <a:pos x="5" y="20"/>
                  </a:cxn>
                  <a:cxn ang="0">
                    <a:pos x="5" y="20"/>
                  </a:cxn>
                  <a:cxn ang="0">
                    <a:pos x="5" y="20"/>
                  </a:cxn>
                  <a:cxn ang="0">
                    <a:pos x="1" y="17"/>
                  </a:cxn>
                  <a:cxn ang="0">
                    <a:pos x="0" y="13"/>
                  </a:cxn>
                  <a:cxn ang="0">
                    <a:pos x="0" y="12"/>
                  </a:cxn>
                  <a:cxn ang="0">
                    <a:pos x="0" y="11"/>
                  </a:cxn>
                  <a:cxn ang="0">
                    <a:pos x="0" y="10"/>
                  </a:cxn>
                  <a:cxn ang="0">
                    <a:pos x="0" y="8"/>
                  </a:cxn>
                  <a:cxn ang="0">
                    <a:pos x="1" y="7"/>
                  </a:cxn>
                  <a:cxn ang="0">
                    <a:pos x="2" y="6"/>
                  </a:cxn>
                  <a:cxn ang="0">
                    <a:pos x="2" y="6"/>
                  </a:cxn>
                  <a:cxn ang="0">
                    <a:pos x="2" y="6"/>
                  </a:cxn>
                  <a:cxn ang="0">
                    <a:pos x="2" y="5"/>
                  </a:cxn>
                  <a:cxn ang="0">
                    <a:pos x="2" y="5"/>
                  </a:cxn>
                  <a:cxn ang="0">
                    <a:pos x="4" y="3"/>
                  </a:cxn>
                  <a:cxn ang="0">
                    <a:pos x="4" y="2"/>
                  </a:cxn>
                  <a:cxn ang="0">
                    <a:pos x="4" y="2"/>
                  </a:cxn>
                  <a:cxn ang="0">
                    <a:pos x="5" y="2"/>
                  </a:cxn>
                  <a:cxn ang="0">
                    <a:pos x="5" y="1"/>
                  </a:cxn>
                  <a:cxn ang="0">
                    <a:pos x="6" y="0"/>
                  </a:cxn>
                  <a:cxn ang="0">
                    <a:pos x="7" y="0"/>
                  </a:cxn>
                  <a:cxn ang="0">
                    <a:pos x="7" y="0"/>
                  </a:cxn>
                  <a:cxn ang="0">
                    <a:pos x="8" y="0"/>
                  </a:cxn>
                  <a:cxn ang="0">
                    <a:pos x="8" y="0"/>
                  </a:cxn>
                  <a:cxn ang="0">
                    <a:pos x="9" y="0"/>
                  </a:cxn>
                  <a:cxn ang="0">
                    <a:pos x="9" y="0"/>
                  </a:cxn>
                  <a:cxn ang="0">
                    <a:pos x="9" y="1"/>
                  </a:cxn>
                  <a:cxn ang="0">
                    <a:pos x="9" y="1"/>
                  </a:cxn>
                  <a:cxn ang="0">
                    <a:pos x="10" y="1"/>
                  </a:cxn>
                  <a:cxn ang="0">
                    <a:pos x="11" y="1"/>
                  </a:cxn>
                  <a:cxn ang="0">
                    <a:pos x="11" y="2"/>
                  </a:cxn>
                  <a:cxn ang="0">
                    <a:pos x="11" y="2"/>
                  </a:cxn>
                  <a:cxn ang="0">
                    <a:pos x="10" y="2"/>
                  </a:cxn>
                  <a:cxn ang="0">
                    <a:pos x="7" y="4"/>
                  </a:cxn>
                </a:cxnLst>
                <a:rect l="0" t="0" r="r" b="b"/>
                <a:pathLst>
                  <a:path w="11" h="20">
                    <a:moveTo>
                      <a:pt x="7" y="4"/>
                    </a:moveTo>
                    <a:cubicBezTo>
                      <a:pt x="7" y="4"/>
                      <a:pt x="6" y="5"/>
                      <a:pt x="5" y="6"/>
                    </a:cubicBezTo>
                    <a:cubicBezTo>
                      <a:pt x="5" y="7"/>
                      <a:pt x="4" y="7"/>
                      <a:pt x="4" y="8"/>
                    </a:cubicBezTo>
                    <a:cubicBezTo>
                      <a:pt x="4" y="9"/>
                      <a:pt x="3" y="10"/>
                      <a:pt x="3" y="11"/>
                    </a:cubicBezTo>
                    <a:cubicBezTo>
                      <a:pt x="2" y="12"/>
                      <a:pt x="2" y="12"/>
                      <a:pt x="2" y="13"/>
                    </a:cubicBezTo>
                    <a:cubicBezTo>
                      <a:pt x="2" y="14"/>
                      <a:pt x="2" y="15"/>
                      <a:pt x="3" y="16"/>
                    </a:cubicBezTo>
                    <a:cubicBezTo>
                      <a:pt x="3" y="17"/>
                      <a:pt x="4" y="18"/>
                      <a:pt x="5" y="20"/>
                    </a:cubicBezTo>
                    <a:cubicBezTo>
                      <a:pt x="5" y="20"/>
                      <a:pt x="5" y="20"/>
                      <a:pt x="5" y="20"/>
                    </a:cubicBezTo>
                    <a:cubicBezTo>
                      <a:pt x="5" y="20"/>
                      <a:pt x="5" y="20"/>
                      <a:pt x="5" y="20"/>
                    </a:cubicBezTo>
                    <a:cubicBezTo>
                      <a:pt x="3" y="19"/>
                      <a:pt x="3" y="18"/>
                      <a:pt x="1" y="17"/>
                    </a:cubicBezTo>
                    <a:cubicBezTo>
                      <a:pt x="1" y="15"/>
                      <a:pt x="0" y="14"/>
                      <a:pt x="0" y="13"/>
                    </a:cubicBezTo>
                    <a:cubicBezTo>
                      <a:pt x="0" y="13"/>
                      <a:pt x="0" y="12"/>
                      <a:pt x="0" y="12"/>
                    </a:cubicBezTo>
                    <a:cubicBezTo>
                      <a:pt x="0" y="12"/>
                      <a:pt x="0" y="11"/>
                      <a:pt x="0" y="11"/>
                    </a:cubicBezTo>
                    <a:cubicBezTo>
                      <a:pt x="0" y="10"/>
                      <a:pt x="0" y="10"/>
                      <a:pt x="0" y="10"/>
                    </a:cubicBezTo>
                    <a:cubicBezTo>
                      <a:pt x="0" y="10"/>
                      <a:pt x="0" y="9"/>
                      <a:pt x="0" y="8"/>
                    </a:cubicBezTo>
                    <a:cubicBezTo>
                      <a:pt x="1" y="8"/>
                      <a:pt x="1" y="8"/>
                      <a:pt x="1" y="7"/>
                    </a:cubicBezTo>
                    <a:cubicBezTo>
                      <a:pt x="1" y="7"/>
                      <a:pt x="2" y="7"/>
                      <a:pt x="2" y="6"/>
                    </a:cubicBezTo>
                    <a:cubicBezTo>
                      <a:pt x="2" y="6"/>
                      <a:pt x="2" y="6"/>
                      <a:pt x="2" y="6"/>
                    </a:cubicBezTo>
                    <a:cubicBezTo>
                      <a:pt x="2" y="6"/>
                      <a:pt x="2" y="6"/>
                      <a:pt x="2" y="6"/>
                    </a:cubicBezTo>
                    <a:cubicBezTo>
                      <a:pt x="2" y="6"/>
                      <a:pt x="2" y="5"/>
                      <a:pt x="2" y="5"/>
                    </a:cubicBezTo>
                    <a:cubicBezTo>
                      <a:pt x="2" y="5"/>
                      <a:pt x="2" y="5"/>
                      <a:pt x="2" y="5"/>
                    </a:cubicBezTo>
                    <a:cubicBezTo>
                      <a:pt x="3" y="4"/>
                      <a:pt x="4" y="3"/>
                      <a:pt x="4" y="3"/>
                    </a:cubicBezTo>
                    <a:cubicBezTo>
                      <a:pt x="4" y="2"/>
                      <a:pt x="4" y="2"/>
                      <a:pt x="4" y="2"/>
                    </a:cubicBezTo>
                    <a:cubicBezTo>
                      <a:pt x="4" y="2"/>
                      <a:pt x="4" y="2"/>
                      <a:pt x="4" y="2"/>
                    </a:cubicBezTo>
                    <a:cubicBezTo>
                      <a:pt x="4" y="2"/>
                      <a:pt x="4" y="2"/>
                      <a:pt x="5" y="2"/>
                    </a:cubicBezTo>
                    <a:cubicBezTo>
                      <a:pt x="5" y="1"/>
                      <a:pt x="5" y="1"/>
                      <a:pt x="5" y="1"/>
                    </a:cubicBezTo>
                    <a:cubicBezTo>
                      <a:pt x="6" y="1"/>
                      <a:pt x="6" y="0"/>
                      <a:pt x="6" y="0"/>
                    </a:cubicBezTo>
                    <a:cubicBezTo>
                      <a:pt x="7" y="0"/>
                      <a:pt x="7" y="0"/>
                      <a:pt x="7" y="0"/>
                    </a:cubicBezTo>
                    <a:cubicBezTo>
                      <a:pt x="7" y="0"/>
                      <a:pt x="7" y="0"/>
                      <a:pt x="7" y="0"/>
                    </a:cubicBezTo>
                    <a:cubicBezTo>
                      <a:pt x="8" y="0"/>
                      <a:pt x="8" y="0"/>
                      <a:pt x="8" y="0"/>
                    </a:cubicBezTo>
                    <a:cubicBezTo>
                      <a:pt x="8" y="0"/>
                      <a:pt x="8" y="0"/>
                      <a:pt x="8" y="0"/>
                    </a:cubicBezTo>
                    <a:cubicBezTo>
                      <a:pt x="8" y="0"/>
                      <a:pt x="9" y="0"/>
                      <a:pt x="9" y="0"/>
                    </a:cubicBezTo>
                    <a:cubicBezTo>
                      <a:pt x="9" y="0"/>
                      <a:pt x="9" y="0"/>
                      <a:pt x="9" y="0"/>
                    </a:cubicBezTo>
                    <a:cubicBezTo>
                      <a:pt x="9" y="0"/>
                      <a:pt x="9" y="1"/>
                      <a:pt x="9" y="1"/>
                    </a:cubicBezTo>
                    <a:cubicBezTo>
                      <a:pt x="9" y="1"/>
                      <a:pt x="9" y="1"/>
                      <a:pt x="9" y="1"/>
                    </a:cubicBezTo>
                    <a:cubicBezTo>
                      <a:pt x="9" y="1"/>
                      <a:pt x="10" y="1"/>
                      <a:pt x="10" y="1"/>
                    </a:cubicBezTo>
                    <a:cubicBezTo>
                      <a:pt x="10" y="1"/>
                      <a:pt x="11" y="1"/>
                      <a:pt x="11" y="1"/>
                    </a:cubicBezTo>
                    <a:cubicBezTo>
                      <a:pt x="11" y="2"/>
                      <a:pt x="11" y="2"/>
                      <a:pt x="11" y="2"/>
                    </a:cubicBezTo>
                    <a:cubicBezTo>
                      <a:pt x="11" y="2"/>
                      <a:pt x="11" y="2"/>
                      <a:pt x="11" y="2"/>
                    </a:cubicBezTo>
                    <a:cubicBezTo>
                      <a:pt x="10" y="2"/>
                      <a:pt x="10" y="2"/>
                      <a:pt x="10" y="2"/>
                    </a:cubicBezTo>
                    <a:cubicBezTo>
                      <a:pt x="9" y="3"/>
                      <a:pt x="8" y="3"/>
                      <a:pt x="7" y="4"/>
                    </a:cubicBezTo>
                    <a:close/>
                  </a:path>
                </a:pathLst>
              </a:custGeom>
              <a:solidFill>
                <a:srgbClr val="FCC34D"/>
              </a:solidFill>
              <a:ln w="9525">
                <a:noFill/>
                <a:round/>
                <a:headEnd/>
                <a:tailEnd/>
              </a:ln>
            </p:spPr>
            <p:txBody>
              <a:bodyPr/>
              <a:lstStyle/>
              <a:p>
                <a:pPr>
                  <a:defRPr/>
                </a:pPr>
                <a:endParaRPr lang="es-MX">
                  <a:latin typeface="Arial" charset="0"/>
                  <a:cs typeface="Arial" charset="0"/>
                </a:endParaRPr>
              </a:p>
            </p:txBody>
          </p:sp>
          <p:sp>
            <p:nvSpPr>
              <p:cNvPr id="1750" name="Freeform 726"/>
              <p:cNvSpPr>
                <a:spLocks/>
              </p:cNvSpPr>
              <p:nvPr/>
            </p:nvSpPr>
            <p:spPr bwMode="auto">
              <a:xfrm>
                <a:off x="4612" y="1450"/>
                <a:ext cx="41" cy="73"/>
              </a:xfrm>
              <a:custGeom>
                <a:avLst/>
                <a:gdLst/>
                <a:ahLst/>
                <a:cxnLst>
                  <a:cxn ang="0">
                    <a:pos x="7" y="4"/>
                  </a:cxn>
                  <a:cxn ang="0">
                    <a:pos x="5" y="6"/>
                  </a:cxn>
                  <a:cxn ang="0">
                    <a:pos x="4" y="8"/>
                  </a:cxn>
                  <a:cxn ang="0">
                    <a:pos x="3" y="11"/>
                  </a:cxn>
                  <a:cxn ang="0">
                    <a:pos x="2" y="13"/>
                  </a:cxn>
                  <a:cxn ang="0">
                    <a:pos x="2" y="16"/>
                  </a:cxn>
                  <a:cxn ang="0">
                    <a:pos x="4" y="19"/>
                  </a:cxn>
                  <a:cxn ang="0">
                    <a:pos x="4" y="20"/>
                  </a:cxn>
                  <a:cxn ang="0">
                    <a:pos x="2" y="16"/>
                  </a:cxn>
                  <a:cxn ang="0">
                    <a:pos x="0" y="13"/>
                  </a:cxn>
                  <a:cxn ang="0">
                    <a:pos x="0" y="12"/>
                  </a:cxn>
                  <a:cxn ang="0">
                    <a:pos x="0" y="11"/>
                  </a:cxn>
                  <a:cxn ang="0">
                    <a:pos x="0" y="10"/>
                  </a:cxn>
                  <a:cxn ang="0">
                    <a:pos x="1" y="9"/>
                  </a:cxn>
                  <a:cxn ang="0">
                    <a:pos x="1" y="8"/>
                  </a:cxn>
                  <a:cxn ang="0">
                    <a:pos x="2" y="7"/>
                  </a:cxn>
                  <a:cxn ang="0">
                    <a:pos x="2" y="6"/>
                  </a:cxn>
                  <a:cxn ang="0">
                    <a:pos x="2" y="6"/>
                  </a:cxn>
                  <a:cxn ang="0">
                    <a:pos x="2" y="5"/>
                  </a:cxn>
                  <a:cxn ang="0">
                    <a:pos x="3" y="5"/>
                  </a:cxn>
                  <a:cxn ang="0">
                    <a:pos x="4" y="3"/>
                  </a:cxn>
                  <a:cxn ang="0">
                    <a:pos x="4" y="3"/>
                  </a:cxn>
                  <a:cxn ang="0">
                    <a:pos x="4" y="2"/>
                  </a:cxn>
                  <a:cxn ang="0">
                    <a:pos x="4" y="2"/>
                  </a:cxn>
                  <a:cxn ang="0">
                    <a:pos x="5" y="1"/>
                  </a:cxn>
                  <a:cxn ang="0">
                    <a:pos x="6" y="1"/>
                  </a:cxn>
                  <a:cxn ang="0">
                    <a:pos x="6" y="1"/>
                  </a:cxn>
                  <a:cxn ang="0">
                    <a:pos x="7" y="0"/>
                  </a:cxn>
                  <a:cxn ang="0">
                    <a:pos x="7" y="0"/>
                  </a:cxn>
                  <a:cxn ang="0">
                    <a:pos x="8" y="0"/>
                  </a:cxn>
                  <a:cxn ang="0">
                    <a:pos x="8" y="1"/>
                  </a:cxn>
                  <a:cxn ang="0">
                    <a:pos x="9" y="1"/>
                  </a:cxn>
                  <a:cxn ang="0">
                    <a:pos x="9" y="1"/>
                  </a:cxn>
                  <a:cxn ang="0">
                    <a:pos x="10" y="1"/>
                  </a:cxn>
                  <a:cxn ang="0">
                    <a:pos x="10" y="1"/>
                  </a:cxn>
                  <a:cxn ang="0">
                    <a:pos x="10" y="2"/>
                  </a:cxn>
                  <a:cxn ang="0">
                    <a:pos x="10" y="2"/>
                  </a:cxn>
                  <a:cxn ang="0">
                    <a:pos x="9" y="2"/>
                  </a:cxn>
                  <a:cxn ang="0">
                    <a:pos x="7" y="4"/>
                  </a:cxn>
                </a:cxnLst>
                <a:rect l="0" t="0" r="r" b="b"/>
                <a:pathLst>
                  <a:path w="11" h="20">
                    <a:moveTo>
                      <a:pt x="7" y="4"/>
                    </a:moveTo>
                    <a:cubicBezTo>
                      <a:pt x="6" y="4"/>
                      <a:pt x="6" y="5"/>
                      <a:pt x="5" y="6"/>
                    </a:cubicBezTo>
                    <a:cubicBezTo>
                      <a:pt x="5" y="7"/>
                      <a:pt x="4" y="7"/>
                      <a:pt x="4" y="8"/>
                    </a:cubicBezTo>
                    <a:cubicBezTo>
                      <a:pt x="4" y="8"/>
                      <a:pt x="3" y="10"/>
                      <a:pt x="3" y="11"/>
                    </a:cubicBezTo>
                    <a:cubicBezTo>
                      <a:pt x="2" y="12"/>
                      <a:pt x="2" y="12"/>
                      <a:pt x="2" y="13"/>
                    </a:cubicBezTo>
                    <a:cubicBezTo>
                      <a:pt x="2" y="13"/>
                      <a:pt x="2" y="15"/>
                      <a:pt x="2" y="16"/>
                    </a:cubicBezTo>
                    <a:cubicBezTo>
                      <a:pt x="3" y="17"/>
                      <a:pt x="4" y="18"/>
                      <a:pt x="4" y="19"/>
                    </a:cubicBezTo>
                    <a:cubicBezTo>
                      <a:pt x="4" y="19"/>
                      <a:pt x="4" y="20"/>
                      <a:pt x="4" y="20"/>
                    </a:cubicBezTo>
                    <a:cubicBezTo>
                      <a:pt x="3" y="19"/>
                      <a:pt x="3" y="18"/>
                      <a:pt x="2" y="16"/>
                    </a:cubicBezTo>
                    <a:cubicBezTo>
                      <a:pt x="1" y="15"/>
                      <a:pt x="0" y="14"/>
                      <a:pt x="0" y="13"/>
                    </a:cubicBezTo>
                    <a:cubicBezTo>
                      <a:pt x="0" y="13"/>
                      <a:pt x="0" y="13"/>
                      <a:pt x="0" y="12"/>
                    </a:cubicBezTo>
                    <a:cubicBezTo>
                      <a:pt x="0" y="12"/>
                      <a:pt x="0" y="11"/>
                      <a:pt x="0" y="11"/>
                    </a:cubicBezTo>
                    <a:cubicBezTo>
                      <a:pt x="0" y="11"/>
                      <a:pt x="0" y="10"/>
                      <a:pt x="0" y="10"/>
                    </a:cubicBezTo>
                    <a:cubicBezTo>
                      <a:pt x="0" y="10"/>
                      <a:pt x="1" y="9"/>
                      <a:pt x="1" y="9"/>
                    </a:cubicBezTo>
                    <a:cubicBezTo>
                      <a:pt x="1" y="8"/>
                      <a:pt x="1" y="8"/>
                      <a:pt x="1" y="8"/>
                    </a:cubicBezTo>
                    <a:cubicBezTo>
                      <a:pt x="2" y="7"/>
                      <a:pt x="2" y="7"/>
                      <a:pt x="2" y="7"/>
                    </a:cubicBezTo>
                    <a:cubicBezTo>
                      <a:pt x="2" y="7"/>
                      <a:pt x="2" y="6"/>
                      <a:pt x="2" y="6"/>
                    </a:cubicBezTo>
                    <a:cubicBezTo>
                      <a:pt x="2" y="6"/>
                      <a:pt x="2" y="6"/>
                      <a:pt x="2" y="6"/>
                    </a:cubicBezTo>
                    <a:cubicBezTo>
                      <a:pt x="2" y="6"/>
                      <a:pt x="2" y="6"/>
                      <a:pt x="2" y="5"/>
                    </a:cubicBezTo>
                    <a:cubicBezTo>
                      <a:pt x="2" y="5"/>
                      <a:pt x="2" y="5"/>
                      <a:pt x="3" y="5"/>
                    </a:cubicBezTo>
                    <a:cubicBezTo>
                      <a:pt x="3" y="4"/>
                      <a:pt x="3" y="4"/>
                      <a:pt x="4" y="3"/>
                    </a:cubicBezTo>
                    <a:cubicBezTo>
                      <a:pt x="4" y="3"/>
                      <a:pt x="4" y="3"/>
                      <a:pt x="4" y="3"/>
                    </a:cubicBezTo>
                    <a:cubicBezTo>
                      <a:pt x="4" y="2"/>
                      <a:pt x="4" y="2"/>
                      <a:pt x="4" y="2"/>
                    </a:cubicBezTo>
                    <a:cubicBezTo>
                      <a:pt x="4" y="2"/>
                      <a:pt x="4" y="2"/>
                      <a:pt x="4" y="2"/>
                    </a:cubicBezTo>
                    <a:cubicBezTo>
                      <a:pt x="5" y="2"/>
                      <a:pt x="5" y="2"/>
                      <a:pt x="5" y="1"/>
                    </a:cubicBezTo>
                    <a:cubicBezTo>
                      <a:pt x="5" y="1"/>
                      <a:pt x="6" y="1"/>
                      <a:pt x="6" y="1"/>
                    </a:cubicBezTo>
                    <a:cubicBezTo>
                      <a:pt x="6" y="1"/>
                      <a:pt x="6" y="1"/>
                      <a:pt x="6" y="1"/>
                    </a:cubicBezTo>
                    <a:cubicBezTo>
                      <a:pt x="7" y="0"/>
                      <a:pt x="7" y="0"/>
                      <a:pt x="7" y="0"/>
                    </a:cubicBezTo>
                    <a:cubicBezTo>
                      <a:pt x="7" y="0"/>
                      <a:pt x="7" y="0"/>
                      <a:pt x="7" y="0"/>
                    </a:cubicBezTo>
                    <a:cubicBezTo>
                      <a:pt x="7" y="0"/>
                      <a:pt x="8" y="0"/>
                      <a:pt x="8" y="0"/>
                    </a:cubicBezTo>
                    <a:cubicBezTo>
                      <a:pt x="8" y="0"/>
                      <a:pt x="8" y="1"/>
                      <a:pt x="8" y="1"/>
                    </a:cubicBezTo>
                    <a:cubicBezTo>
                      <a:pt x="8" y="1"/>
                      <a:pt x="9" y="1"/>
                      <a:pt x="9" y="1"/>
                    </a:cubicBezTo>
                    <a:cubicBezTo>
                      <a:pt x="9" y="1"/>
                      <a:pt x="9" y="1"/>
                      <a:pt x="9" y="1"/>
                    </a:cubicBezTo>
                    <a:cubicBezTo>
                      <a:pt x="9" y="1"/>
                      <a:pt x="9" y="1"/>
                      <a:pt x="10" y="1"/>
                    </a:cubicBezTo>
                    <a:cubicBezTo>
                      <a:pt x="10" y="1"/>
                      <a:pt x="10" y="1"/>
                      <a:pt x="10" y="1"/>
                    </a:cubicBezTo>
                    <a:cubicBezTo>
                      <a:pt x="11" y="2"/>
                      <a:pt x="10" y="2"/>
                      <a:pt x="10" y="2"/>
                    </a:cubicBezTo>
                    <a:cubicBezTo>
                      <a:pt x="10" y="2"/>
                      <a:pt x="10" y="2"/>
                      <a:pt x="10" y="2"/>
                    </a:cubicBezTo>
                    <a:cubicBezTo>
                      <a:pt x="10" y="2"/>
                      <a:pt x="9" y="2"/>
                      <a:pt x="9" y="2"/>
                    </a:cubicBezTo>
                    <a:cubicBezTo>
                      <a:pt x="8" y="3"/>
                      <a:pt x="7" y="3"/>
                      <a:pt x="7" y="4"/>
                    </a:cubicBezTo>
                    <a:close/>
                  </a:path>
                </a:pathLst>
              </a:custGeom>
              <a:solidFill>
                <a:srgbClr val="FDD55F"/>
              </a:solidFill>
              <a:ln w="9525">
                <a:noFill/>
                <a:round/>
                <a:headEnd/>
                <a:tailEnd/>
              </a:ln>
            </p:spPr>
            <p:txBody>
              <a:bodyPr/>
              <a:lstStyle/>
              <a:p>
                <a:pPr>
                  <a:defRPr/>
                </a:pPr>
                <a:endParaRPr lang="es-MX">
                  <a:latin typeface="Arial" charset="0"/>
                  <a:cs typeface="Arial" charset="0"/>
                </a:endParaRPr>
              </a:p>
            </p:txBody>
          </p:sp>
          <p:sp>
            <p:nvSpPr>
              <p:cNvPr id="1751" name="Freeform 727"/>
              <p:cNvSpPr>
                <a:spLocks/>
              </p:cNvSpPr>
              <p:nvPr/>
            </p:nvSpPr>
            <p:spPr bwMode="auto">
              <a:xfrm>
                <a:off x="4612" y="1455"/>
                <a:ext cx="37" cy="68"/>
              </a:xfrm>
              <a:custGeom>
                <a:avLst/>
                <a:gdLst/>
                <a:ahLst/>
                <a:cxnLst>
                  <a:cxn ang="0">
                    <a:pos x="2" y="11"/>
                  </a:cxn>
                  <a:cxn ang="0">
                    <a:pos x="2" y="14"/>
                  </a:cxn>
                  <a:cxn ang="0">
                    <a:pos x="4" y="18"/>
                  </a:cxn>
                  <a:cxn ang="0">
                    <a:pos x="4" y="19"/>
                  </a:cxn>
                  <a:cxn ang="0">
                    <a:pos x="2" y="15"/>
                  </a:cxn>
                  <a:cxn ang="0">
                    <a:pos x="0" y="12"/>
                  </a:cxn>
                  <a:cxn ang="0">
                    <a:pos x="0" y="11"/>
                  </a:cxn>
                  <a:cxn ang="0">
                    <a:pos x="1" y="9"/>
                  </a:cxn>
                  <a:cxn ang="0">
                    <a:pos x="1" y="7"/>
                  </a:cxn>
                  <a:cxn ang="0">
                    <a:pos x="2" y="6"/>
                  </a:cxn>
                  <a:cxn ang="0">
                    <a:pos x="2" y="6"/>
                  </a:cxn>
                  <a:cxn ang="0">
                    <a:pos x="3" y="5"/>
                  </a:cxn>
                  <a:cxn ang="0">
                    <a:pos x="3" y="5"/>
                  </a:cxn>
                  <a:cxn ang="0">
                    <a:pos x="4" y="2"/>
                  </a:cxn>
                  <a:cxn ang="0">
                    <a:pos x="4" y="2"/>
                  </a:cxn>
                  <a:cxn ang="0">
                    <a:pos x="4" y="1"/>
                  </a:cxn>
                  <a:cxn ang="0">
                    <a:pos x="5" y="1"/>
                  </a:cxn>
                  <a:cxn ang="0">
                    <a:pos x="6" y="0"/>
                  </a:cxn>
                  <a:cxn ang="0">
                    <a:pos x="7" y="0"/>
                  </a:cxn>
                  <a:cxn ang="0">
                    <a:pos x="8" y="0"/>
                  </a:cxn>
                  <a:cxn ang="0">
                    <a:pos x="8" y="0"/>
                  </a:cxn>
                  <a:cxn ang="0">
                    <a:pos x="8" y="0"/>
                  </a:cxn>
                  <a:cxn ang="0">
                    <a:pos x="9" y="0"/>
                  </a:cxn>
                  <a:cxn ang="0">
                    <a:pos x="10" y="0"/>
                  </a:cxn>
                  <a:cxn ang="0">
                    <a:pos x="9" y="1"/>
                  </a:cxn>
                  <a:cxn ang="0">
                    <a:pos x="8" y="1"/>
                  </a:cxn>
                  <a:cxn ang="0">
                    <a:pos x="6" y="3"/>
                  </a:cxn>
                  <a:cxn ang="0">
                    <a:pos x="5" y="5"/>
                  </a:cxn>
                  <a:cxn ang="0">
                    <a:pos x="4" y="7"/>
                  </a:cxn>
                  <a:cxn ang="0">
                    <a:pos x="2" y="10"/>
                  </a:cxn>
                  <a:cxn ang="0">
                    <a:pos x="2" y="11"/>
                  </a:cxn>
                </a:cxnLst>
                <a:rect l="0" t="0" r="r" b="b"/>
                <a:pathLst>
                  <a:path w="10" h="19">
                    <a:moveTo>
                      <a:pt x="2" y="11"/>
                    </a:moveTo>
                    <a:cubicBezTo>
                      <a:pt x="2" y="12"/>
                      <a:pt x="2" y="13"/>
                      <a:pt x="2" y="14"/>
                    </a:cubicBezTo>
                    <a:cubicBezTo>
                      <a:pt x="3" y="16"/>
                      <a:pt x="4" y="17"/>
                      <a:pt x="4" y="18"/>
                    </a:cubicBezTo>
                    <a:cubicBezTo>
                      <a:pt x="4" y="18"/>
                      <a:pt x="4" y="19"/>
                      <a:pt x="4" y="19"/>
                    </a:cubicBezTo>
                    <a:cubicBezTo>
                      <a:pt x="3" y="18"/>
                      <a:pt x="2" y="17"/>
                      <a:pt x="2" y="15"/>
                    </a:cubicBezTo>
                    <a:cubicBezTo>
                      <a:pt x="1" y="14"/>
                      <a:pt x="1" y="13"/>
                      <a:pt x="0" y="12"/>
                    </a:cubicBezTo>
                    <a:cubicBezTo>
                      <a:pt x="0" y="12"/>
                      <a:pt x="0" y="12"/>
                      <a:pt x="0" y="11"/>
                    </a:cubicBezTo>
                    <a:cubicBezTo>
                      <a:pt x="0" y="11"/>
                      <a:pt x="0" y="10"/>
                      <a:pt x="1" y="9"/>
                    </a:cubicBezTo>
                    <a:cubicBezTo>
                      <a:pt x="1" y="9"/>
                      <a:pt x="1" y="8"/>
                      <a:pt x="1" y="7"/>
                    </a:cubicBezTo>
                    <a:cubicBezTo>
                      <a:pt x="2" y="6"/>
                      <a:pt x="2" y="6"/>
                      <a:pt x="2" y="6"/>
                    </a:cubicBezTo>
                    <a:cubicBezTo>
                      <a:pt x="2" y="6"/>
                      <a:pt x="2" y="6"/>
                      <a:pt x="2" y="6"/>
                    </a:cubicBezTo>
                    <a:cubicBezTo>
                      <a:pt x="2" y="5"/>
                      <a:pt x="2" y="5"/>
                      <a:pt x="3" y="5"/>
                    </a:cubicBezTo>
                    <a:cubicBezTo>
                      <a:pt x="3" y="5"/>
                      <a:pt x="3" y="5"/>
                      <a:pt x="3" y="5"/>
                    </a:cubicBezTo>
                    <a:cubicBezTo>
                      <a:pt x="3" y="3"/>
                      <a:pt x="3" y="3"/>
                      <a:pt x="4" y="2"/>
                    </a:cubicBezTo>
                    <a:cubicBezTo>
                      <a:pt x="4" y="2"/>
                      <a:pt x="4" y="2"/>
                      <a:pt x="4" y="2"/>
                    </a:cubicBezTo>
                    <a:cubicBezTo>
                      <a:pt x="4" y="2"/>
                      <a:pt x="4" y="1"/>
                      <a:pt x="4" y="1"/>
                    </a:cubicBezTo>
                    <a:cubicBezTo>
                      <a:pt x="4" y="1"/>
                      <a:pt x="5" y="1"/>
                      <a:pt x="5" y="1"/>
                    </a:cubicBezTo>
                    <a:cubicBezTo>
                      <a:pt x="5" y="1"/>
                      <a:pt x="6" y="0"/>
                      <a:pt x="6" y="0"/>
                    </a:cubicBezTo>
                    <a:cubicBezTo>
                      <a:pt x="6" y="0"/>
                      <a:pt x="6" y="0"/>
                      <a:pt x="7" y="0"/>
                    </a:cubicBezTo>
                    <a:cubicBezTo>
                      <a:pt x="7" y="0"/>
                      <a:pt x="8" y="0"/>
                      <a:pt x="8" y="0"/>
                    </a:cubicBezTo>
                    <a:cubicBezTo>
                      <a:pt x="8" y="0"/>
                      <a:pt x="8" y="0"/>
                      <a:pt x="8" y="0"/>
                    </a:cubicBezTo>
                    <a:cubicBezTo>
                      <a:pt x="8" y="0"/>
                      <a:pt x="8" y="0"/>
                      <a:pt x="8" y="0"/>
                    </a:cubicBezTo>
                    <a:cubicBezTo>
                      <a:pt x="8" y="0"/>
                      <a:pt x="9" y="0"/>
                      <a:pt x="9" y="0"/>
                    </a:cubicBezTo>
                    <a:cubicBezTo>
                      <a:pt x="9" y="0"/>
                      <a:pt x="10" y="0"/>
                      <a:pt x="10" y="0"/>
                    </a:cubicBezTo>
                    <a:cubicBezTo>
                      <a:pt x="10" y="1"/>
                      <a:pt x="10" y="1"/>
                      <a:pt x="9" y="1"/>
                    </a:cubicBezTo>
                    <a:cubicBezTo>
                      <a:pt x="9" y="1"/>
                      <a:pt x="8" y="1"/>
                      <a:pt x="8" y="1"/>
                    </a:cubicBezTo>
                    <a:cubicBezTo>
                      <a:pt x="7" y="2"/>
                      <a:pt x="7" y="2"/>
                      <a:pt x="6" y="3"/>
                    </a:cubicBezTo>
                    <a:cubicBezTo>
                      <a:pt x="6" y="3"/>
                      <a:pt x="5" y="4"/>
                      <a:pt x="5" y="5"/>
                    </a:cubicBezTo>
                    <a:cubicBezTo>
                      <a:pt x="5" y="6"/>
                      <a:pt x="4" y="6"/>
                      <a:pt x="4" y="7"/>
                    </a:cubicBezTo>
                    <a:cubicBezTo>
                      <a:pt x="3" y="7"/>
                      <a:pt x="3" y="9"/>
                      <a:pt x="2" y="10"/>
                    </a:cubicBezTo>
                    <a:cubicBezTo>
                      <a:pt x="2" y="10"/>
                      <a:pt x="2" y="11"/>
                      <a:pt x="2" y="11"/>
                    </a:cubicBezTo>
                    <a:close/>
                  </a:path>
                </a:pathLst>
              </a:custGeom>
              <a:solidFill>
                <a:srgbClr val="FDEE70"/>
              </a:solidFill>
              <a:ln w="9525">
                <a:noFill/>
                <a:round/>
                <a:headEnd/>
                <a:tailEnd/>
              </a:ln>
            </p:spPr>
            <p:txBody>
              <a:bodyPr/>
              <a:lstStyle/>
              <a:p>
                <a:pPr>
                  <a:defRPr/>
                </a:pPr>
                <a:endParaRPr lang="es-MX">
                  <a:latin typeface="Arial" charset="0"/>
                  <a:cs typeface="Arial" charset="0"/>
                </a:endParaRPr>
              </a:p>
            </p:txBody>
          </p:sp>
          <p:sp>
            <p:nvSpPr>
              <p:cNvPr id="1752" name="Freeform 728"/>
              <p:cNvSpPr>
                <a:spLocks/>
              </p:cNvSpPr>
              <p:nvPr/>
            </p:nvSpPr>
            <p:spPr bwMode="auto">
              <a:xfrm>
                <a:off x="4612" y="1450"/>
                <a:ext cx="14" cy="18"/>
              </a:xfrm>
              <a:custGeom>
                <a:avLst/>
                <a:gdLst/>
                <a:ahLst/>
                <a:cxnLst>
                  <a:cxn ang="0">
                    <a:pos x="4" y="0"/>
                  </a:cxn>
                  <a:cxn ang="0">
                    <a:pos x="2" y="1"/>
                  </a:cxn>
                  <a:cxn ang="0">
                    <a:pos x="0" y="4"/>
                  </a:cxn>
                  <a:cxn ang="0">
                    <a:pos x="1" y="5"/>
                  </a:cxn>
                  <a:cxn ang="0">
                    <a:pos x="3" y="1"/>
                  </a:cxn>
                  <a:cxn ang="0">
                    <a:pos x="4" y="0"/>
                  </a:cxn>
                  <a:cxn ang="0">
                    <a:pos x="4" y="0"/>
                  </a:cxn>
                </a:cxnLst>
                <a:rect l="0" t="0" r="r" b="b"/>
                <a:pathLst>
                  <a:path w="4" h="6">
                    <a:moveTo>
                      <a:pt x="4" y="0"/>
                    </a:moveTo>
                    <a:cubicBezTo>
                      <a:pt x="3" y="1"/>
                      <a:pt x="3" y="1"/>
                      <a:pt x="2" y="1"/>
                    </a:cubicBezTo>
                    <a:cubicBezTo>
                      <a:pt x="2" y="2"/>
                      <a:pt x="1" y="3"/>
                      <a:pt x="0" y="4"/>
                    </a:cubicBezTo>
                    <a:cubicBezTo>
                      <a:pt x="0" y="4"/>
                      <a:pt x="0" y="6"/>
                      <a:pt x="1" y="5"/>
                    </a:cubicBezTo>
                    <a:cubicBezTo>
                      <a:pt x="2" y="5"/>
                      <a:pt x="2" y="3"/>
                      <a:pt x="3" y="1"/>
                    </a:cubicBezTo>
                    <a:cubicBezTo>
                      <a:pt x="3" y="1"/>
                      <a:pt x="4" y="1"/>
                      <a:pt x="4" y="0"/>
                    </a:cubicBezTo>
                    <a:cubicBezTo>
                      <a:pt x="4" y="0"/>
                      <a:pt x="4" y="0"/>
                      <a:pt x="4" y="0"/>
                    </a:cubicBezTo>
                    <a:close/>
                  </a:path>
                </a:pathLst>
              </a:custGeom>
              <a:solidFill>
                <a:srgbClr val="F68F00"/>
              </a:solidFill>
              <a:ln w="9525">
                <a:noFill/>
                <a:round/>
                <a:headEnd/>
                <a:tailEnd/>
              </a:ln>
            </p:spPr>
            <p:txBody>
              <a:bodyPr/>
              <a:lstStyle/>
              <a:p>
                <a:pPr>
                  <a:defRPr/>
                </a:pPr>
                <a:endParaRPr lang="es-MX">
                  <a:latin typeface="Arial" charset="0"/>
                  <a:cs typeface="Arial" charset="0"/>
                </a:endParaRPr>
              </a:p>
            </p:txBody>
          </p:sp>
          <p:sp>
            <p:nvSpPr>
              <p:cNvPr id="1753" name="Freeform 729"/>
              <p:cNvSpPr>
                <a:spLocks/>
              </p:cNvSpPr>
              <p:nvPr/>
            </p:nvSpPr>
            <p:spPr bwMode="auto">
              <a:xfrm>
                <a:off x="5021" y="1783"/>
                <a:ext cx="174" cy="141"/>
              </a:xfrm>
              <a:custGeom>
                <a:avLst/>
                <a:gdLst/>
                <a:ahLst/>
                <a:cxnLst>
                  <a:cxn ang="0">
                    <a:pos x="0" y="0"/>
                  </a:cxn>
                  <a:cxn ang="0">
                    <a:pos x="48" y="39"/>
                  </a:cxn>
                  <a:cxn ang="0">
                    <a:pos x="44" y="40"/>
                  </a:cxn>
                  <a:cxn ang="0">
                    <a:pos x="1" y="4"/>
                  </a:cxn>
                  <a:cxn ang="0">
                    <a:pos x="0" y="0"/>
                  </a:cxn>
                </a:cxnLst>
                <a:rect l="0" t="0" r="r" b="b"/>
                <a:pathLst>
                  <a:path w="49" h="41">
                    <a:moveTo>
                      <a:pt x="0" y="0"/>
                    </a:moveTo>
                    <a:cubicBezTo>
                      <a:pt x="0" y="0"/>
                      <a:pt x="46" y="35"/>
                      <a:pt x="48" y="39"/>
                    </a:cubicBezTo>
                    <a:cubicBezTo>
                      <a:pt x="48" y="39"/>
                      <a:pt x="49" y="41"/>
                      <a:pt x="44" y="40"/>
                    </a:cubicBezTo>
                    <a:cubicBezTo>
                      <a:pt x="44" y="40"/>
                      <a:pt x="1" y="6"/>
                      <a:pt x="1" y="4"/>
                    </a:cubicBezTo>
                    <a:cubicBezTo>
                      <a:pt x="0" y="2"/>
                      <a:pt x="0" y="0"/>
                      <a:pt x="0"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54" name="Freeform 730"/>
              <p:cNvSpPr>
                <a:spLocks/>
              </p:cNvSpPr>
              <p:nvPr/>
            </p:nvSpPr>
            <p:spPr bwMode="auto">
              <a:xfrm>
                <a:off x="5021" y="1760"/>
                <a:ext cx="207" cy="150"/>
              </a:xfrm>
              <a:custGeom>
                <a:avLst/>
                <a:gdLst/>
                <a:ahLst/>
                <a:cxnLst>
                  <a:cxn ang="0">
                    <a:pos x="1" y="0"/>
                  </a:cxn>
                  <a:cxn ang="0">
                    <a:pos x="58" y="42"/>
                  </a:cxn>
                  <a:cxn ang="0">
                    <a:pos x="56" y="42"/>
                  </a:cxn>
                  <a:cxn ang="0">
                    <a:pos x="34" y="26"/>
                  </a:cxn>
                  <a:cxn ang="0">
                    <a:pos x="7" y="7"/>
                  </a:cxn>
                  <a:cxn ang="0">
                    <a:pos x="1" y="0"/>
                  </a:cxn>
                </a:cxnLst>
                <a:rect l="0" t="0" r="r" b="b"/>
                <a:pathLst>
                  <a:path w="58" h="43">
                    <a:moveTo>
                      <a:pt x="1" y="0"/>
                    </a:moveTo>
                    <a:cubicBezTo>
                      <a:pt x="1" y="0"/>
                      <a:pt x="58" y="41"/>
                      <a:pt x="58" y="42"/>
                    </a:cubicBezTo>
                    <a:cubicBezTo>
                      <a:pt x="58" y="42"/>
                      <a:pt x="57" y="43"/>
                      <a:pt x="56" y="42"/>
                    </a:cubicBezTo>
                    <a:cubicBezTo>
                      <a:pt x="56" y="42"/>
                      <a:pt x="34" y="26"/>
                      <a:pt x="34" y="26"/>
                    </a:cubicBezTo>
                    <a:cubicBezTo>
                      <a:pt x="34" y="26"/>
                      <a:pt x="7" y="7"/>
                      <a:pt x="7" y="7"/>
                    </a:cubicBezTo>
                    <a:cubicBezTo>
                      <a:pt x="7" y="7"/>
                      <a:pt x="0" y="2"/>
                      <a:pt x="1"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55" name="Freeform 731"/>
              <p:cNvSpPr>
                <a:spLocks/>
              </p:cNvSpPr>
              <p:nvPr/>
            </p:nvSpPr>
            <p:spPr bwMode="auto">
              <a:xfrm>
                <a:off x="5016" y="1820"/>
                <a:ext cx="133" cy="119"/>
              </a:xfrm>
              <a:custGeom>
                <a:avLst/>
                <a:gdLst/>
                <a:ahLst/>
                <a:cxnLst>
                  <a:cxn ang="0">
                    <a:pos x="0" y="0"/>
                  </a:cxn>
                  <a:cxn ang="0">
                    <a:pos x="38" y="32"/>
                  </a:cxn>
                  <a:cxn ang="0">
                    <a:pos x="34" y="33"/>
                  </a:cxn>
                  <a:cxn ang="0">
                    <a:pos x="34" y="33"/>
                  </a:cxn>
                  <a:cxn ang="0">
                    <a:pos x="0" y="3"/>
                  </a:cxn>
                  <a:cxn ang="0">
                    <a:pos x="0" y="0"/>
                  </a:cxn>
                </a:cxnLst>
                <a:rect l="0" t="0" r="r" b="b"/>
                <a:pathLst>
                  <a:path w="38" h="33">
                    <a:moveTo>
                      <a:pt x="0" y="0"/>
                    </a:moveTo>
                    <a:cubicBezTo>
                      <a:pt x="0" y="0"/>
                      <a:pt x="38" y="32"/>
                      <a:pt x="38" y="32"/>
                    </a:cubicBezTo>
                    <a:cubicBezTo>
                      <a:pt x="38" y="32"/>
                      <a:pt x="36" y="33"/>
                      <a:pt x="34" y="33"/>
                    </a:cubicBezTo>
                    <a:cubicBezTo>
                      <a:pt x="32" y="32"/>
                      <a:pt x="34" y="33"/>
                      <a:pt x="34" y="33"/>
                    </a:cubicBezTo>
                    <a:cubicBezTo>
                      <a:pt x="34" y="33"/>
                      <a:pt x="0" y="3"/>
                      <a:pt x="0" y="3"/>
                    </a:cubicBezTo>
                    <a:cubicBezTo>
                      <a:pt x="0" y="3"/>
                      <a:pt x="0" y="2"/>
                      <a:pt x="0"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56" name="Freeform 732"/>
              <p:cNvSpPr>
                <a:spLocks/>
              </p:cNvSpPr>
              <p:nvPr/>
            </p:nvSpPr>
            <p:spPr bwMode="auto">
              <a:xfrm>
                <a:off x="5011" y="1861"/>
                <a:ext cx="87" cy="78"/>
              </a:xfrm>
              <a:custGeom>
                <a:avLst/>
                <a:gdLst/>
                <a:ahLst/>
                <a:cxnLst>
                  <a:cxn ang="0">
                    <a:pos x="0" y="0"/>
                  </a:cxn>
                  <a:cxn ang="0">
                    <a:pos x="24" y="22"/>
                  </a:cxn>
                  <a:cxn ang="0">
                    <a:pos x="18" y="20"/>
                  </a:cxn>
                  <a:cxn ang="0">
                    <a:pos x="0" y="2"/>
                  </a:cxn>
                  <a:cxn ang="0">
                    <a:pos x="0" y="0"/>
                  </a:cxn>
                </a:cxnLst>
                <a:rect l="0" t="0" r="r" b="b"/>
                <a:pathLst>
                  <a:path w="24" h="22">
                    <a:moveTo>
                      <a:pt x="0" y="0"/>
                    </a:moveTo>
                    <a:cubicBezTo>
                      <a:pt x="0" y="0"/>
                      <a:pt x="24" y="22"/>
                      <a:pt x="24" y="22"/>
                    </a:cubicBezTo>
                    <a:cubicBezTo>
                      <a:pt x="24" y="22"/>
                      <a:pt x="18" y="22"/>
                      <a:pt x="18" y="20"/>
                    </a:cubicBezTo>
                    <a:cubicBezTo>
                      <a:pt x="18" y="20"/>
                      <a:pt x="0" y="2"/>
                      <a:pt x="0" y="2"/>
                    </a:cubicBezTo>
                    <a:cubicBezTo>
                      <a:pt x="0" y="2"/>
                      <a:pt x="0" y="0"/>
                      <a:pt x="0" y="0"/>
                    </a:cubicBezTo>
                    <a:close/>
                  </a:path>
                </a:pathLst>
              </a:custGeom>
              <a:solidFill>
                <a:srgbClr val="5E3F26"/>
              </a:solidFill>
              <a:ln w="9525">
                <a:noFill/>
                <a:round/>
                <a:headEnd/>
                <a:tailEnd/>
              </a:ln>
            </p:spPr>
            <p:txBody>
              <a:bodyPr/>
              <a:lstStyle/>
              <a:p>
                <a:pPr>
                  <a:defRPr/>
                </a:pPr>
                <a:endParaRPr lang="es-MX">
                  <a:latin typeface="Arial" charset="0"/>
                  <a:cs typeface="Arial" charset="0"/>
                </a:endParaRPr>
              </a:p>
            </p:txBody>
          </p:sp>
          <p:sp>
            <p:nvSpPr>
              <p:cNvPr id="1757" name="Freeform 733"/>
              <p:cNvSpPr>
                <a:spLocks/>
              </p:cNvSpPr>
              <p:nvPr/>
            </p:nvSpPr>
            <p:spPr bwMode="auto">
              <a:xfrm>
                <a:off x="4855" y="1947"/>
                <a:ext cx="41" cy="46"/>
              </a:xfrm>
              <a:custGeom>
                <a:avLst/>
                <a:gdLst/>
                <a:ahLst/>
                <a:cxnLst>
                  <a:cxn ang="0">
                    <a:pos x="9" y="8"/>
                  </a:cxn>
                  <a:cxn ang="0">
                    <a:pos x="8" y="1"/>
                  </a:cxn>
                  <a:cxn ang="0">
                    <a:pos x="1" y="7"/>
                  </a:cxn>
                  <a:cxn ang="0">
                    <a:pos x="3" y="13"/>
                  </a:cxn>
                  <a:cxn ang="0">
                    <a:pos x="9" y="8"/>
                  </a:cxn>
                </a:cxnLst>
                <a:rect l="0" t="0" r="r" b="b"/>
                <a:pathLst>
                  <a:path w="11" h="13">
                    <a:moveTo>
                      <a:pt x="9" y="8"/>
                    </a:moveTo>
                    <a:cubicBezTo>
                      <a:pt x="11" y="8"/>
                      <a:pt x="10" y="2"/>
                      <a:pt x="8" y="1"/>
                    </a:cubicBezTo>
                    <a:cubicBezTo>
                      <a:pt x="5" y="0"/>
                      <a:pt x="1" y="4"/>
                      <a:pt x="1" y="7"/>
                    </a:cubicBezTo>
                    <a:cubicBezTo>
                      <a:pt x="0" y="9"/>
                      <a:pt x="0" y="12"/>
                      <a:pt x="3" y="13"/>
                    </a:cubicBezTo>
                    <a:cubicBezTo>
                      <a:pt x="3" y="11"/>
                      <a:pt x="5" y="9"/>
                      <a:pt x="9" y="8"/>
                    </a:cubicBezTo>
                    <a:close/>
                  </a:path>
                </a:pathLst>
              </a:custGeom>
              <a:solidFill>
                <a:srgbClr val="FFFFFF"/>
              </a:solidFill>
              <a:ln w="9525">
                <a:noFill/>
                <a:round/>
                <a:headEnd/>
                <a:tailEnd/>
              </a:ln>
            </p:spPr>
            <p:txBody>
              <a:bodyPr/>
              <a:lstStyle/>
              <a:p>
                <a:pPr>
                  <a:defRPr/>
                </a:pPr>
                <a:endParaRPr lang="es-MX">
                  <a:latin typeface="Arial" charset="0"/>
                  <a:cs typeface="Arial" charset="0"/>
                </a:endParaRPr>
              </a:p>
            </p:txBody>
          </p:sp>
          <p:sp>
            <p:nvSpPr>
              <p:cNvPr id="1758" name="Freeform 734"/>
              <p:cNvSpPr>
                <a:spLocks/>
              </p:cNvSpPr>
              <p:nvPr/>
            </p:nvSpPr>
            <p:spPr bwMode="auto">
              <a:xfrm>
                <a:off x="4855" y="1947"/>
                <a:ext cx="41" cy="46"/>
              </a:xfrm>
              <a:custGeom>
                <a:avLst/>
                <a:gdLst/>
                <a:ahLst/>
                <a:cxnLst>
                  <a:cxn ang="0">
                    <a:pos x="9" y="8"/>
                  </a:cxn>
                  <a:cxn ang="0">
                    <a:pos x="8" y="1"/>
                  </a:cxn>
                  <a:cxn ang="0">
                    <a:pos x="1" y="7"/>
                  </a:cxn>
                  <a:cxn ang="0">
                    <a:pos x="3" y="13"/>
                  </a:cxn>
                  <a:cxn ang="0">
                    <a:pos x="9" y="8"/>
                  </a:cxn>
                </a:cxnLst>
                <a:rect l="0" t="0" r="r" b="b"/>
                <a:pathLst>
                  <a:path w="11" h="13">
                    <a:moveTo>
                      <a:pt x="9" y="8"/>
                    </a:moveTo>
                    <a:cubicBezTo>
                      <a:pt x="11" y="8"/>
                      <a:pt x="10" y="2"/>
                      <a:pt x="8" y="1"/>
                    </a:cubicBezTo>
                    <a:cubicBezTo>
                      <a:pt x="5" y="0"/>
                      <a:pt x="1" y="4"/>
                      <a:pt x="1" y="7"/>
                    </a:cubicBezTo>
                    <a:cubicBezTo>
                      <a:pt x="0" y="9"/>
                      <a:pt x="0" y="12"/>
                      <a:pt x="3" y="13"/>
                    </a:cubicBezTo>
                    <a:cubicBezTo>
                      <a:pt x="3" y="11"/>
                      <a:pt x="5" y="9"/>
                      <a:pt x="9" y="8"/>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759" name="Freeform 735"/>
              <p:cNvSpPr>
                <a:spLocks/>
              </p:cNvSpPr>
              <p:nvPr/>
            </p:nvSpPr>
            <p:spPr bwMode="auto">
              <a:xfrm>
                <a:off x="4878" y="1975"/>
                <a:ext cx="41" cy="59"/>
              </a:xfrm>
              <a:custGeom>
                <a:avLst/>
                <a:gdLst/>
                <a:ahLst/>
                <a:cxnLst>
                  <a:cxn ang="0">
                    <a:pos x="8" y="12"/>
                  </a:cxn>
                  <a:cxn ang="0">
                    <a:pos x="10" y="9"/>
                  </a:cxn>
                  <a:cxn ang="0">
                    <a:pos x="8" y="4"/>
                  </a:cxn>
                  <a:cxn ang="0">
                    <a:pos x="2" y="13"/>
                  </a:cxn>
                  <a:cxn ang="0">
                    <a:pos x="7" y="16"/>
                  </a:cxn>
                  <a:cxn ang="0">
                    <a:pos x="8" y="12"/>
                  </a:cxn>
                </a:cxnLst>
                <a:rect l="0" t="0" r="r" b="b"/>
                <a:pathLst>
                  <a:path w="11" h="17">
                    <a:moveTo>
                      <a:pt x="8" y="12"/>
                    </a:moveTo>
                    <a:cubicBezTo>
                      <a:pt x="10" y="9"/>
                      <a:pt x="11" y="10"/>
                      <a:pt x="10" y="9"/>
                    </a:cubicBezTo>
                    <a:cubicBezTo>
                      <a:pt x="8" y="8"/>
                      <a:pt x="7" y="4"/>
                      <a:pt x="8" y="4"/>
                    </a:cubicBezTo>
                    <a:cubicBezTo>
                      <a:pt x="9" y="0"/>
                      <a:pt x="0" y="6"/>
                      <a:pt x="2" y="13"/>
                    </a:cubicBezTo>
                    <a:cubicBezTo>
                      <a:pt x="3" y="15"/>
                      <a:pt x="5" y="17"/>
                      <a:pt x="7" y="16"/>
                    </a:cubicBezTo>
                    <a:cubicBezTo>
                      <a:pt x="7" y="15"/>
                      <a:pt x="7" y="13"/>
                      <a:pt x="8" y="12"/>
                    </a:cubicBezTo>
                    <a:close/>
                  </a:path>
                </a:pathLst>
              </a:custGeom>
              <a:solidFill>
                <a:srgbClr val="FFFFFF"/>
              </a:solidFill>
              <a:ln w="9525">
                <a:noFill/>
                <a:round/>
                <a:headEnd/>
                <a:tailEnd/>
              </a:ln>
            </p:spPr>
            <p:txBody>
              <a:bodyPr/>
              <a:lstStyle/>
              <a:p>
                <a:pPr>
                  <a:defRPr/>
                </a:pPr>
                <a:endParaRPr lang="es-MX">
                  <a:latin typeface="Arial" charset="0"/>
                  <a:cs typeface="Arial" charset="0"/>
                </a:endParaRPr>
              </a:p>
            </p:txBody>
          </p:sp>
          <p:sp>
            <p:nvSpPr>
              <p:cNvPr id="1760" name="Freeform 736"/>
              <p:cNvSpPr>
                <a:spLocks/>
              </p:cNvSpPr>
              <p:nvPr/>
            </p:nvSpPr>
            <p:spPr bwMode="auto">
              <a:xfrm>
                <a:off x="4878" y="1975"/>
                <a:ext cx="41" cy="59"/>
              </a:xfrm>
              <a:custGeom>
                <a:avLst/>
                <a:gdLst/>
                <a:ahLst/>
                <a:cxnLst>
                  <a:cxn ang="0">
                    <a:pos x="8" y="12"/>
                  </a:cxn>
                  <a:cxn ang="0">
                    <a:pos x="10" y="9"/>
                  </a:cxn>
                  <a:cxn ang="0">
                    <a:pos x="8" y="4"/>
                  </a:cxn>
                  <a:cxn ang="0">
                    <a:pos x="2" y="13"/>
                  </a:cxn>
                  <a:cxn ang="0">
                    <a:pos x="7" y="16"/>
                  </a:cxn>
                  <a:cxn ang="0">
                    <a:pos x="8" y="12"/>
                  </a:cxn>
                </a:cxnLst>
                <a:rect l="0" t="0" r="r" b="b"/>
                <a:pathLst>
                  <a:path w="11" h="17">
                    <a:moveTo>
                      <a:pt x="8" y="12"/>
                    </a:moveTo>
                    <a:cubicBezTo>
                      <a:pt x="10" y="9"/>
                      <a:pt x="11" y="10"/>
                      <a:pt x="10" y="9"/>
                    </a:cubicBezTo>
                    <a:cubicBezTo>
                      <a:pt x="8" y="8"/>
                      <a:pt x="7" y="4"/>
                      <a:pt x="8" y="4"/>
                    </a:cubicBezTo>
                    <a:cubicBezTo>
                      <a:pt x="9" y="0"/>
                      <a:pt x="0" y="6"/>
                      <a:pt x="2" y="13"/>
                    </a:cubicBezTo>
                    <a:cubicBezTo>
                      <a:pt x="3" y="15"/>
                      <a:pt x="5" y="17"/>
                      <a:pt x="7" y="16"/>
                    </a:cubicBezTo>
                    <a:cubicBezTo>
                      <a:pt x="7" y="15"/>
                      <a:pt x="7" y="13"/>
                      <a:pt x="8" y="12"/>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761" name="Freeform 737"/>
              <p:cNvSpPr>
                <a:spLocks/>
              </p:cNvSpPr>
              <p:nvPr/>
            </p:nvSpPr>
            <p:spPr bwMode="auto">
              <a:xfrm>
                <a:off x="5034" y="1966"/>
                <a:ext cx="46" cy="59"/>
              </a:xfrm>
              <a:custGeom>
                <a:avLst/>
                <a:gdLst/>
                <a:ahLst/>
                <a:cxnLst>
                  <a:cxn ang="0">
                    <a:pos x="6" y="11"/>
                  </a:cxn>
                  <a:cxn ang="0">
                    <a:pos x="1" y="8"/>
                  </a:cxn>
                  <a:cxn ang="0">
                    <a:pos x="5" y="3"/>
                  </a:cxn>
                  <a:cxn ang="0">
                    <a:pos x="11" y="12"/>
                  </a:cxn>
                  <a:cxn ang="0">
                    <a:pos x="4" y="16"/>
                  </a:cxn>
                  <a:cxn ang="0">
                    <a:pos x="6" y="11"/>
                  </a:cxn>
                </a:cxnLst>
                <a:rect l="0" t="0" r="r" b="b"/>
                <a:pathLst>
                  <a:path w="13" h="17">
                    <a:moveTo>
                      <a:pt x="6" y="11"/>
                    </a:moveTo>
                    <a:cubicBezTo>
                      <a:pt x="3" y="9"/>
                      <a:pt x="0" y="9"/>
                      <a:pt x="1" y="8"/>
                    </a:cubicBezTo>
                    <a:cubicBezTo>
                      <a:pt x="3" y="5"/>
                      <a:pt x="5" y="3"/>
                      <a:pt x="5" y="3"/>
                    </a:cubicBezTo>
                    <a:cubicBezTo>
                      <a:pt x="6" y="0"/>
                      <a:pt x="13" y="6"/>
                      <a:pt x="11" y="12"/>
                    </a:cubicBezTo>
                    <a:cubicBezTo>
                      <a:pt x="10" y="14"/>
                      <a:pt x="7" y="17"/>
                      <a:pt x="4" y="16"/>
                    </a:cubicBezTo>
                    <a:cubicBezTo>
                      <a:pt x="5" y="15"/>
                      <a:pt x="7" y="12"/>
                      <a:pt x="6" y="11"/>
                    </a:cubicBezTo>
                    <a:close/>
                  </a:path>
                </a:pathLst>
              </a:custGeom>
              <a:solidFill>
                <a:srgbClr val="FFFFFF"/>
              </a:solidFill>
              <a:ln w="9525">
                <a:noFill/>
                <a:round/>
                <a:headEnd/>
                <a:tailEnd/>
              </a:ln>
            </p:spPr>
            <p:txBody>
              <a:bodyPr/>
              <a:lstStyle/>
              <a:p>
                <a:pPr>
                  <a:defRPr/>
                </a:pPr>
                <a:endParaRPr lang="es-MX">
                  <a:latin typeface="Arial" charset="0"/>
                  <a:cs typeface="Arial" charset="0"/>
                </a:endParaRPr>
              </a:p>
            </p:txBody>
          </p:sp>
          <p:sp>
            <p:nvSpPr>
              <p:cNvPr id="1762" name="Freeform 738"/>
              <p:cNvSpPr>
                <a:spLocks/>
              </p:cNvSpPr>
              <p:nvPr/>
            </p:nvSpPr>
            <p:spPr bwMode="auto">
              <a:xfrm>
                <a:off x="5034" y="1966"/>
                <a:ext cx="46" cy="59"/>
              </a:xfrm>
              <a:custGeom>
                <a:avLst/>
                <a:gdLst/>
                <a:ahLst/>
                <a:cxnLst>
                  <a:cxn ang="0">
                    <a:pos x="6" y="11"/>
                  </a:cxn>
                  <a:cxn ang="0">
                    <a:pos x="1" y="8"/>
                  </a:cxn>
                  <a:cxn ang="0">
                    <a:pos x="5" y="3"/>
                  </a:cxn>
                  <a:cxn ang="0">
                    <a:pos x="11" y="12"/>
                  </a:cxn>
                  <a:cxn ang="0">
                    <a:pos x="4" y="16"/>
                  </a:cxn>
                  <a:cxn ang="0">
                    <a:pos x="6" y="11"/>
                  </a:cxn>
                </a:cxnLst>
                <a:rect l="0" t="0" r="r" b="b"/>
                <a:pathLst>
                  <a:path w="13" h="17">
                    <a:moveTo>
                      <a:pt x="6" y="11"/>
                    </a:moveTo>
                    <a:cubicBezTo>
                      <a:pt x="3" y="9"/>
                      <a:pt x="0" y="9"/>
                      <a:pt x="1" y="8"/>
                    </a:cubicBezTo>
                    <a:cubicBezTo>
                      <a:pt x="3" y="5"/>
                      <a:pt x="5" y="3"/>
                      <a:pt x="5" y="3"/>
                    </a:cubicBezTo>
                    <a:cubicBezTo>
                      <a:pt x="6" y="0"/>
                      <a:pt x="13" y="6"/>
                      <a:pt x="11" y="12"/>
                    </a:cubicBezTo>
                    <a:cubicBezTo>
                      <a:pt x="10" y="14"/>
                      <a:pt x="7" y="17"/>
                      <a:pt x="4" y="16"/>
                    </a:cubicBezTo>
                    <a:cubicBezTo>
                      <a:pt x="5" y="15"/>
                      <a:pt x="7" y="12"/>
                      <a:pt x="6" y="11"/>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763" name="Freeform 739"/>
              <p:cNvSpPr>
                <a:spLocks/>
              </p:cNvSpPr>
              <p:nvPr/>
            </p:nvSpPr>
            <p:spPr bwMode="auto">
              <a:xfrm>
                <a:off x="4796" y="1665"/>
                <a:ext cx="83" cy="119"/>
              </a:xfrm>
              <a:custGeom>
                <a:avLst/>
                <a:gdLst/>
                <a:ahLst/>
                <a:cxnLst>
                  <a:cxn ang="0">
                    <a:pos x="2" y="0"/>
                  </a:cxn>
                  <a:cxn ang="0">
                    <a:pos x="1" y="11"/>
                  </a:cxn>
                  <a:cxn ang="0">
                    <a:pos x="23" y="34"/>
                  </a:cxn>
                  <a:cxn ang="0">
                    <a:pos x="10" y="9"/>
                  </a:cxn>
                  <a:cxn ang="0">
                    <a:pos x="2" y="0"/>
                  </a:cxn>
                </a:cxnLst>
                <a:rect l="0" t="0" r="r" b="b"/>
                <a:pathLst>
                  <a:path w="23" h="34">
                    <a:moveTo>
                      <a:pt x="2" y="0"/>
                    </a:moveTo>
                    <a:cubicBezTo>
                      <a:pt x="2" y="4"/>
                      <a:pt x="0" y="9"/>
                      <a:pt x="1" y="11"/>
                    </a:cubicBezTo>
                    <a:cubicBezTo>
                      <a:pt x="6" y="20"/>
                      <a:pt x="11" y="31"/>
                      <a:pt x="23" y="34"/>
                    </a:cubicBezTo>
                    <a:cubicBezTo>
                      <a:pt x="22" y="25"/>
                      <a:pt x="19" y="12"/>
                      <a:pt x="10" y="9"/>
                    </a:cubicBezTo>
                    <a:cubicBezTo>
                      <a:pt x="6" y="8"/>
                      <a:pt x="4" y="4"/>
                      <a:pt x="2"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64" name="Freeform 740"/>
              <p:cNvSpPr>
                <a:spLocks/>
              </p:cNvSpPr>
              <p:nvPr/>
            </p:nvSpPr>
            <p:spPr bwMode="auto">
              <a:xfrm>
                <a:off x="4672" y="1428"/>
                <a:ext cx="96" cy="55"/>
              </a:xfrm>
              <a:custGeom>
                <a:avLst/>
                <a:gdLst/>
                <a:ahLst/>
                <a:cxnLst>
                  <a:cxn ang="0">
                    <a:pos x="8" y="0"/>
                  </a:cxn>
                  <a:cxn ang="0">
                    <a:pos x="8" y="2"/>
                  </a:cxn>
                  <a:cxn ang="0">
                    <a:pos x="0" y="7"/>
                  </a:cxn>
                  <a:cxn ang="0">
                    <a:pos x="16" y="8"/>
                  </a:cxn>
                  <a:cxn ang="0">
                    <a:pos x="22" y="12"/>
                  </a:cxn>
                  <a:cxn ang="0">
                    <a:pos x="26" y="12"/>
                  </a:cxn>
                  <a:cxn ang="0">
                    <a:pos x="26" y="9"/>
                  </a:cxn>
                  <a:cxn ang="0">
                    <a:pos x="23" y="7"/>
                  </a:cxn>
                  <a:cxn ang="0">
                    <a:pos x="9" y="1"/>
                  </a:cxn>
                  <a:cxn ang="0">
                    <a:pos x="8" y="0"/>
                  </a:cxn>
                </a:cxnLst>
                <a:rect l="0" t="0" r="r" b="b"/>
                <a:pathLst>
                  <a:path w="27" h="16">
                    <a:moveTo>
                      <a:pt x="8" y="0"/>
                    </a:moveTo>
                    <a:cubicBezTo>
                      <a:pt x="8" y="1"/>
                      <a:pt x="8" y="1"/>
                      <a:pt x="8" y="2"/>
                    </a:cubicBezTo>
                    <a:cubicBezTo>
                      <a:pt x="6" y="4"/>
                      <a:pt x="3" y="8"/>
                      <a:pt x="0" y="7"/>
                    </a:cubicBezTo>
                    <a:cubicBezTo>
                      <a:pt x="5" y="10"/>
                      <a:pt x="11" y="6"/>
                      <a:pt x="16" y="8"/>
                    </a:cubicBezTo>
                    <a:cubicBezTo>
                      <a:pt x="19" y="8"/>
                      <a:pt x="23" y="9"/>
                      <a:pt x="22" y="12"/>
                    </a:cubicBezTo>
                    <a:cubicBezTo>
                      <a:pt x="21" y="16"/>
                      <a:pt x="25" y="12"/>
                      <a:pt x="26" y="12"/>
                    </a:cubicBezTo>
                    <a:cubicBezTo>
                      <a:pt x="27" y="11"/>
                      <a:pt x="27" y="10"/>
                      <a:pt x="26" y="9"/>
                    </a:cubicBezTo>
                    <a:cubicBezTo>
                      <a:pt x="26" y="8"/>
                      <a:pt x="24" y="7"/>
                      <a:pt x="23" y="7"/>
                    </a:cubicBezTo>
                    <a:cubicBezTo>
                      <a:pt x="18" y="6"/>
                      <a:pt x="12" y="5"/>
                      <a:pt x="9" y="1"/>
                    </a:cubicBezTo>
                    <a:cubicBezTo>
                      <a:pt x="9" y="1"/>
                      <a:pt x="8" y="0"/>
                      <a:pt x="8"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65" name="Freeform 741"/>
              <p:cNvSpPr>
                <a:spLocks/>
              </p:cNvSpPr>
              <p:nvPr/>
            </p:nvSpPr>
            <p:spPr bwMode="auto">
              <a:xfrm>
                <a:off x="4823" y="1387"/>
                <a:ext cx="96" cy="109"/>
              </a:xfrm>
              <a:custGeom>
                <a:avLst/>
                <a:gdLst/>
                <a:ahLst/>
                <a:cxnLst>
                  <a:cxn ang="0">
                    <a:pos x="18" y="29"/>
                  </a:cxn>
                  <a:cxn ang="0">
                    <a:pos x="7" y="1"/>
                  </a:cxn>
                  <a:cxn ang="0">
                    <a:pos x="0" y="0"/>
                  </a:cxn>
                  <a:cxn ang="0">
                    <a:pos x="0" y="0"/>
                  </a:cxn>
                  <a:cxn ang="0">
                    <a:pos x="0" y="0"/>
                  </a:cxn>
                  <a:cxn ang="0">
                    <a:pos x="2" y="2"/>
                  </a:cxn>
                  <a:cxn ang="0">
                    <a:pos x="6" y="10"/>
                  </a:cxn>
                  <a:cxn ang="0">
                    <a:pos x="7" y="12"/>
                  </a:cxn>
                  <a:cxn ang="0">
                    <a:pos x="8" y="18"/>
                  </a:cxn>
                  <a:cxn ang="0">
                    <a:pos x="13" y="28"/>
                  </a:cxn>
                  <a:cxn ang="0">
                    <a:pos x="15" y="29"/>
                  </a:cxn>
                  <a:cxn ang="0">
                    <a:pos x="17" y="31"/>
                  </a:cxn>
                  <a:cxn ang="0">
                    <a:pos x="18" y="29"/>
                  </a:cxn>
                </a:cxnLst>
                <a:rect l="0" t="0" r="r" b="b"/>
                <a:pathLst>
                  <a:path w="27" h="31">
                    <a:moveTo>
                      <a:pt x="18" y="29"/>
                    </a:moveTo>
                    <a:cubicBezTo>
                      <a:pt x="27" y="19"/>
                      <a:pt x="16" y="6"/>
                      <a:pt x="7" y="1"/>
                    </a:cubicBezTo>
                    <a:cubicBezTo>
                      <a:pt x="5" y="0"/>
                      <a:pt x="2" y="1"/>
                      <a:pt x="0" y="0"/>
                    </a:cubicBezTo>
                    <a:cubicBezTo>
                      <a:pt x="0" y="0"/>
                      <a:pt x="0" y="0"/>
                      <a:pt x="0" y="0"/>
                    </a:cubicBezTo>
                    <a:cubicBezTo>
                      <a:pt x="0" y="0"/>
                      <a:pt x="0" y="0"/>
                      <a:pt x="0" y="0"/>
                    </a:cubicBezTo>
                    <a:cubicBezTo>
                      <a:pt x="1" y="1"/>
                      <a:pt x="1" y="2"/>
                      <a:pt x="2" y="2"/>
                    </a:cubicBezTo>
                    <a:cubicBezTo>
                      <a:pt x="4" y="4"/>
                      <a:pt x="5" y="7"/>
                      <a:pt x="6" y="10"/>
                    </a:cubicBezTo>
                    <a:cubicBezTo>
                      <a:pt x="6" y="11"/>
                      <a:pt x="7" y="11"/>
                      <a:pt x="7" y="12"/>
                    </a:cubicBezTo>
                    <a:cubicBezTo>
                      <a:pt x="7" y="14"/>
                      <a:pt x="8" y="16"/>
                      <a:pt x="8" y="18"/>
                    </a:cubicBezTo>
                    <a:cubicBezTo>
                      <a:pt x="9" y="22"/>
                      <a:pt x="10" y="26"/>
                      <a:pt x="13" y="28"/>
                    </a:cubicBezTo>
                    <a:cubicBezTo>
                      <a:pt x="14" y="28"/>
                      <a:pt x="15" y="28"/>
                      <a:pt x="15" y="29"/>
                    </a:cubicBezTo>
                    <a:cubicBezTo>
                      <a:pt x="16" y="29"/>
                      <a:pt x="16" y="31"/>
                      <a:pt x="17" y="31"/>
                    </a:cubicBezTo>
                    <a:cubicBezTo>
                      <a:pt x="17" y="31"/>
                      <a:pt x="18" y="29"/>
                      <a:pt x="18" y="29"/>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66" name="Freeform 742"/>
              <p:cNvSpPr>
                <a:spLocks/>
              </p:cNvSpPr>
              <p:nvPr/>
            </p:nvSpPr>
            <p:spPr bwMode="auto">
              <a:xfrm>
                <a:off x="4745" y="1505"/>
                <a:ext cx="55" cy="87"/>
              </a:xfrm>
              <a:custGeom>
                <a:avLst/>
                <a:gdLst/>
                <a:ahLst/>
                <a:cxnLst>
                  <a:cxn ang="0">
                    <a:pos x="12" y="0"/>
                  </a:cxn>
                  <a:cxn ang="0">
                    <a:pos x="5" y="4"/>
                  </a:cxn>
                  <a:cxn ang="0">
                    <a:pos x="4" y="7"/>
                  </a:cxn>
                  <a:cxn ang="0">
                    <a:pos x="0" y="25"/>
                  </a:cxn>
                  <a:cxn ang="0">
                    <a:pos x="15" y="6"/>
                  </a:cxn>
                  <a:cxn ang="0">
                    <a:pos x="12" y="0"/>
                  </a:cxn>
                </a:cxnLst>
                <a:rect l="0" t="0" r="r" b="b"/>
                <a:pathLst>
                  <a:path w="16" h="25">
                    <a:moveTo>
                      <a:pt x="12" y="0"/>
                    </a:moveTo>
                    <a:cubicBezTo>
                      <a:pt x="10" y="3"/>
                      <a:pt x="7" y="3"/>
                      <a:pt x="5" y="4"/>
                    </a:cubicBezTo>
                    <a:cubicBezTo>
                      <a:pt x="4" y="5"/>
                      <a:pt x="4" y="6"/>
                      <a:pt x="4" y="7"/>
                    </a:cubicBezTo>
                    <a:cubicBezTo>
                      <a:pt x="2" y="13"/>
                      <a:pt x="3" y="19"/>
                      <a:pt x="0" y="25"/>
                    </a:cubicBezTo>
                    <a:cubicBezTo>
                      <a:pt x="10" y="25"/>
                      <a:pt x="16" y="16"/>
                      <a:pt x="15" y="6"/>
                    </a:cubicBezTo>
                    <a:cubicBezTo>
                      <a:pt x="15" y="4"/>
                      <a:pt x="12" y="2"/>
                      <a:pt x="12"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67" name="Freeform 743"/>
              <p:cNvSpPr>
                <a:spLocks/>
              </p:cNvSpPr>
              <p:nvPr/>
            </p:nvSpPr>
            <p:spPr bwMode="auto">
              <a:xfrm>
                <a:off x="4718" y="1514"/>
                <a:ext cx="41" cy="55"/>
              </a:xfrm>
              <a:custGeom>
                <a:avLst/>
                <a:gdLst/>
                <a:ahLst/>
                <a:cxnLst>
                  <a:cxn ang="0">
                    <a:pos x="9" y="1"/>
                  </a:cxn>
                  <a:cxn ang="0">
                    <a:pos x="0" y="14"/>
                  </a:cxn>
                  <a:cxn ang="0">
                    <a:pos x="8" y="14"/>
                  </a:cxn>
                  <a:cxn ang="0">
                    <a:pos x="11" y="1"/>
                  </a:cxn>
                  <a:cxn ang="0">
                    <a:pos x="9" y="1"/>
                  </a:cxn>
                </a:cxnLst>
                <a:rect l="0" t="0" r="r" b="b"/>
                <a:pathLst>
                  <a:path w="12" h="16">
                    <a:moveTo>
                      <a:pt x="9" y="1"/>
                    </a:moveTo>
                    <a:cubicBezTo>
                      <a:pt x="6" y="6"/>
                      <a:pt x="3" y="10"/>
                      <a:pt x="0" y="14"/>
                    </a:cubicBezTo>
                    <a:cubicBezTo>
                      <a:pt x="3" y="14"/>
                      <a:pt x="6" y="16"/>
                      <a:pt x="8" y="14"/>
                    </a:cubicBezTo>
                    <a:cubicBezTo>
                      <a:pt x="12" y="11"/>
                      <a:pt x="9" y="5"/>
                      <a:pt x="11" y="1"/>
                    </a:cubicBezTo>
                    <a:cubicBezTo>
                      <a:pt x="11" y="1"/>
                      <a:pt x="10" y="0"/>
                      <a:pt x="9" y="1"/>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68" name="Freeform 744"/>
              <p:cNvSpPr>
                <a:spLocks/>
              </p:cNvSpPr>
              <p:nvPr/>
            </p:nvSpPr>
            <p:spPr bwMode="auto">
              <a:xfrm>
                <a:off x="4699" y="1569"/>
                <a:ext cx="51" cy="132"/>
              </a:xfrm>
              <a:custGeom>
                <a:avLst/>
                <a:gdLst/>
                <a:ahLst/>
                <a:cxnLst>
                  <a:cxn ang="0">
                    <a:pos x="9" y="33"/>
                  </a:cxn>
                  <a:cxn ang="0">
                    <a:pos x="6" y="37"/>
                  </a:cxn>
                  <a:cxn ang="0">
                    <a:pos x="4" y="25"/>
                  </a:cxn>
                  <a:cxn ang="0">
                    <a:pos x="6" y="4"/>
                  </a:cxn>
                  <a:cxn ang="0">
                    <a:pos x="7" y="2"/>
                  </a:cxn>
                  <a:cxn ang="0">
                    <a:pos x="14" y="0"/>
                  </a:cxn>
                  <a:cxn ang="0">
                    <a:pos x="10" y="31"/>
                  </a:cxn>
                  <a:cxn ang="0">
                    <a:pos x="9" y="34"/>
                  </a:cxn>
                  <a:cxn ang="0">
                    <a:pos x="9" y="33"/>
                  </a:cxn>
                </a:cxnLst>
                <a:rect l="0" t="0" r="r" b="b"/>
                <a:pathLst>
                  <a:path w="14" h="38">
                    <a:moveTo>
                      <a:pt x="9" y="33"/>
                    </a:moveTo>
                    <a:cubicBezTo>
                      <a:pt x="8" y="35"/>
                      <a:pt x="7" y="38"/>
                      <a:pt x="6" y="37"/>
                    </a:cubicBezTo>
                    <a:cubicBezTo>
                      <a:pt x="3" y="34"/>
                      <a:pt x="6" y="29"/>
                      <a:pt x="4" y="25"/>
                    </a:cubicBezTo>
                    <a:cubicBezTo>
                      <a:pt x="0" y="18"/>
                      <a:pt x="1" y="9"/>
                      <a:pt x="6" y="4"/>
                    </a:cubicBezTo>
                    <a:cubicBezTo>
                      <a:pt x="6" y="3"/>
                      <a:pt x="7" y="2"/>
                      <a:pt x="7" y="2"/>
                    </a:cubicBezTo>
                    <a:cubicBezTo>
                      <a:pt x="9" y="2"/>
                      <a:pt x="12" y="2"/>
                      <a:pt x="14" y="0"/>
                    </a:cubicBezTo>
                    <a:cubicBezTo>
                      <a:pt x="7" y="7"/>
                      <a:pt x="10" y="21"/>
                      <a:pt x="10" y="31"/>
                    </a:cubicBezTo>
                    <a:cubicBezTo>
                      <a:pt x="10" y="32"/>
                      <a:pt x="9" y="33"/>
                      <a:pt x="9" y="34"/>
                    </a:cubicBezTo>
                    <a:cubicBezTo>
                      <a:pt x="9" y="34"/>
                      <a:pt x="9" y="33"/>
                      <a:pt x="9" y="33"/>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69" name="Freeform 745"/>
              <p:cNvSpPr>
                <a:spLocks/>
              </p:cNvSpPr>
              <p:nvPr/>
            </p:nvSpPr>
            <p:spPr bwMode="auto">
              <a:xfrm>
                <a:off x="4731" y="1578"/>
                <a:ext cx="73" cy="128"/>
              </a:xfrm>
              <a:custGeom>
                <a:avLst/>
                <a:gdLst/>
                <a:ahLst/>
                <a:cxnLst>
                  <a:cxn ang="0">
                    <a:pos x="15" y="37"/>
                  </a:cxn>
                  <a:cxn ang="0">
                    <a:pos x="17" y="0"/>
                  </a:cxn>
                  <a:cxn ang="0">
                    <a:pos x="3" y="6"/>
                  </a:cxn>
                  <a:cxn ang="0">
                    <a:pos x="4" y="1"/>
                  </a:cxn>
                  <a:cxn ang="0">
                    <a:pos x="3" y="2"/>
                  </a:cxn>
                  <a:cxn ang="0">
                    <a:pos x="3" y="26"/>
                  </a:cxn>
                  <a:cxn ang="0">
                    <a:pos x="13" y="35"/>
                  </a:cxn>
                  <a:cxn ang="0">
                    <a:pos x="15" y="37"/>
                  </a:cxn>
                </a:cxnLst>
                <a:rect l="0" t="0" r="r" b="b"/>
                <a:pathLst>
                  <a:path w="21" h="37">
                    <a:moveTo>
                      <a:pt x="15" y="37"/>
                    </a:moveTo>
                    <a:cubicBezTo>
                      <a:pt x="21" y="26"/>
                      <a:pt x="15" y="11"/>
                      <a:pt x="17" y="0"/>
                    </a:cubicBezTo>
                    <a:cubicBezTo>
                      <a:pt x="9" y="6"/>
                      <a:pt x="8" y="4"/>
                      <a:pt x="3" y="6"/>
                    </a:cubicBezTo>
                    <a:cubicBezTo>
                      <a:pt x="3" y="4"/>
                      <a:pt x="4" y="2"/>
                      <a:pt x="4" y="1"/>
                    </a:cubicBezTo>
                    <a:cubicBezTo>
                      <a:pt x="4" y="0"/>
                      <a:pt x="3" y="1"/>
                      <a:pt x="3" y="2"/>
                    </a:cubicBezTo>
                    <a:cubicBezTo>
                      <a:pt x="1" y="10"/>
                      <a:pt x="0" y="18"/>
                      <a:pt x="3" y="26"/>
                    </a:cubicBezTo>
                    <a:cubicBezTo>
                      <a:pt x="4" y="30"/>
                      <a:pt x="9" y="33"/>
                      <a:pt x="13" y="35"/>
                    </a:cubicBezTo>
                    <a:cubicBezTo>
                      <a:pt x="14" y="36"/>
                      <a:pt x="14" y="36"/>
                      <a:pt x="15" y="37"/>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70" name="Freeform 746"/>
              <p:cNvSpPr>
                <a:spLocks/>
              </p:cNvSpPr>
              <p:nvPr/>
            </p:nvSpPr>
            <p:spPr bwMode="auto">
              <a:xfrm>
                <a:off x="4796" y="1496"/>
                <a:ext cx="73" cy="114"/>
              </a:xfrm>
              <a:custGeom>
                <a:avLst/>
                <a:gdLst/>
                <a:ahLst/>
                <a:cxnLst>
                  <a:cxn ang="0">
                    <a:pos x="8" y="2"/>
                  </a:cxn>
                  <a:cxn ang="0">
                    <a:pos x="3" y="10"/>
                  </a:cxn>
                  <a:cxn ang="0">
                    <a:pos x="1" y="19"/>
                  </a:cxn>
                  <a:cxn ang="0">
                    <a:pos x="9" y="31"/>
                  </a:cxn>
                  <a:cxn ang="0">
                    <a:pos x="17" y="7"/>
                  </a:cxn>
                  <a:cxn ang="0">
                    <a:pos x="9" y="1"/>
                  </a:cxn>
                  <a:cxn ang="0">
                    <a:pos x="8" y="2"/>
                  </a:cxn>
                </a:cxnLst>
                <a:rect l="0" t="0" r="r" b="b"/>
                <a:pathLst>
                  <a:path w="21" h="32">
                    <a:moveTo>
                      <a:pt x="8" y="2"/>
                    </a:moveTo>
                    <a:cubicBezTo>
                      <a:pt x="7" y="5"/>
                      <a:pt x="4" y="7"/>
                      <a:pt x="3" y="10"/>
                    </a:cubicBezTo>
                    <a:cubicBezTo>
                      <a:pt x="2" y="13"/>
                      <a:pt x="2" y="16"/>
                      <a:pt x="1" y="19"/>
                    </a:cubicBezTo>
                    <a:cubicBezTo>
                      <a:pt x="0" y="24"/>
                      <a:pt x="4" y="32"/>
                      <a:pt x="9" y="31"/>
                    </a:cubicBezTo>
                    <a:cubicBezTo>
                      <a:pt x="19" y="29"/>
                      <a:pt x="21" y="16"/>
                      <a:pt x="17" y="7"/>
                    </a:cubicBezTo>
                    <a:cubicBezTo>
                      <a:pt x="16" y="5"/>
                      <a:pt x="11" y="4"/>
                      <a:pt x="9" y="1"/>
                    </a:cubicBezTo>
                    <a:cubicBezTo>
                      <a:pt x="9" y="0"/>
                      <a:pt x="9" y="1"/>
                      <a:pt x="8" y="2"/>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71" name="Freeform 747"/>
              <p:cNvSpPr>
                <a:spLocks/>
              </p:cNvSpPr>
              <p:nvPr/>
            </p:nvSpPr>
            <p:spPr bwMode="auto">
              <a:xfrm>
                <a:off x="4860" y="1469"/>
                <a:ext cx="69" cy="114"/>
              </a:xfrm>
              <a:custGeom>
                <a:avLst/>
                <a:gdLst/>
                <a:ahLst/>
                <a:cxnLst>
                  <a:cxn ang="0">
                    <a:pos x="0" y="4"/>
                  </a:cxn>
                  <a:cxn ang="0">
                    <a:pos x="1" y="12"/>
                  </a:cxn>
                  <a:cxn ang="0">
                    <a:pos x="4" y="27"/>
                  </a:cxn>
                  <a:cxn ang="0">
                    <a:pos x="12" y="31"/>
                  </a:cxn>
                  <a:cxn ang="0">
                    <a:pos x="13" y="32"/>
                  </a:cxn>
                  <a:cxn ang="0">
                    <a:pos x="16" y="28"/>
                  </a:cxn>
                  <a:cxn ang="0">
                    <a:pos x="18" y="25"/>
                  </a:cxn>
                  <a:cxn ang="0">
                    <a:pos x="19" y="21"/>
                  </a:cxn>
                  <a:cxn ang="0">
                    <a:pos x="13" y="0"/>
                  </a:cxn>
                  <a:cxn ang="0">
                    <a:pos x="7" y="10"/>
                  </a:cxn>
                  <a:cxn ang="0">
                    <a:pos x="0" y="4"/>
                  </a:cxn>
                </a:cxnLst>
                <a:rect l="0" t="0" r="r" b="b"/>
                <a:pathLst>
                  <a:path w="19" h="33">
                    <a:moveTo>
                      <a:pt x="0" y="4"/>
                    </a:moveTo>
                    <a:cubicBezTo>
                      <a:pt x="2" y="7"/>
                      <a:pt x="0" y="10"/>
                      <a:pt x="1" y="12"/>
                    </a:cubicBezTo>
                    <a:cubicBezTo>
                      <a:pt x="2" y="17"/>
                      <a:pt x="3" y="22"/>
                      <a:pt x="4" y="27"/>
                    </a:cubicBezTo>
                    <a:cubicBezTo>
                      <a:pt x="5" y="29"/>
                      <a:pt x="9" y="30"/>
                      <a:pt x="12" y="31"/>
                    </a:cubicBezTo>
                    <a:cubicBezTo>
                      <a:pt x="12" y="31"/>
                      <a:pt x="13" y="33"/>
                      <a:pt x="13" y="32"/>
                    </a:cubicBezTo>
                    <a:cubicBezTo>
                      <a:pt x="14" y="30"/>
                      <a:pt x="14" y="30"/>
                      <a:pt x="16" y="28"/>
                    </a:cubicBezTo>
                    <a:cubicBezTo>
                      <a:pt x="16" y="28"/>
                      <a:pt x="17" y="26"/>
                      <a:pt x="18" y="25"/>
                    </a:cubicBezTo>
                    <a:cubicBezTo>
                      <a:pt x="19" y="24"/>
                      <a:pt x="19" y="23"/>
                      <a:pt x="19" y="21"/>
                    </a:cubicBezTo>
                    <a:cubicBezTo>
                      <a:pt x="17" y="14"/>
                      <a:pt x="15" y="7"/>
                      <a:pt x="13" y="0"/>
                    </a:cubicBezTo>
                    <a:cubicBezTo>
                      <a:pt x="10" y="3"/>
                      <a:pt x="9" y="7"/>
                      <a:pt x="7" y="10"/>
                    </a:cubicBezTo>
                    <a:cubicBezTo>
                      <a:pt x="5" y="8"/>
                      <a:pt x="3" y="5"/>
                      <a:pt x="0" y="4"/>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72" name="Freeform 748"/>
              <p:cNvSpPr>
                <a:spLocks/>
              </p:cNvSpPr>
              <p:nvPr/>
            </p:nvSpPr>
            <p:spPr bwMode="auto">
              <a:xfrm>
                <a:off x="4897" y="1578"/>
                <a:ext cx="37" cy="73"/>
              </a:xfrm>
              <a:custGeom>
                <a:avLst/>
                <a:gdLst/>
                <a:ahLst/>
                <a:cxnLst>
                  <a:cxn ang="0">
                    <a:pos x="0" y="1"/>
                  </a:cxn>
                  <a:cxn ang="0">
                    <a:pos x="7" y="0"/>
                  </a:cxn>
                  <a:cxn ang="0">
                    <a:pos x="8" y="21"/>
                  </a:cxn>
                  <a:cxn ang="0">
                    <a:pos x="2" y="9"/>
                  </a:cxn>
                  <a:cxn ang="0">
                    <a:pos x="2" y="7"/>
                  </a:cxn>
                  <a:cxn ang="0">
                    <a:pos x="0" y="1"/>
                  </a:cxn>
                  <a:cxn ang="0">
                    <a:pos x="0" y="1"/>
                  </a:cxn>
                </a:cxnLst>
                <a:rect l="0" t="0" r="r" b="b"/>
                <a:pathLst>
                  <a:path w="11" h="21">
                    <a:moveTo>
                      <a:pt x="0" y="1"/>
                    </a:moveTo>
                    <a:cubicBezTo>
                      <a:pt x="3" y="3"/>
                      <a:pt x="5" y="1"/>
                      <a:pt x="7" y="0"/>
                    </a:cubicBezTo>
                    <a:cubicBezTo>
                      <a:pt x="10" y="6"/>
                      <a:pt x="11" y="14"/>
                      <a:pt x="8" y="21"/>
                    </a:cubicBezTo>
                    <a:cubicBezTo>
                      <a:pt x="4" y="19"/>
                      <a:pt x="3" y="14"/>
                      <a:pt x="2" y="9"/>
                    </a:cubicBezTo>
                    <a:cubicBezTo>
                      <a:pt x="2" y="9"/>
                      <a:pt x="2" y="8"/>
                      <a:pt x="2" y="7"/>
                    </a:cubicBezTo>
                    <a:cubicBezTo>
                      <a:pt x="1" y="5"/>
                      <a:pt x="1" y="3"/>
                      <a:pt x="0" y="1"/>
                    </a:cubicBezTo>
                    <a:cubicBezTo>
                      <a:pt x="0" y="1"/>
                      <a:pt x="0" y="1"/>
                      <a:pt x="0" y="1"/>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73" name="Freeform 749"/>
              <p:cNvSpPr>
                <a:spLocks/>
              </p:cNvSpPr>
              <p:nvPr/>
            </p:nvSpPr>
            <p:spPr bwMode="auto">
              <a:xfrm>
                <a:off x="4736" y="1669"/>
                <a:ext cx="101" cy="123"/>
              </a:xfrm>
              <a:custGeom>
                <a:avLst/>
                <a:gdLst/>
                <a:ahLst/>
                <a:cxnLst>
                  <a:cxn ang="0">
                    <a:pos x="1" y="0"/>
                  </a:cxn>
                  <a:cxn ang="0">
                    <a:pos x="1" y="6"/>
                  </a:cxn>
                  <a:cxn ang="0">
                    <a:pos x="7" y="14"/>
                  </a:cxn>
                  <a:cxn ang="0">
                    <a:pos x="8" y="15"/>
                  </a:cxn>
                  <a:cxn ang="0">
                    <a:pos x="23" y="33"/>
                  </a:cxn>
                  <a:cxn ang="0">
                    <a:pos x="28" y="35"/>
                  </a:cxn>
                  <a:cxn ang="0">
                    <a:pos x="25" y="23"/>
                  </a:cxn>
                  <a:cxn ang="0">
                    <a:pos x="23" y="21"/>
                  </a:cxn>
                  <a:cxn ang="0">
                    <a:pos x="20" y="17"/>
                  </a:cxn>
                  <a:cxn ang="0">
                    <a:pos x="14" y="11"/>
                  </a:cxn>
                  <a:cxn ang="0">
                    <a:pos x="8" y="7"/>
                  </a:cxn>
                  <a:cxn ang="0">
                    <a:pos x="1" y="0"/>
                  </a:cxn>
                </a:cxnLst>
                <a:rect l="0" t="0" r="r" b="b"/>
                <a:pathLst>
                  <a:path w="29" h="35">
                    <a:moveTo>
                      <a:pt x="1" y="0"/>
                    </a:moveTo>
                    <a:cubicBezTo>
                      <a:pt x="1" y="2"/>
                      <a:pt x="0" y="5"/>
                      <a:pt x="1" y="6"/>
                    </a:cubicBezTo>
                    <a:cubicBezTo>
                      <a:pt x="1" y="9"/>
                      <a:pt x="6" y="10"/>
                      <a:pt x="7" y="14"/>
                    </a:cubicBezTo>
                    <a:cubicBezTo>
                      <a:pt x="7" y="14"/>
                      <a:pt x="8" y="14"/>
                      <a:pt x="8" y="15"/>
                    </a:cubicBezTo>
                    <a:cubicBezTo>
                      <a:pt x="11" y="22"/>
                      <a:pt x="16" y="28"/>
                      <a:pt x="23" y="33"/>
                    </a:cubicBezTo>
                    <a:cubicBezTo>
                      <a:pt x="24" y="34"/>
                      <a:pt x="27" y="34"/>
                      <a:pt x="28" y="35"/>
                    </a:cubicBezTo>
                    <a:cubicBezTo>
                      <a:pt x="29" y="30"/>
                      <a:pt x="28" y="27"/>
                      <a:pt x="25" y="23"/>
                    </a:cubicBezTo>
                    <a:cubicBezTo>
                      <a:pt x="24" y="23"/>
                      <a:pt x="23" y="21"/>
                      <a:pt x="23" y="21"/>
                    </a:cubicBezTo>
                    <a:cubicBezTo>
                      <a:pt x="22" y="20"/>
                      <a:pt x="21" y="18"/>
                      <a:pt x="20" y="17"/>
                    </a:cubicBezTo>
                    <a:cubicBezTo>
                      <a:pt x="19" y="15"/>
                      <a:pt x="17" y="11"/>
                      <a:pt x="14" y="11"/>
                    </a:cubicBezTo>
                    <a:cubicBezTo>
                      <a:pt x="12" y="10"/>
                      <a:pt x="10" y="9"/>
                      <a:pt x="8" y="7"/>
                    </a:cubicBezTo>
                    <a:cubicBezTo>
                      <a:pt x="5" y="6"/>
                      <a:pt x="2" y="3"/>
                      <a:pt x="1"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74" name="Freeform 750"/>
              <p:cNvSpPr>
                <a:spLocks/>
              </p:cNvSpPr>
              <p:nvPr/>
            </p:nvSpPr>
            <p:spPr bwMode="auto">
              <a:xfrm>
                <a:off x="4800" y="1592"/>
                <a:ext cx="64" cy="109"/>
              </a:xfrm>
              <a:custGeom>
                <a:avLst/>
                <a:gdLst/>
                <a:ahLst/>
                <a:cxnLst>
                  <a:cxn ang="0">
                    <a:pos x="0" y="1"/>
                  </a:cxn>
                  <a:cxn ang="0">
                    <a:pos x="4" y="22"/>
                  </a:cxn>
                  <a:cxn ang="0">
                    <a:pos x="12" y="31"/>
                  </a:cxn>
                  <a:cxn ang="0">
                    <a:pos x="16" y="1"/>
                  </a:cxn>
                  <a:cxn ang="0">
                    <a:pos x="9" y="5"/>
                  </a:cxn>
                  <a:cxn ang="0">
                    <a:pos x="0" y="0"/>
                  </a:cxn>
                  <a:cxn ang="0">
                    <a:pos x="0" y="1"/>
                  </a:cxn>
                </a:cxnLst>
                <a:rect l="0" t="0" r="r" b="b"/>
                <a:pathLst>
                  <a:path w="18" h="31">
                    <a:moveTo>
                      <a:pt x="0" y="1"/>
                    </a:moveTo>
                    <a:cubicBezTo>
                      <a:pt x="0" y="8"/>
                      <a:pt x="0" y="16"/>
                      <a:pt x="4" y="22"/>
                    </a:cubicBezTo>
                    <a:cubicBezTo>
                      <a:pt x="6" y="26"/>
                      <a:pt x="9" y="28"/>
                      <a:pt x="12" y="31"/>
                    </a:cubicBezTo>
                    <a:cubicBezTo>
                      <a:pt x="18" y="22"/>
                      <a:pt x="15" y="11"/>
                      <a:pt x="16" y="1"/>
                    </a:cubicBezTo>
                    <a:cubicBezTo>
                      <a:pt x="14" y="3"/>
                      <a:pt x="12" y="5"/>
                      <a:pt x="9" y="5"/>
                    </a:cubicBezTo>
                    <a:cubicBezTo>
                      <a:pt x="5" y="6"/>
                      <a:pt x="1" y="4"/>
                      <a:pt x="0" y="0"/>
                    </a:cubicBezTo>
                    <a:cubicBezTo>
                      <a:pt x="0" y="0"/>
                      <a:pt x="0" y="1"/>
                      <a:pt x="0" y="1"/>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75" name="Freeform 751"/>
              <p:cNvSpPr>
                <a:spLocks/>
              </p:cNvSpPr>
              <p:nvPr/>
            </p:nvSpPr>
            <p:spPr bwMode="auto">
              <a:xfrm>
                <a:off x="4846" y="1569"/>
                <a:ext cx="55" cy="100"/>
              </a:xfrm>
              <a:custGeom>
                <a:avLst/>
                <a:gdLst/>
                <a:ahLst/>
                <a:cxnLst>
                  <a:cxn ang="0">
                    <a:pos x="12" y="30"/>
                  </a:cxn>
                  <a:cxn ang="0">
                    <a:pos x="5" y="25"/>
                  </a:cxn>
                  <a:cxn ang="0">
                    <a:pos x="8" y="1"/>
                  </a:cxn>
                  <a:cxn ang="0">
                    <a:pos x="13" y="5"/>
                  </a:cxn>
                  <a:cxn ang="0">
                    <a:pos x="16" y="21"/>
                  </a:cxn>
                  <a:cxn ang="0">
                    <a:pos x="12" y="30"/>
                  </a:cxn>
                </a:cxnLst>
                <a:rect l="0" t="0" r="r" b="b"/>
                <a:pathLst>
                  <a:path w="16" h="30">
                    <a:moveTo>
                      <a:pt x="12" y="30"/>
                    </a:moveTo>
                    <a:cubicBezTo>
                      <a:pt x="10" y="28"/>
                      <a:pt x="5" y="28"/>
                      <a:pt x="5" y="25"/>
                    </a:cubicBezTo>
                    <a:cubicBezTo>
                      <a:pt x="4" y="17"/>
                      <a:pt x="0" y="6"/>
                      <a:pt x="8" y="1"/>
                    </a:cubicBezTo>
                    <a:cubicBezTo>
                      <a:pt x="9" y="0"/>
                      <a:pt x="12" y="3"/>
                      <a:pt x="13" y="5"/>
                    </a:cubicBezTo>
                    <a:cubicBezTo>
                      <a:pt x="15" y="10"/>
                      <a:pt x="15" y="15"/>
                      <a:pt x="16" y="21"/>
                    </a:cubicBezTo>
                    <a:cubicBezTo>
                      <a:pt x="16" y="24"/>
                      <a:pt x="12" y="30"/>
                      <a:pt x="12" y="3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76" name="Freeform 752"/>
              <p:cNvSpPr>
                <a:spLocks/>
              </p:cNvSpPr>
              <p:nvPr/>
            </p:nvSpPr>
            <p:spPr bwMode="auto">
              <a:xfrm>
                <a:off x="4846" y="1660"/>
                <a:ext cx="73" cy="114"/>
              </a:xfrm>
              <a:custGeom>
                <a:avLst/>
                <a:gdLst/>
                <a:ahLst/>
                <a:cxnLst>
                  <a:cxn ang="0">
                    <a:pos x="13" y="5"/>
                  </a:cxn>
                  <a:cxn ang="0">
                    <a:pos x="17" y="15"/>
                  </a:cxn>
                  <a:cxn ang="0">
                    <a:pos x="19" y="20"/>
                  </a:cxn>
                  <a:cxn ang="0">
                    <a:pos x="19" y="31"/>
                  </a:cxn>
                  <a:cxn ang="0">
                    <a:pos x="9" y="26"/>
                  </a:cxn>
                  <a:cxn ang="0">
                    <a:pos x="6" y="19"/>
                  </a:cxn>
                  <a:cxn ang="0">
                    <a:pos x="5" y="16"/>
                  </a:cxn>
                  <a:cxn ang="0">
                    <a:pos x="1" y="11"/>
                  </a:cxn>
                  <a:cxn ang="0">
                    <a:pos x="3" y="0"/>
                  </a:cxn>
                  <a:cxn ang="0">
                    <a:pos x="5" y="2"/>
                  </a:cxn>
                  <a:cxn ang="0">
                    <a:pos x="11" y="4"/>
                  </a:cxn>
                  <a:cxn ang="0">
                    <a:pos x="13" y="5"/>
                  </a:cxn>
                </a:cxnLst>
                <a:rect l="0" t="0" r="r" b="b"/>
                <a:pathLst>
                  <a:path w="20" h="32">
                    <a:moveTo>
                      <a:pt x="13" y="5"/>
                    </a:moveTo>
                    <a:cubicBezTo>
                      <a:pt x="14" y="9"/>
                      <a:pt x="15" y="12"/>
                      <a:pt x="17" y="15"/>
                    </a:cubicBezTo>
                    <a:cubicBezTo>
                      <a:pt x="15" y="12"/>
                      <a:pt x="19" y="22"/>
                      <a:pt x="19" y="20"/>
                    </a:cubicBezTo>
                    <a:cubicBezTo>
                      <a:pt x="19" y="25"/>
                      <a:pt x="20" y="32"/>
                      <a:pt x="19" y="31"/>
                    </a:cubicBezTo>
                    <a:cubicBezTo>
                      <a:pt x="15" y="30"/>
                      <a:pt x="11" y="30"/>
                      <a:pt x="9" y="26"/>
                    </a:cubicBezTo>
                    <a:cubicBezTo>
                      <a:pt x="8" y="24"/>
                      <a:pt x="7" y="21"/>
                      <a:pt x="6" y="19"/>
                    </a:cubicBezTo>
                    <a:cubicBezTo>
                      <a:pt x="5" y="18"/>
                      <a:pt x="5" y="17"/>
                      <a:pt x="5" y="16"/>
                    </a:cubicBezTo>
                    <a:cubicBezTo>
                      <a:pt x="4" y="14"/>
                      <a:pt x="0" y="13"/>
                      <a:pt x="1" y="11"/>
                    </a:cubicBezTo>
                    <a:cubicBezTo>
                      <a:pt x="3" y="8"/>
                      <a:pt x="4" y="4"/>
                      <a:pt x="3" y="0"/>
                    </a:cubicBezTo>
                    <a:cubicBezTo>
                      <a:pt x="3" y="1"/>
                      <a:pt x="4" y="2"/>
                      <a:pt x="5" y="2"/>
                    </a:cubicBezTo>
                    <a:cubicBezTo>
                      <a:pt x="7" y="3"/>
                      <a:pt x="9" y="4"/>
                      <a:pt x="11" y="4"/>
                    </a:cubicBezTo>
                    <a:cubicBezTo>
                      <a:pt x="12" y="5"/>
                      <a:pt x="13" y="5"/>
                      <a:pt x="13" y="5"/>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77" name="Freeform 753"/>
              <p:cNvSpPr>
                <a:spLocks/>
              </p:cNvSpPr>
              <p:nvPr/>
            </p:nvSpPr>
            <p:spPr bwMode="auto">
              <a:xfrm>
                <a:off x="4897" y="1642"/>
                <a:ext cx="55" cy="100"/>
              </a:xfrm>
              <a:custGeom>
                <a:avLst/>
                <a:gdLst/>
                <a:ahLst/>
                <a:cxnLst>
                  <a:cxn ang="0">
                    <a:pos x="14" y="28"/>
                  </a:cxn>
                  <a:cxn ang="0">
                    <a:pos x="1" y="9"/>
                  </a:cxn>
                  <a:cxn ang="0">
                    <a:pos x="3" y="0"/>
                  </a:cxn>
                  <a:cxn ang="0">
                    <a:pos x="9" y="3"/>
                  </a:cxn>
                  <a:cxn ang="0">
                    <a:pos x="12" y="10"/>
                  </a:cxn>
                  <a:cxn ang="0">
                    <a:pos x="14" y="28"/>
                  </a:cxn>
                </a:cxnLst>
                <a:rect l="0" t="0" r="r" b="b"/>
                <a:pathLst>
                  <a:path w="15" h="28">
                    <a:moveTo>
                      <a:pt x="14" y="28"/>
                    </a:moveTo>
                    <a:cubicBezTo>
                      <a:pt x="6" y="28"/>
                      <a:pt x="2" y="16"/>
                      <a:pt x="1" y="9"/>
                    </a:cubicBezTo>
                    <a:cubicBezTo>
                      <a:pt x="0" y="7"/>
                      <a:pt x="3" y="3"/>
                      <a:pt x="3" y="0"/>
                    </a:cubicBezTo>
                    <a:cubicBezTo>
                      <a:pt x="3" y="3"/>
                      <a:pt x="7" y="4"/>
                      <a:pt x="9" y="3"/>
                    </a:cubicBezTo>
                    <a:cubicBezTo>
                      <a:pt x="10" y="5"/>
                      <a:pt x="11" y="8"/>
                      <a:pt x="12" y="10"/>
                    </a:cubicBezTo>
                    <a:cubicBezTo>
                      <a:pt x="15" y="16"/>
                      <a:pt x="14" y="28"/>
                      <a:pt x="14" y="28"/>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78" name="Freeform 754"/>
              <p:cNvSpPr>
                <a:spLocks/>
              </p:cNvSpPr>
              <p:nvPr/>
            </p:nvSpPr>
            <p:spPr bwMode="auto">
              <a:xfrm>
                <a:off x="4929" y="1583"/>
                <a:ext cx="64" cy="141"/>
              </a:xfrm>
              <a:custGeom>
                <a:avLst/>
                <a:gdLst/>
                <a:ahLst/>
                <a:cxnLst>
                  <a:cxn ang="0">
                    <a:pos x="1" y="1"/>
                  </a:cxn>
                  <a:cxn ang="0">
                    <a:pos x="8" y="8"/>
                  </a:cxn>
                  <a:cxn ang="0">
                    <a:pos x="14" y="17"/>
                  </a:cxn>
                  <a:cxn ang="0">
                    <a:pos x="16" y="23"/>
                  </a:cxn>
                  <a:cxn ang="0">
                    <a:pos x="18" y="26"/>
                  </a:cxn>
                  <a:cxn ang="0">
                    <a:pos x="15" y="41"/>
                  </a:cxn>
                  <a:cxn ang="0">
                    <a:pos x="8" y="36"/>
                  </a:cxn>
                  <a:cxn ang="0">
                    <a:pos x="6" y="28"/>
                  </a:cxn>
                  <a:cxn ang="0">
                    <a:pos x="2" y="19"/>
                  </a:cxn>
                  <a:cxn ang="0">
                    <a:pos x="2" y="18"/>
                  </a:cxn>
                  <a:cxn ang="0">
                    <a:pos x="0" y="0"/>
                  </a:cxn>
                  <a:cxn ang="0">
                    <a:pos x="1" y="1"/>
                  </a:cxn>
                </a:cxnLst>
                <a:rect l="0" t="0" r="r" b="b"/>
                <a:pathLst>
                  <a:path w="18" h="41">
                    <a:moveTo>
                      <a:pt x="1" y="1"/>
                    </a:moveTo>
                    <a:cubicBezTo>
                      <a:pt x="4" y="2"/>
                      <a:pt x="6" y="5"/>
                      <a:pt x="8" y="8"/>
                    </a:cubicBezTo>
                    <a:cubicBezTo>
                      <a:pt x="10" y="11"/>
                      <a:pt x="12" y="14"/>
                      <a:pt x="14" y="17"/>
                    </a:cubicBezTo>
                    <a:cubicBezTo>
                      <a:pt x="15" y="19"/>
                      <a:pt x="15" y="21"/>
                      <a:pt x="16" y="23"/>
                    </a:cubicBezTo>
                    <a:cubicBezTo>
                      <a:pt x="16" y="24"/>
                      <a:pt x="18" y="25"/>
                      <a:pt x="18" y="26"/>
                    </a:cubicBezTo>
                    <a:cubicBezTo>
                      <a:pt x="18" y="31"/>
                      <a:pt x="16" y="36"/>
                      <a:pt x="15" y="41"/>
                    </a:cubicBezTo>
                    <a:cubicBezTo>
                      <a:pt x="12" y="40"/>
                      <a:pt x="8" y="39"/>
                      <a:pt x="8" y="36"/>
                    </a:cubicBezTo>
                    <a:cubicBezTo>
                      <a:pt x="8" y="34"/>
                      <a:pt x="8" y="30"/>
                      <a:pt x="6" y="28"/>
                    </a:cubicBezTo>
                    <a:cubicBezTo>
                      <a:pt x="4" y="25"/>
                      <a:pt x="4" y="21"/>
                      <a:pt x="2" y="19"/>
                    </a:cubicBezTo>
                    <a:cubicBezTo>
                      <a:pt x="2" y="19"/>
                      <a:pt x="2" y="18"/>
                      <a:pt x="2" y="18"/>
                    </a:cubicBezTo>
                    <a:cubicBezTo>
                      <a:pt x="4" y="12"/>
                      <a:pt x="2" y="6"/>
                      <a:pt x="0" y="0"/>
                    </a:cubicBezTo>
                    <a:cubicBezTo>
                      <a:pt x="0" y="0"/>
                      <a:pt x="1" y="1"/>
                      <a:pt x="1" y="1"/>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79" name="Freeform 755"/>
              <p:cNvSpPr>
                <a:spLocks/>
              </p:cNvSpPr>
              <p:nvPr/>
            </p:nvSpPr>
            <p:spPr bwMode="auto">
              <a:xfrm>
                <a:off x="4837" y="1774"/>
                <a:ext cx="92" cy="105"/>
              </a:xfrm>
              <a:custGeom>
                <a:avLst/>
                <a:gdLst/>
                <a:ahLst/>
                <a:cxnLst>
                  <a:cxn ang="0">
                    <a:pos x="25" y="29"/>
                  </a:cxn>
                  <a:cxn ang="0">
                    <a:pos x="7" y="16"/>
                  </a:cxn>
                  <a:cxn ang="0">
                    <a:pos x="2" y="9"/>
                  </a:cxn>
                  <a:cxn ang="0">
                    <a:pos x="2" y="7"/>
                  </a:cxn>
                  <a:cxn ang="0">
                    <a:pos x="2" y="2"/>
                  </a:cxn>
                  <a:cxn ang="0">
                    <a:pos x="2" y="0"/>
                  </a:cxn>
                  <a:cxn ang="0">
                    <a:pos x="9" y="3"/>
                  </a:cxn>
                  <a:cxn ang="0">
                    <a:pos x="24" y="28"/>
                  </a:cxn>
                  <a:cxn ang="0">
                    <a:pos x="25" y="29"/>
                  </a:cxn>
                </a:cxnLst>
                <a:rect l="0" t="0" r="r" b="b"/>
                <a:pathLst>
                  <a:path w="25" h="29">
                    <a:moveTo>
                      <a:pt x="25" y="29"/>
                    </a:moveTo>
                    <a:cubicBezTo>
                      <a:pt x="17" y="27"/>
                      <a:pt x="12" y="21"/>
                      <a:pt x="7" y="16"/>
                    </a:cubicBezTo>
                    <a:cubicBezTo>
                      <a:pt x="4" y="13"/>
                      <a:pt x="4" y="11"/>
                      <a:pt x="2" y="9"/>
                    </a:cubicBezTo>
                    <a:cubicBezTo>
                      <a:pt x="2" y="9"/>
                      <a:pt x="2" y="7"/>
                      <a:pt x="2" y="7"/>
                    </a:cubicBezTo>
                    <a:cubicBezTo>
                      <a:pt x="0" y="6"/>
                      <a:pt x="4" y="5"/>
                      <a:pt x="2" y="2"/>
                    </a:cubicBezTo>
                    <a:cubicBezTo>
                      <a:pt x="2" y="2"/>
                      <a:pt x="2" y="0"/>
                      <a:pt x="2" y="0"/>
                    </a:cubicBezTo>
                    <a:cubicBezTo>
                      <a:pt x="4" y="2"/>
                      <a:pt x="6" y="2"/>
                      <a:pt x="9" y="3"/>
                    </a:cubicBezTo>
                    <a:cubicBezTo>
                      <a:pt x="15" y="4"/>
                      <a:pt x="23" y="18"/>
                      <a:pt x="24" y="28"/>
                    </a:cubicBezTo>
                    <a:cubicBezTo>
                      <a:pt x="24" y="28"/>
                      <a:pt x="25" y="29"/>
                      <a:pt x="25" y="29"/>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80" name="Freeform 756"/>
              <p:cNvSpPr>
                <a:spLocks/>
              </p:cNvSpPr>
              <p:nvPr/>
            </p:nvSpPr>
            <p:spPr bwMode="auto">
              <a:xfrm>
                <a:off x="4819" y="1788"/>
                <a:ext cx="73" cy="91"/>
              </a:xfrm>
              <a:custGeom>
                <a:avLst/>
                <a:gdLst/>
                <a:ahLst/>
                <a:cxnLst>
                  <a:cxn ang="0">
                    <a:pos x="5" y="2"/>
                  </a:cxn>
                  <a:cxn ang="0">
                    <a:pos x="10" y="10"/>
                  </a:cxn>
                  <a:cxn ang="0">
                    <a:pos x="17" y="18"/>
                  </a:cxn>
                  <a:cxn ang="0">
                    <a:pos x="21" y="24"/>
                  </a:cxn>
                  <a:cxn ang="0">
                    <a:pos x="20" y="26"/>
                  </a:cxn>
                  <a:cxn ang="0">
                    <a:pos x="13" y="16"/>
                  </a:cxn>
                  <a:cxn ang="0">
                    <a:pos x="10" y="13"/>
                  </a:cxn>
                  <a:cxn ang="0">
                    <a:pos x="3" y="4"/>
                  </a:cxn>
                  <a:cxn ang="0">
                    <a:pos x="1" y="2"/>
                  </a:cxn>
                  <a:cxn ang="0">
                    <a:pos x="0" y="1"/>
                  </a:cxn>
                  <a:cxn ang="0">
                    <a:pos x="0" y="0"/>
                  </a:cxn>
                  <a:cxn ang="0">
                    <a:pos x="0" y="0"/>
                  </a:cxn>
                  <a:cxn ang="0">
                    <a:pos x="5" y="2"/>
                  </a:cxn>
                  <a:cxn ang="0">
                    <a:pos x="5" y="2"/>
                  </a:cxn>
                </a:cxnLst>
                <a:rect l="0" t="0" r="r" b="b"/>
                <a:pathLst>
                  <a:path w="21" h="26">
                    <a:moveTo>
                      <a:pt x="5" y="2"/>
                    </a:moveTo>
                    <a:cubicBezTo>
                      <a:pt x="6" y="5"/>
                      <a:pt x="7" y="8"/>
                      <a:pt x="10" y="10"/>
                    </a:cubicBezTo>
                    <a:cubicBezTo>
                      <a:pt x="12" y="13"/>
                      <a:pt x="15" y="15"/>
                      <a:pt x="17" y="18"/>
                    </a:cubicBezTo>
                    <a:cubicBezTo>
                      <a:pt x="19" y="20"/>
                      <a:pt x="20" y="21"/>
                      <a:pt x="21" y="24"/>
                    </a:cubicBezTo>
                    <a:cubicBezTo>
                      <a:pt x="20" y="24"/>
                      <a:pt x="20" y="25"/>
                      <a:pt x="20" y="26"/>
                    </a:cubicBezTo>
                    <a:cubicBezTo>
                      <a:pt x="21" y="25"/>
                      <a:pt x="15" y="19"/>
                      <a:pt x="13" y="16"/>
                    </a:cubicBezTo>
                    <a:cubicBezTo>
                      <a:pt x="12" y="15"/>
                      <a:pt x="11" y="14"/>
                      <a:pt x="10" y="13"/>
                    </a:cubicBezTo>
                    <a:cubicBezTo>
                      <a:pt x="7" y="10"/>
                      <a:pt x="5" y="7"/>
                      <a:pt x="3" y="4"/>
                    </a:cubicBezTo>
                    <a:cubicBezTo>
                      <a:pt x="2" y="4"/>
                      <a:pt x="2" y="3"/>
                      <a:pt x="1" y="2"/>
                    </a:cubicBezTo>
                    <a:cubicBezTo>
                      <a:pt x="1" y="2"/>
                      <a:pt x="1" y="1"/>
                      <a:pt x="0" y="1"/>
                    </a:cubicBezTo>
                    <a:cubicBezTo>
                      <a:pt x="0" y="1"/>
                      <a:pt x="0" y="0"/>
                      <a:pt x="0" y="0"/>
                    </a:cubicBezTo>
                    <a:cubicBezTo>
                      <a:pt x="0" y="0"/>
                      <a:pt x="0" y="0"/>
                      <a:pt x="0" y="0"/>
                    </a:cubicBezTo>
                    <a:cubicBezTo>
                      <a:pt x="2" y="1"/>
                      <a:pt x="3" y="2"/>
                      <a:pt x="5" y="2"/>
                    </a:cubicBezTo>
                    <a:cubicBezTo>
                      <a:pt x="5" y="2"/>
                      <a:pt x="5" y="2"/>
                      <a:pt x="5" y="2"/>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81" name="Freeform 757"/>
              <p:cNvSpPr>
                <a:spLocks/>
              </p:cNvSpPr>
              <p:nvPr/>
            </p:nvSpPr>
            <p:spPr bwMode="auto">
              <a:xfrm>
                <a:off x="4878" y="1756"/>
                <a:ext cx="78" cy="119"/>
              </a:xfrm>
              <a:custGeom>
                <a:avLst/>
                <a:gdLst/>
                <a:ahLst/>
                <a:cxnLst>
                  <a:cxn ang="0">
                    <a:pos x="19" y="34"/>
                  </a:cxn>
                  <a:cxn ang="0">
                    <a:pos x="14" y="28"/>
                  </a:cxn>
                  <a:cxn ang="0">
                    <a:pos x="11" y="23"/>
                  </a:cxn>
                  <a:cxn ang="0">
                    <a:pos x="6" y="14"/>
                  </a:cxn>
                  <a:cxn ang="0">
                    <a:pos x="5" y="12"/>
                  </a:cxn>
                  <a:cxn ang="0">
                    <a:pos x="0" y="8"/>
                  </a:cxn>
                  <a:cxn ang="0">
                    <a:pos x="0" y="2"/>
                  </a:cxn>
                  <a:cxn ang="0">
                    <a:pos x="0" y="0"/>
                  </a:cxn>
                  <a:cxn ang="0">
                    <a:pos x="2" y="3"/>
                  </a:cxn>
                  <a:cxn ang="0">
                    <a:pos x="11" y="8"/>
                  </a:cxn>
                  <a:cxn ang="0">
                    <a:pos x="14" y="15"/>
                  </a:cxn>
                  <a:cxn ang="0">
                    <a:pos x="20" y="28"/>
                  </a:cxn>
                  <a:cxn ang="0">
                    <a:pos x="20" y="34"/>
                  </a:cxn>
                  <a:cxn ang="0">
                    <a:pos x="19" y="34"/>
                  </a:cxn>
                </a:cxnLst>
                <a:rect l="0" t="0" r="r" b="b"/>
                <a:pathLst>
                  <a:path w="21" h="34">
                    <a:moveTo>
                      <a:pt x="19" y="34"/>
                    </a:moveTo>
                    <a:cubicBezTo>
                      <a:pt x="17" y="32"/>
                      <a:pt x="15" y="30"/>
                      <a:pt x="14" y="28"/>
                    </a:cubicBezTo>
                    <a:cubicBezTo>
                      <a:pt x="13" y="26"/>
                      <a:pt x="11" y="24"/>
                      <a:pt x="11" y="23"/>
                    </a:cubicBezTo>
                    <a:cubicBezTo>
                      <a:pt x="10" y="19"/>
                      <a:pt x="8" y="17"/>
                      <a:pt x="6" y="14"/>
                    </a:cubicBezTo>
                    <a:cubicBezTo>
                      <a:pt x="6" y="13"/>
                      <a:pt x="5" y="13"/>
                      <a:pt x="5" y="12"/>
                    </a:cubicBezTo>
                    <a:cubicBezTo>
                      <a:pt x="3" y="10"/>
                      <a:pt x="1" y="10"/>
                      <a:pt x="0" y="8"/>
                    </a:cubicBezTo>
                    <a:cubicBezTo>
                      <a:pt x="0" y="6"/>
                      <a:pt x="0" y="4"/>
                      <a:pt x="0" y="2"/>
                    </a:cubicBezTo>
                    <a:cubicBezTo>
                      <a:pt x="0" y="1"/>
                      <a:pt x="0" y="1"/>
                      <a:pt x="0" y="0"/>
                    </a:cubicBezTo>
                    <a:cubicBezTo>
                      <a:pt x="0" y="1"/>
                      <a:pt x="1" y="3"/>
                      <a:pt x="2" y="3"/>
                    </a:cubicBezTo>
                    <a:cubicBezTo>
                      <a:pt x="5" y="4"/>
                      <a:pt x="9" y="5"/>
                      <a:pt x="11" y="8"/>
                    </a:cubicBezTo>
                    <a:cubicBezTo>
                      <a:pt x="12" y="10"/>
                      <a:pt x="13" y="12"/>
                      <a:pt x="14" y="15"/>
                    </a:cubicBezTo>
                    <a:cubicBezTo>
                      <a:pt x="16" y="19"/>
                      <a:pt x="17" y="24"/>
                      <a:pt x="20" y="28"/>
                    </a:cubicBezTo>
                    <a:cubicBezTo>
                      <a:pt x="21" y="30"/>
                      <a:pt x="21" y="32"/>
                      <a:pt x="20" y="34"/>
                    </a:cubicBezTo>
                    <a:cubicBezTo>
                      <a:pt x="20" y="34"/>
                      <a:pt x="19" y="34"/>
                      <a:pt x="19" y="34"/>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82" name="Freeform 758"/>
              <p:cNvSpPr>
                <a:spLocks/>
              </p:cNvSpPr>
              <p:nvPr/>
            </p:nvSpPr>
            <p:spPr bwMode="auto">
              <a:xfrm>
                <a:off x="4920" y="1733"/>
                <a:ext cx="64" cy="132"/>
              </a:xfrm>
              <a:custGeom>
                <a:avLst/>
                <a:gdLst/>
                <a:ahLst/>
                <a:cxnLst>
                  <a:cxn ang="0">
                    <a:pos x="14" y="37"/>
                  </a:cxn>
                  <a:cxn ang="0">
                    <a:pos x="14" y="37"/>
                  </a:cxn>
                  <a:cxn ang="0">
                    <a:pos x="9" y="32"/>
                  </a:cxn>
                  <a:cxn ang="0">
                    <a:pos x="9" y="31"/>
                  </a:cxn>
                  <a:cxn ang="0">
                    <a:pos x="8" y="27"/>
                  </a:cxn>
                  <a:cxn ang="0">
                    <a:pos x="7" y="26"/>
                  </a:cxn>
                  <a:cxn ang="0">
                    <a:pos x="2" y="16"/>
                  </a:cxn>
                  <a:cxn ang="0">
                    <a:pos x="0" y="14"/>
                  </a:cxn>
                  <a:cxn ang="0">
                    <a:pos x="0" y="12"/>
                  </a:cxn>
                  <a:cxn ang="0">
                    <a:pos x="0" y="0"/>
                  </a:cxn>
                  <a:cxn ang="0">
                    <a:pos x="7" y="6"/>
                  </a:cxn>
                  <a:cxn ang="0">
                    <a:pos x="12" y="17"/>
                  </a:cxn>
                  <a:cxn ang="0">
                    <a:pos x="14" y="38"/>
                  </a:cxn>
                  <a:cxn ang="0">
                    <a:pos x="14" y="37"/>
                  </a:cxn>
                </a:cxnLst>
                <a:rect l="0" t="0" r="r" b="b"/>
                <a:pathLst>
                  <a:path w="18" h="38">
                    <a:moveTo>
                      <a:pt x="14" y="37"/>
                    </a:moveTo>
                    <a:cubicBezTo>
                      <a:pt x="14" y="37"/>
                      <a:pt x="14" y="37"/>
                      <a:pt x="14" y="37"/>
                    </a:cubicBezTo>
                    <a:cubicBezTo>
                      <a:pt x="12" y="36"/>
                      <a:pt x="10" y="34"/>
                      <a:pt x="9" y="32"/>
                    </a:cubicBezTo>
                    <a:cubicBezTo>
                      <a:pt x="9" y="32"/>
                      <a:pt x="9" y="31"/>
                      <a:pt x="9" y="31"/>
                    </a:cubicBezTo>
                    <a:cubicBezTo>
                      <a:pt x="8" y="29"/>
                      <a:pt x="8" y="29"/>
                      <a:pt x="8" y="27"/>
                    </a:cubicBezTo>
                    <a:cubicBezTo>
                      <a:pt x="8" y="27"/>
                      <a:pt x="7" y="26"/>
                      <a:pt x="7" y="26"/>
                    </a:cubicBezTo>
                    <a:cubicBezTo>
                      <a:pt x="5" y="22"/>
                      <a:pt x="3" y="20"/>
                      <a:pt x="2" y="16"/>
                    </a:cubicBezTo>
                    <a:cubicBezTo>
                      <a:pt x="1" y="15"/>
                      <a:pt x="1" y="14"/>
                      <a:pt x="0" y="14"/>
                    </a:cubicBezTo>
                    <a:cubicBezTo>
                      <a:pt x="0" y="13"/>
                      <a:pt x="0" y="12"/>
                      <a:pt x="0" y="12"/>
                    </a:cubicBezTo>
                    <a:cubicBezTo>
                      <a:pt x="0" y="8"/>
                      <a:pt x="1" y="4"/>
                      <a:pt x="0" y="0"/>
                    </a:cubicBezTo>
                    <a:cubicBezTo>
                      <a:pt x="1" y="3"/>
                      <a:pt x="5" y="4"/>
                      <a:pt x="7" y="6"/>
                    </a:cubicBezTo>
                    <a:cubicBezTo>
                      <a:pt x="10" y="8"/>
                      <a:pt x="11" y="13"/>
                      <a:pt x="12" y="17"/>
                    </a:cubicBezTo>
                    <a:cubicBezTo>
                      <a:pt x="14" y="24"/>
                      <a:pt x="18" y="31"/>
                      <a:pt x="14" y="38"/>
                    </a:cubicBezTo>
                    <a:cubicBezTo>
                      <a:pt x="14" y="38"/>
                      <a:pt x="14" y="37"/>
                      <a:pt x="14" y="37"/>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83" name="Freeform 759"/>
              <p:cNvSpPr>
                <a:spLocks/>
              </p:cNvSpPr>
              <p:nvPr/>
            </p:nvSpPr>
            <p:spPr bwMode="auto">
              <a:xfrm>
                <a:off x="4952" y="1715"/>
                <a:ext cx="46" cy="137"/>
              </a:xfrm>
              <a:custGeom>
                <a:avLst/>
                <a:gdLst/>
                <a:ahLst/>
                <a:cxnLst>
                  <a:cxn ang="0">
                    <a:pos x="12" y="38"/>
                  </a:cxn>
                  <a:cxn ang="0">
                    <a:pos x="11" y="37"/>
                  </a:cxn>
                  <a:cxn ang="0">
                    <a:pos x="5" y="24"/>
                  </a:cxn>
                  <a:cxn ang="0">
                    <a:pos x="3" y="19"/>
                  </a:cxn>
                  <a:cxn ang="0">
                    <a:pos x="1" y="11"/>
                  </a:cxn>
                  <a:cxn ang="0">
                    <a:pos x="0" y="0"/>
                  </a:cxn>
                  <a:cxn ang="0">
                    <a:pos x="4" y="4"/>
                  </a:cxn>
                  <a:cxn ang="0">
                    <a:pos x="7" y="5"/>
                  </a:cxn>
                  <a:cxn ang="0">
                    <a:pos x="8" y="6"/>
                  </a:cxn>
                  <a:cxn ang="0">
                    <a:pos x="10" y="13"/>
                  </a:cxn>
                  <a:cxn ang="0">
                    <a:pos x="12" y="24"/>
                  </a:cxn>
                  <a:cxn ang="0">
                    <a:pos x="13" y="39"/>
                  </a:cxn>
                  <a:cxn ang="0">
                    <a:pos x="12" y="38"/>
                  </a:cxn>
                </a:cxnLst>
                <a:rect l="0" t="0" r="r" b="b"/>
                <a:pathLst>
                  <a:path w="13" h="39">
                    <a:moveTo>
                      <a:pt x="12" y="38"/>
                    </a:moveTo>
                    <a:cubicBezTo>
                      <a:pt x="12" y="38"/>
                      <a:pt x="12" y="38"/>
                      <a:pt x="11" y="37"/>
                    </a:cubicBezTo>
                    <a:cubicBezTo>
                      <a:pt x="6" y="35"/>
                      <a:pt x="6" y="28"/>
                      <a:pt x="5" y="24"/>
                    </a:cubicBezTo>
                    <a:cubicBezTo>
                      <a:pt x="4" y="22"/>
                      <a:pt x="3" y="21"/>
                      <a:pt x="3" y="19"/>
                    </a:cubicBezTo>
                    <a:cubicBezTo>
                      <a:pt x="2" y="16"/>
                      <a:pt x="1" y="14"/>
                      <a:pt x="1" y="11"/>
                    </a:cubicBezTo>
                    <a:cubicBezTo>
                      <a:pt x="1" y="7"/>
                      <a:pt x="0" y="4"/>
                      <a:pt x="0" y="0"/>
                    </a:cubicBezTo>
                    <a:cubicBezTo>
                      <a:pt x="0" y="1"/>
                      <a:pt x="3" y="3"/>
                      <a:pt x="4" y="4"/>
                    </a:cubicBezTo>
                    <a:cubicBezTo>
                      <a:pt x="5" y="5"/>
                      <a:pt x="5" y="5"/>
                      <a:pt x="7" y="5"/>
                    </a:cubicBezTo>
                    <a:cubicBezTo>
                      <a:pt x="7" y="6"/>
                      <a:pt x="8" y="5"/>
                      <a:pt x="8" y="6"/>
                    </a:cubicBezTo>
                    <a:cubicBezTo>
                      <a:pt x="9" y="8"/>
                      <a:pt x="9" y="10"/>
                      <a:pt x="10" y="13"/>
                    </a:cubicBezTo>
                    <a:cubicBezTo>
                      <a:pt x="11" y="16"/>
                      <a:pt x="12" y="20"/>
                      <a:pt x="12" y="24"/>
                    </a:cubicBezTo>
                    <a:cubicBezTo>
                      <a:pt x="13" y="29"/>
                      <a:pt x="13" y="34"/>
                      <a:pt x="13" y="39"/>
                    </a:cubicBezTo>
                    <a:cubicBezTo>
                      <a:pt x="13" y="39"/>
                      <a:pt x="12" y="38"/>
                      <a:pt x="12" y="38"/>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84" name="Freeform 760"/>
              <p:cNvSpPr>
                <a:spLocks/>
              </p:cNvSpPr>
              <p:nvPr/>
            </p:nvSpPr>
            <p:spPr bwMode="auto">
              <a:xfrm>
                <a:off x="4984" y="1678"/>
                <a:ext cx="32" cy="160"/>
              </a:xfrm>
              <a:custGeom>
                <a:avLst/>
                <a:gdLst/>
                <a:ahLst/>
                <a:cxnLst>
                  <a:cxn ang="0">
                    <a:pos x="7" y="46"/>
                  </a:cxn>
                  <a:cxn ang="0">
                    <a:pos x="9" y="33"/>
                  </a:cxn>
                  <a:cxn ang="0">
                    <a:pos x="8" y="22"/>
                  </a:cxn>
                  <a:cxn ang="0">
                    <a:pos x="8" y="20"/>
                  </a:cxn>
                  <a:cxn ang="0">
                    <a:pos x="3" y="0"/>
                  </a:cxn>
                  <a:cxn ang="0">
                    <a:pos x="0" y="13"/>
                  </a:cxn>
                  <a:cxn ang="0">
                    <a:pos x="1" y="21"/>
                  </a:cxn>
                  <a:cxn ang="0">
                    <a:pos x="2" y="21"/>
                  </a:cxn>
                  <a:cxn ang="0">
                    <a:pos x="2" y="23"/>
                  </a:cxn>
                  <a:cxn ang="0">
                    <a:pos x="5" y="39"/>
                  </a:cxn>
                  <a:cxn ang="0">
                    <a:pos x="7" y="46"/>
                  </a:cxn>
                  <a:cxn ang="0">
                    <a:pos x="7" y="46"/>
                  </a:cxn>
                </a:cxnLst>
                <a:rect l="0" t="0" r="r" b="b"/>
                <a:pathLst>
                  <a:path w="9" h="46">
                    <a:moveTo>
                      <a:pt x="7" y="46"/>
                    </a:moveTo>
                    <a:cubicBezTo>
                      <a:pt x="8" y="42"/>
                      <a:pt x="8" y="37"/>
                      <a:pt x="9" y="33"/>
                    </a:cubicBezTo>
                    <a:cubicBezTo>
                      <a:pt x="9" y="30"/>
                      <a:pt x="9" y="26"/>
                      <a:pt x="8" y="22"/>
                    </a:cubicBezTo>
                    <a:cubicBezTo>
                      <a:pt x="8" y="21"/>
                      <a:pt x="8" y="21"/>
                      <a:pt x="8" y="20"/>
                    </a:cubicBezTo>
                    <a:cubicBezTo>
                      <a:pt x="7" y="14"/>
                      <a:pt x="6" y="7"/>
                      <a:pt x="3" y="0"/>
                    </a:cubicBezTo>
                    <a:cubicBezTo>
                      <a:pt x="4" y="5"/>
                      <a:pt x="0" y="9"/>
                      <a:pt x="0" y="13"/>
                    </a:cubicBezTo>
                    <a:cubicBezTo>
                      <a:pt x="0" y="15"/>
                      <a:pt x="1" y="18"/>
                      <a:pt x="1" y="21"/>
                    </a:cubicBezTo>
                    <a:cubicBezTo>
                      <a:pt x="1" y="21"/>
                      <a:pt x="2" y="21"/>
                      <a:pt x="2" y="21"/>
                    </a:cubicBezTo>
                    <a:cubicBezTo>
                      <a:pt x="2" y="22"/>
                      <a:pt x="2" y="23"/>
                      <a:pt x="2" y="23"/>
                    </a:cubicBezTo>
                    <a:cubicBezTo>
                      <a:pt x="4" y="28"/>
                      <a:pt x="4" y="34"/>
                      <a:pt x="5" y="39"/>
                    </a:cubicBezTo>
                    <a:cubicBezTo>
                      <a:pt x="5" y="42"/>
                      <a:pt x="6" y="44"/>
                      <a:pt x="7" y="46"/>
                    </a:cubicBezTo>
                    <a:cubicBezTo>
                      <a:pt x="7" y="46"/>
                      <a:pt x="7" y="46"/>
                      <a:pt x="7" y="46"/>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85" name="Freeform 761"/>
              <p:cNvSpPr>
                <a:spLocks/>
              </p:cNvSpPr>
              <p:nvPr/>
            </p:nvSpPr>
            <p:spPr bwMode="auto">
              <a:xfrm>
                <a:off x="4897" y="1870"/>
                <a:ext cx="51" cy="59"/>
              </a:xfrm>
              <a:custGeom>
                <a:avLst/>
                <a:gdLst/>
                <a:ahLst/>
                <a:cxnLst>
                  <a:cxn ang="0">
                    <a:pos x="0" y="0"/>
                  </a:cxn>
                  <a:cxn ang="0">
                    <a:pos x="3" y="7"/>
                  </a:cxn>
                  <a:cxn ang="0">
                    <a:pos x="4" y="8"/>
                  </a:cxn>
                  <a:cxn ang="0">
                    <a:pos x="5" y="9"/>
                  </a:cxn>
                  <a:cxn ang="0">
                    <a:pos x="6" y="12"/>
                  </a:cxn>
                  <a:cxn ang="0">
                    <a:pos x="10" y="17"/>
                  </a:cxn>
                  <a:cxn ang="0">
                    <a:pos x="6" y="2"/>
                  </a:cxn>
                  <a:cxn ang="0">
                    <a:pos x="6" y="2"/>
                  </a:cxn>
                  <a:cxn ang="0">
                    <a:pos x="0" y="0"/>
                  </a:cxn>
                </a:cxnLst>
                <a:rect l="0" t="0" r="r" b="b"/>
                <a:pathLst>
                  <a:path w="15" h="17">
                    <a:moveTo>
                      <a:pt x="0" y="0"/>
                    </a:moveTo>
                    <a:cubicBezTo>
                      <a:pt x="1" y="3"/>
                      <a:pt x="1" y="5"/>
                      <a:pt x="3" y="7"/>
                    </a:cubicBezTo>
                    <a:cubicBezTo>
                      <a:pt x="3" y="8"/>
                      <a:pt x="4" y="8"/>
                      <a:pt x="4" y="8"/>
                    </a:cubicBezTo>
                    <a:cubicBezTo>
                      <a:pt x="4" y="9"/>
                      <a:pt x="5" y="9"/>
                      <a:pt x="5" y="9"/>
                    </a:cubicBezTo>
                    <a:cubicBezTo>
                      <a:pt x="5" y="10"/>
                      <a:pt x="5" y="11"/>
                      <a:pt x="6" y="12"/>
                    </a:cubicBezTo>
                    <a:cubicBezTo>
                      <a:pt x="7" y="14"/>
                      <a:pt x="9" y="15"/>
                      <a:pt x="10" y="17"/>
                    </a:cubicBezTo>
                    <a:cubicBezTo>
                      <a:pt x="8" y="14"/>
                      <a:pt x="15" y="11"/>
                      <a:pt x="6" y="2"/>
                    </a:cubicBezTo>
                    <a:cubicBezTo>
                      <a:pt x="6" y="2"/>
                      <a:pt x="6" y="2"/>
                      <a:pt x="6" y="2"/>
                    </a:cubicBezTo>
                    <a:cubicBezTo>
                      <a:pt x="4" y="1"/>
                      <a:pt x="2" y="1"/>
                      <a:pt x="0"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86" name="Freeform 762"/>
              <p:cNvSpPr>
                <a:spLocks/>
              </p:cNvSpPr>
              <p:nvPr/>
            </p:nvSpPr>
            <p:spPr bwMode="auto">
              <a:xfrm>
                <a:off x="4929" y="1865"/>
                <a:ext cx="46" cy="68"/>
              </a:xfrm>
              <a:custGeom>
                <a:avLst/>
                <a:gdLst/>
                <a:ahLst/>
                <a:cxnLst>
                  <a:cxn ang="0">
                    <a:pos x="0" y="0"/>
                  </a:cxn>
                  <a:cxn ang="0">
                    <a:pos x="1" y="5"/>
                  </a:cxn>
                  <a:cxn ang="0">
                    <a:pos x="2" y="8"/>
                  </a:cxn>
                  <a:cxn ang="0">
                    <a:pos x="2" y="9"/>
                  </a:cxn>
                  <a:cxn ang="0">
                    <a:pos x="4" y="13"/>
                  </a:cxn>
                  <a:cxn ang="0">
                    <a:pos x="5" y="14"/>
                  </a:cxn>
                  <a:cxn ang="0">
                    <a:pos x="6" y="16"/>
                  </a:cxn>
                  <a:cxn ang="0">
                    <a:pos x="10" y="20"/>
                  </a:cxn>
                  <a:cxn ang="0">
                    <a:pos x="10" y="20"/>
                  </a:cxn>
                  <a:cxn ang="0">
                    <a:pos x="11" y="20"/>
                  </a:cxn>
                  <a:cxn ang="0">
                    <a:pos x="12" y="16"/>
                  </a:cxn>
                  <a:cxn ang="0">
                    <a:pos x="11" y="10"/>
                  </a:cxn>
                  <a:cxn ang="0">
                    <a:pos x="10" y="9"/>
                  </a:cxn>
                  <a:cxn ang="0">
                    <a:pos x="6" y="5"/>
                  </a:cxn>
                  <a:cxn ang="0">
                    <a:pos x="2" y="1"/>
                  </a:cxn>
                  <a:cxn ang="0">
                    <a:pos x="1" y="0"/>
                  </a:cxn>
                  <a:cxn ang="0">
                    <a:pos x="0" y="0"/>
                  </a:cxn>
                </a:cxnLst>
                <a:rect l="0" t="0" r="r" b="b"/>
                <a:pathLst>
                  <a:path w="13" h="20">
                    <a:moveTo>
                      <a:pt x="0" y="0"/>
                    </a:moveTo>
                    <a:cubicBezTo>
                      <a:pt x="1" y="3"/>
                      <a:pt x="1" y="4"/>
                      <a:pt x="1" y="5"/>
                    </a:cubicBezTo>
                    <a:cubicBezTo>
                      <a:pt x="2" y="6"/>
                      <a:pt x="1" y="7"/>
                      <a:pt x="2" y="8"/>
                    </a:cubicBezTo>
                    <a:cubicBezTo>
                      <a:pt x="2" y="8"/>
                      <a:pt x="2" y="9"/>
                      <a:pt x="2" y="9"/>
                    </a:cubicBezTo>
                    <a:cubicBezTo>
                      <a:pt x="3" y="10"/>
                      <a:pt x="3" y="11"/>
                      <a:pt x="4" y="13"/>
                    </a:cubicBezTo>
                    <a:cubicBezTo>
                      <a:pt x="4" y="13"/>
                      <a:pt x="5" y="14"/>
                      <a:pt x="5" y="14"/>
                    </a:cubicBezTo>
                    <a:cubicBezTo>
                      <a:pt x="6" y="15"/>
                      <a:pt x="6" y="15"/>
                      <a:pt x="6" y="16"/>
                    </a:cubicBezTo>
                    <a:cubicBezTo>
                      <a:pt x="8" y="17"/>
                      <a:pt x="8" y="19"/>
                      <a:pt x="10" y="20"/>
                    </a:cubicBezTo>
                    <a:cubicBezTo>
                      <a:pt x="10" y="20"/>
                      <a:pt x="10" y="20"/>
                      <a:pt x="10" y="20"/>
                    </a:cubicBezTo>
                    <a:cubicBezTo>
                      <a:pt x="10" y="20"/>
                      <a:pt x="11" y="20"/>
                      <a:pt x="11" y="20"/>
                    </a:cubicBezTo>
                    <a:cubicBezTo>
                      <a:pt x="11" y="19"/>
                      <a:pt x="12" y="17"/>
                      <a:pt x="12" y="16"/>
                    </a:cubicBezTo>
                    <a:cubicBezTo>
                      <a:pt x="13" y="14"/>
                      <a:pt x="11" y="12"/>
                      <a:pt x="11" y="10"/>
                    </a:cubicBezTo>
                    <a:cubicBezTo>
                      <a:pt x="10" y="10"/>
                      <a:pt x="11" y="10"/>
                      <a:pt x="10" y="9"/>
                    </a:cubicBezTo>
                    <a:cubicBezTo>
                      <a:pt x="9" y="7"/>
                      <a:pt x="8" y="6"/>
                      <a:pt x="6" y="5"/>
                    </a:cubicBezTo>
                    <a:cubicBezTo>
                      <a:pt x="5" y="4"/>
                      <a:pt x="3" y="2"/>
                      <a:pt x="2" y="1"/>
                    </a:cubicBezTo>
                    <a:cubicBezTo>
                      <a:pt x="2" y="1"/>
                      <a:pt x="1" y="0"/>
                      <a:pt x="1" y="0"/>
                    </a:cubicBezTo>
                    <a:cubicBezTo>
                      <a:pt x="1" y="0"/>
                      <a:pt x="1" y="1"/>
                      <a:pt x="0"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87" name="Freeform 763"/>
              <p:cNvSpPr>
                <a:spLocks/>
              </p:cNvSpPr>
              <p:nvPr/>
            </p:nvSpPr>
            <p:spPr bwMode="auto">
              <a:xfrm>
                <a:off x="4956" y="1856"/>
                <a:ext cx="37" cy="68"/>
              </a:xfrm>
              <a:custGeom>
                <a:avLst/>
                <a:gdLst/>
                <a:ahLst/>
                <a:cxnLst>
                  <a:cxn ang="0">
                    <a:pos x="9" y="19"/>
                  </a:cxn>
                  <a:cxn ang="0">
                    <a:pos x="10" y="12"/>
                  </a:cxn>
                  <a:cxn ang="0">
                    <a:pos x="9" y="8"/>
                  </a:cxn>
                  <a:cxn ang="0">
                    <a:pos x="6" y="4"/>
                  </a:cxn>
                  <a:cxn ang="0">
                    <a:pos x="5" y="2"/>
                  </a:cxn>
                  <a:cxn ang="0">
                    <a:pos x="5" y="4"/>
                  </a:cxn>
                  <a:cxn ang="0">
                    <a:pos x="3" y="3"/>
                  </a:cxn>
                  <a:cxn ang="0">
                    <a:pos x="1" y="0"/>
                  </a:cxn>
                  <a:cxn ang="0">
                    <a:pos x="0" y="5"/>
                  </a:cxn>
                  <a:cxn ang="0">
                    <a:pos x="0" y="5"/>
                  </a:cxn>
                  <a:cxn ang="0">
                    <a:pos x="3" y="12"/>
                  </a:cxn>
                  <a:cxn ang="0">
                    <a:pos x="5" y="15"/>
                  </a:cxn>
                  <a:cxn ang="0">
                    <a:pos x="6" y="16"/>
                  </a:cxn>
                  <a:cxn ang="0">
                    <a:pos x="8" y="18"/>
                  </a:cxn>
                  <a:cxn ang="0">
                    <a:pos x="9" y="19"/>
                  </a:cxn>
                  <a:cxn ang="0">
                    <a:pos x="9" y="19"/>
                  </a:cxn>
                </a:cxnLst>
                <a:rect l="0" t="0" r="r" b="b"/>
                <a:pathLst>
                  <a:path w="10" h="19">
                    <a:moveTo>
                      <a:pt x="9" y="19"/>
                    </a:moveTo>
                    <a:cubicBezTo>
                      <a:pt x="10" y="17"/>
                      <a:pt x="10" y="14"/>
                      <a:pt x="10" y="12"/>
                    </a:cubicBezTo>
                    <a:cubicBezTo>
                      <a:pt x="9" y="11"/>
                      <a:pt x="9" y="9"/>
                      <a:pt x="9" y="8"/>
                    </a:cubicBezTo>
                    <a:cubicBezTo>
                      <a:pt x="8" y="7"/>
                      <a:pt x="7" y="6"/>
                      <a:pt x="6" y="4"/>
                    </a:cubicBezTo>
                    <a:cubicBezTo>
                      <a:pt x="6" y="3"/>
                      <a:pt x="5" y="3"/>
                      <a:pt x="5" y="2"/>
                    </a:cubicBezTo>
                    <a:cubicBezTo>
                      <a:pt x="5" y="2"/>
                      <a:pt x="5" y="4"/>
                      <a:pt x="5" y="4"/>
                    </a:cubicBezTo>
                    <a:cubicBezTo>
                      <a:pt x="5" y="5"/>
                      <a:pt x="3" y="3"/>
                      <a:pt x="3" y="3"/>
                    </a:cubicBezTo>
                    <a:cubicBezTo>
                      <a:pt x="2" y="3"/>
                      <a:pt x="1" y="1"/>
                      <a:pt x="1" y="0"/>
                    </a:cubicBezTo>
                    <a:cubicBezTo>
                      <a:pt x="2" y="1"/>
                      <a:pt x="1" y="3"/>
                      <a:pt x="0" y="5"/>
                    </a:cubicBezTo>
                    <a:cubicBezTo>
                      <a:pt x="0" y="5"/>
                      <a:pt x="1" y="7"/>
                      <a:pt x="0" y="5"/>
                    </a:cubicBezTo>
                    <a:cubicBezTo>
                      <a:pt x="1" y="8"/>
                      <a:pt x="2" y="10"/>
                      <a:pt x="3" y="12"/>
                    </a:cubicBezTo>
                    <a:cubicBezTo>
                      <a:pt x="4" y="13"/>
                      <a:pt x="5" y="14"/>
                      <a:pt x="5" y="15"/>
                    </a:cubicBezTo>
                    <a:cubicBezTo>
                      <a:pt x="6" y="16"/>
                      <a:pt x="6" y="16"/>
                      <a:pt x="6" y="16"/>
                    </a:cubicBezTo>
                    <a:cubicBezTo>
                      <a:pt x="7" y="17"/>
                      <a:pt x="7" y="18"/>
                      <a:pt x="8" y="18"/>
                    </a:cubicBezTo>
                    <a:cubicBezTo>
                      <a:pt x="8" y="18"/>
                      <a:pt x="9" y="18"/>
                      <a:pt x="9" y="19"/>
                    </a:cubicBezTo>
                    <a:cubicBezTo>
                      <a:pt x="9" y="19"/>
                      <a:pt x="9" y="19"/>
                      <a:pt x="9" y="19"/>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88" name="Freeform 764"/>
              <p:cNvSpPr>
                <a:spLocks/>
              </p:cNvSpPr>
              <p:nvPr/>
            </p:nvSpPr>
            <p:spPr bwMode="auto">
              <a:xfrm>
                <a:off x="4979" y="1833"/>
                <a:ext cx="32" cy="78"/>
              </a:xfrm>
              <a:custGeom>
                <a:avLst/>
                <a:gdLst/>
                <a:ahLst/>
                <a:cxnLst>
                  <a:cxn ang="0">
                    <a:pos x="5" y="7"/>
                  </a:cxn>
                  <a:cxn ang="0">
                    <a:pos x="5" y="0"/>
                  </a:cxn>
                  <a:cxn ang="0">
                    <a:pos x="6" y="1"/>
                  </a:cxn>
                  <a:cxn ang="0">
                    <a:pos x="7" y="15"/>
                  </a:cxn>
                  <a:cxn ang="0">
                    <a:pos x="6" y="23"/>
                  </a:cxn>
                  <a:cxn ang="0">
                    <a:pos x="3" y="19"/>
                  </a:cxn>
                  <a:cxn ang="0">
                    <a:pos x="2" y="15"/>
                  </a:cxn>
                  <a:cxn ang="0">
                    <a:pos x="1" y="9"/>
                  </a:cxn>
                  <a:cxn ang="0">
                    <a:pos x="0" y="8"/>
                  </a:cxn>
                  <a:cxn ang="0">
                    <a:pos x="0" y="2"/>
                  </a:cxn>
                  <a:cxn ang="0">
                    <a:pos x="0" y="2"/>
                  </a:cxn>
                  <a:cxn ang="0">
                    <a:pos x="5" y="7"/>
                  </a:cxn>
                </a:cxnLst>
                <a:rect l="0" t="0" r="r" b="b"/>
                <a:pathLst>
                  <a:path w="9" h="23">
                    <a:moveTo>
                      <a:pt x="5" y="7"/>
                    </a:moveTo>
                    <a:cubicBezTo>
                      <a:pt x="6" y="5"/>
                      <a:pt x="5" y="2"/>
                      <a:pt x="5" y="0"/>
                    </a:cubicBezTo>
                    <a:cubicBezTo>
                      <a:pt x="5" y="0"/>
                      <a:pt x="5" y="1"/>
                      <a:pt x="6" y="1"/>
                    </a:cubicBezTo>
                    <a:cubicBezTo>
                      <a:pt x="9" y="6"/>
                      <a:pt x="7" y="11"/>
                      <a:pt x="7" y="15"/>
                    </a:cubicBezTo>
                    <a:cubicBezTo>
                      <a:pt x="7" y="18"/>
                      <a:pt x="5" y="22"/>
                      <a:pt x="6" y="23"/>
                    </a:cubicBezTo>
                    <a:cubicBezTo>
                      <a:pt x="5" y="22"/>
                      <a:pt x="4" y="21"/>
                      <a:pt x="3" y="19"/>
                    </a:cubicBezTo>
                    <a:cubicBezTo>
                      <a:pt x="3" y="18"/>
                      <a:pt x="3" y="16"/>
                      <a:pt x="2" y="15"/>
                    </a:cubicBezTo>
                    <a:cubicBezTo>
                      <a:pt x="1" y="13"/>
                      <a:pt x="2" y="11"/>
                      <a:pt x="1" y="9"/>
                    </a:cubicBezTo>
                    <a:cubicBezTo>
                      <a:pt x="1" y="9"/>
                      <a:pt x="0" y="9"/>
                      <a:pt x="0" y="8"/>
                    </a:cubicBezTo>
                    <a:cubicBezTo>
                      <a:pt x="1" y="6"/>
                      <a:pt x="1" y="5"/>
                      <a:pt x="0" y="2"/>
                    </a:cubicBezTo>
                    <a:cubicBezTo>
                      <a:pt x="0" y="2"/>
                      <a:pt x="0" y="2"/>
                      <a:pt x="0" y="2"/>
                    </a:cubicBezTo>
                    <a:cubicBezTo>
                      <a:pt x="2" y="4"/>
                      <a:pt x="3" y="7"/>
                      <a:pt x="5" y="7"/>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89" name="Freeform 765"/>
              <p:cNvSpPr>
                <a:spLocks/>
              </p:cNvSpPr>
              <p:nvPr/>
            </p:nvSpPr>
            <p:spPr bwMode="auto">
              <a:xfrm>
                <a:off x="4782" y="1760"/>
                <a:ext cx="37" cy="87"/>
              </a:xfrm>
              <a:custGeom>
                <a:avLst/>
                <a:gdLst/>
                <a:ahLst/>
                <a:cxnLst>
                  <a:cxn ang="0">
                    <a:pos x="10" y="10"/>
                  </a:cxn>
                  <a:cxn ang="0">
                    <a:pos x="9" y="9"/>
                  </a:cxn>
                  <a:cxn ang="0">
                    <a:pos x="0" y="0"/>
                  </a:cxn>
                  <a:cxn ang="0">
                    <a:pos x="0" y="5"/>
                  </a:cxn>
                  <a:cxn ang="0">
                    <a:pos x="1" y="6"/>
                  </a:cxn>
                  <a:cxn ang="0">
                    <a:pos x="1" y="14"/>
                  </a:cxn>
                  <a:cxn ang="0">
                    <a:pos x="1" y="14"/>
                  </a:cxn>
                  <a:cxn ang="0">
                    <a:pos x="4" y="20"/>
                  </a:cxn>
                  <a:cxn ang="0">
                    <a:pos x="10" y="10"/>
                  </a:cxn>
                </a:cxnLst>
                <a:rect l="0" t="0" r="r" b="b"/>
                <a:pathLst>
                  <a:path w="11" h="24">
                    <a:moveTo>
                      <a:pt x="10" y="10"/>
                    </a:moveTo>
                    <a:cubicBezTo>
                      <a:pt x="9" y="10"/>
                      <a:pt x="9" y="9"/>
                      <a:pt x="9" y="9"/>
                    </a:cubicBezTo>
                    <a:cubicBezTo>
                      <a:pt x="5" y="7"/>
                      <a:pt x="2" y="4"/>
                      <a:pt x="0" y="0"/>
                    </a:cubicBezTo>
                    <a:cubicBezTo>
                      <a:pt x="1" y="1"/>
                      <a:pt x="0" y="3"/>
                      <a:pt x="0" y="5"/>
                    </a:cubicBezTo>
                    <a:cubicBezTo>
                      <a:pt x="0" y="5"/>
                      <a:pt x="1" y="5"/>
                      <a:pt x="1" y="6"/>
                    </a:cubicBezTo>
                    <a:cubicBezTo>
                      <a:pt x="1" y="8"/>
                      <a:pt x="1" y="11"/>
                      <a:pt x="1" y="14"/>
                    </a:cubicBezTo>
                    <a:cubicBezTo>
                      <a:pt x="1" y="14"/>
                      <a:pt x="1" y="14"/>
                      <a:pt x="1" y="14"/>
                    </a:cubicBezTo>
                    <a:cubicBezTo>
                      <a:pt x="2" y="16"/>
                      <a:pt x="3" y="18"/>
                      <a:pt x="4" y="20"/>
                    </a:cubicBezTo>
                    <a:cubicBezTo>
                      <a:pt x="7" y="24"/>
                      <a:pt x="11" y="11"/>
                      <a:pt x="10" y="1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90" name="Freeform 766"/>
              <p:cNvSpPr>
                <a:spLocks/>
              </p:cNvSpPr>
              <p:nvPr/>
            </p:nvSpPr>
            <p:spPr bwMode="auto">
              <a:xfrm>
                <a:off x="4745" y="1770"/>
                <a:ext cx="41" cy="36"/>
              </a:xfrm>
              <a:custGeom>
                <a:avLst/>
                <a:gdLst/>
                <a:ahLst/>
                <a:cxnLst>
                  <a:cxn ang="0">
                    <a:pos x="10" y="4"/>
                  </a:cxn>
                  <a:cxn ang="0">
                    <a:pos x="1" y="0"/>
                  </a:cxn>
                  <a:cxn ang="0">
                    <a:pos x="10" y="11"/>
                  </a:cxn>
                  <a:cxn ang="0">
                    <a:pos x="10" y="4"/>
                  </a:cxn>
                </a:cxnLst>
                <a:rect l="0" t="0" r="r" b="b"/>
                <a:pathLst>
                  <a:path w="11" h="11">
                    <a:moveTo>
                      <a:pt x="10" y="4"/>
                    </a:moveTo>
                    <a:cubicBezTo>
                      <a:pt x="8" y="1"/>
                      <a:pt x="3" y="1"/>
                      <a:pt x="1" y="0"/>
                    </a:cubicBezTo>
                    <a:cubicBezTo>
                      <a:pt x="0" y="5"/>
                      <a:pt x="5" y="9"/>
                      <a:pt x="10" y="11"/>
                    </a:cubicBezTo>
                    <a:cubicBezTo>
                      <a:pt x="9" y="10"/>
                      <a:pt x="11" y="6"/>
                      <a:pt x="10" y="4"/>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91" name="Freeform 767"/>
              <p:cNvSpPr>
                <a:spLocks/>
              </p:cNvSpPr>
              <p:nvPr/>
            </p:nvSpPr>
            <p:spPr bwMode="auto">
              <a:xfrm>
                <a:off x="4741" y="1715"/>
                <a:ext cx="37" cy="59"/>
              </a:xfrm>
              <a:custGeom>
                <a:avLst/>
                <a:gdLst/>
                <a:ahLst/>
                <a:cxnLst>
                  <a:cxn ang="0">
                    <a:pos x="1" y="0"/>
                  </a:cxn>
                  <a:cxn ang="0">
                    <a:pos x="1" y="6"/>
                  </a:cxn>
                  <a:cxn ang="0">
                    <a:pos x="4" y="13"/>
                  </a:cxn>
                  <a:cxn ang="0">
                    <a:pos x="8" y="16"/>
                  </a:cxn>
                  <a:cxn ang="0">
                    <a:pos x="10" y="17"/>
                  </a:cxn>
                  <a:cxn ang="0">
                    <a:pos x="10" y="12"/>
                  </a:cxn>
                  <a:cxn ang="0">
                    <a:pos x="9" y="10"/>
                  </a:cxn>
                  <a:cxn ang="0">
                    <a:pos x="1" y="0"/>
                  </a:cxn>
                  <a:cxn ang="0">
                    <a:pos x="1" y="0"/>
                  </a:cxn>
                </a:cxnLst>
                <a:rect l="0" t="0" r="r" b="b"/>
                <a:pathLst>
                  <a:path w="10" h="17">
                    <a:moveTo>
                      <a:pt x="1" y="0"/>
                    </a:moveTo>
                    <a:cubicBezTo>
                      <a:pt x="0" y="2"/>
                      <a:pt x="0" y="4"/>
                      <a:pt x="1" y="6"/>
                    </a:cubicBezTo>
                    <a:cubicBezTo>
                      <a:pt x="2" y="8"/>
                      <a:pt x="3" y="10"/>
                      <a:pt x="4" y="13"/>
                    </a:cubicBezTo>
                    <a:cubicBezTo>
                      <a:pt x="4" y="14"/>
                      <a:pt x="6" y="15"/>
                      <a:pt x="8" y="16"/>
                    </a:cubicBezTo>
                    <a:cubicBezTo>
                      <a:pt x="8" y="16"/>
                      <a:pt x="9" y="17"/>
                      <a:pt x="10" y="17"/>
                    </a:cubicBezTo>
                    <a:cubicBezTo>
                      <a:pt x="9" y="17"/>
                      <a:pt x="10" y="13"/>
                      <a:pt x="10" y="12"/>
                    </a:cubicBezTo>
                    <a:cubicBezTo>
                      <a:pt x="10" y="11"/>
                      <a:pt x="9" y="11"/>
                      <a:pt x="9" y="10"/>
                    </a:cubicBezTo>
                    <a:cubicBezTo>
                      <a:pt x="6" y="7"/>
                      <a:pt x="3" y="4"/>
                      <a:pt x="1" y="0"/>
                    </a:cubicBezTo>
                    <a:cubicBezTo>
                      <a:pt x="1" y="0"/>
                      <a:pt x="1" y="0"/>
                      <a:pt x="1"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92" name="Freeform 768"/>
              <p:cNvSpPr>
                <a:spLocks/>
              </p:cNvSpPr>
              <p:nvPr/>
            </p:nvSpPr>
            <p:spPr bwMode="auto">
              <a:xfrm>
                <a:off x="4819" y="1806"/>
                <a:ext cx="37" cy="73"/>
              </a:xfrm>
              <a:custGeom>
                <a:avLst/>
                <a:gdLst/>
                <a:ahLst/>
                <a:cxnLst>
                  <a:cxn ang="0">
                    <a:pos x="0" y="0"/>
                  </a:cxn>
                  <a:cxn ang="0">
                    <a:pos x="1" y="1"/>
                  </a:cxn>
                  <a:cxn ang="0">
                    <a:pos x="2" y="3"/>
                  </a:cxn>
                  <a:cxn ang="0">
                    <a:pos x="8" y="9"/>
                  </a:cxn>
                  <a:cxn ang="0">
                    <a:pos x="7" y="20"/>
                  </a:cxn>
                  <a:cxn ang="0">
                    <a:pos x="2" y="12"/>
                  </a:cxn>
                  <a:cxn ang="0">
                    <a:pos x="1" y="4"/>
                  </a:cxn>
                  <a:cxn ang="0">
                    <a:pos x="0" y="0"/>
                  </a:cxn>
                </a:cxnLst>
                <a:rect l="0" t="0" r="r" b="b"/>
                <a:pathLst>
                  <a:path w="10" h="20">
                    <a:moveTo>
                      <a:pt x="0" y="0"/>
                    </a:moveTo>
                    <a:cubicBezTo>
                      <a:pt x="0" y="1"/>
                      <a:pt x="0" y="1"/>
                      <a:pt x="1" y="1"/>
                    </a:cubicBezTo>
                    <a:cubicBezTo>
                      <a:pt x="1" y="2"/>
                      <a:pt x="2" y="2"/>
                      <a:pt x="2" y="3"/>
                    </a:cubicBezTo>
                    <a:cubicBezTo>
                      <a:pt x="4" y="5"/>
                      <a:pt x="6" y="7"/>
                      <a:pt x="8" y="9"/>
                    </a:cubicBezTo>
                    <a:cubicBezTo>
                      <a:pt x="10" y="11"/>
                      <a:pt x="9" y="17"/>
                      <a:pt x="7" y="20"/>
                    </a:cubicBezTo>
                    <a:cubicBezTo>
                      <a:pt x="7" y="20"/>
                      <a:pt x="4" y="15"/>
                      <a:pt x="2" y="12"/>
                    </a:cubicBezTo>
                    <a:cubicBezTo>
                      <a:pt x="1" y="9"/>
                      <a:pt x="2" y="7"/>
                      <a:pt x="1" y="4"/>
                    </a:cubicBezTo>
                    <a:cubicBezTo>
                      <a:pt x="0" y="3"/>
                      <a:pt x="0" y="1"/>
                      <a:pt x="0"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93" name="Freeform 769"/>
              <p:cNvSpPr>
                <a:spLocks/>
              </p:cNvSpPr>
              <p:nvPr/>
            </p:nvSpPr>
            <p:spPr bwMode="auto">
              <a:xfrm>
                <a:off x="4763" y="1820"/>
                <a:ext cx="64" cy="55"/>
              </a:xfrm>
              <a:custGeom>
                <a:avLst/>
                <a:gdLst/>
                <a:ahLst/>
                <a:cxnLst>
                  <a:cxn ang="0">
                    <a:pos x="15" y="0"/>
                  </a:cxn>
                  <a:cxn ang="0">
                    <a:pos x="8" y="8"/>
                  </a:cxn>
                  <a:cxn ang="0">
                    <a:pos x="1" y="13"/>
                  </a:cxn>
                  <a:cxn ang="0">
                    <a:pos x="0" y="15"/>
                  </a:cxn>
                  <a:cxn ang="0">
                    <a:pos x="12" y="14"/>
                  </a:cxn>
                  <a:cxn ang="0">
                    <a:pos x="18" y="12"/>
                  </a:cxn>
                  <a:cxn ang="0">
                    <a:pos x="15" y="1"/>
                  </a:cxn>
                  <a:cxn ang="0">
                    <a:pos x="15" y="0"/>
                  </a:cxn>
                </a:cxnLst>
                <a:rect l="0" t="0" r="r" b="b"/>
                <a:pathLst>
                  <a:path w="18" h="15">
                    <a:moveTo>
                      <a:pt x="15" y="0"/>
                    </a:moveTo>
                    <a:cubicBezTo>
                      <a:pt x="13" y="3"/>
                      <a:pt x="12" y="7"/>
                      <a:pt x="8" y="8"/>
                    </a:cubicBezTo>
                    <a:cubicBezTo>
                      <a:pt x="6" y="9"/>
                      <a:pt x="3" y="10"/>
                      <a:pt x="1" y="13"/>
                    </a:cubicBezTo>
                    <a:cubicBezTo>
                      <a:pt x="1" y="14"/>
                      <a:pt x="0" y="14"/>
                      <a:pt x="0" y="15"/>
                    </a:cubicBezTo>
                    <a:cubicBezTo>
                      <a:pt x="0" y="15"/>
                      <a:pt x="8" y="15"/>
                      <a:pt x="12" y="14"/>
                    </a:cubicBezTo>
                    <a:cubicBezTo>
                      <a:pt x="14" y="13"/>
                      <a:pt x="16" y="13"/>
                      <a:pt x="18" y="12"/>
                    </a:cubicBezTo>
                    <a:cubicBezTo>
                      <a:pt x="18" y="12"/>
                      <a:pt x="16" y="4"/>
                      <a:pt x="15" y="1"/>
                    </a:cubicBezTo>
                    <a:cubicBezTo>
                      <a:pt x="15" y="1"/>
                      <a:pt x="15" y="0"/>
                      <a:pt x="15"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94" name="Freeform 770"/>
              <p:cNvSpPr>
                <a:spLocks/>
              </p:cNvSpPr>
              <p:nvPr/>
            </p:nvSpPr>
            <p:spPr bwMode="auto">
              <a:xfrm>
                <a:off x="4713" y="1829"/>
                <a:ext cx="73" cy="36"/>
              </a:xfrm>
              <a:custGeom>
                <a:avLst/>
                <a:gdLst/>
                <a:ahLst/>
                <a:cxnLst>
                  <a:cxn ang="0">
                    <a:pos x="0" y="5"/>
                  </a:cxn>
                  <a:cxn ang="0">
                    <a:pos x="3" y="6"/>
                  </a:cxn>
                  <a:cxn ang="0">
                    <a:pos x="16" y="9"/>
                  </a:cxn>
                  <a:cxn ang="0">
                    <a:pos x="18" y="7"/>
                  </a:cxn>
                  <a:cxn ang="0">
                    <a:pos x="21" y="6"/>
                  </a:cxn>
                  <a:cxn ang="0">
                    <a:pos x="0" y="4"/>
                  </a:cxn>
                  <a:cxn ang="0">
                    <a:pos x="0" y="5"/>
                  </a:cxn>
                </a:cxnLst>
                <a:rect l="0" t="0" r="r" b="b"/>
                <a:pathLst>
                  <a:path w="21" h="10">
                    <a:moveTo>
                      <a:pt x="0" y="5"/>
                    </a:moveTo>
                    <a:cubicBezTo>
                      <a:pt x="1" y="6"/>
                      <a:pt x="2" y="6"/>
                      <a:pt x="3" y="6"/>
                    </a:cubicBezTo>
                    <a:cubicBezTo>
                      <a:pt x="7" y="8"/>
                      <a:pt x="11" y="9"/>
                      <a:pt x="16" y="9"/>
                    </a:cubicBezTo>
                    <a:cubicBezTo>
                      <a:pt x="17" y="10"/>
                      <a:pt x="17" y="8"/>
                      <a:pt x="18" y="7"/>
                    </a:cubicBezTo>
                    <a:cubicBezTo>
                      <a:pt x="19" y="7"/>
                      <a:pt x="21" y="6"/>
                      <a:pt x="21" y="6"/>
                    </a:cubicBezTo>
                    <a:cubicBezTo>
                      <a:pt x="15" y="3"/>
                      <a:pt x="6" y="0"/>
                      <a:pt x="0" y="4"/>
                    </a:cubicBezTo>
                    <a:cubicBezTo>
                      <a:pt x="0" y="4"/>
                      <a:pt x="0" y="5"/>
                      <a:pt x="0" y="5"/>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95" name="Freeform 771"/>
              <p:cNvSpPr>
                <a:spLocks/>
              </p:cNvSpPr>
              <p:nvPr/>
            </p:nvSpPr>
            <p:spPr bwMode="auto">
              <a:xfrm>
                <a:off x="4731" y="1802"/>
                <a:ext cx="69" cy="46"/>
              </a:xfrm>
              <a:custGeom>
                <a:avLst/>
                <a:gdLst/>
                <a:ahLst/>
                <a:cxnLst>
                  <a:cxn ang="0">
                    <a:pos x="18" y="11"/>
                  </a:cxn>
                  <a:cxn ang="0">
                    <a:pos x="13" y="3"/>
                  </a:cxn>
                  <a:cxn ang="0">
                    <a:pos x="1" y="5"/>
                  </a:cxn>
                  <a:cxn ang="0">
                    <a:pos x="6" y="10"/>
                  </a:cxn>
                  <a:cxn ang="0">
                    <a:pos x="14" y="13"/>
                  </a:cxn>
                  <a:cxn ang="0">
                    <a:pos x="16" y="13"/>
                  </a:cxn>
                  <a:cxn ang="0">
                    <a:pos x="19" y="11"/>
                  </a:cxn>
                  <a:cxn ang="0">
                    <a:pos x="18" y="11"/>
                  </a:cxn>
                </a:cxnLst>
                <a:rect l="0" t="0" r="r" b="b"/>
                <a:pathLst>
                  <a:path w="19" h="13">
                    <a:moveTo>
                      <a:pt x="18" y="11"/>
                    </a:moveTo>
                    <a:cubicBezTo>
                      <a:pt x="15" y="10"/>
                      <a:pt x="16" y="5"/>
                      <a:pt x="13" y="3"/>
                    </a:cubicBezTo>
                    <a:cubicBezTo>
                      <a:pt x="10" y="0"/>
                      <a:pt x="3" y="2"/>
                      <a:pt x="1" y="5"/>
                    </a:cubicBezTo>
                    <a:cubicBezTo>
                      <a:pt x="0" y="6"/>
                      <a:pt x="4" y="9"/>
                      <a:pt x="6" y="10"/>
                    </a:cubicBezTo>
                    <a:cubicBezTo>
                      <a:pt x="9" y="11"/>
                      <a:pt x="11" y="12"/>
                      <a:pt x="14" y="13"/>
                    </a:cubicBezTo>
                    <a:cubicBezTo>
                      <a:pt x="15" y="13"/>
                      <a:pt x="15" y="13"/>
                      <a:pt x="16" y="13"/>
                    </a:cubicBezTo>
                    <a:cubicBezTo>
                      <a:pt x="16" y="13"/>
                      <a:pt x="18" y="12"/>
                      <a:pt x="19" y="11"/>
                    </a:cubicBezTo>
                    <a:cubicBezTo>
                      <a:pt x="19" y="11"/>
                      <a:pt x="18" y="11"/>
                      <a:pt x="18" y="11"/>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96" name="Freeform 772"/>
              <p:cNvSpPr>
                <a:spLocks/>
              </p:cNvSpPr>
              <p:nvPr/>
            </p:nvSpPr>
            <p:spPr bwMode="auto">
              <a:xfrm>
                <a:off x="4681" y="1829"/>
                <a:ext cx="23" cy="14"/>
              </a:xfrm>
              <a:custGeom>
                <a:avLst/>
                <a:gdLst/>
                <a:ahLst/>
                <a:cxnLst>
                  <a:cxn ang="0">
                    <a:pos x="5" y="0"/>
                  </a:cxn>
                  <a:cxn ang="0">
                    <a:pos x="0" y="2"/>
                  </a:cxn>
                  <a:cxn ang="0">
                    <a:pos x="2" y="4"/>
                  </a:cxn>
                  <a:cxn ang="0">
                    <a:pos x="5" y="2"/>
                  </a:cxn>
                  <a:cxn ang="0">
                    <a:pos x="5" y="2"/>
                  </a:cxn>
                  <a:cxn ang="0">
                    <a:pos x="5" y="0"/>
                  </a:cxn>
                </a:cxnLst>
                <a:rect l="0" t="0" r="r" b="b"/>
                <a:pathLst>
                  <a:path w="6" h="4">
                    <a:moveTo>
                      <a:pt x="5" y="0"/>
                    </a:moveTo>
                    <a:cubicBezTo>
                      <a:pt x="3" y="0"/>
                      <a:pt x="0" y="0"/>
                      <a:pt x="0" y="2"/>
                    </a:cubicBezTo>
                    <a:cubicBezTo>
                      <a:pt x="0" y="3"/>
                      <a:pt x="1" y="4"/>
                      <a:pt x="2" y="4"/>
                    </a:cubicBezTo>
                    <a:cubicBezTo>
                      <a:pt x="3" y="4"/>
                      <a:pt x="4" y="4"/>
                      <a:pt x="5" y="2"/>
                    </a:cubicBezTo>
                    <a:cubicBezTo>
                      <a:pt x="5" y="2"/>
                      <a:pt x="5" y="2"/>
                      <a:pt x="5" y="2"/>
                    </a:cubicBezTo>
                    <a:cubicBezTo>
                      <a:pt x="6" y="1"/>
                      <a:pt x="5" y="0"/>
                      <a:pt x="5"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97" name="Freeform 773"/>
              <p:cNvSpPr>
                <a:spLocks/>
              </p:cNvSpPr>
              <p:nvPr/>
            </p:nvSpPr>
            <p:spPr bwMode="auto">
              <a:xfrm>
                <a:off x="4653" y="1802"/>
                <a:ext cx="41" cy="36"/>
              </a:xfrm>
              <a:custGeom>
                <a:avLst/>
                <a:gdLst/>
                <a:ahLst/>
                <a:cxnLst>
                  <a:cxn ang="0">
                    <a:pos x="10" y="4"/>
                  </a:cxn>
                  <a:cxn ang="0">
                    <a:pos x="9" y="1"/>
                  </a:cxn>
                  <a:cxn ang="0">
                    <a:pos x="1" y="4"/>
                  </a:cxn>
                  <a:cxn ang="0">
                    <a:pos x="3" y="10"/>
                  </a:cxn>
                  <a:cxn ang="0">
                    <a:pos x="10" y="7"/>
                  </a:cxn>
                  <a:cxn ang="0">
                    <a:pos x="11" y="5"/>
                  </a:cxn>
                  <a:cxn ang="0">
                    <a:pos x="10" y="4"/>
                  </a:cxn>
                </a:cxnLst>
                <a:rect l="0" t="0" r="r" b="b"/>
                <a:pathLst>
                  <a:path w="11" h="11">
                    <a:moveTo>
                      <a:pt x="10" y="4"/>
                    </a:moveTo>
                    <a:cubicBezTo>
                      <a:pt x="9" y="4"/>
                      <a:pt x="9" y="2"/>
                      <a:pt x="9" y="1"/>
                    </a:cubicBezTo>
                    <a:cubicBezTo>
                      <a:pt x="7" y="0"/>
                      <a:pt x="2" y="2"/>
                      <a:pt x="1" y="4"/>
                    </a:cubicBezTo>
                    <a:cubicBezTo>
                      <a:pt x="0" y="5"/>
                      <a:pt x="1" y="9"/>
                      <a:pt x="3" y="10"/>
                    </a:cubicBezTo>
                    <a:cubicBezTo>
                      <a:pt x="5" y="11"/>
                      <a:pt x="8" y="8"/>
                      <a:pt x="10" y="7"/>
                    </a:cubicBezTo>
                    <a:cubicBezTo>
                      <a:pt x="10" y="6"/>
                      <a:pt x="11" y="5"/>
                      <a:pt x="11" y="5"/>
                    </a:cubicBezTo>
                    <a:cubicBezTo>
                      <a:pt x="11" y="4"/>
                      <a:pt x="10" y="5"/>
                      <a:pt x="10" y="4"/>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98" name="Freeform 774"/>
              <p:cNvSpPr>
                <a:spLocks/>
              </p:cNvSpPr>
              <p:nvPr/>
            </p:nvSpPr>
            <p:spPr bwMode="auto">
              <a:xfrm>
                <a:off x="4722" y="1820"/>
                <a:ext cx="23" cy="18"/>
              </a:xfrm>
              <a:custGeom>
                <a:avLst/>
                <a:gdLst/>
                <a:ahLst/>
                <a:cxnLst>
                  <a:cxn ang="0">
                    <a:pos x="7" y="3"/>
                  </a:cxn>
                  <a:cxn ang="0">
                    <a:pos x="5" y="2"/>
                  </a:cxn>
                  <a:cxn ang="0">
                    <a:pos x="0" y="4"/>
                  </a:cxn>
                  <a:cxn ang="0">
                    <a:pos x="7" y="4"/>
                  </a:cxn>
                  <a:cxn ang="0">
                    <a:pos x="7" y="4"/>
                  </a:cxn>
                  <a:cxn ang="0">
                    <a:pos x="7" y="3"/>
                  </a:cxn>
                </a:cxnLst>
                <a:rect l="0" t="0" r="r" b="b"/>
                <a:pathLst>
                  <a:path w="7" h="4">
                    <a:moveTo>
                      <a:pt x="7" y="3"/>
                    </a:moveTo>
                    <a:cubicBezTo>
                      <a:pt x="7" y="3"/>
                      <a:pt x="6" y="3"/>
                      <a:pt x="5" y="2"/>
                    </a:cubicBezTo>
                    <a:cubicBezTo>
                      <a:pt x="4" y="0"/>
                      <a:pt x="2" y="2"/>
                      <a:pt x="0" y="4"/>
                    </a:cubicBezTo>
                    <a:cubicBezTo>
                      <a:pt x="3" y="4"/>
                      <a:pt x="5" y="4"/>
                      <a:pt x="7" y="4"/>
                    </a:cubicBezTo>
                    <a:cubicBezTo>
                      <a:pt x="7" y="4"/>
                      <a:pt x="7" y="4"/>
                      <a:pt x="7" y="4"/>
                    </a:cubicBezTo>
                    <a:cubicBezTo>
                      <a:pt x="7" y="4"/>
                      <a:pt x="7" y="4"/>
                      <a:pt x="7" y="3"/>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799" name="Freeform 775"/>
              <p:cNvSpPr>
                <a:spLocks/>
              </p:cNvSpPr>
              <p:nvPr/>
            </p:nvSpPr>
            <p:spPr bwMode="auto">
              <a:xfrm>
                <a:off x="4727" y="1783"/>
                <a:ext cx="23" cy="36"/>
              </a:xfrm>
              <a:custGeom>
                <a:avLst/>
                <a:gdLst/>
                <a:ahLst/>
                <a:cxnLst>
                  <a:cxn ang="0">
                    <a:pos x="3" y="0"/>
                  </a:cxn>
                  <a:cxn ang="0">
                    <a:pos x="2" y="4"/>
                  </a:cxn>
                  <a:cxn ang="0">
                    <a:pos x="3" y="5"/>
                  </a:cxn>
                  <a:cxn ang="0">
                    <a:pos x="3" y="6"/>
                  </a:cxn>
                  <a:cxn ang="0">
                    <a:pos x="1" y="9"/>
                  </a:cxn>
                  <a:cxn ang="0">
                    <a:pos x="4" y="8"/>
                  </a:cxn>
                  <a:cxn ang="0">
                    <a:pos x="4" y="7"/>
                  </a:cxn>
                  <a:cxn ang="0">
                    <a:pos x="5" y="7"/>
                  </a:cxn>
                  <a:cxn ang="0">
                    <a:pos x="3" y="0"/>
                  </a:cxn>
                </a:cxnLst>
                <a:rect l="0" t="0" r="r" b="b"/>
                <a:pathLst>
                  <a:path w="7" h="10">
                    <a:moveTo>
                      <a:pt x="3" y="0"/>
                    </a:moveTo>
                    <a:cubicBezTo>
                      <a:pt x="2" y="1"/>
                      <a:pt x="0" y="3"/>
                      <a:pt x="2" y="4"/>
                    </a:cubicBezTo>
                    <a:cubicBezTo>
                      <a:pt x="3" y="4"/>
                      <a:pt x="3" y="5"/>
                      <a:pt x="3" y="5"/>
                    </a:cubicBezTo>
                    <a:cubicBezTo>
                      <a:pt x="3" y="5"/>
                      <a:pt x="3" y="6"/>
                      <a:pt x="3" y="6"/>
                    </a:cubicBezTo>
                    <a:cubicBezTo>
                      <a:pt x="3" y="7"/>
                      <a:pt x="1" y="8"/>
                      <a:pt x="1" y="9"/>
                    </a:cubicBezTo>
                    <a:cubicBezTo>
                      <a:pt x="2" y="10"/>
                      <a:pt x="3" y="9"/>
                      <a:pt x="4" y="8"/>
                    </a:cubicBezTo>
                    <a:cubicBezTo>
                      <a:pt x="4" y="8"/>
                      <a:pt x="4" y="7"/>
                      <a:pt x="4" y="7"/>
                    </a:cubicBezTo>
                    <a:cubicBezTo>
                      <a:pt x="5" y="7"/>
                      <a:pt x="5" y="7"/>
                      <a:pt x="5" y="7"/>
                    </a:cubicBezTo>
                    <a:cubicBezTo>
                      <a:pt x="7" y="4"/>
                      <a:pt x="5" y="1"/>
                      <a:pt x="3"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800" name="Freeform 776"/>
              <p:cNvSpPr>
                <a:spLocks/>
              </p:cNvSpPr>
              <p:nvPr/>
            </p:nvSpPr>
            <p:spPr bwMode="auto">
              <a:xfrm>
                <a:off x="4718" y="1797"/>
                <a:ext cx="14" cy="14"/>
              </a:xfrm>
              <a:custGeom>
                <a:avLst/>
                <a:gdLst/>
                <a:ahLst/>
                <a:cxnLst>
                  <a:cxn ang="0">
                    <a:pos x="4" y="2"/>
                  </a:cxn>
                  <a:cxn ang="0">
                    <a:pos x="2" y="1"/>
                  </a:cxn>
                  <a:cxn ang="0">
                    <a:pos x="0" y="3"/>
                  </a:cxn>
                  <a:cxn ang="0">
                    <a:pos x="1" y="4"/>
                  </a:cxn>
                  <a:cxn ang="0">
                    <a:pos x="4" y="2"/>
                  </a:cxn>
                </a:cxnLst>
                <a:rect l="0" t="0" r="r" b="b"/>
                <a:pathLst>
                  <a:path w="4" h="4">
                    <a:moveTo>
                      <a:pt x="4" y="2"/>
                    </a:moveTo>
                    <a:cubicBezTo>
                      <a:pt x="4" y="1"/>
                      <a:pt x="3" y="0"/>
                      <a:pt x="2" y="1"/>
                    </a:cubicBezTo>
                    <a:cubicBezTo>
                      <a:pt x="2" y="1"/>
                      <a:pt x="1" y="2"/>
                      <a:pt x="0" y="3"/>
                    </a:cubicBezTo>
                    <a:cubicBezTo>
                      <a:pt x="0" y="3"/>
                      <a:pt x="1" y="3"/>
                      <a:pt x="1" y="4"/>
                    </a:cubicBezTo>
                    <a:cubicBezTo>
                      <a:pt x="2" y="4"/>
                      <a:pt x="4" y="3"/>
                      <a:pt x="4" y="2"/>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801" name="Freeform 777"/>
              <p:cNvSpPr>
                <a:spLocks/>
              </p:cNvSpPr>
              <p:nvPr/>
            </p:nvSpPr>
            <p:spPr bwMode="auto">
              <a:xfrm>
                <a:off x="4695" y="1806"/>
                <a:ext cx="32" cy="27"/>
              </a:xfrm>
              <a:custGeom>
                <a:avLst/>
                <a:gdLst/>
                <a:ahLst/>
                <a:cxnLst>
                  <a:cxn ang="0">
                    <a:pos x="6" y="0"/>
                  </a:cxn>
                  <a:cxn ang="0">
                    <a:pos x="9" y="3"/>
                  </a:cxn>
                  <a:cxn ang="0">
                    <a:pos x="3" y="7"/>
                  </a:cxn>
                  <a:cxn ang="0">
                    <a:pos x="2" y="5"/>
                  </a:cxn>
                  <a:cxn ang="0">
                    <a:pos x="0" y="4"/>
                  </a:cxn>
                  <a:cxn ang="0">
                    <a:pos x="0" y="3"/>
                  </a:cxn>
                  <a:cxn ang="0">
                    <a:pos x="5" y="0"/>
                  </a:cxn>
                  <a:cxn ang="0">
                    <a:pos x="6" y="0"/>
                  </a:cxn>
                </a:cxnLst>
                <a:rect l="0" t="0" r="r" b="b"/>
                <a:pathLst>
                  <a:path w="9" h="7">
                    <a:moveTo>
                      <a:pt x="6" y="0"/>
                    </a:moveTo>
                    <a:cubicBezTo>
                      <a:pt x="6" y="1"/>
                      <a:pt x="9" y="2"/>
                      <a:pt x="9" y="3"/>
                    </a:cubicBezTo>
                    <a:cubicBezTo>
                      <a:pt x="8" y="4"/>
                      <a:pt x="5" y="6"/>
                      <a:pt x="3" y="7"/>
                    </a:cubicBezTo>
                    <a:cubicBezTo>
                      <a:pt x="3" y="6"/>
                      <a:pt x="2" y="5"/>
                      <a:pt x="2" y="5"/>
                    </a:cubicBezTo>
                    <a:cubicBezTo>
                      <a:pt x="1" y="4"/>
                      <a:pt x="0" y="5"/>
                      <a:pt x="0" y="4"/>
                    </a:cubicBezTo>
                    <a:cubicBezTo>
                      <a:pt x="0" y="4"/>
                      <a:pt x="0" y="3"/>
                      <a:pt x="0" y="3"/>
                    </a:cubicBezTo>
                    <a:cubicBezTo>
                      <a:pt x="2" y="3"/>
                      <a:pt x="3" y="1"/>
                      <a:pt x="5" y="0"/>
                    </a:cubicBezTo>
                    <a:cubicBezTo>
                      <a:pt x="5" y="0"/>
                      <a:pt x="5" y="0"/>
                      <a:pt x="6"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802" name="Freeform 778"/>
              <p:cNvSpPr>
                <a:spLocks/>
              </p:cNvSpPr>
              <p:nvPr/>
            </p:nvSpPr>
            <p:spPr bwMode="auto">
              <a:xfrm>
                <a:off x="4736" y="1455"/>
                <a:ext cx="60" cy="64"/>
              </a:xfrm>
              <a:custGeom>
                <a:avLst/>
                <a:gdLst/>
                <a:ahLst/>
                <a:cxnLst>
                  <a:cxn ang="0">
                    <a:pos x="9" y="0"/>
                  </a:cxn>
                  <a:cxn ang="0">
                    <a:pos x="13" y="11"/>
                  </a:cxn>
                  <a:cxn ang="0">
                    <a:pos x="3" y="15"/>
                  </a:cxn>
                  <a:cxn ang="0">
                    <a:pos x="2" y="16"/>
                  </a:cxn>
                  <a:cxn ang="0">
                    <a:pos x="10" y="16"/>
                  </a:cxn>
                  <a:cxn ang="0">
                    <a:pos x="15" y="3"/>
                  </a:cxn>
                  <a:cxn ang="0">
                    <a:pos x="9" y="0"/>
                  </a:cxn>
                  <a:cxn ang="0">
                    <a:pos x="10" y="0"/>
                  </a:cxn>
                  <a:cxn ang="0">
                    <a:pos x="9" y="0"/>
                  </a:cxn>
                </a:cxnLst>
                <a:rect l="0" t="0" r="r" b="b"/>
                <a:pathLst>
                  <a:path w="17" h="18">
                    <a:moveTo>
                      <a:pt x="9" y="0"/>
                    </a:moveTo>
                    <a:cubicBezTo>
                      <a:pt x="9" y="0"/>
                      <a:pt x="16" y="7"/>
                      <a:pt x="13" y="11"/>
                    </a:cubicBezTo>
                    <a:cubicBezTo>
                      <a:pt x="13" y="11"/>
                      <a:pt x="9" y="17"/>
                      <a:pt x="3" y="15"/>
                    </a:cubicBezTo>
                    <a:cubicBezTo>
                      <a:pt x="3" y="15"/>
                      <a:pt x="3" y="18"/>
                      <a:pt x="2" y="16"/>
                    </a:cubicBezTo>
                    <a:cubicBezTo>
                      <a:pt x="0" y="16"/>
                      <a:pt x="13" y="15"/>
                      <a:pt x="10" y="16"/>
                    </a:cubicBezTo>
                    <a:cubicBezTo>
                      <a:pt x="15" y="14"/>
                      <a:pt x="17" y="7"/>
                      <a:pt x="15" y="3"/>
                    </a:cubicBezTo>
                    <a:cubicBezTo>
                      <a:pt x="14" y="2"/>
                      <a:pt x="11" y="1"/>
                      <a:pt x="9" y="0"/>
                    </a:cubicBezTo>
                    <a:cubicBezTo>
                      <a:pt x="9" y="0"/>
                      <a:pt x="10" y="0"/>
                      <a:pt x="10" y="0"/>
                    </a:cubicBezTo>
                    <a:cubicBezTo>
                      <a:pt x="10" y="0"/>
                      <a:pt x="9" y="0"/>
                      <a:pt x="9" y="0"/>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803" name="Freeform 779"/>
              <p:cNvSpPr>
                <a:spLocks/>
              </p:cNvSpPr>
              <p:nvPr/>
            </p:nvSpPr>
            <p:spPr bwMode="auto">
              <a:xfrm>
                <a:off x="4612" y="1779"/>
                <a:ext cx="37" cy="55"/>
              </a:xfrm>
              <a:custGeom>
                <a:avLst/>
                <a:gdLst/>
                <a:ahLst/>
                <a:cxnLst>
                  <a:cxn ang="0">
                    <a:pos x="3" y="1"/>
                  </a:cxn>
                  <a:cxn ang="0">
                    <a:pos x="1" y="0"/>
                  </a:cxn>
                  <a:cxn ang="0">
                    <a:pos x="0" y="3"/>
                  </a:cxn>
                  <a:cxn ang="0">
                    <a:pos x="0" y="3"/>
                  </a:cxn>
                  <a:cxn ang="0">
                    <a:pos x="2" y="7"/>
                  </a:cxn>
                  <a:cxn ang="0">
                    <a:pos x="3" y="11"/>
                  </a:cxn>
                  <a:cxn ang="0">
                    <a:pos x="4" y="12"/>
                  </a:cxn>
                  <a:cxn ang="0">
                    <a:pos x="5" y="12"/>
                  </a:cxn>
                  <a:cxn ang="0">
                    <a:pos x="6" y="15"/>
                  </a:cxn>
                  <a:cxn ang="0">
                    <a:pos x="8" y="14"/>
                  </a:cxn>
                  <a:cxn ang="0">
                    <a:pos x="8" y="14"/>
                  </a:cxn>
                  <a:cxn ang="0">
                    <a:pos x="8" y="13"/>
                  </a:cxn>
                  <a:cxn ang="0">
                    <a:pos x="8" y="12"/>
                  </a:cxn>
                  <a:cxn ang="0">
                    <a:pos x="6" y="12"/>
                  </a:cxn>
                  <a:cxn ang="0">
                    <a:pos x="5" y="7"/>
                  </a:cxn>
                  <a:cxn ang="0">
                    <a:pos x="5" y="6"/>
                  </a:cxn>
                  <a:cxn ang="0">
                    <a:pos x="4" y="2"/>
                  </a:cxn>
                  <a:cxn ang="0">
                    <a:pos x="3" y="1"/>
                  </a:cxn>
                </a:cxnLst>
                <a:rect l="0" t="0" r="r" b="b"/>
                <a:pathLst>
                  <a:path w="9" h="15">
                    <a:moveTo>
                      <a:pt x="3" y="1"/>
                    </a:moveTo>
                    <a:cubicBezTo>
                      <a:pt x="3" y="0"/>
                      <a:pt x="2" y="0"/>
                      <a:pt x="1" y="0"/>
                    </a:cubicBezTo>
                    <a:cubicBezTo>
                      <a:pt x="0" y="1"/>
                      <a:pt x="0" y="2"/>
                      <a:pt x="0" y="3"/>
                    </a:cubicBezTo>
                    <a:cubicBezTo>
                      <a:pt x="0" y="3"/>
                      <a:pt x="0" y="3"/>
                      <a:pt x="0" y="3"/>
                    </a:cubicBezTo>
                    <a:cubicBezTo>
                      <a:pt x="0" y="5"/>
                      <a:pt x="2" y="6"/>
                      <a:pt x="2" y="7"/>
                    </a:cubicBezTo>
                    <a:cubicBezTo>
                      <a:pt x="3" y="8"/>
                      <a:pt x="3" y="10"/>
                      <a:pt x="3" y="11"/>
                    </a:cubicBezTo>
                    <a:cubicBezTo>
                      <a:pt x="3" y="12"/>
                      <a:pt x="3" y="11"/>
                      <a:pt x="4" y="12"/>
                    </a:cubicBezTo>
                    <a:cubicBezTo>
                      <a:pt x="4" y="12"/>
                      <a:pt x="4" y="12"/>
                      <a:pt x="5" y="12"/>
                    </a:cubicBezTo>
                    <a:cubicBezTo>
                      <a:pt x="4" y="13"/>
                      <a:pt x="5" y="14"/>
                      <a:pt x="6" y="15"/>
                    </a:cubicBezTo>
                    <a:cubicBezTo>
                      <a:pt x="7" y="15"/>
                      <a:pt x="7" y="15"/>
                      <a:pt x="8" y="14"/>
                    </a:cubicBezTo>
                    <a:cubicBezTo>
                      <a:pt x="8" y="14"/>
                      <a:pt x="8" y="14"/>
                      <a:pt x="8" y="14"/>
                    </a:cubicBezTo>
                    <a:cubicBezTo>
                      <a:pt x="9" y="13"/>
                      <a:pt x="8" y="13"/>
                      <a:pt x="8" y="13"/>
                    </a:cubicBezTo>
                    <a:cubicBezTo>
                      <a:pt x="8" y="12"/>
                      <a:pt x="8" y="13"/>
                      <a:pt x="8" y="12"/>
                    </a:cubicBezTo>
                    <a:cubicBezTo>
                      <a:pt x="8" y="11"/>
                      <a:pt x="7" y="11"/>
                      <a:pt x="6" y="12"/>
                    </a:cubicBezTo>
                    <a:cubicBezTo>
                      <a:pt x="7" y="9"/>
                      <a:pt x="7" y="8"/>
                      <a:pt x="5" y="7"/>
                    </a:cubicBezTo>
                    <a:cubicBezTo>
                      <a:pt x="5" y="7"/>
                      <a:pt x="5" y="6"/>
                      <a:pt x="5" y="6"/>
                    </a:cubicBezTo>
                    <a:cubicBezTo>
                      <a:pt x="5" y="4"/>
                      <a:pt x="4" y="3"/>
                      <a:pt x="4" y="2"/>
                    </a:cubicBezTo>
                    <a:cubicBezTo>
                      <a:pt x="3" y="2"/>
                      <a:pt x="3" y="1"/>
                      <a:pt x="3" y="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04" name="Freeform 780"/>
              <p:cNvSpPr>
                <a:spLocks/>
              </p:cNvSpPr>
              <p:nvPr/>
            </p:nvSpPr>
            <p:spPr bwMode="auto">
              <a:xfrm>
                <a:off x="4598" y="1792"/>
                <a:ext cx="37" cy="55"/>
              </a:xfrm>
              <a:custGeom>
                <a:avLst/>
                <a:gdLst/>
                <a:ahLst/>
                <a:cxnLst>
                  <a:cxn ang="0">
                    <a:pos x="4" y="1"/>
                  </a:cxn>
                  <a:cxn ang="0">
                    <a:pos x="3" y="0"/>
                  </a:cxn>
                  <a:cxn ang="0">
                    <a:pos x="0" y="2"/>
                  </a:cxn>
                  <a:cxn ang="0">
                    <a:pos x="3" y="7"/>
                  </a:cxn>
                  <a:cxn ang="0">
                    <a:pos x="3" y="12"/>
                  </a:cxn>
                  <a:cxn ang="0">
                    <a:pos x="5" y="12"/>
                  </a:cxn>
                  <a:cxn ang="0">
                    <a:pos x="4" y="14"/>
                  </a:cxn>
                  <a:cxn ang="0">
                    <a:pos x="6" y="15"/>
                  </a:cxn>
                  <a:cxn ang="0">
                    <a:pos x="9" y="14"/>
                  </a:cxn>
                  <a:cxn ang="0">
                    <a:pos x="9" y="12"/>
                  </a:cxn>
                  <a:cxn ang="0">
                    <a:pos x="7" y="11"/>
                  </a:cxn>
                  <a:cxn ang="0">
                    <a:pos x="7" y="7"/>
                  </a:cxn>
                  <a:cxn ang="0">
                    <a:pos x="5" y="7"/>
                  </a:cxn>
                  <a:cxn ang="0">
                    <a:pos x="6" y="5"/>
                  </a:cxn>
                  <a:cxn ang="0">
                    <a:pos x="4" y="1"/>
                  </a:cxn>
                </a:cxnLst>
                <a:rect l="0" t="0" r="r" b="b"/>
                <a:pathLst>
                  <a:path w="10" h="15">
                    <a:moveTo>
                      <a:pt x="4" y="1"/>
                    </a:moveTo>
                    <a:cubicBezTo>
                      <a:pt x="3" y="1"/>
                      <a:pt x="3" y="1"/>
                      <a:pt x="3" y="0"/>
                    </a:cubicBezTo>
                    <a:cubicBezTo>
                      <a:pt x="2" y="0"/>
                      <a:pt x="0" y="1"/>
                      <a:pt x="0" y="2"/>
                    </a:cubicBezTo>
                    <a:cubicBezTo>
                      <a:pt x="0" y="4"/>
                      <a:pt x="0" y="8"/>
                      <a:pt x="3" y="7"/>
                    </a:cubicBezTo>
                    <a:cubicBezTo>
                      <a:pt x="2" y="9"/>
                      <a:pt x="2" y="10"/>
                      <a:pt x="3" y="12"/>
                    </a:cubicBezTo>
                    <a:cubicBezTo>
                      <a:pt x="4" y="12"/>
                      <a:pt x="4" y="12"/>
                      <a:pt x="5" y="12"/>
                    </a:cubicBezTo>
                    <a:cubicBezTo>
                      <a:pt x="4" y="12"/>
                      <a:pt x="4" y="13"/>
                      <a:pt x="4" y="14"/>
                    </a:cubicBezTo>
                    <a:cubicBezTo>
                      <a:pt x="5" y="14"/>
                      <a:pt x="5" y="15"/>
                      <a:pt x="6" y="15"/>
                    </a:cubicBezTo>
                    <a:cubicBezTo>
                      <a:pt x="7" y="15"/>
                      <a:pt x="8" y="14"/>
                      <a:pt x="9" y="14"/>
                    </a:cubicBezTo>
                    <a:cubicBezTo>
                      <a:pt x="10" y="13"/>
                      <a:pt x="10" y="13"/>
                      <a:pt x="9" y="12"/>
                    </a:cubicBezTo>
                    <a:cubicBezTo>
                      <a:pt x="9" y="11"/>
                      <a:pt x="8" y="11"/>
                      <a:pt x="7" y="11"/>
                    </a:cubicBezTo>
                    <a:cubicBezTo>
                      <a:pt x="8" y="10"/>
                      <a:pt x="7" y="8"/>
                      <a:pt x="7" y="7"/>
                    </a:cubicBezTo>
                    <a:cubicBezTo>
                      <a:pt x="7" y="6"/>
                      <a:pt x="6" y="6"/>
                      <a:pt x="5" y="7"/>
                    </a:cubicBezTo>
                    <a:cubicBezTo>
                      <a:pt x="5" y="6"/>
                      <a:pt x="6" y="6"/>
                      <a:pt x="6" y="5"/>
                    </a:cubicBezTo>
                    <a:cubicBezTo>
                      <a:pt x="6" y="4"/>
                      <a:pt x="5" y="3"/>
                      <a:pt x="4" y="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05" name="Freeform 781"/>
              <p:cNvSpPr>
                <a:spLocks/>
              </p:cNvSpPr>
              <p:nvPr/>
            </p:nvSpPr>
            <p:spPr bwMode="auto">
              <a:xfrm>
                <a:off x="4630" y="1760"/>
                <a:ext cx="32" cy="68"/>
              </a:xfrm>
              <a:custGeom>
                <a:avLst/>
                <a:gdLst/>
                <a:ahLst/>
                <a:cxnLst>
                  <a:cxn ang="0">
                    <a:pos x="7" y="1"/>
                  </a:cxn>
                  <a:cxn ang="0">
                    <a:pos x="1" y="1"/>
                  </a:cxn>
                  <a:cxn ang="0">
                    <a:pos x="0" y="5"/>
                  </a:cxn>
                  <a:cxn ang="0">
                    <a:pos x="1" y="8"/>
                  </a:cxn>
                  <a:cxn ang="0">
                    <a:pos x="3" y="9"/>
                  </a:cxn>
                  <a:cxn ang="0">
                    <a:pos x="2" y="13"/>
                  </a:cxn>
                  <a:cxn ang="0">
                    <a:pos x="4" y="14"/>
                  </a:cxn>
                  <a:cxn ang="0">
                    <a:pos x="4" y="18"/>
                  </a:cxn>
                  <a:cxn ang="0">
                    <a:pos x="4" y="18"/>
                  </a:cxn>
                  <a:cxn ang="0">
                    <a:pos x="4" y="19"/>
                  </a:cxn>
                  <a:cxn ang="0">
                    <a:pos x="6" y="18"/>
                  </a:cxn>
                  <a:cxn ang="0">
                    <a:pos x="6" y="15"/>
                  </a:cxn>
                  <a:cxn ang="0">
                    <a:pos x="7" y="14"/>
                  </a:cxn>
                  <a:cxn ang="0">
                    <a:pos x="6" y="9"/>
                  </a:cxn>
                  <a:cxn ang="0">
                    <a:pos x="4" y="9"/>
                  </a:cxn>
                  <a:cxn ang="0">
                    <a:pos x="8" y="5"/>
                  </a:cxn>
                  <a:cxn ang="0">
                    <a:pos x="7" y="2"/>
                  </a:cxn>
                  <a:cxn ang="0">
                    <a:pos x="7" y="1"/>
                  </a:cxn>
                  <a:cxn ang="0">
                    <a:pos x="7" y="1"/>
                  </a:cxn>
                </a:cxnLst>
                <a:rect l="0" t="0" r="r" b="b"/>
                <a:pathLst>
                  <a:path w="8" h="19">
                    <a:moveTo>
                      <a:pt x="7" y="1"/>
                    </a:moveTo>
                    <a:cubicBezTo>
                      <a:pt x="5" y="0"/>
                      <a:pt x="3" y="0"/>
                      <a:pt x="1" y="1"/>
                    </a:cubicBezTo>
                    <a:cubicBezTo>
                      <a:pt x="0" y="2"/>
                      <a:pt x="0" y="4"/>
                      <a:pt x="0" y="5"/>
                    </a:cubicBezTo>
                    <a:cubicBezTo>
                      <a:pt x="0" y="6"/>
                      <a:pt x="0" y="7"/>
                      <a:pt x="1" y="8"/>
                    </a:cubicBezTo>
                    <a:cubicBezTo>
                      <a:pt x="1" y="9"/>
                      <a:pt x="2" y="9"/>
                      <a:pt x="3" y="9"/>
                    </a:cubicBezTo>
                    <a:cubicBezTo>
                      <a:pt x="1" y="10"/>
                      <a:pt x="2" y="12"/>
                      <a:pt x="2" y="13"/>
                    </a:cubicBezTo>
                    <a:cubicBezTo>
                      <a:pt x="2" y="14"/>
                      <a:pt x="3" y="14"/>
                      <a:pt x="4" y="14"/>
                    </a:cubicBezTo>
                    <a:cubicBezTo>
                      <a:pt x="3" y="15"/>
                      <a:pt x="3" y="17"/>
                      <a:pt x="4" y="18"/>
                    </a:cubicBezTo>
                    <a:cubicBezTo>
                      <a:pt x="4" y="18"/>
                      <a:pt x="4" y="18"/>
                      <a:pt x="4" y="18"/>
                    </a:cubicBezTo>
                    <a:cubicBezTo>
                      <a:pt x="4" y="18"/>
                      <a:pt x="4" y="18"/>
                      <a:pt x="4" y="19"/>
                    </a:cubicBezTo>
                    <a:cubicBezTo>
                      <a:pt x="5" y="19"/>
                      <a:pt x="6" y="19"/>
                      <a:pt x="6" y="18"/>
                    </a:cubicBezTo>
                    <a:cubicBezTo>
                      <a:pt x="7" y="17"/>
                      <a:pt x="6" y="16"/>
                      <a:pt x="6" y="15"/>
                    </a:cubicBezTo>
                    <a:cubicBezTo>
                      <a:pt x="6" y="14"/>
                      <a:pt x="7" y="14"/>
                      <a:pt x="7" y="14"/>
                    </a:cubicBezTo>
                    <a:cubicBezTo>
                      <a:pt x="6" y="12"/>
                      <a:pt x="6" y="11"/>
                      <a:pt x="6" y="9"/>
                    </a:cubicBezTo>
                    <a:cubicBezTo>
                      <a:pt x="6" y="9"/>
                      <a:pt x="5" y="9"/>
                      <a:pt x="4" y="9"/>
                    </a:cubicBezTo>
                    <a:cubicBezTo>
                      <a:pt x="6" y="8"/>
                      <a:pt x="7" y="6"/>
                      <a:pt x="8" y="5"/>
                    </a:cubicBezTo>
                    <a:cubicBezTo>
                      <a:pt x="8" y="4"/>
                      <a:pt x="8" y="3"/>
                      <a:pt x="7" y="2"/>
                    </a:cubicBezTo>
                    <a:cubicBezTo>
                      <a:pt x="7" y="2"/>
                      <a:pt x="7" y="2"/>
                      <a:pt x="7" y="1"/>
                    </a:cubicBezTo>
                    <a:cubicBezTo>
                      <a:pt x="7" y="1"/>
                      <a:pt x="7" y="1"/>
                      <a:pt x="7" y="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06" name="Freeform 782"/>
              <p:cNvSpPr>
                <a:spLocks/>
              </p:cNvSpPr>
              <p:nvPr/>
            </p:nvSpPr>
            <p:spPr bwMode="auto">
              <a:xfrm>
                <a:off x="4653" y="1802"/>
                <a:ext cx="32" cy="36"/>
              </a:xfrm>
              <a:custGeom>
                <a:avLst/>
                <a:gdLst/>
                <a:ahLst/>
                <a:cxnLst>
                  <a:cxn ang="0">
                    <a:pos x="3" y="10"/>
                  </a:cxn>
                  <a:cxn ang="0">
                    <a:pos x="1" y="4"/>
                  </a:cxn>
                  <a:cxn ang="0">
                    <a:pos x="9" y="1"/>
                  </a:cxn>
                  <a:cxn ang="0">
                    <a:pos x="2" y="5"/>
                  </a:cxn>
                  <a:cxn ang="0">
                    <a:pos x="3" y="10"/>
                  </a:cxn>
                </a:cxnLst>
                <a:rect l="0" t="0" r="r" b="b"/>
                <a:pathLst>
                  <a:path w="9" h="10">
                    <a:moveTo>
                      <a:pt x="3" y="10"/>
                    </a:moveTo>
                    <a:cubicBezTo>
                      <a:pt x="1" y="9"/>
                      <a:pt x="0" y="5"/>
                      <a:pt x="1" y="4"/>
                    </a:cubicBezTo>
                    <a:cubicBezTo>
                      <a:pt x="2" y="2"/>
                      <a:pt x="7" y="0"/>
                      <a:pt x="9" y="1"/>
                    </a:cubicBezTo>
                    <a:cubicBezTo>
                      <a:pt x="9" y="1"/>
                      <a:pt x="2" y="2"/>
                      <a:pt x="2" y="5"/>
                    </a:cubicBezTo>
                    <a:cubicBezTo>
                      <a:pt x="2" y="5"/>
                      <a:pt x="3" y="10"/>
                      <a:pt x="3" y="1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07" name="Freeform 783"/>
              <p:cNvSpPr>
                <a:spLocks/>
              </p:cNvSpPr>
              <p:nvPr/>
            </p:nvSpPr>
            <p:spPr bwMode="auto">
              <a:xfrm>
                <a:off x="4649" y="1829"/>
                <a:ext cx="23" cy="14"/>
              </a:xfrm>
              <a:custGeom>
                <a:avLst/>
                <a:gdLst/>
                <a:ahLst/>
                <a:cxnLst>
                  <a:cxn ang="0">
                    <a:pos x="2" y="0"/>
                  </a:cxn>
                  <a:cxn ang="0">
                    <a:pos x="0" y="0"/>
                  </a:cxn>
                  <a:cxn ang="0">
                    <a:pos x="4" y="4"/>
                  </a:cxn>
                  <a:cxn ang="0">
                    <a:pos x="6" y="3"/>
                  </a:cxn>
                  <a:cxn ang="0">
                    <a:pos x="2" y="0"/>
                  </a:cxn>
                  <a:cxn ang="0">
                    <a:pos x="2" y="0"/>
                  </a:cxn>
                </a:cxnLst>
                <a:rect l="0" t="0" r="r" b="b"/>
                <a:pathLst>
                  <a:path w="6" h="4">
                    <a:moveTo>
                      <a:pt x="2" y="0"/>
                    </a:moveTo>
                    <a:cubicBezTo>
                      <a:pt x="1" y="0"/>
                      <a:pt x="1" y="0"/>
                      <a:pt x="0" y="0"/>
                    </a:cubicBezTo>
                    <a:cubicBezTo>
                      <a:pt x="0" y="2"/>
                      <a:pt x="2" y="3"/>
                      <a:pt x="4" y="4"/>
                    </a:cubicBezTo>
                    <a:cubicBezTo>
                      <a:pt x="4" y="4"/>
                      <a:pt x="5" y="3"/>
                      <a:pt x="6" y="3"/>
                    </a:cubicBezTo>
                    <a:cubicBezTo>
                      <a:pt x="4" y="3"/>
                      <a:pt x="3" y="1"/>
                      <a:pt x="2" y="0"/>
                    </a:cubicBezTo>
                    <a:cubicBezTo>
                      <a:pt x="2" y="0"/>
                      <a:pt x="2" y="0"/>
                      <a:pt x="2" y="0"/>
                    </a:cubicBezTo>
                    <a:close/>
                  </a:path>
                </a:pathLst>
              </a:custGeom>
              <a:solidFill>
                <a:srgbClr val="FFFFFF"/>
              </a:solidFill>
              <a:ln w="9525">
                <a:noFill/>
                <a:round/>
                <a:headEnd/>
                <a:tailEnd/>
              </a:ln>
            </p:spPr>
            <p:txBody>
              <a:bodyPr/>
              <a:lstStyle/>
              <a:p>
                <a:pPr>
                  <a:defRPr/>
                </a:pPr>
                <a:endParaRPr lang="es-MX">
                  <a:latin typeface="Arial" charset="0"/>
                  <a:cs typeface="Arial" charset="0"/>
                </a:endParaRPr>
              </a:p>
            </p:txBody>
          </p:sp>
          <p:sp>
            <p:nvSpPr>
              <p:cNvPr id="1808" name="Freeform 784"/>
              <p:cNvSpPr>
                <a:spLocks/>
              </p:cNvSpPr>
              <p:nvPr/>
            </p:nvSpPr>
            <p:spPr bwMode="auto">
              <a:xfrm>
                <a:off x="4649" y="1829"/>
                <a:ext cx="23" cy="14"/>
              </a:xfrm>
              <a:custGeom>
                <a:avLst/>
                <a:gdLst/>
                <a:ahLst/>
                <a:cxnLst>
                  <a:cxn ang="0">
                    <a:pos x="2" y="0"/>
                  </a:cxn>
                  <a:cxn ang="0">
                    <a:pos x="0" y="0"/>
                  </a:cxn>
                  <a:cxn ang="0">
                    <a:pos x="4" y="4"/>
                  </a:cxn>
                  <a:cxn ang="0">
                    <a:pos x="6" y="3"/>
                  </a:cxn>
                  <a:cxn ang="0">
                    <a:pos x="2" y="0"/>
                  </a:cxn>
                  <a:cxn ang="0">
                    <a:pos x="2" y="0"/>
                  </a:cxn>
                </a:cxnLst>
                <a:rect l="0" t="0" r="r" b="b"/>
                <a:pathLst>
                  <a:path w="6" h="4">
                    <a:moveTo>
                      <a:pt x="2" y="0"/>
                    </a:moveTo>
                    <a:cubicBezTo>
                      <a:pt x="1" y="0"/>
                      <a:pt x="1" y="0"/>
                      <a:pt x="0" y="0"/>
                    </a:cubicBezTo>
                    <a:cubicBezTo>
                      <a:pt x="0" y="2"/>
                      <a:pt x="2" y="3"/>
                      <a:pt x="4" y="4"/>
                    </a:cubicBezTo>
                    <a:cubicBezTo>
                      <a:pt x="4" y="4"/>
                      <a:pt x="5" y="3"/>
                      <a:pt x="6" y="3"/>
                    </a:cubicBezTo>
                    <a:cubicBezTo>
                      <a:pt x="4" y="3"/>
                      <a:pt x="3" y="1"/>
                      <a:pt x="2" y="0"/>
                    </a:cubicBezTo>
                    <a:cubicBezTo>
                      <a:pt x="2" y="0"/>
                      <a:pt x="2" y="0"/>
                      <a:pt x="2"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809" name="Freeform 785"/>
              <p:cNvSpPr>
                <a:spLocks/>
              </p:cNvSpPr>
              <p:nvPr/>
            </p:nvSpPr>
            <p:spPr bwMode="auto">
              <a:xfrm>
                <a:off x="4635" y="1829"/>
                <a:ext cx="23" cy="18"/>
              </a:xfrm>
              <a:custGeom>
                <a:avLst/>
                <a:gdLst/>
                <a:ahLst/>
                <a:cxnLst>
                  <a:cxn ang="0">
                    <a:pos x="3" y="0"/>
                  </a:cxn>
                  <a:cxn ang="0">
                    <a:pos x="0" y="1"/>
                  </a:cxn>
                  <a:cxn ang="0">
                    <a:pos x="3" y="4"/>
                  </a:cxn>
                  <a:cxn ang="0">
                    <a:pos x="6" y="4"/>
                  </a:cxn>
                  <a:cxn ang="0">
                    <a:pos x="5" y="4"/>
                  </a:cxn>
                  <a:cxn ang="0">
                    <a:pos x="5" y="4"/>
                  </a:cxn>
                  <a:cxn ang="0">
                    <a:pos x="3" y="0"/>
                  </a:cxn>
                </a:cxnLst>
                <a:rect l="0" t="0" r="r" b="b"/>
                <a:pathLst>
                  <a:path w="6" h="5">
                    <a:moveTo>
                      <a:pt x="3" y="0"/>
                    </a:moveTo>
                    <a:cubicBezTo>
                      <a:pt x="3" y="1"/>
                      <a:pt x="1" y="1"/>
                      <a:pt x="0" y="1"/>
                    </a:cubicBezTo>
                    <a:cubicBezTo>
                      <a:pt x="0" y="3"/>
                      <a:pt x="2" y="3"/>
                      <a:pt x="3" y="4"/>
                    </a:cubicBezTo>
                    <a:cubicBezTo>
                      <a:pt x="4" y="5"/>
                      <a:pt x="5" y="5"/>
                      <a:pt x="6" y="4"/>
                    </a:cubicBezTo>
                    <a:cubicBezTo>
                      <a:pt x="6" y="4"/>
                      <a:pt x="6" y="4"/>
                      <a:pt x="5" y="4"/>
                    </a:cubicBezTo>
                    <a:cubicBezTo>
                      <a:pt x="5" y="4"/>
                      <a:pt x="5" y="4"/>
                      <a:pt x="5" y="4"/>
                    </a:cubicBezTo>
                    <a:cubicBezTo>
                      <a:pt x="3" y="3"/>
                      <a:pt x="3" y="2"/>
                      <a:pt x="3" y="0"/>
                    </a:cubicBezTo>
                    <a:close/>
                  </a:path>
                </a:pathLst>
              </a:custGeom>
              <a:solidFill>
                <a:srgbClr val="FFFFFF"/>
              </a:solidFill>
              <a:ln w="9525">
                <a:noFill/>
                <a:round/>
                <a:headEnd/>
                <a:tailEnd/>
              </a:ln>
            </p:spPr>
            <p:txBody>
              <a:bodyPr/>
              <a:lstStyle/>
              <a:p>
                <a:pPr>
                  <a:defRPr/>
                </a:pPr>
                <a:endParaRPr lang="es-MX">
                  <a:latin typeface="Arial" charset="0"/>
                  <a:cs typeface="Arial" charset="0"/>
                </a:endParaRPr>
              </a:p>
            </p:txBody>
          </p:sp>
          <p:sp>
            <p:nvSpPr>
              <p:cNvPr id="1810" name="Freeform 786"/>
              <p:cNvSpPr>
                <a:spLocks/>
              </p:cNvSpPr>
              <p:nvPr/>
            </p:nvSpPr>
            <p:spPr bwMode="auto">
              <a:xfrm>
                <a:off x="4635" y="1829"/>
                <a:ext cx="23" cy="18"/>
              </a:xfrm>
              <a:custGeom>
                <a:avLst/>
                <a:gdLst/>
                <a:ahLst/>
                <a:cxnLst>
                  <a:cxn ang="0">
                    <a:pos x="3" y="0"/>
                  </a:cxn>
                  <a:cxn ang="0">
                    <a:pos x="0" y="1"/>
                  </a:cxn>
                  <a:cxn ang="0">
                    <a:pos x="3" y="4"/>
                  </a:cxn>
                  <a:cxn ang="0">
                    <a:pos x="6" y="4"/>
                  </a:cxn>
                  <a:cxn ang="0">
                    <a:pos x="5" y="4"/>
                  </a:cxn>
                  <a:cxn ang="0">
                    <a:pos x="5" y="4"/>
                  </a:cxn>
                  <a:cxn ang="0">
                    <a:pos x="3" y="0"/>
                  </a:cxn>
                </a:cxnLst>
                <a:rect l="0" t="0" r="r" b="b"/>
                <a:pathLst>
                  <a:path w="6" h="5">
                    <a:moveTo>
                      <a:pt x="3" y="0"/>
                    </a:moveTo>
                    <a:cubicBezTo>
                      <a:pt x="3" y="1"/>
                      <a:pt x="1" y="1"/>
                      <a:pt x="0" y="1"/>
                    </a:cubicBezTo>
                    <a:cubicBezTo>
                      <a:pt x="0" y="3"/>
                      <a:pt x="2" y="3"/>
                      <a:pt x="3" y="4"/>
                    </a:cubicBezTo>
                    <a:cubicBezTo>
                      <a:pt x="4" y="5"/>
                      <a:pt x="5" y="5"/>
                      <a:pt x="6" y="4"/>
                    </a:cubicBezTo>
                    <a:cubicBezTo>
                      <a:pt x="6" y="4"/>
                      <a:pt x="6" y="4"/>
                      <a:pt x="5" y="4"/>
                    </a:cubicBezTo>
                    <a:cubicBezTo>
                      <a:pt x="5" y="4"/>
                      <a:pt x="5" y="4"/>
                      <a:pt x="5" y="4"/>
                    </a:cubicBezTo>
                    <a:cubicBezTo>
                      <a:pt x="3" y="3"/>
                      <a:pt x="3" y="2"/>
                      <a:pt x="3"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811" name="Freeform 787"/>
              <p:cNvSpPr>
                <a:spLocks/>
              </p:cNvSpPr>
              <p:nvPr/>
            </p:nvSpPr>
            <p:spPr bwMode="auto">
              <a:xfrm>
                <a:off x="4626" y="1843"/>
                <a:ext cx="23" cy="9"/>
              </a:xfrm>
              <a:custGeom>
                <a:avLst/>
                <a:gdLst/>
                <a:ahLst/>
                <a:cxnLst>
                  <a:cxn ang="0">
                    <a:pos x="3" y="0"/>
                  </a:cxn>
                  <a:cxn ang="0">
                    <a:pos x="0" y="1"/>
                  </a:cxn>
                  <a:cxn ang="0">
                    <a:pos x="1" y="2"/>
                  </a:cxn>
                  <a:cxn ang="0">
                    <a:pos x="7" y="1"/>
                  </a:cxn>
                  <a:cxn ang="0">
                    <a:pos x="3" y="0"/>
                  </a:cxn>
                </a:cxnLst>
                <a:rect l="0" t="0" r="r" b="b"/>
                <a:pathLst>
                  <a:path w="7" h="3">
                    <a:moveTo>
                      <a:pt x="3" y="0"/>
                    </a:moveTo>
                    <a:cubicBezTo>
                      <a:pt x="3" y="1"/>
                      <a:pt x="1" y="1"/>
                      <a:pt x="0" y="1"/>
                    </a:cubicBezTo>
                    <a:cubicBezTo>
                      <a:pt x="0" y="1"/>
                      <a:pt x="0" y="2"/>
                      <a:pt x="1" y="2"/>
                    </a:cubicBezTo>
                    <a:cubicBezTo>
                      <a:pt x="3" y="2"/>
                      <a:pt x="6" y="3"/>
                      <a:pt x="7" y="1"/>
                    </a:cubicBezTo>
                    <a:cubicBezTo>
                      <a:pt x="5" y="2"/>
                      <a:pt x="4" y="1"/>
                      <a:pt x="3" y="0"/>
                    </a:cubicBezTo>
                    <a:close/>
                  </a:path>
                </a:pathLst>
              </a:custGeom>
              <a:solidFill>
                <a:srgbClr val="FFFFFF"/>
              </a:solidFill>
              <a:ln w="9525">
                <a:noFill/>
                <a:round/>
                <a:headEnd/>
                <a:tailEnd/>
              </a:ln>
            </p:spPr>
            <p:txBody>
              <a:bodyPr/>
              <a:lstStyle/>
              <a:p>
                <a:pPr>
                  <a:defRPr/>
                </a:pPr>
                <a:endParaRPr lang="es-MX">
                  <a:latin typeface="Arial" charset="0"/>
                  <a:cs typeface="Arial" charset="0"/>
                </a:endParaRPr>
              </a:p>
            </p:txBody>
          </p:sp>
          <p:sp>
            <p:nvSpPr>
              <p:cNvPr id="1812" name="Freeform 788"/>
              <p:cNvSpPr>
                <a:spLocks/>
              </p:cNvSpPr>
              <p:nvPr/>
            </p:nvSpPr>
            <p:spPr bwMode="auto">
              <a:xfrm>
                <a:off x="4626" y="1843"/>
                <a:ext cx="23" cy="9"/>
              </a:xfrm>
              <a:custGeom>
                <a:avLst/>
                <a:gdLst/>
                <a:ahLst/>
                <a:cxnLst>
                  <a:cxn ang="0">
                    <a:pos x="3" y="0"/>
                  </a:cxn>
                  <a:cxn ang="0">
                    <a:pos x="0" y="1"/>
                  </a:cxn>
                  <a:cxn ang="0">
                    <a:pos x="1" y="2"/>
                  </a:cxn>
                  <a:cxn ang="0">
                    <a:pos x="7" y="1"/>
                  </a:cxn>
                  <a:cxn ang="0">
                    <a:pos x="3" y="0"/>
                  </a:cxn>
                </a:cxnLst>
                <a:rect l="0" t="0" r="r" b="b"/>
                <a:pathLst>
                  <a:path w="7" h="3">
                    <a:moveTo>
                      <a:pt x="3" y="0"/>
                    </a:moveTo>
                    <a:cubicBezTo>
                      <a:pt x="3" y="1"/>
                      <a:pt x="1" y="1"/>
                      <a:pt x="0" y="1"/>
                    </a:cubicBezTo>
                    <a:cubicBezTo>
                      <a:pt x="0" y="1"/>
                      <a:pt x="0" y="2"/>
                      <a:pt x="1" y="2"/>
                    </a:cubicBezTo>
                    <a:cubicBezTo>
                      <a:pt x="3" y="2"/>
                      <a:pt x="6" y="3"/>
                      <a:pt x="7" y="1"/>
                    </a:cubicBezTo>
                    <a:cubicBezTo>
                      <a:pt x="5" y="2"/>
                      <a:pt x="4" y="1"/>
                      <a:pt x="3" y="0"/>
                    </a:cubicBezTo>
                    <a:close/>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813" name="Freeform 789"/>
              <p:cNvSpPr>
                <a:spLocks/>
              </p:cNvSpPr>
              <p:nvPr/>
            </p:nvSpPr>
            <p:spPr bwMode="auto">
              <a:xfrm>
                <a:off x="4653" y="1770"/>
                <a:ext cx="28" cy="46"/>
              </a:xfrm>
              <a:custGeom>
                <a:avLst/>
                <a:gdLst/>
                <a:ahLst/>
                <a:cxnLst>
                  <a:cxn ang="0">
                    <a:pos x="6" y="10"/>
                  </a:cxn>
                  <a:cxn ang="0">
                    <a:pos x="6" y="10"/>
                  </a:cxn>
                  <a:cxn ang="0">
                    <a:pos x="2" y="12"/>
                  </a:cxn>
                  <a:cxn ang="0">
                    <a:pos x="2" y="4"/>
                  </a:cxn>
                  <a:cxn ang="0">
                    <a:pos x="3" y="3"/>
                  </a:cxn>
                  <a:cxn ang="0">
                    <a:pos x="4" y="2"/>
                  </a:cxn>
                  <a:cxn ang="0">
                    <a:pos x="8" y="0"/>
                  </a:cxn>
                  <a:cxn ang="0">
                    <a:pos x="8" y="0"/>
                  </a:cxn>
                  <a:cxn ang="0">
                    <a:pos x="7" y="2"/>
                  </a:cxn>
                  <a:cxn ang="0">
                    <a:pos x="5" y="6"/>
                  </a:cxn>
                  <a:cxn ang="0">
                    <a:pos x="6" y="10"/>
                  </a:cxn>
                  <a:cxn ang="0">
                    <a:pos x="6" y="11"/>
                  </a:cxn>
                  <a:cxn ang="0">
                    <a:pos x="6" y="10"/>
                  </a:cxn>
                </a:cxnLst>
                <a:rect l="0" t="0" r="r" b="b"/>
                <a:pathLst>
                  <a:path w="8" h="13">
                    <a:moveTo>
                      <a:pt x="6" y="10"/>
                    </a:moveTo>
                    <a:cubicBezTo>
                      <a:pt x="6" y="10"/>
                      <a:pt x="6" y="10"/>
                      <a:pt x="6" y="10"/>
                    </a:cubicBezTo>
                    <a:cubicBezTo>
                      <a:pt x="6" y="12"/>
                      <a:pt x="2" y="13"/>
                      <a:pt x="2" y="12"/>
                    </a:cubicBezTo>
                    <a:cubicBezTo>
                      <a:pt x="0" y="9"/>
                      <a:pt x="1" y="7"/>
                      <a:pt x="2" y="4"/>
                    </a:cubicBezTo>
                    <a:cubicBezTo>
                      <a:pt x="2" y="4"/>
                      <a:pt x="3" y="3"/>
                      <a:pt x="3" y="3"/>
                    </a:cubicBezTo>
                    <a:cubicBezTo>
                      <a:pt x="3" y="2"/>
                      <a:pt x="3" y="2"/>
                      <a:pt x="4" y="2"/>
                    </a:cubicBezTo>
                    <a:cubicBezTo>
                      <a:pt x="5" y="1"/>
                      <a:pt x="7" y="1"/>
                      <a:pt x="8" y="0"/>
                    </a:cubicBezTo>
                    <a:cubicBezTo>
                      <a:pt x="8" y="0"/>
                      <a:pt x="8" y="0"/>
                      <a:pt x="8" y="0"/>
                    </a:cubicBezTo>
                    <a:cubicBezTo>
                      <a:pt x="8" y="1"/>
                      <a:pt x="7" y="1"/>
                      <a:pt x="7" y="2"/>
                    </a:cubicBezTo>
                    <a:cubicBezTo>
                      <a:pt x="6" y="3"/>
                      <a:pt x="6" y="5"/>
                      <a:pt x="5" y="6"/>
                    </a:cubicBezTo>
                    <a:cubicBezTo>
                      <a:pt x="5" y="7"/>
                      <a:pt x="5" y="9"/>
                      <a:pt x="6" y="10"/>
                    </a:cubicBezTo>
                    <a:cubicBezTo>
                      <a:pt x="7" y="10"/>
                      <a:pt x="7" y="10"/>
                      <a:pt x="6" y="11"/>
                    </a:cubicBezTo>
                    <a:cubicBezTo>
                      <a:pt x="6" y="11"/>
                      <a:pt x="6" y="10"/>
                      <a:pt x="6" y="10"/>
                    </a:cubicBezTo>
                    <a:close/>
                  </a:path>
                </a:pathLst>
              </a:custGeom>
              <a:solidFill>
                <a:srgbClr val="FFFFFF"/>
              </a:solidFill>
              <a:ln w="9525">
                <a:noFill/>
                <a:round/>
                <a:headEnd/>
                <a:tailEnd/>
              </a:ln>
            </p:spPr>
            <p:txBody>
              <a:bodyPr/>
              <a:lstStyle/>
              <a:p>
                <a:pPr>
                  <a:defRPr/>
                </a:pPr>
                <a:endParaRPr lang="es-MX">
                  <a:latin typeface="Arial" charset="0"/>
                  <a:cs typeface="Arial" charset="0"/>
                </a:endParaRPr>
              </a:p>
            </p:txBody>
          </p:sp>
          <p:sp>
            <p:nvSpPr>
              <p:cNvPr id="1814" name="Freeform 790"/>
              <p:cNvSpPr>
                <a:spLocks/>
              </p:cNvSpPr>
              <p:nvPr/>
            </p:nvSpPr>
            <p:spPr bwMode="auto">
              <a:xfrm>
                <a:off x="4653" y="1770"/>
                <a:ext cx="28" cy="46"/>
              </a:xfrm>
              <a:custGeom>
                <a:avLst/>
                <a:gdLst/>
                <a:ahLst/>
                <a:cxnLst>
                  <a:cxn ang="0">
                    <a:pos x="6" y="10"/>
                  </a:cxn>
                  <a:cxn ang="0">
                    <a:pos x="6" y="10"/>
                  </a:cxn>
                  <a:cxn ang="0">
                    <a:pos x="2" y="12"/>
                  </a:cxn>
                  <a:cxn ang="0">
                    <a:pos x="2" y="4"/>
                  </a:cxn>
                  <a:cxn ang="0">
                    <a:pos x="3" y="3"/>
                  </a:cxn>
                  <a:cxn ang="0">
                    <a:pos x="4" y="2"/>
                  </a:cxn>
                  <a:cxn ang="0">
                    <a:pos x="8" y="0"/>
                  </a:cxn>
                  <a:cxn ang="0">
                    <a:pos x="8" y="0"/>
                  </a:cxn>
                  <a:cxn ang="0">
                    <a:pos x="7" y="2"/>
                  </a:cxn>
                  <a:cxn ang="0">
                    <a:pos x="5" y="6"/>
                  </a:cxn>
                  <a:cxn ang="0">
                    <a:pos x="6" y="10"/>
                  </a:cxn>
                  <a:cxn ang="0">
                    <a:pos x="6" y="11"/>
                  </a:cxn>
                </a:cxnLst>
                <a:rect l="0" t="0" r="r" b="b"/>
                <a:pathLst>
                  <a:path w="8" h="13">
                    <a:moveTo>
                      <a:pt x="6" y="10"/>
                    </a:moveTo>
                    <a:cubicBezTo>
                      <a:pt x="6" y="10"/>
                      <a:pt x="6" y="10"/>
                      <a:pt x="6" y="10"/>
                    </a:cubicBezTo>
                    <a:cubicBezTo>
                      <a:pt x="6" y="12"/>
                      <a:pt x="2" y="13"/>
                      <a:pt x="2" y="12"/>
                    </a:cubicBezTo>
                    <a:cubicBezTo>
                      <a:pt x="0" y="9"/>
                      <a:pt x="1" y="7"/>
                      <a:pt x="2" y="4"/>
                    </a:cubicBezTo>
                    <a:cubicBezTo>
                      <a:pt x="2" y="4"/>
                      <a:pt x="3" y="3"/>
                      <a:pt x="3" y="3"/>
                    </a:cubicBezTo>
                    <a:cubicBezTo>
                      <a:pt x="3" y="2"/>
                      <a:pt x="3" y="2"/>
                      <a:pt x="4" y="2"/>
                    </a:cubicBezTo>
                    <a:cubicBezTo>
                      <a:pt x="5" y="1"/>
                      <a:pt x="7" y="1"/>
                      <a:pt x="8" y="0"/>
                    </a:cubicBezTo>
                    <a:cubicBezTo>
                      <a:pt x="8" y="0"/>
                      <a:pt x="8" y="0"/>
                      <a:pt x="8" y="0"/>
                    </a:cubicBezTo>
                    <a:cubicBezTo>
                      <a:pt x="8" y="1"/>
                      <a:pt x="7" y="1"/>
                      <a:pt x="7" y="2"/>
                    </a:cubicBezTo>
                    <a:cubicBezTo>
                      <a:pt x="6" y="3"/>
                      <a:pt x="6" y="5"/>
                      <a:pt x="5" y="6"/>
                    </a:cubicBezTo>
                    <a:cubicBezTo>
                      <a:pt x="5" y="7"/>
                      <a:pt x="5" y="9"/>
                      <a:pt x="6" y="10"/>
                    </a:cubicBezTo>
                    <a:cubicBezTo>
                      <a:pt x="7" y="10"/>
                      <a:pt x="7" y="10"/>
                      <a:pt x="6" y="11"/>
                    </a:cubicBezTo>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815" name="Freeform 791"/>
              <p:cNvSpPr>
                <a:spLocks/>
              </p:cNvSpPr>
              <p:nvPr/>
            </p:nvSpPr>
            <p:spPr bwMode="auto">
              <a:xfrm>
                <a:off x="4855" y="1605"/>
                <a:ext cx="46" cy="64"/>
              </a:xfrm>
              <a:custGeom>
                <a:avLst/>
                <a:gdLst/>
                <a:ahLst/>
                <a:cxnLst>
                  <a:cxn ang="0">
                    <a:pos x="11" y="14"/>
                  </a:cxn>
                  <a:cxn ang="0">
                    <a:pos x="13" y="10"/>
                  </a:cxn>
                  <a:cxn ang="0">
                    <a:pos x="9" y="19"/>
                  </a:cxn>
                  <a:cxn ang="0">
                    <a:pos x="2" y="14"/>
                  </a:cxn>
                  <a:cxn ang="0">
                    <a:pos x="0" y="0"/>
                  </a:cxn>
                  <a:cxn ang="0">
                    <a:pos x="5" y="14"/>
                  </a:cxn>
                  <a:cxn ang="0">
                    <a:pos x="9" y="16"/>
                  </a:cxn>
                  <a:cxn ang="0">
                    <a:pos x="11" y="14"/>
                  </a:cxn>
                </a:cxnLst>
                <a:rect l="0" t="0" r="r" b="b"/>
                <a:pathLst>
                  <a:path w="13" h="19">
                    <a:moveTo>
                      <a:pt x="11" y="14"/>
                    </a:moveTo>
                    <a:cubicBezTo>
                      <a:pt x="11" y="14"/>
                      <a:pt x="13" y="10"/>
                      <a:pt x="13" y="10"/>
                    </a:cubicBezTo>
                    <a:cubicBezTo>
                      <a:pt x="13" y="13"/>
                      <a:pt x="9" y="19"/>
                      <a:pt x="9" y="19"/>
                    </a:cubicBezTo>
                    <a:cubicBezTo>
                      <a:pt x="7" y="17"/>
                      <a:pt x="2" y="17"/>
                      <a:pt x="2" y="14"/>
                    </a:cubicBezTo>
                    <a:cubicBezTo>
                      <a:pt x="2" y="10"/>
                      <a:pt x="0" y="4"/>
                      <a:pt x="0" y="0"/>
                    </a:cubicBezTo>
                    <a:cubicBezTo>
                      <a:pt x="0" y="0"/>
                      <a:pt x="2" y="14"/>
                      <a:pt x="5" y="14"/>
                    </a:cubicBezTo>
                    <a:cubicBezTo>
                      <a:pt x="5" y="14"/>
                      <a:pt x="8" y="17"/>
                      <a:pt x="9" y="16"/>
                    </a:cubicBezTo>
                    <a:cubicBezTo>
                      <a:pt x="9" y="16"/>
                      <a:pt x="11" y="14"/>
                      <a:pt x="11" y="14"/>
                    </a:cubicBezTo>
                    <a:close/>
                  </a:path>
                </a:pathLst>
              </a:custGeom>
              <a:solidFill>
                <a:srgbClr val="79501A"/>
              </a:solidFill>
              <a:ln w="9525">
                <a:noFill/>
                <a:round/>
                <a:headEnd/>
                <a:tailEnd/>
              </a:ln>
            </p:spPr>
            <p:txBody>
              <a:bodyPr/>
              <a:lstStyle/>
              <a:p>
                <a:pPr>
                  <a:defRPr/>
                </a:pPr>
                <a:endParaRPr lang="es-MX">
                  <a:latin typeface="Arial" charset="0"/>
                  <a:cs typeface="Arial" charset="0"/>
                </a:endParaRPr>
              </a:p>
            </p:txBody>
          </p:sp>
          <p:sp>
            <p:nvSpPr>
              <p:cNvPr id="1816" name="Freeform 792"/>
              <p:cNvSpPr>
                <a:spLocks/>
              </p:cNvSpPr>
              <p:nvPr/>
            </p:nvSpPr>
            <p:spPr bwMode="auto">
              <a:xfrm>
                <a:off x="4727" y="1405"/>
                <a:ext cx="60" cy="18"/>
              </a:xfrm>
              <a:custGeom>
                <a:avLst/>
                <a:gdLst/>
                <a:ahLst/>
                <a:cxnLst>
                  <a:cxn ang="0">
                    <a:pos x="0" y="5"/>
                  </a:cxn>
                  <a:cxn ang="0">
                    <a:pos x="7" y="2"/>
                  </a:cxn>
                  <a:cxn ang="0">
                    <a:pos x="8" y="1"/>
                  </a:cxn>
                  <a:cxn ang="0">
                    <a:pos x="16" y="3"/>
                  </a:cxn>
                  <a:cxn ang="0">
                    <a:pos x="18" y="4"/>
                  </a:cxn>
                  <a:cxn ang="0">
                    <a:pos x="1" y="5"/>
                  </a:cxn>
                  <a:cxn ang="0">
                    <a:pos x="0" y="5"/>
                  </a:cxn>
                </a:cxnLst>
                <a:rect l="0" t="0" r="r" b="b"/>
                <a:pathLst>
                  <a:path w="18" h="5">
                    <a:moveTo>
                      <a:pt x="0" y="5"/>
                    </a:moveTo>
                    <a:cubicBezTo>
                      <a:pt x="3" y="5"/>
                      <a:pt x="5" y="4"/>
                      <a:pt x="7" y="2"/>
                    </a:cubicBezTo>
                    <a:cubicBezTo>
                      <a:pt x="7" y="2"/>
                      <a:pt x="7" y="1"/>
                      <a:pt x="8" y="1"/>
                    </a:cubicBezTo>
                    <a:cubicBezTo>
                      <a:pt x="11" y="0"/>
                      <a:pt x="13" y="1"/>
                      <a:pt x="16" y="3"/>
                    </a:cubicBezTo>
                    <a:cubicBezTo>
                      <a:pt x="17" y="4"/>
                      <a:pt x="17" y="4"/>
                      <a:pt x="18" y="4"/>
                    </a:cubicBezTo>
                    <a:cubicBezTo>
                      <a:pt x="17" y="4"/>
                      <a:pt x="2" y="5"/>
                      <a:pt x="1" y="5"/>
                    </a:cubicBezTo>
                    <a:cubicBezTo>
                      <a:pt x="1" y="5"/>
                      <a:pt x="0" y="5"/>
                      <a:pt x="0" y="5"/>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17" name="Freeform 793"/>
              <p:cNvSpPr>
                <a:spLocks/>
              </p:cNvSpPr>
              <p:nvPr/>
            </p:nvSpPr>
            <p:spPr bwMode="auto">
              <a:xfrm>
                <a:off x="4741" y="1455"/>
                <a:ext cx="55" cy="59"/>
              </a:xfrm>
              <a:custGeom>
                <a:avLst/>
                <a:gdLst/>
                <a:ahLst/>
                <a:cxnLst>
                  <a:cxn ang="0">
                    <a:pos x="8" y="0"/>
                  </a:cxn>
                  <a:cxn ang="0">
                    <a:pos x="3" y="10"/>
                  </a:cxn>
                  <a:cxn ang="0">
                    <a:pos x="1" y="15"/>
                  </a:cxn>
                  <a:cxn ang="0">
                    <a:pos x="0" y="16"/>
                  </a:cxn>
                  <a:cxn ang="0">
                    <a:pos x="8" y="16"/>
                  </a:cxn>
                  <a:cxn ang="0">
                    <a:pos x="13" y="3"/>
                  </a:cxn>
                  <a:cxn ang="0">
                    <a:pos x="7" y="0"/>
                  </a:cxn>
                  <a:cxn ang="0">
                    <a:pos x="8" y="0"/>
                  </a:cxn>
                </a:cxnLst>
                <a:rect l="0" t="0" r="r" b="b"/>
                <a:pathLst>
                  <a:path w="15" h="17">
                    <a:moveTo>
                      <a:pt x="8" y="0"/>
                    </a:moveTo>
                    <a:cubicBezTo>
                      <a:pt x="9" y="3"/>
                      <a:pt x="6" y="6"/>
                      <a:pt x="3" y="10"/>
                    </a:cubicBezTo>
                    <a:cubicBezTo>
                      <a:pt x="2" y="12"/>
                      <a:pt x="2" y="14"/>
                      <a:pt x="1" y="15"/>
                    </a:cubicBezTo>
                    <a:cubicBezTo>
                      <a:pt x="1" y="16"/>
                      <a:pt x="0" y="16"/>
                      <a:pt x="0" y="16"/>
                    </a:cubicBezTo>
                    <a:cubicBezTo>
                      <a:pt x="3" y="17"/>
                      <a:pt x="6" y="17"/>
                      <a:pt x="8" y="16"/>
                    </a:cubicBezTo>
                    <a:cubicBezTo>
                      <a:pt x="13" y="14"/>
                      <a:pt x="15" y="7"/>
                      <a:pt x="13" y="3"/>
                    </a:cubicBezTo>
                    <a:cubicBezTo>
                      <a:pt x="12" y="2"/>
                      <a:pt x="9" y="1"/>
                      <a:pt x="7" y="0"/>
                    </a:cubicBezTo>
                    <a:cubicBezTo>
                      <a:pt x="7" y="0"/>
                      <a:pt x="8" y="0"/>
                      <a:pt x="8"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18" name="Freeform 794"/>
              <p:cNvSpPr>
                <a:spLocks/>
              </p:cNvSpPr>
              <p:nvPr/>
            </p:nvSpPr>
            <p:spPr bwMode="auto">
              <a:xfrm>
                <a:off x="4947" y="1947"/>
                <a:ext cx="28" cy="23"/>
              </a:xfrm>
              <a:custGeom>
                <a:avLst/>
                <a:gdLst/>
                <a:ahLst/>
                <a:cxnLst>
                  <a:cxn ang="0">
                    <a:pos x="8" y="4"/>
                  </a:cxn>
                  <a:cxn ang="0">
                    <a:pos x="3" y="7"/>
                  </a:cxn>
                  <a:cxn ang="0">
                    <a:pos x="0" y="3"/>
                  </a:cxn>
                  <a:cxn ang="0">
                    <a:pos x="4" y="0"/>
                  </a:cxn>
                  <a:cxn ang="0">
                    <a:pos x="8" y="4"/>
                  </a:cxn>
                  <a:cxn ang="0">
                    <a:pos x="8" y="4"/>
                  </a:cxn>
                </a:cxnLst>
                <a:rect l="0" t="0" r="r" b="b"/>
                <a:pathLst>
                  <a:path w="8" h="7">
                    <a:moveTo>
                      <a:pt x="8" y="4"/>
                    </a:moveTo>
                    <a:cubicBezTo>
                      <a:pt x="7" y="6"/>
                      <a:pt x="5" y="7"/>
                      <a:pt x="3" y="7"/>
                    </a:cubicBezTo>
                    <a:cubicBezTo>
                      <a:pt x="1" y="6"/>
                      <a:pt x="1" y="3"/>
                      <a:pt x="0" y="3"/>
                    </a:cubicBezTo>
                    <a:cubicBezTo>
                      <a:pt x="2" y="2"/>
                      <a:pt x="3" y="1"/>
                      <a:pt x="4" y="0"/>
                    </a:cubicBezTo>
                    <a:cubicBezTo>
                      <a:pt x="3" y="1"/>
                      <a:pt x="7" y="2"/>
                      <a:pt x="8" y="4"/>
                    </a:cubicBezTo>
                    <a:cubicBezTo>
                      <a:pt x="8" y="4"/>
                      <a:pt x="8" y="4"/>
                      <a:pt x="8" y="4"/>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19" name="Freeform 795"/>
              <p:cNvSpPr>
                <a:spLocks/>
              </p:cNvSpPr>
              <p:nvPr/>
            </p:nvSpPr>
            <p:spPr bwMode="auto">
              <a:xfrm>
                <a:off x="4736" y="1802"/>
                <a:ext cx="64" cy="50"/>
              </a:xfrm>
              <a:custGeom>
                <a:avLst/>
                <a:gdLst/>
                <a:ahLst/>
                <a:cxnLst>
                  <a:cxn ang="0">
                    <a:pos x="18" y="11"/>
                  </a:cxn>
                  <a:cxn ang="0">
                    <a:pos x="17" y="11"/>
                  </a:cxn>
                  <a:cxn ang="0">
                    <a:pos x="12" y="3"/>
                  </a:cxn>
                  <a:cxn ang="0">
                    <a:pos x="0" y="5"/>
                  </a:cxn>
                  <a:cxn ang="0">
                    <a:pos x="11" y="7"/>
                  </a:cxn>
                  <a:cxn ang="0">
                    <a:pos x="18" y="11"/>
                  </a:cxn>
                </a:cxnLst>
                <a:rect l="0" t="0" r="r" b="b"/>
                <a:pathLst>
                  <a:path w="18" h="14">
                    <a:moveTo>
                      <a:pt x="18" y="11"/>
                    </a:moveTo>
                    <a:cubicBezTo>
                      <a:pt x="18" y="11"/>
                      <a:pt x="17" y="11"/>
                      <a:pt x="17" y="11"/>
                    </a:cubicBezTo>
                    <a:cubicBezTo>
                      <a:pt x="14" y="10"/>
                      <a:pt x="15" y="5"/>
                      <a:pt x="12" y="3"/>
                    </a:cubicBezTo>
                    <a:cubicBezTo>
                      <a:pt x="9" y="0"/>
                      <a:pt x="2" y="2"/>
                      <a:pt x="0" y="5"/>
                    </a:cubicBezTo>
                    <a:cubicBezTo>
                      <a:pt x="0" y="5"/>
                      <a:pt x="9" y="1"/>
                      <a:pt x="11" y="7"/>
                    </a:cubicBezTo>
                    <a:cubicBezTo>
                      <a:pt x="14" y="14"/>
                      <a:pt x="18" y="11"/>
                      <a:pt x="18" y="1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20" name="Freeform 796"/>
              <p:cNvSpPr>
                <a:spLocks/>
              </p:cNvSpPr>
              <p:nvPr/>
            </p:nvSpPr>
            <p:spPr bwMode="auto">
              <a:xfrm>
                <a:off x="4630" y="1336"/>
                <a:ext cx="60" cy="109"/>
              </a:xfrm>
              <a:custGeom>
                <a:avLst/>
                <a:gdLst/>
                <a:ahLst/>
                <a:cxnLst>
                  <a:cxn ang="0">
                    <a:pos x="3" y="30"/>
                  </a:cxn>
                  <a:cxn ang="0">
                    <a:pos x="8" y="30"/>
                  </a:cxn>
                  <a:cxn ang="0">
                    <a:pos x="15" y="8"/>
                  </a:cxn>
                  <a:cxn ang="0">
                    <a:pos x="4" y="24"/>
                  </a:cxn>
                  <a:cxn ang="0">
                    <a:pos x="1" y="27"/>
                  </a:cxn>
                  <a:cxn ang="0">
                    <a:pos x="1" y="28"/>
                  </a:cxn>
                  <a:cxn ang="0">
                    <a:pos x="2" y="30"/>
                  </a:cxn>
                  <a:cxn ang="0">
                    <a:pos x="3" y="30"/>
                  </a:cxn>
                </a:cxnLst>
                <a:rect l="0" t="0" r="r" b="b"/>
                <a:pathLst>
                  <a:path w="17" h="31">
                    <a:moveTo>
                      <a:pt x="3" y="30"/>
                    </a:moveTo>
                    <a:cubicBezTo>
                      <a:pt x="5" y="30"/>
                      <a:pt x="8" y="31"/>
                      <a:pt x="8" y="30"/>
                    </a:cubicBezTo>
                    <a:cubicBezTo>
                      <a:pt x="17" y="21"/>
                      <a:pt x="15" y="0"/>
                      <a:pt x="15" y="8"/>
                    </a:cubicBezTo>
                    <a:cubicBezTo>
                      <a:pt x="15" y="14"/>
                      <a:pt x="9" y="19"/>
                      <a:pt x="4" y="24"/>
                    </a:cubicBezTo>
                    <a:cubicBezTo>
                      <a:pt x="4" y="24"/>
                      <a:pt x="2" y="25"/>
                      <a:pt x="1" y="27"/>
                    </a:cubicBezTo>
                    <a:cubicBezTo>
                      <a:pt x="1" y="27"/>
                      <a:pt x="0" y="28"/>
                      <a:pt x="1" y="28"/>
                    </a:cubicBezTo>
                    <a:cubicBezTo>
                      <a:pt x="1" y="29"/>
                      <a:pt x="1" y="30"/>
                      <a:pt x="2" y="30"/>
                    </a:cubicBezTo>
                    <a:cubicBezTo>
                      <a:pt x="2" y="30"/>
                      <a:pt x="3" y="30"/>
                      <a:pt x="3" y="3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21" name="Freeform 797"/>
              <p:cNvSpPr>
                <a:spLocks/>
              </p:cNvSpPr>
              <p:nvPr/>
            </p:nvSpPr>
            <p:spPr bwMode="auto">
              <a:xfrm>
                <a:off x="4667" y="1405"/>
                <a:ext cx="32" cy="41"/>
              </a:xfrm>
              <a:custGeom>
                <a:avLst/>
                <a:gdLst/>
                <a:ahLst/>
                <a:cxnLst>
                  <a:cxn ang="0">
                    <a:pos x="1" y="10"/>
                  </a:cxn>
                  <a:cxn ang="0">
                    <a:pos x="0" y="11"/>
                  </a:cxn>
                  <a:cxn ang="0">
                    <a:pos x="4" y="10"/>
                  </a:cxn>
                  <a:cxn ang="0">
                    <a:pos x="8" y="7"/>
                  </a:cxn>
                  <a:cxn ang="0">
                    <a:pos x="4" y="0"/>
                  </a:cxn>
                  <a:cxn ang="0">
                    <a:pos x="4" y="1"/>
                  </a:cxn>
                  <a:cxn ang="0">
                    <a:pos x="6" y="8"/>
                  </a:cxn>
                  <a:cxn ang="0">
                    <a:pos x="1" y="10"/>
                  </a:cxn>
                </a:cxnLst>
                <a:rect l="0" t="0" r="r" b="b"/>
                <a:pathLst>
                  <a:path w="9" h="12">
                    <a:moveTo>
                      <a:pt x="1" y="10"/>
                    </a:moveTo>
                    <a:cubicBezTo>
                      <a:pt x="1" y="9"/>
                      <a:pt x="0" y="10"/>
                      <a:pt x="0" y="11"/>
                    </a:cubicBezTo>
                    <a:cubicBezTo>
                      <a:pt x="1" y="12"/>
                      <a:pt x="2" y="11"/>
                      <a:pt x="4" y="10"/>
                    </a:cubicBezTo>
                    <a:cubicBezTo>
                      <a:pt x="6" y="9"/>
                      <a:pt x="8" y="8"/>
                      <a:pt x="8" y="7"/>
                    </a:cubicBezTo>
                    <a:cubicBezTo>
                      <a:pt x="9" y="4"/>
                      <a:pt x="6" y="2"/>
                      <a:pt x="4" y="0"/>
                    </a:cubicBezTo>
                    <a:cubicBezTo>
                      <a:pt x="4" y="0"/>
                      <a:pt x="4" y="1"/>
                      <a:pt x="4" y="1"/>
                    </a:cubicBezTo>
                    <a:cubicBezTo>
                      <a:pt x="5" y="3"/>
                      <a:pt x="7" y="5"/>
                      <a:pt x="6" y="8"/>
                    </a:cubicBezTo>
                    <a:cubicBezTo>
                      <a:pt x="6" y="9"/>
                      <a:pt x="3" y="10"/>
                      <a:pt x="1" y="10"/>
                    </a:cubicBezTo>
                    <a:close/>
                  </a:path>
                </a:pathLst>
              </a:custGeom>
              <a:solidFill>
                <a:srgbClr val="FEDF00"/>
              </a:solidFill>
              <a:ln w="9525">
                <a:noFill/>
                <a:round/>
                <a:headEnd/>
                <a:tailEnd/>
              </a:ln>
            </p:spPr>
            <p:txBody>
              <a:bodyPr/>
              <a:lstStyle/>
              <a:p>
                <a:pPr>
                  <a:defRPr/>
                </a:pPr>
                <a:endParaRPr lang="es-MX">
                  <a:latin typeface="Arial" charset="0"/>
                  <a:cs typeface="Arial" charset="0"/>
                </a:endParaRPr>
              </a:p>
            </p:txBody>
          </p:sp>
          <p:sp>
            <p:nvSpPr>
              <p:cNvPr id="1822" name="Freeform 798"/>
              <p:cNvSpPr>
                <a:spLocks/>
              </p:cNvSpPr>
              <p:nvPr/>
            </p:nvSpPr>
            <p:spPr bwMode="auto">
              <a:xfrm>
                <a:off x="4681" y="1336"/>
                <a:ext cx="32" cy="78"/>
              </a:xfrm>
              <a:custGeom>
                <a:avLst/>
                <a:gdLst/>
                <a:ahLst/>
                <a:cxnLst>
                  <a:cxn ang="0">
                    <a:pos x="6" y="0"/>
                  </a:cxn>
                  <a:cxn ang="0">
                    <a:pos x="6" y="6"/>
                  </a:cxn>
                  <a:cxn ang="0">
                    <a:pos x="5" y="9"/>
                  </a:cxn>
                  <a:cxn ang="0">
                    <a:pos x="3" y="11"/>
                  </a:cxn>
                  <a:cxn ang="0">
                    <a:pos x="2" y="16"/>
                  </a:cxn>
                  <a:cxn ang="0">
                    <a:pos x="1" y="19"/>
                  </a:cxn>
                  <a:cxn ang="0">
                    <a:pos x="5" y="22"/>
                  </a:cxn>
                  <a:cxn ang="0">
                    <a:pos x="6" y="20"/>
                  </a:cxn>
                  <a:cxn ang="0">
                    <a:pos x="8" y="16"/>
                  </a:cxn>
                  <a:cxn ang="0">
                    <a:pos x="9" y="12"/>
                  </a:cxn>
                  <a:cxn ang="0">
                    <a:pos x="9" y="10"/>
                  </a:cxn>
                  <a:cxn ang="0">
                    <a:pos x="6" y="0"/>
                  </a:cxn>
                </a:cxnLst>
                <a:rect l="0" t="0" r="r" b="b"/>
                <a:pathLst>
                  <a:path w="9" h="22">
                    <a:moveTo>
                      <a:pt x="6" y="0"/>
                    </a:moveTo>
                    <a:cubicBezTo>
                      <a:pt x="6" y="2"/>
                      <a:pt x="6" y="4"/>
                      <a:pt x="6" y="6"/>
                    </a:cubicBezTo>
                    <a:cubicBezTo>
                      <a:pt x="6" y="7"/>
                      <a:pt x="6" y="8"/>
                      <a:pt x="5" y="9"/>
                    </a:cubicBezTo>
                    <a:cubicBezTo>
                      <a:pt x="5" y="11"/>
                      <a:pt x="5" y="10"/>
                      <a:pt x="3" y="11"/>
                    </a:cubicBezTo>
                    <a:cubicBezTo>
                      <a:pt x="0" y="14"/>
                      <a:pt x="2" y="13"/>
                      <a:pt x="2" y="16"/>
                    </a:cubicBezTo>
                    <a:cubicBezTo>
                      <a:pt x="2" y="17"/>
                      <a:pt x="1" y="18"/>
                      <a:pt x="1" y="19"/>
                    </a:cubicBezTo>
                    <a:cubicBezTo>
                      <a:pt x="2" y="19"/>
                      <a:pt x="3" y="22"/>
                      <a:pt x="5" y="22"/>
                    </a:cubicBezTo>
                    <a:cubicBezTo>
                      <a:pt x="5" y="22"/>
                      <a:pt x="6" y="21"/>
                      <a:pt x="6" y="20"/>
                    </a:cubicBezTo>
                    <a:cubicBezTo>
                      <a:pt x="7" y="18"/>
                      <a:pt x="8" y="18"/>
                      <a:pt x="8" y="16"/>
                    </a:cubicBezTo>
                    <a:cubicBezTo>
                      <a:pt x="8" y="16"/>
                      <a:pt x="8" y="14"/>
                      <a:pt x="9" y="12"/>
                    </a:cubicBezTo>
                    <a:cubicBezTo>
                      <a:pt x="9" y="12"/>
                      <a:pt x="9" y="10"/>
                      <a:pt x="9" y="10"/>
                    </a:cubicBezTo>
                    <a:cubicBezTo>
                      <a:pt x="7" y="7"/>
                      <a:pt x="8" y="3"/>
                      <a:pt x="6"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23" name="Freeform 799"/>
              <p:cNvSpPr>
                <a:spLocks/>
              </p:cNvSpPr>
              <p:nvPr/>
            </p:nvSpPr>
            <p:spPr bwMode="auto">
              <a:xfrm>
                <a:off x="4713" y="1323"/>
                <a:ext cx="28" cy="73"/>
              </a:xfrm>
              <a:custGeom>
                <a:avLst/>
                <a:gdLst/>
                <a:ahLst/>
                <a:cxnLst>
                  <a:cxn ang="0">
                    <a:pos x="5" y="1"/>
                  </a:cxn>
                  <a:cxn ang="0">
                    <a:pos x="4" y="4"/>
                  </a:cxn>
                  <a:cxn ang="0">
                    <a:pos x="4" y="8"/>
                  </a:cxn>
                  <a:cxn ang="0">
                    <a:pos x="2" y="14"/>
                  </a:cxn>
                  <a:cxn ang="0">
                    <a:pos x="0" y="21"/>
                  </a:cxn>
                  <a:cxn ang="0">
                    <a:pos x="2" y="20"/>
                  </a:cxn>
                  <a:cxn ang="0">
                    <a:pos x="3" y="18"/>
                  </a:cxn>
                  <a:cxn ang="0">
                    <a:pos x="6" y="14"/>
                  </a:cxn>
                  <a:cxn ang="0">
                    <a:pos x="6" y="6"/>
                  </a:cxn>
                  <a:cxn ang="0">
                    <a:pos x="5" y="0"/>
                  </a:cxn>
                  <a:cxn ang="0">
                    <a:pos x="5" y="1"/>
                  </a:cxn>
                </a:cxnLst>
                <a:rect l="0" t="0" r="r" b="b"/>
                <a:pathLst>
                  <a:path w="7" h="21">
                    <a:moveTo>
                      <a:pt x="5" y="1"/>
                    </a:moveTo>
                    <a:cubicBezTo>
                      <a:pt x="4" y="2"/>
                      <a:pt x="5" y="3"/>
                      <a:pt x="4" y="4"/>
                    </a:cubicBezTo>
                    <a:cubicBezTo>
                      <a:pt x="4" y="6"/>
                      <a:pt x="4" y="7"/>
                      <a:pt x="4" y="8"/>
                    </a:cubicBezTo>
                    <a:cubicBezTo>
                      <a:pt x="4" y="10"/>
                      <a:pt x="3" y="12"/>
                      <a:pt x="2" y="14"/>
                    </a:cubicBezTo>
                    <a:cubicBezTo>
                      <a:pt x="1" y="16"/>
                      <a:pt x="1" y="19"/>
                      <a:pt x="0" y="21"/>
                    </a:cubicBezTo>
                    <a:cubicBezTo>
                      <a:pt x="1" y="21"/>
                      <a:pt x="2" y="21"/>
                      <a:pt x="2" y="20"/>
                    </a:cubicBezTo>
                    <a:cubicBezTo>
                      <a:pt x="3" y="20"/>
                      <a:pt x="3" y="18"/>
                      <a:pt x="3" y="18"/>
                    </a:cubicBezTo>
                    <a:cubicBezTo>
                      <a:pt x="5" y="17"/>
                      <a:pt x="6" y="16"/>
                      <a:pt x="6" y="14"/>
                    </a:cubicBezTo>
                    <a:cubicBezTo>
                      <a:pt x="7" y="11"/>
                      <a:pt x="6" y="8"/>
                      <a:pt x="6" y="6"/>
                    </a:cubicBezTo>
                    <a:cubicBezTo>
                      <a:pt x="5" y="4"/>
                      <a:pt x="5" y="2"/>
                      <a:pt x="5" y="0"/>
                    </a:cubicBezTo>
                    <a:cubicBezTo>
                      <a:pt x="5" y="0"/>
                      <a:pt x="5" y="1"/>
                      <a:pt x="5" y="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24" name="Freeform 800"/>
              <p:cNvSpPr>
                <a:spLocks/>
              </p:cNvSpPr>
              <p:nvPr/>
            </p:nvSpPr>
            <p:spPr bwMode="auto">
              <a:xfrm>
                <a:off x="4699" y="1377"/>
                <a:ext cx="73" cy="46"/>
              </a:xfrm>
              <a:custGeom>
                <a:avLst/>
                <a:gdLst/>
                <a:ahLst/>
                <a:cxnLst>
                  <a:cxn ang="0">
                    <a:pos x="0" y="11"/>
                  </a:cxn>
                  <a:cxn ang="0">
                    <a:pos x="6" y="6"/>
                  </a:cxn>
                  <a:cxn ang="0">
                    <a:pos x="9" y="4"/>
                  </a:cxn>
                  <a:cxn ang="0">
                    <a:pos x="10" y="3"/>
                  </a:cxn>
                  <a:cxn ang="0">
                    <a:pos x="15" y="0"/>
                  </a:cxn>
                  <a:cxn ang="0">
                    <a:pos x="17" y="0"/>
                  </a:cxn>
                  <a:cxn ang="0">
                    <a:pos x="21" y="0"/>
                  </a:cxn>
                  <a:cxn ang="0">
                    <a:pos x="14" y="6"/>
                  </a:cxn>
                  <a:cxn ang="0">
                    <a:pos x="13" y="8"/>
                  </a:cxn>
                  <a:cxn ang="0">
                    <a:pos x="7" y="11"/>
                  </a:cxn>
                  <a:cxn ang="0">
                    <a:pos x="6" y="11"/>
                  </a:cxn>
                  <a:cxn ang="0">
                    <a:pos x="0" y="11"/>
                  </a:cxn>
                  <a:cxn ang="0">
                    <a:pos x="0" y="11"/>
                  </a:cxn>
                </a:cxnLst>
                <a:rect l="0" t="0" r="r" b="b"/>
                <a:pathLst>
                  <a:path w="21" h="12">
                    <a:moveTo>
                      <a:pt x="0" y="11"/>
                    </a:moveTo>
                    <a:cubicBezTo>
                      <a:pt x="2" y="9"/>
                      <a:pt x="4" y="8"/>
                      <a:pt x="6" y="6"/>
                    </a:cubicBezTo>
                    <a:cubicBezTo>
                      <a:pt x="7" y="6"/>
                      <a:pt x="8" y="5"/>
                      <a:pt x="9" y="4"/>
                    </a:cubicBezTo>
                    <a:cubicBezTo>
                      <a:pt x="9" y="4"/>
                      <a:pt x="10" y="4"/>
                      <a:pt x="10" y="3"/>
                    </a:cubicBezTo>
                    <a:cubicBezTo>
                      <a:pt x="11" y="1"/>
                      <a:pt x="13" y="1"/>
                      <a:pt x="15" y="0"/>
                    </a:cubicBezTo>
                    <a:cubicBezTo>
                      <a:pt x="16" y="0"/>
                      <a:pt x="16" y="0"/>
                      <a:pt x="17" y="0"/>
                    </a:cubicBezTo>
                    <a:cubicBezTo>
                      <a:pt x="18" y="0"/>
                      <a:pt x="20" y="0"/>
                      <a:pt x="21" y="0"/>
                    </a:cubicBezTo>
                    <a:cubicBezTo>
                      <a:pt x="19" y="2"/>
                      <a:pt x="17" y="4"/>
                      <a:pt x="14" y="6"/>
                    </a:cubicBezTo>
                    <a:cubicBezTo>
                      <a:pt x="14" y="7"/>
                      <a:pt x="13" y="7"/>
                      <a:pt x="13" y="8"/>
                    </a:cubicBezTo>
                    <a:cubicBezTo>
                      <a:pt x="11" y="9"/>
                      <a:pt x="9" y="10"/>
                      <a:pt x="7" y="11"/>
                    </a:cubicBezTo>
                    <a:cubicBezTo>
                      <a:pt x="7" y="11"/>
                      <a:pt x="6" y="11"/>
                      <a:pt x="6" y="11"/>
                    </a:cubicBezTo>
                    <a:cubicBezTo>
                      <a:pt x="4" y="12"/>
                      <a:pt x="2" y="12"/>
                      <a:pt x="0" y="11"/>
                    </a:cubicBezTo>
                    <a:cubicBezTo>
                      <a:pt x="0" y="11"/>
                      <a:pt x="0" y="11"/>
                      <a:pt x="0" y="1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25" name="Freeform 801"/>
              <p:cNvSpPr>
                <a:spLocks/>
              </p:cNvSpPr>
              <p:nvPr/>
            </p:nvSpPr>
            <p:spPr bwMode="auto">
              <a:xfrm>
                <a:off x="4741" y="1332"/>
                <a:ext cx="32" cy="46"/>
              </a:xfrm>
              <a:custGeom>
                <a:avLst/>
                <a:gdLst/>
                <a:ahLst/>
                <a:cxnLst>
                  <a:cxn ang="0">
                    <a:pos x="5" y="0"/>
                  </a:cxn>
                  <a:cxn ang="0">
                    <a:pos x="1" y="7"/>
                  </a:cxn>
                  <a:cxn ang="0">
                    <a:pos x="0" y="14"/>
                  </a:cxn>
                  <a:cxn ang="0">
                    <a:pos x="7" y="13"/>
                  </a:cxn>
                  <a:cxn ang="0">
                    <a:pos x="7" y="10"/>
                  </a:cxn>
                  <a:cxn ang="0">
                    <a:pos x="9" y="7"/>
                  </a:cxn>
                  <a:cxn ang="0">
                    <a:pos x="9" y="6"/>
                  </a:cxn>
                  <a:cxn ang="0">
                    <a:pos x="6" y="1"/>
                  </a:cxn>
                  <a:cxn ang="0">
                    <a:pos x="5" y="0"/>
                  </a:cxn>
                  <a:cxn ang="0">
                    <a:pos x="5" y="0"/>
                  </a:cxn>
                </a:cxnLst>
                <a:rect l="0" t="0" r="r" b="b"/>
                <a:pathLst>
                  <a:path w="10" h="14">
                    <a:moveTo>
                      <a:pt x="5" y="0"/>
                    </a:moveTo>
                    <a:cubicBezTo>
                      <a:pt x="6" y="3"/>
                      <a:pt x="3" y="5"/>
                      <a:pt x="1" y="7"/>
                    </a:cubicBezTo>
                    <a:cubicBezTo>
                      <a:pt x="0" y="9"/>
                      <a:pt x="1" y="12"/>
                      <a:pt x="0" y="14"/>
                    </a:cubicBezTo>
                    <a:cubicBezTo>
                      <a:pt x="2" y="13"/>
                      <a:pt x="4" y="13"/>
                      <a:pt x="7" y="13"/>
                    </a:cubicBezTo>
                    <a:cubicBezTo>
                      <a:pt x="7" y="13"/>
                      <a:pt x="7" y="11"/>
                      <a:pt x="7" y="10"/>
                    </a:cubicBezTo>
                    <a:cubicBezTo>
                      <a:pt x="8" y="10"/>
                      <a:pt x="10" y="9"/>
                      <a:pt x="9" y="7"/>
                    </a:cubicBezTo>
                    <a:cubicBezTo>
                      <a:pt x="9" y="7"/>
                      <a:pt x="9" y="6"/>
                      <a:pt x="9" y="6"/>
                    </a:cubicBezTo>
                    <a:cubicBezTo>
                      <a:pt x="9" y="4"/>
                      <a:pt x="7" y="2"/>
                      <a:pt x="6" y="1"/>
                    </a:cubicBezTo>
                    <a:cubicBezTo>
                      <a:pt x="5" y="1"/>
                      <a:pt x="5" y="1"/>
                      <a:pt x="5" y="0"/>
                    </a:cubicBezTo>
                    <a:cubicBezTo>
                      <a:pt x="5" y="0"/>
                      <a:pt x="5" y="0"/>
                      <a:pt x="5"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26" name="Freeform 802"/>
              <p:cNvSpPr>
                <a:spLocks/>
              </p:cNvSpPr>
              <p:nvPr/>
            </p:nvSpPr>
            <p:spPr bwMode="auto">
              <a:xfrm>
                <a:off x="4773" y="1355"/>
                <a:ext cx="83" cy="23"/>
              </a:xfrm>
              <a:custGeom>
                <a:avLst/>
                <a:gdLst/>
                <a:ahLst/>
                <a:cxnLst>
                  <a:cxn ang="0">
                    <a:pos x="1" y="5"/>
                  </a:cxn>
                  <a:cxn ang="0">
                    <a:pos x="1" y="0"/>
                  </a:cxn>
                  <a:cxn ang="0">
                    <a:pos x="8" y="3"/>
                  </a:cxn>
                  <a:cxn ang="0">
                    <a:pos x="23" y="4"/>
                  </a:cxn>
                  <a:cxn ang="0">
                    <a:pos x="1" y="5"/>
                  </a:cxn>
                </a:cxnLst>
                <a:rect l="0" t="0" r="r" b="b"/>
                <a:pathLst>
                  <a:path w="23" h="7">
                    <a:moveTo>
                      <a:pt x="1" y="5"/>
                    </a:moveTo>
                    <a:cubicBezTo>
                      <a:pt x="0" y="5"/>
                      <a:pt x="1" y="2"/>
                      <a:pt x="1" y="0"/>
                    </a:cubicBezTo>
                    <a:cubicBezTo>
                      <a:pt x="5" y="0"/>
                      <a:pt x="6" y="2"/>
                      <a:pt x="8" y="3"/>
                    </a:cubicBezTo>
                    <a:cubicBezTo>
                      <a:pt x="13" y="4"/>
                      <a:pt x="18" y="5"/>
                      <a:pt x="23" y="4"/>
                    </a:cubicBezTo>
                    <a:cubicBezTo>
                      <a:pt x="19" y="7"/>
                      <a:pt x="2" y="6"/>
                      <a:pt x="1" y="5"/>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27" name="Freeform 803"/>
              <p:cNvSpPr>
                <a:spLocks/>
              </p:cNvSpPr>
              <p:nvPr/>
            </p:nvSpPr>
            <p:spPr bwMode="auto">
              <a:xfrm>
                <a:off x="4699" y="1418"/>
                <a:ext cx="73" cy="32"/>
              </a:xfrm>
              <a:custGeom>
                <a:avLst/>
                <a:gdLst/>
                <a:ahLst/>
                <a:cxnLst>
                  <a:cxn ang="0">
                    <a:pos x="1" y="1"/>
                  </a:cxn>
                  <a:cxn ang="0">
                    <a:pos x="5" y="2"/>
                  </a:cxn>
                  <a:cxn ang="0">
                    <a:pos x="5" y="3"/>
                  </a:cxn>
                  <a:cxn ang="0">
                    <a:pos x="7" y="3"/>
                  </a:cxn>
                  <a:cxn ang="0">
                    <a:pos x="20" y="6"/>
                  </a:cxn>
                  <a:cxn ang="0">
                    <a:pos x="21" y="8"/>
                  </a:cxn>
                  <a:cxn ang="0">
                    <a:pos x="21" y="9"/>
                  </a:cxn>
                  <a:cxn ang="0">
                    <a:pos x="16" y="9"/>
                  </a:cxn>
                  <a:cxn ang="0">
                    <a:pos x="12" y="8"/>
                  </a:cxn>
                  <a:cxn ang="0">
                    <a:pos x="9" y="7"/>
                  </a:cxn>
                  <a:cxn ang="0">
                    <a:pos x="0" y="0"/>
                  </a:cxn>
                  <a:cxn ang="0">
                    <a:pos x="1" y="1"/>
                  </a:cxn>
                </a:cxnLst>
                <a:rect l="0" t="0" r="r" b="b"/>
                <a:pathLst>
                  <a:path w="21" h="9">
                    <a:moveTo>
                      <a:pt x="1" y="1"/>
                    </a:moveTo>
                    <a:cubicBezTo>
                      <a:pt x="2" y="1"/>
                      <a:pt x="3" y="2"/>
                      <a:pt x="5" y="2"/>
                    </a:cubicBezTo>
                    <a:cubicBezTo>
                      <a:pt x="5" y="2"/>
                      <a:pt x="5" y="3"/>
                      <a:pt x="5" y="3"/>
                    </a:cubicBezTo>
                    <a:cubicBezTo>
                      <a:pt x="6" y="3"/>
                      <a:pt x="7" y="3"/>
                      <a:pt x="7" y="3"/>
                    </a:cubicBezTo>
                    <a:cubicBezTo>
                      <a:pt x="9" y="2"/>
                      <a:pt x="17" y="1"/>
                      <a:pt x="20" y="6"/>
                    </a:cubicBezTo>
                    <a:cubicBezTo>
                      <a:pt x="20" y="7"/>
                      <a:pt x="20" y="7"/>
                      <a:pt x="21" y="8"/>
                    </a:cubicBezTo>
                    <a:cubicBezTo>
                      <a:pt x="21" y="8"/>
                      <a:pt x="21" y="8"/>
                      <a:pt x="21" y="9"/>
                    </a:cubicBezTo>
                    <a:cubicBezTo>
                      <a:pt x="19" y="9"/>
                      <a:pt x="18" y="8"/>
                      <a:pt x="16" y="9"/>
                    </a:cubicBezTo>
                    <a:cubicBezTo>
                      <a:pt x="14" y="9"/>
                      <a:pt x="15" y="9"/>
                      <a:pt x="12" y="8"/>
                    </a:cubicBezTo>
                    <a:cubicBezTo>
                      <a:pt x="8" y="7"/>
                      <a:pt x="9" y="7"/>
                      <a:pt x="9" y="7"/>
                    </a:cubicBezTo>
                    <a:cubicBezTo>
                      <a:pt x="4" y="7"/>
                      <a:pt x="3" y="3"/>
                      <a:pt x="0" y="0"/>
                    </a:cubicBezTo>
                    <a:cubicBezTo>
                      <a:pt x="0" y="0"/>
                      <a:pt x="1" y="1"/>
                      <a:pt x="1" y="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28" name="Freeform 804"/>
              <p:cNvSpPr>
                <a:spLocks/>
              </p:cNvSpPr>
              <p:nvPr/>
            </p:nvSpPr>
            <p:spPr bwMode="auto">
              <a:xfrm>
                <a:off x="4763" y="1405"/>
                <a:ext cx="46" cy="59"/>
              </a:xfrm>
              <a:custGeom>
                <a:avLst/>
                <a:gdLst/>
                <a:ahLst/>
                <a:cxnLst>
                  <a:cxn ang="0">
                    <a:pos x="0" y="7"/>
                  </a:cxn>
                  <a:cxn ang="0">
                    <a:pos x="5" y="15"/>
                  </a:cxn>
                  <a:cxn ang="0">
                    <a:pos x="10" y="15"/>
                  </a:cxn>
                  <a:cxn ang="0">
                    <a:pos x="10" y="6"/>
                  </a:cxn>
                  <a:cxn ang="0">
                    <a:pos x="0" y="6"/>
                  </a:cxn>
                  <a:cxn ang="0">
                    <a:pos x="0" y="7"/>
                  </a:cxn>
                  <a:cxn ang="0">
                    <a:pos x="0" y="7"/>
                  </a:cxn>
                </a:cxnLst>
                <a:rect l="0" t="0" r="r" b="b"/>
                <a:pathLst>
                  <a:path w="13" h="17">
                    <a:moveTo>
                      <a:pt x="0" y="7"/>
                    </a:moveTo>
                    <a:cubicBezTo>
                      <a:pt x="3" y="8"/>
                      <a:pt x="4" y="12"/>
                      <a:pt x="5" y="15"/>
                    </a:cubicBezTo>
                    <a:cubicBezTo>
                      <a:pt x="6" y="16"/>
                      <a:pt x="9" y="17"/>
                      <a:pt x="10" y="15"/>
                    </a:cubicBezTo>
                    <a:cubicBezTo>
                      <a:pt x="13" y="13"/>
                      <a:pt x="13" y="8"/>
                      <a:pt x="10" y="6"/>
                    </a:cubicBezTo>
                    <a:cubicBezTo>
                      <a:pt x="2" y="0"/>
                      <a:pt x="5" y="7"/>
                      <a:pt x="0" y="6"/>
                    </a:cubicBezTo>
                    <a:cubicBezTo>
                      <a:pt x="0" y="6"/>
                      <a:pt x="0" y="7"/>
                      <a:pt x="0" y="7"/>
                    </a:cubicBezTo>
                    <a:cubicBezTo>
                      <a:pt x="0" y="7"/>
                      <a:pt x="0" y="7"/>
                      <a:pt x="0" y="7"/>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29" name="Freeform 805"/>
              <p:cNvSpPr>
                <a:spLocks/>
              </p:cNvSpPr>
              <p:nvPr/>
            </p:nvSpPr>
            <p:spPr bwMode="auto">
              <a:xfrm>
                <a:off x="4786" y="1450"/>
                <a:ext cx="41" cy="82"/>
              </a:xfrm>
              <a:custGeom>
                <a:avLst/>
                <a:gdLst/>
                <a:ahLst/>
                <a:cxnLst>
                  <a:cxn ang="0">
                    <a:pos x="7" y="0"/>
                  </a:cxn>
                  <a:cxn ang="0">
                    <a:pos x="2" y="3"/>
                  </a:cxn>
                  <a:cxn ang="0">
                    <a:pos x="2" y="3"/>
                  </a:cxn>
                  <a:cxn ang="0">
                    <a:pos x="3" y="7"/>
                  </a:cxn>
                  <a:cxn ang="0">
                    <a:pos x="2" y="15"/>
                  </a:cxn>
                  <a:cxn ang="0">
                    <a:pos x="5" y="18"/>
                  </a:cxn>
                  <a:cxn ang="0">
                    <a:pos x="5" y="19"/>
                  </a:cxn>
                  <a:cxn ang="0">
                    <a:pos x="10" y="13"/>
                  </a:cxn>
                  <a:cxn ang="0">
                    <a:pos x="11" y="10"/>
                  </a:cxn>
                  <a:cxn ang="0">
                    <a:pos x="10" y="3"/>
                  </a:cxn>
                  <a:cxn ang="0">
                    <a:pos x="9" y="3"/>
                  </a:cxn>
                  <a:cxn ang="0">
                    <a:pos x="7" y="0"/>
                  </a:cxn>
                </a:cxnLst>
                <a:rect l="0" t="0" r="r" b="b"/>
                <a:pathLst>
                  <a:path w="12" h="23">
                    <a:moveTo>
                      <a:pt x="7" y="0"/>
                    </a:moveTo>
                    <a:cubicBezTo>
                      <a:pt x="7" y="2"/>
                      <a:pt x="4" y="3"/>
                      <a:pt x="2" y="3"/>
                    </a:cubicBezTo>
                    <a:cubicBezTo>
                      <a:pt x="2" y="3"/>
                      <a:pt x="2" y="3"/>
                      <a:pt x="2" y="3"/>
                    </a:cubicBezTo>
                    <a:cubicBezTo>
                      <a:pt x="3" y="5"/>
                      <a:pt x="3" y="6"/>
                      <a:pt x="3" y="7"/>
                    </a:cubicBezTo>
                    <a:cubicBezTo>
                      <a:pt x="2" y="10"/>
                      <a:pt x="0" y="13"/>
                      <a:pt x="2" y="15"/>
                    </a:cubicBezTo>
                    <a:cubicBezTo>
                      <a:pt x="3" y="15"/>
                      <a:pt x="3" y="16"/>
                      <a:pt x="5" y="18"/>
                    </a:cubicBezTo>
                    <a:cubicBezTo>
                      <a:pt x="5" y="18"/>
                      <a:pt x="5" y="18"/>
                      <a:pt x="5" y="19"/>
                    </a:cubicBezTo>
                    <a:cubicBezTo>
                      <a:pt x="5" y="23"/>
                      <a:pt x="9" y="15"/>
                      <a:pt x="10" y="13"/>
                    </a:cubicBezTo>
                    <a:cubicBezTo>
                      <a:pt x="11" y="12"/>
                      <a:pt x="11" y="11"/>
                      <a:pt x="11" y="10"/>
                    </a:cubicBezTo>
                    <a:cubicBezTo>
                      <a:pt x="11" y="8"/>
                      <a:pt x="12" y="5"/>
                      <a:pt x="10" y="3"/>
                    </a:cubicBezTo>
                    <a:cubicBezTo>
                      <a:pt x="10" y="3"/>
                      <a:pt x="9" y="4"/>
                      <a:pt x="9" y="3"/>
                    </a:cubicBezTo>
                    <a:cubicBezTo>
                      <a:pt x="8" y="2"/>
                      <a:pt x="8" y="1"/>
                      <a:pt x="7"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30" name="Freeform 806"/>
              <p:cNvSpPr>
                <a:spLocks/>
              </p:cNvSpPr>
              <p:nvPr/>
            </p:nvSpPr>
            <p:spPr bwMode="auto">
              <a:xfrm>
                <a:off x="4759" y="1377"/>
                <a:ext cx="78" cy="41"/>
              </a:xfrm>
              <a:custGeom>
                <a:avLst/>
                <a:gdLst/>
                <a:ahLst/>
                <a:cxnLst>
                  <a:cxn ang="0">
                    <a:pos x="5" y="1"/>
                  </a:cxn>
                  <a:cxn ang="0">
                    <a:pos x="0" y="5"/>
                  </a:cxn>
                  <a:cxn ang="0">
                    <a:pos x="2" y="5"/>
                  </a:cxn>
                  <a:cxn ang="0">
                    <a:pos x="18" y="10"/>
                  </a:cxn>
                  <a:cxn ang="0">
                    <a:pos x="22" y="9"/>
                  </a:cxn>
                  <a:cxn ang="0">
                    <a:pos x="6" y="1"/>
                  </a:cxn>
                  <a:cxn ang="0">
                    <a:pos x="5" y="0"/>
                  </a:cxn>
                  <a:cxn ang="0">
                    <a:pos x="5" y="1"/>
                  </a:cxn>
                  <a:cxn ang="0">
                    <a:pos x="5" y="1"/>
                  </a:cxn>
                </a:cxnLst>
                <a:rect l="0" t="0" r="r" b="b"/>
                <a:pathLst>
                  <a:path w="22" h="11">
                    <a:moveTo>
                      <a:pt x="5" y="1"/>
                    </a:moveTo>
                    <a:cubicBezTo>
                      <a:pt x="3" y="2"/>
                      <a:pt x="2" y="4"/>
                      <a:pt x="0" y="5"/>
                    </a:cubicBezTo>
                    <a:cubicBezTo>
                      <a:pt x="1" y="5"/>
                      <a:pt x="1" y="5"/>
                      <a:pt x="2" y="5"/>
                    </a:cubicBezTo>
                    <a:cubicBezTo>
                      <a:pt x="5" y="8"/>
                      <a:pt x="10" y="11"/>
                      <a:pt x="18" y="10"/>
                    </a:cubicBezTo>
                    <a:cubicBezTo>
                      <a:pt x="19" y="10"/>
                      <a:pt x="21" y="9"/>
                      <a:pt x="22" y="9"/>
                    </a:cubicBezTo>
                    <a:cubicBezTo>
                      <a:pt x="17" y="1"/>
                      <a:pt x="15" y="1"/>
                      <a:pt x="6" y="1"/>
                    </a:cubicBezTo>
                    <a:cubicBezTo>
                      <a:pt x="6" y="1"/>
                      <a:pt x="5" y="1"/>
                      <a:pt x="5" y="0"/>
                    </a:cubicBezTo>
                    <a:cubicBezTo>
                      <a:pt x="5" y="0"/>
                      <a:pt x="5" y="1"/>
                      <a:pt x="5" y="1"/>
                    </a:cubicBezTo>
                    <a:cubicBezTo>
                      <a:pt x="5" y="1"/>
                      <a:pt x="5" y="1"/>
                      <a:pt x="5" y="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31" name="Freeform 807"/>
              <p:cNvSpPr>
                <a:spLocks/>
              </p:cNvSpPr>
              <p:nvPr/>
            </p:nvSpPr>
            <p:spPr bwMode="auto">
              <a:xfrm>
                <a:off x="4796" y="1414"/>
                <a:ext cx="69" cy="96"/>
              </a:xfrm>
              <a:custGeom>
                <a:avLst/>
                <a:gdLst/>
                <a:ahLst/>
                <a:cxnLst>
                  <a:cxn ang="0">
                    <a:pos x="0" y="1"/>
                  </a:cxn>
                  <a:cxn ang="0">
                    <a:pos x="4" y="9"/>
                  </a:cxn>
                  <a:cxn ang="0">
                    <a:pos x="5" y="10"/>
                  </a:cxn>
                  <a:cxn ang="0">
                    <a:pos x="7" y="12"/>
                  </a:cxn>
                  <a:cxn ang="0">
                    <a:pos x="8" y="13"/>
                  </a:cxn>
                  <a:cxn ang="0">
                    <a:pos x="9" y="21"/>
                  </a:cxn>
                  <a:cxn ang="0">
                    <a:pos x="10" y="24"/>
                  </a:cxn>
                  <a:cxn ang="0">
                    <a:pos x="16" y="28"/>
                  </a:cxn>
                  <a:cxn ang="0">
                    <a:pos x="15" y="11"/>
                  </a:cxn>
                  <a:cxn ang="0">
                    <a:pos x="10" y="2"/>
                  </a:cxn>
                  <a:cxn ang="0">
                    <a:pos x="0" y="0"/>
                  </a:cxn>
                  <a:cxn ang="0">
                    <a:pos x="0" y="1"/>
                  </a:cxn>
                </a:cxnLst>
                <a:rect l="0" t="0" r="r" b="b"/>
                <a:pathLst>
                  <a:path w="19" h="28">
                    <a:moveTo>
                      <a:pt x="0" y="1"/>
                    </a:moveTo>
                    <a:cubicBezTo>
                      <a:pt x="3" y="2"/>
                      <a:pt x="4" y="5"/>
                      <a:pt x="4" y="9"/>
                    </a:cubicBezTo>
                    <a:cubicBezTo>
                      <a:pt x="4" y="10"/>
                      <a:pt x="5" y="10"/>
                      <a:pt x="5" y="10"/>
                    </a:cubicBezTo>
                    <a:cubicBezTo>
                      <a:pt x="6" y="11"/>
                      <a:pt x="6" y="11"/>
                      <a:pt x="7" y="12"/>
                    </a:cubicBezTo>
                    <a:cubicBezTo>
                      <a:pt x="7" y="12"/>
                      <a:pt x="7" y="12"/>
                      <a:pt x="8" y="13"/>
                    </a:cubicBezTo>
                    <a:cubicBezTo>
                      <a:pt x="9" y="15"/>
                      <a:pt x="9" y="19"/>
                      <a:pt x="9" y="21"/>
                    </a:cubicBezTo>
                    <a:cubicBezTo>
                      <a:pt x="9" y="22"/>
                      <a:pt x="10" y="23"/>
                      <a:pt x="10" y="24"/>
                    </a:cubicBezTo>
                    <a:cubicBezTo>
                      <a:pt x="11" y="27"/>
                      <a:pt x="15" y="26"/>
                      <a:pt x="16" y="28"/>
                    </a:cubicBezTo>
                    <a:cubicBezTo>
                      <a:pt x="19" y="23"/>
                      <a:pt x="17" y="15"/>
                      <a:pt x="15" y="11"/>
                    </a:cubicBezTo>
                    <a:cubicBezTo>
                      <a:pt x="14" y="7"/>
                      <a:pt x="13" y="3"/>
                      <a:pt x="10" y="2"/>
                    </a:cubicBezTo>
                    <a:cubicBezTo>
                      <a:pt x="7" y="0"/>
                      <a:pt x="4" y="2"/>
                      <a:pt x="0" y="0"/>
                    </a:cubicBezTo>
                    <a:cubicBezTo>
                      <a:pt x="0" y="0"/>
                      <a:pt x="0" y="1"/>
                      <a:pt x="0" y="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32" name="Freeform 808"/>
              <p:cNvSpPr>
                <a:spLocks/>
              </p:cNvSpPr>
              <p:nvPr/>
            </p:nvSpPr>
            <p:spPr bwMode="auto">
              <a:xfrm>
                <a:off x="4731" y="1578"/>
                <a:ext cx="55" cy="128"/>
              </a:xfrm>
              <a:custGeom>
                <a:avLst/>
                <a:gdLst/>
                <a:ahLst/>
                <a:cxnLst>
                  <a:cxn ang="0">
                    <a:pos x="14" y="37"/>
                  </a:cxn>
                  <a:cxn ang="0">
                    <a:pos x="13" y="35"/>
                  </a:cxn>
                  <a:cxn ang="0">
                    <a:pos x="3" y="26"/>
                  </a:cxn>
                  <a:cxn ang="0">
                    <a:pos x="3" y="2"/>
                  </a:cxn>
                  <a:cxn ang="0">
                    <a:pos x="4" y="1"/>
                  </a:cxn>
                  <a:cxn ang="0">
                    <a:pos x="3" y="6"/>
                  </a:cxn>
                  <a:cxn ang="0">
                    <a:pos x="9" y="4"/>
                  </a:cxn>
                  <a:cxn ang="0">
                    <a:pos x="15" y="33"/>
                  </a:cxn>
                  <a:cxn ang="0">
                    <a:pos x="15" y="36"/>
                  </a:cxn>
                  <a:cxn ang="0">
                    <a:pos x="14" y="37"/>
                  </a:cxn>
                </a:cxnLst>
                <a:rect l="0" t="0" r="r" b="b"/>
                <a:pathLst>
                  <a:path w="16" h="37">
                    <a:moveTo>
                      <a:pt x="14" y="37"/>
                    </a:moveTo>
                    <a:cubicBezTo>
                      <a:pt x="14" y="36"/>
                      <a:pt x="14" y="36"/>
                      <a:pt x="13" y="35"/>
                    </a:cubicBezTo>
                    <a:cubicBezTo>
                      <a:pt x="6" y="32"/>
                      <a:pt x="5" y="30"/>
                      <a:pt x="3" y="26"/>
                    </a:cubicBezTo>
                    <a:cubicBezTo>
                      <a:pt x="0" y="18"/>
                      <a:pt x="1" y="10"/>
                      <a:pt x="3" y="2"/>
                    </a:cubicBezTo>
                    <a:cubicBezTo>
                      <a:pt x="3" y="1"/>
                      <a:pt x="4" y="0"/>
                      <a:pt x="4" y="1"/>
                    </a:cubicBezTo>
                    <a:cubicBezTo>
                      <a:pt x="4" y="2"/>
                      <a:pt x="3" y="4"/>
                      <a:pt x="3" y="6"/>
                    </a:cubicBezTo>
                    <a:cubicBezTo>
                      <a:pt x="6" y="5"/>
                      <a:pt x="9" y="6"/>
                      <a:pt x="9" y="4"/>
                    </a:cubicBezTo>
                    <a:cubicBezTo>
                      <a:pt x="9" y="18"/>
                      <a:pt x="8" y="23"/>
                      <a:pt x="15" y="33"/>
                    </a:cubicBezTo>
                    <a:cubicBezTo>
                      <a:pt x="15" y="33"/>
                      <a:pt x="16" y="35"/>
                      <a:pt x="15" y="36"/>
                    </a:cubicBezTo>
                    <a:cubicBezTo>
                      <a:pt x="15" y="36"/>
                      <a:pt x="15" y="37"/>
                      <a:pt x="14" y="37"/>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33" name="Freeform 809"/>
              <p:cNvSpPr>
                <a:spLocks/>
              </p:cNvSpPr>
              <p:nvPr/>
            </p:nvSpPr>
            <p:spPr bwMode="auto">
              <a:xfrm>
                <a:off x="4699" y="1569"/>
                <a:ext cx="37" cy="132"/>
              </a:xfrm>
              <a:custGeom>
                <a:avLst/>
                <a:gdLst/>
                <a:ahLst/>
                <a:cxnLst>
                  <a:cxn ang="0">
                    <a:pos x="7" y="35"/>
                  </a:cxn>
                  <a:cxn ang="0">
                    <a:pos x="5" y="34"/>
                  </a:cxn>
                  <a:cxn ang="0">
                    <a:pos x="4" y="24"/>
                  </a:cxn>
                  <a:cxn ang="0">
                    <a:pos x="6" y="2"/>
                  </a:cxn>
                  <a:cxn ang="0">
                    <a:pos x="7" y="1"/>
                  </a:cxn>
                  <a:cxn ang="0">
                    <a:pos x="10" y="0"/>
                  </a:cxn>
                  <a:cxn ang="0">
                    <a:pos x="7" y="35"/>
                  </a:cxn>
                </a:cxnLst>
                <a:rect l="0" t="0" r="r" b="b"/>
                <a:pathLst>
                  <a:path w="10" h="37">
                    <a:moveTo>
                      <a:pt x="7" y="35"/>
                    </a:moveTo>
                    <a:cubicBezTo>
                      <a:pt x="7" y="37"/>
                      <a:pt x="5" y="37"/>
                      <a:pt x="5" y="34"/>
                    </a:cubicBezTo>
                    <a:cubicBezTo>
                      <a:pt x="4" y="32"/>
                      <a:pt x="5" y="27"/>
                      <a:pt x="4" y="24"/>
                    </a:cubicBezTo>
                    <a:cubicBezTo>
                      <a:pt x="0" y="17"/>
                      <a:pt x="1" y="8"/>
                      <a:pt x="6" y="2"/>
                    </a:cubicBezTo>
                    <a:cubicBezTo>
                      <a:pt x="6" y="2"/>
                      <a:pt x="7" y="1"/>
                      <a:pt x="7" y="1"/>
                    </a:cubicBezTo>
                    <a:cubicBezTo>
                      <a:pt x="7" y="1"/>
                      <a:pt x="8" y="1"/>
                      <a:pt x="10" y="0"/>
                    </a:cubicBezTo>
                    <a:cubicBezTo>
                      <a:pt x="10" y="0"/>
                      <a:pt x="5" y="10"/>
                      <a:pt x="7" y="35"/>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34" name="Freeform 810"/>
              <p:cNvSpPr>
                <a:spLocks/>
              </p:cNvSpPr>
              <p:nvPr/>
            </p:nvSpPr>
            <p:spPr bwMode="auto">
              <a:xfrm>
                <a:off x="4800" y="1592"/>
                <a:ext cx="64" cy="105"/>
              </a:xfrm>
              <a:custGeom>
                <a:avLst/>
                <a:gdLst/>
                <a:ahLst/>
                <a:cxnLst>
                  <a:cxn ang="0">
                    <a:pos x="16" y="0"/>
                  </a:cxn>
                  <a:cxn ang="0">
                    <a:pos x="12" y="30"/>
                  </a:cxn>
                  <a:cxn ang="0">
                    <a:pos x="4" y="22"/>
                  </a:cxn>
                  <a:cxn ang="0">
                    <a:pos x="0" y="1"/>
                  </a:cxn>
                  <a:cxn ang="0">
                    <a:pos x="4" y="17"/>
                  </a:cxn>
                  <a:cxn ang="0">
                    <a:pos x="12" y="27"/>
                  </a:cxn>
                  <a:cxn ang="0">
                    <a:pos x="14" y="17"/>
                  </a:cxn>
                  <a:cxn ang="0">
                    <a:pos x="16" y="0"/>
                  </a:cxn>
                </a:cxnLst>
                <a:rect l="0" t="0" r="r" b="b"/>
                <a:pathLst>
                  <a:path w="18" h="30">
                    <a:moveTo>
                      <a:pt x="16" y="0"/>
                    </a:moveTo>
                    <a:cubicBezTo>
                      <a:pt x="15" y="11"/>
                      <a:pt x="18" y="22"/>
                      <a:pt x="12" y="30"/>
                    </a:cubicBezTo>
                    <a:cubicBezTo>
                      <a:pt x="9" y="28"/>
                      <a:pt x="6" y="25"/>
                      <a:pt x="4" y="22"/>
                    </a:cubicBezTo>
                    <a:cubicBezTo>
                      <a:pt x="0" y="16"/>
                      <a:pt x="0" y="8"/>
                      <a:pt x="0" y="1"/>
                    </a:cubicBezTo>
                    <a:cubicBezTo>
                      <a:pt x="0" y="1"/>
                      <a:pt x="1" y="14"/>
                      <a:pt x="4" y="17"/>
                    </a:cubicBezTo>
                    <a:cubicBezTo>
                      <a:pt x="7" y="19"/>
                      <a:pt x="5" y="23"/>
                      <a:pt x="12" y="27"/>
                    </a:cubicBezTo>
                    <a:cubicBezTo>
                      <a:pt x="12" y="27"/>
                      <a:pt x="15" y="19"/>
                      <a:pt x="14" y="17"/>
                    </a:cubicBezTo>
                    <a:cubicBezTo>
                      <a:pt x="14" y="14"/>
                      <a:pt x="15" y="11"/>
                      <a:pt x="16"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35" name="Freeform 811"/>
              <p:cNvSpPr>
                <a:spLocks/>
              </p:cNvSpPr>
              <p:nvPr/>
            </p:nvSpPr>
            <p:spPr bwMode="auto">
              <a:xfrm>
                <a:off x="4823" y="1387"/>
                <a:ext cx="64" cy="109"/>
              </a:xfrm>
              <a:custGeom>
                <a:avLst/>
                <a:gdLst/>
                <a:ahLst/>
                <a:cxnLst>
                  <a:cxn ang="0">
                    <a:pos x="18" y="29"/>
                  </a:cxn>
                  <a:cxn ang="0">
                    <a:pos x="17" y="31"/>
                  </a:cxn>
                  <a:cxn ang="0">
                    <a:pos x="15" y="29"/>
                  </a:cxn>
                  <a:cxn ang="0">
                    <a:pos x="13" y="27"/>
                  </a:cxn>
                  <a:cxn ang="0">
                    <a:pos x="8" y="18"/>
                  </a:cxn>
                  <a:cxn ang="0">
                    <a:pos x="7" y="12"/>
                  </a:cxn>
                  <a:cxn ang="0">
                    <a:pos x="5" y="10"/>
                  </a:cxn>
                  <a:cxn ang="0">
                    <a:pos x="2" y="2"/>
                  </a:cxn>
                  <a:cxn ang="0">
                    <a:pos x="0" y="0"/>
                  </a:cxn>
                  <a:cxn ang="0">
                    <a:pos x="0" y="0"/>
                  </a:cxn>
                  <a:cxn ang="0">
                    <a:pos x="0" y="0"/>
                  </a:cxn>
                  <a:cxn ang="0">
                    <a:pos x="0" y="0"/>
                  </a:cxn>
                  <a:cxn ang="0">
                    <a:pos x="14" y="16"/>
                  </a:cxn>
                  <a:cxn ang="0">
                    <a:pos x="18" y="29"/>
                  </a:cxn>
                </a:cxnLst>
                <a:rect l="0" t="0" r="r" b="b"/>
                <a:pathLst>
                  <a:path w="18" h="32">
                    <a:moveTo>
                      <a:pt x="18" y="29"/>
                    </a:moveTo>
                    <a:cubicBezTo>
                      <a:pt x="18" y="29"/>
                      <a:pt x="17" y="31"/>
                      <a:pt x="17" y="31"/>
                    </a:cubicBezTo>
                    <a:cubicBezTo>
                      <a:pt x="16" y="31"/>
                      <a:pt x="16" y="29"/>
                      <a:pt x="15" y="29"/>
                    </a:cubicBezTo>
                    <a:cubicBezTo>
                      <a:pt x="15" y="28"/>
                      <a:pt x="14" y="28"/>
                      <a:pt x="13" y="27"/>
                    </a:cubicBezTo>
                    <a:cubicBezTo>
                      <a:pt x="10" y="25"/>
                      <a:pt x="9" y="22"/>
                      <a:pt x="8" y="18"/>
                    </a:cubicBezTo>
                    <a:cubicBezTo>
                      <a:pt x="8" y="15"/>
                      <a:pt x="7" y="13"/>
                      <a:pt x="7" y="12"/>
                    </a:cubicBezTo>
                    <a:cubicBezTo>
                      <a:pt x="7" y="11"/>
                      <a:pt x="5" y="10"/>
                      <a:pt x="5" y="10"/>
                    </a:cubicBezTo>
                    <a:cubicBezTo>
                      <a:pt x="4" y="7"/>
                      <a:pt x="4" y="4"/>
                      <a:pt x="2" y="2"/>
                    </a:cubicBezTo>
                    <a:cubicBezTo>
                      <a:pt x="1" y="2"/>
                      <a:pt x="1" y="1"/>
                      <a:pt x="0" y="0"/>
                    </a:cubicBezTo>
                    <a:cubicBezTo>
                      <a:pt x="0" y="0"/>
                      <a:pt x="0" y="0"/>
                      <a:pt x="0" y="0"/>
                    </a:cubicBezTo>
                    <a:cubicBezTo>
                      <a:pt x="0" y="0"/>
                      <a:pt x="0" y="0"/>
                      <a:pt x="0" y="0"/>
                    </a:cubicBezTo>
                    <a:cubicBezTo>
                      <a:pt x="0" y="0"/>
                      <a:pt x="0" y="0"/>
                      <a:pt x="0" y="0"/>
                    </a:cubicBezTo>
                    <a:cubicBezTo>
                      <a:pt x="0" y="0"/>
                      <a:pt x="13" y="4"/>
                      <a:pt x="14" y="16"/>
                    </a:cubicBezTo>
                    <a:cubicBezTo>
                      <a:pt x="16" y="32"/>
                      <a:pt x="15" y="22"/>
                      <a:pt x="18" y="29"/>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36" name="Freeform 812"/>
              <p:cNvSpPr>
                <a:spLocks/>
              </p:cNvSpPr>
              <p:nvPr/>
            </p:nvSpPr>
            <p:spPr bwMode="auto">
              <a:xfrm>
                <a:off x="4796" y="1496"/>
                <a:ext cx="37" cy="123"/>
              </a:xfrm>
              <a:custGeom>
                <a:avLst/>
                <a:gdLst/>
                <a:ahLst/>
                <a:cxnLst>
                  <a:cxn ang="0">
                    <a:pos x="9" y="31"/>
                  </a:cxn>
                  <a:cxn ang="0">
                    <a:pos x="1" y="19"/>
                  </a:cxn>
                  <a:cxn ang="0">
                    <a:pos x="3" y="10"/>
                  </a:cxn>
                  <a:cxn ang="0">
                    <a:pos x="8" y="1"/>
                  </a:cxn>
                  <a:cxn ang="0">
                    <a:pos x="9" y="0"/>
                  </a:cxn>
                  <a:cxn ang="0">
                    <a:pos x="5" y="19"/>
                  </a:cxn>
                  <a:cxn ang="0">
                    <a:pos x="8" y="20"/>
                  </a:cxn>
                  <a:cxn ang="0">
                    <a:pos x="5" y="21"/>
                  </a:cxn>
                  <a:cxn ang="0">
                    <a:pos x="9" y="31"/>
                  </a:cxn>
                </a:cxnLst>
                <a:rect l="0" t="0" r="r" b="b"/>
                <a:pathLst>
                  <a:path w="10" h="35">
                    <a:moveTo>
                      <a:pt x="9" y="31"/>
                    </a:moveTo>
                    <a:cubicBezTo>
                      <a:pt x="7" y="35"/>
                      <a:pt x="0" y="24"/>
                      <a:pt x="1" y="19"/>
                    </a:cubicBezTo>
                    <a:cubicBezTo>
                      <a:pt x="2" y="16"/>
                      <a:pt x="2" y="13"/>
                      <a:pt x="3" y="10"/>
                    </a:cubicBezTo>
                    <a:cubicBezTo>
                      <a:pt x="4" y="7"/>
                      <a:pt x="7" y="5"/>
                      <a:pt x="8" y="1"/>
                    </a:cubicBezTo>
                    <a:cubicBezTo>
                      <a:pt x="9" y="1"/>
                      <a:pt x="9" y="0"/>
                      <a:pt x="9" y="0"/>
                    </a:cubicBezTo>
                    <a:cubicBezTo>
                      <a:pt x="9" y="0"/>
                      <a:pt x="1" y="15"/>
                      <a:pt x="5" y="19"/>
                    </a:cubicBezTo>
                    <a:cubicBezTo>
                      <a:pt x="8" y="24"/>
                      <a:pt x="8" y="20"/>
                      <a:pt x="8" y="20"/>
                    </a:cubicBezTo>
                    <a:cubicBezTo>
                      <a:pt x="8" y="20"/>
                      <a:pt x="5" y="21"/>
                      <a:pt x="5" y="21"/>
                    </a:cubicBezTo>
                    <a:cubicBezTo>
                      <a:pt x="5" y="21"/>
                      <a:pt x="10" y="28"/>
                      <a:pt x="9" y="3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37" name="Freeform 813"/>
              <p:cNvSpPr>
                <a:spLocks/>
              </p:cNvSpPr>
              <p:nvPr/>
            </p:nvSpPr>
            <p:spPr bwMode="auto">
              <a:xfrm>
                <a:off x="4718" y="1510"/>
                <a:ext cx="46" cy="55"/>
              </a:xfrm>
              <a:custGeom>
                <a:avLst/>
                <a:gdLst/>
                <a:ahLst/>
                <a:cxnLst>
                  <a:cxn ang="0">
                    <a:pos x="11" y="2"/>
                  </a:cxn>
                  <a:cxn ang="0">
                    <a:pos x="9" y="2"/>
                  </a:cxn>
                  <a:cxn ang="0">
                    <a:pos x="0" y="15"/>
                  </a:cxn>
                  <a:cxn ang="0">
                    <a:pos x="11" y="3"/>
                  </a:cxn>
                  <a:cxn ang="0">
                    <a:pos x="11" y="2"/>
                  </a:cxn>
                </a:cxnLst>
                <a:rect l="0" t="0" r="r" b="b"/>
                <a:pathLst>
                  <a:path w="13" h="15">
                    <a:moveTo>
                      <a:pt x="11" y="2"/>
                    </a:moveTo>
                    <a:cubicBezTo>
                      <a:pt x="11" y="2"/>
                      <a:pt x="10" y="1"/>
                      <a:pt x="9" y="2"/>
                    </a:cubicBezTo>
                    <a:cubicBezTo>
                      <a:pt x="6" y="7"/>
                      <a:pt x="3" y="11"/>
                      <a:pt x="0" y="15"/>
                    </a:cubicBezTo>
                    <a:cubicBezTo>
                      <a:pt x="0" y="15"/>
                      <a:pt x="8" y="6"/>
                      <a:pt x="11" y="3"/>
                    </a:cubicBezTo>
                    <a:cubicBezTo>
                      <a:pt x="13" y="0"/>
                      <a:pt x="11" y="2"/>
                      <a:pt x="11" y="2"/>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38" name="Freeform 814"/>
              <p:cNvSpPr>
                <a:spLocks/>
              </p:cNvSpPr>
              <p:nvPr/>
            </p:nvSpPr>
            <p:spPr bwMode="auto">
              <a:xfrm>
                <a:off x="4860" y="1478"/>
                <a:ext cx="46" cy="105"/>
              </a:xfrm>
              <a:custGeom>
                <a:avLst/>
                <a:gdLst/>
                <a:ahLst/>
                <a:cxnLst>
                  <a:cxn ang="0">
                    <a:pos x="13" y="29"/>
                  </a:cxn>
                  <a:cxn ang="0">
                    <a:pos x="12" y="28"/>
                  </a:cxn>
                  <a:cxn ang="0">
                    <a:pos x="4" y="23"/>
                  </a:cxn>
                  <a:cxn ang="0">
                    <a:pos x="1" y="9"/>
                  </a:cxn>
                  <a:cxn ang="0">
                    <a:pos x="0" y="0"/>
                  </a:cxn>
                  <a:cxn ang="0">
                    <a:pos x="7" y="7"/>
                  </a:cxn>
                  <a:cxn ang="0">
                    <a:pos x="13" y="26"/>
                  </a:cxn>
                  <a:cxn ang="0">
                    <a:pos x="13" y="29"/>
                  </a:cxn>
                </a:cxnLst>
                <a:rect l="0" t="0" r="r" b="b"/>
                <a:pathLst>
                  <a:path w="13" h="29">
                    <a:moveTo>
                      <a:pt x="13" y="29"/>
                    </a:moveTo>
                    <a:cubicBezTo>
                      <a:pt x="13" y="29"/>
                      <a:pt x="12" y="28"/>
                      <a:pt x="12" y="28"/>
                    </a:cubicBezTo>
                    <a:cubicBezTo>
                      <a:pt x="9" y="26"/>
                      <a:pt x="5" y="26"/>
                      <a:pt x="4" y="23"/>
                    </a:cubicBezTo>
                    <a:cubicBezTo>
                      <a:pt x="3" y="18"/>
                      <a:pt x="2" y="13"/>
                      <a:pt x="1" y="9"/>
                    </a:cubicBezTo>
                    <a:cubicBezTo>
                      <a:pt x="0" y="6"/>
                      <a:pt x="2" y="3"/>
                      <a:pt x="0" y="0"/>
                    </a:cubicBezTo>
                    <a:cubicBezTo>
                      <a:pt x="3" y="1"/>
                      <a:pt x="5" y="4"/>
                      <a:pt x="7" y="7"/>
                    </a:cubicBezTo>
                    <a:cubicBezTo>
                      <a:pt x="7" y="7"/>
                      <a:pt x="2" y="15"/>
                      <a:pt x="13" y="26"/>
                    </a:cubicBezTo>
                    <a:cubicBezTo>
                      <a:pt x="13" y="26"/>
                      <a:pt x="13" y="29"/>
                      <a:pt x="13" y="29"/>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39" name="Freeform 815"/>
              <p:cNvSpPr>
                <a:spLocks/>
              </p:cNvSpPr>
              <p:nvPr/>
            </p:nvSpPr>
            <p:spPr bwMode="auto">
              <a:xfrm>
                <a:off x="4846" y="1701"/>
                <a:ext cx="73" cy="68"/>
              </a:xfrm>
              <a:custGeom>
                <a:avLst/>
                <a:gdLst/>
                <a:ahLst/>
                <a:cxnLst>
                  <a:cxn ang="0">
                    <a:pos x="1" y="0"/>
                  </a:cxn>
                  <a:cxn ang="0">
                    <a:pos x="5" y="5"/>
                  </a:cxn>
                  <a:cxn ang="0">
                    <a:pos x="6" y="8"/>
                  </a:cxn>
                  <a:cxn ang="0">
                    <a:pos x="9" y="15"/>
                  </a:cxn>
                  <a:cxn ang="0">
                    <a:pos x="19" y="20"/>
                  </a:cxn>
                  <a:cxn ang="0">
                    <a:pos x="19" y="9"/>
                  </a:cxn>
                  <a:cxn ang="0">
                    <a:pos x="18" y="18"/>
                  </a:cxn>
                  <a:cxn ang="0">
                    <a:pos x="10" y="13"/>
                  </a:cxn>
                  <a:cxn ang="0">
                    <a:pos x="4" y="1"/>
                  </a:cxn>
                  <a:cxn ang="0">
                    <a:pos x="1" y="0"/>
                  </a:cxn>
                </a:cxnLst>
                <a:rect l="0" t="0" r="r" b="b"/>
                <a:pathLst>
                  <a:path w="20" h="20">
                    <a:moveTo>
                      <a:pt x="1" y="0"/>
                    </a:moveTo>
                    <a:cubicBezTo>
                      <a:pt x="0" y="1"/>
                      <a:pt x="4" y="3"/>
                      <a:pt x="5" y="5"/>
                    </a:cubicBezTo>
                    <a:cubicBezTo>
                      <a:pt x="5" y="6"/>
                      <a:pt x="5" y="7"/>
                      <a:pt x="6" y="8"/>
                    </a:cubicBezTo>
                    <a:cubicBezTo>
                      <a:pt x="7" y="10"/>
                      <a:pt x="8" y="12"/>
                      <a:pt x="9" y="15"/>
                    </a:cubicBezTo>
                    <a:cubicBezTo>
                      <a:pt x="11" y="19"/>
                      <a:pt x="15" y="19"/>
                      <a:pt x="19" y="20"/>
                    </a:cubicBezTo>
                    <a:cubicBezTo>
                      <a:pt x="20" y="20"/>
                      <a:pt x="19" y="13"/>
                      <a:pt x="19" y="9"/>
                    </a:cubicBezTo>
                    <a:cubicBezTo>
                      <a:pt x="19" y="9"/>
                      <a:pt x="18" y="18"/>
                      <a:pt x="18" y="18"/>
                    </a:cubicBezTo>
                    <a:cubicBezTo>
                      <a:pt x="18" y="18"/>
                      <a:pt x="10" y="17"/>
                      <a:pt x="10" y="13"/>
                    </a:cubicBezTo>
                    <a:cubicBezTo>
                      <a:pt x="10" y="8"/>
                      <a:pt x="4" y="1"/>
                      <a:pt x="4" y="1"/>
                    </a:cubicBezTo>
                    <a:cubicBezTo>
                      <a:pt x="4" y="1"/>
                      <a:pt x="1" y="0"/>
                      <a:pt x="1"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40" name="Freeform 816"/>
              <p:cNvSpPr>
                <a:spLocks/>
              </p:cNvSpPr>
              <p:nvPr/>
            </p:nvSpPr>
            <p:spPr bwMode="auto">
              <a:xfrm>
                <a:off x="4763" y="1724"/>
                <a:ext cx="73" cy="68"/>
              </a:xfrm>
              <a:custGeom>
                <a:avLst/>
                <a:gdLst/>
                <a:ahLst/>
                <a:cxnLst>
                  <a:cxn ang="0">
                    <a:pos x="17" y="8"/>
                  </a:cxn>
                  <a:cxn ang="0">
                    <a:pos x="20" y="20"/>
                  </a:cxn>
                  <a:cxn ang="0">
                    <a:pos x="15" y="18"/>
                  </a:cxn>
                  <a:cxn ang="0">
                    <a:pos x="0" y="0"/>
                  </a:cxn>
                  <a:cxn ang="0">
                    <a:pos x="14" y="15"/>
                  </a:cxn>
                  <a:cxn ang="0">
                    <a:pos x="14" y="11"/>
                  </a:cxn>
                  <a:cxn ang="0">
                    <a:pos x="15" y="16"/>
                  </a:cxn>
                  <a:cxn ang="0">
                    <a:pos x="18" y="17"/>
                  </a:cxn>
                  <a:cxn ang="0">
                    <a:pos x="19" y="18"/>
                  </a:cxn>
                  <a:cxn ang="0">
                    <a:pos x="18" y="10"/>
                  </a:cxn>
                  <a:cxn ang="0">
                    <a:pos x="17" y="8"/>
                  </a:cxn>
                </a:cxnLst>
                <a:rect l="0" t="0" r="r" b="b"/>
                <a:pathLst>
                  <a:path w="21" h="20">
                    <a:moveTo>
                      <a:pt x="17" y="8"/>
                    </a:moveTo>
                    <a:cubicBezTo>
                      <a:pt x="20" y="12"/>
                      <a:pt x="21" y="15"/>
                      <a:pt x="20" y="20"/>
                    </a:cubicBezTo>
                    <a:cubicBezTo>
                      <a:pt x="19" y="18"/>
                      <a:pt x="16" y="19"/>
                      <a:pt x="15" y="18"/>
                    </a:cubicBezTo>
                    <a:cubicBezTo>
                      <a:pt x="8" y="13"/>
                      <a:pt x="3" y="7"/>
                      <a:pt x="0" y="0"/>
                    </a:cubicBezTo>
                    <a:cubicBezTo>
                      <a:pt x="0" y="0"/>
                      <a:pt x="10" y="16"/>
                      <a:pt x="14" y="15"/>
                    </a:cubicBezTo>
                    <a:cubicBezTo>
                      <a:pt x="14" y="15"/>
                      <a:pt x="15" y="14"/>
                      <a:pt x="14" y="11"/>
                    </a:cubicBezTo>
                    <a:cubicBezTo>
                      <a:pt x="14" y="11"/>
                      <a:pt x="16" y="14"/>
                      <a:pt x="15" y="16"/>
                    </a:cubicBezTo>
                    <a:cubicBezTo>
                      <a:pt x="15" y="16"/>
                      <a:pt x="16" y="18"/>
                      <a:pt x="18" y="17"/>
                    </a:cubicBezTo>
                    <a:cubicBezTo>
                      <a:pt x="19" y="17"/>
                      <a:pt x="19" y="18"/>
                      <a:pt x="19" y="18"/>
                    </a:cubicBezTo>
                    <a:cubicBezTo>
                      <a:pt x="19" y="18"/>
                      <a:pt x="19" y="12"/>
                      <a:pt x="18" y="10"/>
                    </a:cubicBezTo>
                    <a:cubicBezTo>
                      <a:pt x="16" y="8"/>
                      <a:pt x="17" y="8"/>
                      <a:pt x="17" y="8"/>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41" name="Freeform 817"/>
              <p:cNvSpPr>
                <a:spLocks/>
              </p:cNvSpPr>
              <p:nvPr/>
            </p:nvSpPr>
            <p:spPr bwMode="auto">
              <a:xfrm>
                <a:off x="4800" y="1697"/>
                <a:ext cx="78" cy="87"/>
              </a:xfrm>
              <a:custGeom>
                <a:avLst/>
                <a:gdLst/>
                <a:ahLst/>
                <a:cxnLst>
                  <a:cxn ang="0">
                    <a:pos x="9" y="0"/>
                  </a:cxn>
                  <a:cxn ang="0">
                    <a:pos x="22" y="25"/>
                  </a:cxn>
                  <a:cxn ang="0">
                    <a:pos x="0" y="2"/>
                  </a:cxn>
                  <a:cxn ang="0">
                    <a:pos x="19" y="22"/>
                  </a:cxn>
                  <a:cxn ang="0">
                    <a:pos x="18" y="14"/>
                  </a:cxn>
                  <a:cxn ang="0">
                    <a:pos x="15" y="13"/>
                  </a:cxn>
                  <a:cxn ang="0">
                    <a:pos x="18" y="13"/>
                  </a:cxn>
                  <a:cxn ang="0">
                    <a:pos x="12" y="4"/>
                  </a:cxn>
                  <a:cxn ang="0">
                    <a:pos x="8" y="1"/>
                  </a:cxn>
                  <a:cxn ang="0">
                    <a:pos x="9" y="0"/>
                  </a:cxn>
                </a:cxnLst>
                <a:rect l="0" t="0" r="r" b="b"/>
                <a:pathLst>
                  <a:path w="22" h="25">
                    <a:moveTo>
                      <a:pt x="9" y="0"/>
                    </a:moveTo>
                    <a:cubicBezTo>
                      <a:pt x="18" y="3"/>
                      <a:pt x="21" y="16"/>
                      <a:pt x="22" y="25"/>
                    </a:cubicBezTo>
                    <a:cubicBezTo>
                      <a:pt x="10" y="22"/>
                      <a:pt x="5" y="11"/>
                      <a:pt x="0" y="2"/>
                    </a:cubicBezTo>
                    <a:cubicBezTo>
                      <a:pt x="0" y="2"/>
                      <a:pt x="10" y="19"/>
                      <a:pt x="19" y="22"/>
                    </a:cubicBezTo>
                    <a:cubicBezTo>
                      <a:pt x="19" y="22"/>
                      <a:pt x="19" y="16"/>
                      <a:pt x="18" y="14"/>
                    </a:cubicBezTo>
                    <a:cubicBezTo>
                      <a:pt x="18" y="14"/>
                      <a:pt x="17" y="13"/>
                      <a:pt x="15" y="13"/>
                    </a:cubicBezTo>
                    <a:cubicBezTo>
                      <a:pt x="15" y="13"/>
                      <a:pt x="16" y="13"/>
                      <a:pt x="18" y="13"/>
                    </a:cubicBezTo>
                    <a:cubicBezTo>
                      <a:pt x="18" y="13"/>
                      <a:pt x="16" y="5"/>
                      <a:pt x="12" y="4"/>
                    </a:cubicBezTo>
                    <a:cubicBezTo>
                      <a:pt x="8" y="2"/>
                      <a:pt x="8" y="1"/>
                      <a:pt x="8" y="1"/>
                    </a:cubicBezTo>
                    <a:cubicBezTo>
                      <a:pt x="8" y="1"/>
                      <a:pt x="9" y="0"/>
                      <a:pt x="9"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42" name="Freeform 818"/>
              <p:cNvSpPr>
                <a:spLocks/>
              </p:cNvSpPr>
              <p:nvPr/>
            </p:nvSpPr>
            <p:spPr bwMode="auto">
              <a:xfrm>
                <a:off x="4901" y="1669"/>
                <a:ext cx="46" cy="73"/>
              </a:xfrm>
              <a:custGeom>
                <a:avLst/>
                <a:gdLst/>
                <a:ahLst/>
                <a:cxnLst>
                  <a:cxn ang="0">
                    <a:pos x="13" y="11"/>
                  </a:cxn>
                  <a:cxn ang="0">
                    <a:pos x="13" y="20"/>
                  </a:cxn>
                  <a:cxn ang="0">
                    <a:pos x="0" y="0"/>
                  </a:cxn>
                  <a:cxn ang="0">
                    <a:pos x="5" y="11"/>
                  </a:cxn>
                  <a:cxn ang="0">
                    <a:pos x="12" y="19"/>
                  </a:cxn>
                  <a:cxn ang="0">
                    <a:pos x="12" y="14"/>
                  </a:cxn>
                  <a:cxn ang="0">
                    <a:pos x="9" y="14"/>
                  </a:cxn>
                  <a:cxn ang="0">
                    <a:pos x="12" y="12"/>
                  </a:cxn>
                  <a:cxn ang="0">
                    <a:pos x="12" y="11"/>
                  </a:cxn>
                  <a:cxn ang="0">
                    <a:pos x="13" y="11"/>
                  </a:cxn>
                </a:cxnLst>
                <a:rect l="0" t="0" r="r" b="b"/>
                <a:pathLst>
                  <a:path w="13" h="20">
                    <a:moveTo>
                      <a:pt x="13" y="11"/>
                    </a:moveTo>
                    <a:cubicBezTo>
                      <a:pt x="13" y="16"/>
                      <a:pt x="13" y="20"/>
                      <a:pt x="13" y="20"/>
                    </a:cubicBezTo>
                    <a:cubicBezTo>
                      <a:pt x="5" y="20"/>
                      <a:pt x="1" y="8"/>
                      <a:pt x="0" y="0"/>
                    </a:cubicBezTo>
                    <a:cubicBezTo>
                      <a:pt x="0" y="0"/>
                      <a:pt x="3" y="11"/>
                      <a:pt x="5" y="11"/>
                    </a:cubicBezTo>
                    <a:cubicBezTo>
                      <a:pt x="5" y="11"/>
                      <a:pt x="8" y="17"/>
                      <a:pt x="12" y="19"/>
                    </a:cubicBezTo>
                    <a:cubicBezTo>
                      <a:pt x="12" y="19"/>
                      <a:pt x="12" y="14"/>
                      <a:pt x="12" y="14"/>
                    </a:cubicBezTo>
                    <a:cubicBezTo>
                      <a:pt x="12" y="14"/>
                      <a:pt x="12" y="13"/>
                      <a:pt x="9" y="14"/>
                    </a:cubicBezTo>
                    <a:cubicBezTo>
                      <a:pt x="9" y="14"/>
                      <a:pt x="10" y="12"/>
                      <a:pt x="12" y="12"/>
                    </a:cubicBezTo>
                    <a:cubicBezTo>
                      <a:pt x="12" y="12"/>
                      <a:pt x="12" y="11"/>
                      <a:pt x="12" y="11"/>
                    </a:cubicBezTo>
                    <a:cubicBezTo>
                      <a:pt x="12" y="11"/>
                      <a:pt x="13" y="8"/>
                      <a:pt x="13" y="1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43" name="Freeform 819"/>
              <p:cNvSpPr>
                <a:spLocks/>
              </p:cNvSpPr>
              <p:nvPr/>
            </p:nvSpPr>
            <p:spPr bwMode="auto">
              <a:xfrm>
                <a:off x="4887" y="1938"/>
                <a:ext cx="37" cy="41"/>
              </a:xfrm>
              <a:custGeom>
                <a:avLst/>
                <a:gdLst/>
                <a:ahLst/>
                <a:cxnLst>
                  <a:cxn ang="0">
                    <a:pos x="2" y="11"/>
                  </a:cxn>
                  <a:cxn ang="0">
                    <a:pos x="4" y="11"/>
                  </a:cxn>
                  <a:cxn ang="0">
                    <a:pos x="8" y="8"/>
                  </a:cxn>
                  <a:cxn ang="0">
                    <a:pos x="0" y="2"/>
                  </a:cxn>
                  <a:cxn ang="0">
                    <a:pos x="2" y="11"/>
                  </a:cxn>
                  <a:cxn ang="0">
                    <a:pos x="2" y="11"/>
                  </a:cxn>
                </a:cxnLst>
                <a:rect l="0" t="0" r="r" b="b"/>
                <a:pathLst>
                  <a:path w="10" h="12">
                    <a:moveTo>
                      <a:pt x="2" y="11"/>
                    </a:moveTo>
                    <a:cubicBezTo>
                      <a:pt x="3" y="11"/>
                      <a:pt x="4" y="12"/>
                      <a:pt x="4" y="11"/>
                    </a:cubicBezTo>
                    <a:cubicBezTo>
                      <a:pt x="5" y="10"/>
                      <a:pt x="7" y="9"/>
                      <a:pt x="8" y="8"/>
                    </a:cubicBezTo>
                    <a:cubicBezTo>
                      <a:pt x="10" y="3"/>
                      <a:pt x="4" y="0"/>
                      <a:pt x="0" y="2"/>
                    </a:cubicBezTo>
                    <a:cubicBezTo>
                      <a:pt x="2" y="1"/>
                      <a:pt x="2" y="8"/>
                      <a:pt x="2" y="11"/>
                    </a:cubicBezTo>
                    <a:cubicBezTo>
                      <a:pt x="2" y="11"/>
                      <a:pt x="2" y="11"/>
                      <a:pt x="2" y="1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grpSp>
        <p:sp>
          <p:nvSpPr>
            <p:cNvPr id="1844" name="Freeform 820"/>
            <p:cNvSpPr>
              <a:spLocks/>
            </p:cNvSpPr>
            <p:nvPr/>
          </p:nvSpPr>
          <p:spPr bwMode="auto">
            <a:xfrm>
              <a:off x="4915" y="1943"/>
              <a:ext cx="28" cy="18"/>
            </a:xfrm>
            <a:custGeom>
              <a:avLst/>
              <a:gdLst/>
              <a:ahLst/>
              <a:cxnLst>
                <a:cxn ang="0">
                  <a:pos x="7" y="3"/>
                </a:cxn>
                <a:cxn ang="0">
                  <a:pos x="2" y="6"/>
                </a:cxn>
                <a:cxn ang="0">
                  <a:pos x="1" y="3"/>
                </a:cxn>
                <a:cxn ang="0">
                  <a:pos x="1" y="3"/>
                </a:cxn>
                <a:cxn ang="0">
                  <a:pos x="0" y="1"/>
                </a:cxn>
                <a:cxn ang="0">
                  <a:pos x="4" y="0"/>
                </a:cxn>
                <a:cxn ang="0">
                  <a:pos x="7" y="3"/>
                </a:cxn>
              </a:cxnLst>
              <a:rect l="0" t="0" r="r" b="b"/>
              <a:pathLst>
                <a:path w="7" h="6">
                  <a:moveTo>
                    <a:pt x="7" y="3"/>
                  </a:moveTo>
                  <a:cubicBezTo>
                    <a:pt x="6" y="5"/>
                    <a:pt x="4" y="5"/>
                    <a:pt x="2" y="6"/>
                  </a:cubicBezTo>
                  <a:cubicBezTo>
                    <a:pt x="2" y="5"/>
                    <a:pt x="2" y="4"/>
                    <a:pt x="1" y="3"/>
                  </a:cubicBezTo>
                  <a:cubicBezTo>
                    <a:pt x="1" y="3"/>
                    <a:pt x="1" y="3"/>
                    <a:pt x="1" y="3"/>
                  </a:cubicBezTo>
                  <a:cubicBezTo>
                    <a:pt x="1" y="2"/>
                    <a:pt x="0" y="1"/>
                    <a:pt x="0" y="1"/>
                  </a:cubicBezTo>
                  <a:cubicBezTo>
                    <a:pt x="1" y="1"/>
                    <a:pt x="3" y="1"/>
                    <a:pt x="4" y="0"/>
                  </a:cubicBezTo>
                  <a:cubicBezTo>
                    <a:pt x="4" y="0"/>
                    <a:pt x="7" y="3"/>
                    <a:pt x="7" y="3"/>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45" name="Freeform 821"/>
            <p:cNvSpPr>
              <a:spLocks/>
            </p:cNvSpPr>
            <p:nvPr/>
          </p:nvSpPr>
          <p:spPr bwMode="auto">
            <a:xfrm>
              <a:off x="4933" y="1925"/>
              <a:ext cx="41" cy="32"/>
            </a:xfrm>
            <a:custGeom>
              <a:avLst/>
              <a:gdLst/>
              <a:ahLst/>
              <a:cxnLst>
                <a:cxn ang="0">
                  <a:pos x="2" y="8"/>
                </a:cxn>
                <a:cxn ang="0">
                  <a:pos x="0" y="4"/>
                </a:cxn>
                <a:cxn ang="0">
                  <a:pos x="2" y="0"/>
                </a:cxn>
                <a:cxn ang="0">
                  <a:pos x="5" y="3"/>
                </a:cxn>
                <a:cxn ang="0">
                  <a:pos x="2" y="8"/>
                </a:cxn>
              </a:cxnLst>
              <a:rect l="0" t="0" r="r" b="b"/>
              <a:pathLst>
                <a:path w="11" h="9">
                  <a:moveTo>
                    <a:pt x="2" y="8"/>
                  </a:moveTo>
                  <a:cubicBezTo>
                    <a:pt x="2" y="6"/>
                    <a:pt x="0" y="5"/>
                    <a:pt x="0" y="4"/>
                  </a:cubicBezTo>
                  <a:cubicBezTo>
                    <a:pt x="0" y="3"/>
                    <a:pt x="2" y="2"/>
                    <a:pt x="2" y="0"/>
                  </a:cubicBezTo>
                  <a:cubicBezTo>
                    <a:pt x="2" y="0"/>
                    <a:pt x="4" y="2"/>
                    <a:pt x="5" y="3"/>
                  </a:cubicBezTo>
                  <a:cubicBezTo>
                    <a:pt x="11" y="5"/>
                    <a:pt x="2" y="9"/>
                    <a:pt x="2" y="8"/>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46" name="Freeform 822"/>
            <p:cNvSpPr>
              <a:spLocks/>
            </p:cNvSpPr>
            <p:nvPr/>
          </p:nvSpPr>
          <p:spPr bwMode="auto">
            <a:xfrm>
              <a:off x="4910" y="1966"/>
              <a:ext cx="32" cy="41"/>
            </a:xfrm>
            <a:custGeom>
              <a:avLst/>
              <a:gdLst/>
              <a:ahLst/>
              <a:cxnLst>
                <a:cxn ang="0">
                  <a:pos x="9" y="7"/>
                </a:cxn>
                <a:cxn ang="0">
                  <a:pos x="8" y="8"/>
                </a:cxn>
                <a:cxn ang="0">
                  <a:pos x="3" y="10"/>
                </a:cxn>
                <a:cxn ang="0">
                  <a:pos x="1" y="3"/>
                </a:cxn>
                <a:cxn ang="0">
                  <a:pos x="5" y="0"/>
                </a:cxn>
                <a:cxn ang="0">
                  <a:pos x="6" y="1"/>
                </a:cxn>
                <a:cxn ang="0">
                  <a:pos x="7" y="4"/>
                </a:cxn>
                <a:cxn ang="0">
                  <a:pos x="9" y="7"/>
                </a:cxn>
              </a:cxnLst>
              <a:rect l="0" t="0" r="r" b="b"/>
              <a:pathLst>
                <a:path w="9" h="12">
                  <a:moveTo>
                    <a:pt x="9" y="7"/>
                  </a:moveTo>
                  <a:cubicBezTo>
                    <a:pt x="9" y="7"/>
                    <a:pt x="8" y="8"/>
                    <a:pt x="8" y="8"/>
                  </a:cubicBezTo>
                  <a:cubicBezTo>
                    <a:pt x="7" y="10"/>
                    <a:pt x="5" y="12"/>
                    <a:pt x="3" y="10"/>
                  </a:cubicBezTo>
                  <a:cubicBezTo>
                    <a:pt x="0" y="9"/>
                    <a:pt x="1" y="6"/>
                    <a:pt x="1" y="3"/>
                  </a:cubicBezTo>
                  <a:cubicBezTo>
                    <a:pt x="2" y="1"/>
                    <a:pt x="4" y="0"/>
                    <a:pt x="5" y="0"/>
                  </a:cubicBezTo>
                  <a:cubicBezTo>
                    <a:pt x="6" y="0"/>
                    <a:pt x="6" y="1"/>
                    <a:pt x="6" y="1"/>
                  </a:cubicBezTo>
                  <a:cubicBezTo>
                    <a:pt x="6" y="3"/>
                    <a:pt x="5" y="3"/>
                    <a:pt x="7" y="4"/>
                  </a:cubicBezTo>
                  <a:cubicBezTo>
                    <a:pt x="8" y="4"/>
                    <a:pt x="9" y="7"/>
                    <a:pt x="9" y="7"/>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47" name="Freeform 823"/>
            <p:cNvSpPr>
              <a:spLocks/>
            </p:cNvSpPr>
            <p:nvPr/>
          </p:nvSpPr>
          <p:spPr bwMode="auto">
            <a:xfrm>
              <a:off x="4933" y="1957"/>
              <a:ext cx="23" cy="27"/>
            </a:xfrm>
            <a:custGeom>
              <a:avLst/>
              <a:gdLst/>
              <a:ahLst/>
              <a:cxnLst>
                <a:cxn ang="0">
                  <a:pos x="6" y="6"/>
                </a:cxn>
                <a:cxn ang="0">
                  <a:pos x="4" y="7"/>
                </a:cxn>
                <a:cxn ang="0">
                  <a:pos x="0" y="2"/>
                </a:cxn>
                <a:cxn ang="0">
                  <a:pos x="3" y="0"/>
                </a:cxn>
                <a:cxn ang="0">
                  <a:pos x="6" y="6"/>
                </a:cxn>
              </a:cxnLst>
              <a:rect l="0" t="0" r="r" b="b"/>
              <a:pathLst>
                <a:path w="6" h="8">
                  <a:moveTo>
                    <a:pt x="6" y="6"/>
                  </a:moveTo>
                  <a:cubicBezTo>
                    <a:pt x="6" y="7"/>
                    <a:pt x="5" y="7"/>
                    <a:pt x="4" y="7"/>
                  </a:cubicBezTo>
                  <a:cubicBezTo>
                    <a:pt x="1" y="8"/>
                    <a:pt x="0" y="4"/>
                    <a:pt x="0" y="2"/>
                  </a:cubicBezTo>
                  <a:cubicBezTo>
                    <a:pt x="1" y="1"/>
                    <a:pt x="2" y="1"/>
                    <a:pt x="3" y="0"/>
                  </a:cubicBezTo>
                  <a:cubicBezTo>
                    <a:pt x="3" y="0"/>
                    <a:pt x="6" y="4"/>
                    <a:pt x="6" y="6"/>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48" name="Freeform 824"/>
            <p:cNvSpPr>
              <a:spLocks/>
            </p:cNvSpPr>
            <p:nvPr/>
          </p:nvSpPr>
          <p:spPr bwMode="auto">
            <a:xfrm>
              <a:off x="4961" y="1925"/>
              <a:ext cx="46" cy="36"/>
            </a:xfrm>
            <a:custGeom>
              <a:avLst/>
              <a:gdLst/>
              <a:ahLst/>
              <a:cxnLst>
                <a:cxn ang="0">
                  <a:pos x="4" y="0"/>
                </a:cxn>
                <a:cxn ang="0">
                  <a:pos x="0" y="6"/>
                </a:cxn>
                <a:cxn ang="0">
                  <a:pos x="5" y="10"/>
                </a:cxn>
                <a:cxn ang="0">
                  <a:pos x="9" y="10"/>
                </a:cxn>
                <a:cxn ang="0">
                  <a:pos x="10" y="10"/>
                </a:cxn>
                <a:cxn ang="0">
                  <a:pos x="13" y="7"/>
                </a:cxn>
                <a:cxn ang="0">
                  <a:pos x="8" y="2"/>
                </a:cxn>
                <a:cxn ang="0">
                  <a:pos x="4" y="0"/>
                </a:cxn>
              </a:cxnLst>
              <a:rect l="0" t="0" r="r" b="b"/>
              <a:pathLst>
                <a:path w="13" h="11">
                  <a:moveTo>
                    <a:pt x="4" y="0"/>
                  </a:moveTo>
                  <a:cubicBezTo>
                    <a:pt x="4" y="1"/>
                    <a:pt x="2" y="5"/>
                    <a:pt x="0" y="6"/>
                  </a:cubicBezTo>
                  <a:cubicBezTo>
                    <a:pt x="1" y="8"/>
                    <a:pt x="3" y="9"/>
                    <a:pt x="5" y="10"/>
                  </a:cubicBezTo>
                  <a:cubicBezTo>
                    <a:pt x="6" y="11"/>
                    <a:pt x="7" y="9"/>
                    <a:pt x="9" y="10"/>
                  </a:cubicBezTo>
                  <a:cubicBezTo>
                    <a:pt x="9" y="10"/>
                    <a:pt x="10" y="10"/>
                    <a:pt x="10" y="10"/>
                  </a:cubicBezTo>
                  <a:cubicBezTo>
                    <a:pt x="11" y="9"/>
                    <a:pt x="13" y="8"/>
                    <a:pt x="13" y="7"/>
                  </a:cubicBezTo>
                  <a:cubicBezTo>
                    <a:pt x="11" y="5"/>
                    <a:pt x="10" y="3"/>
                    <a:pt x="8" y="2"/>
                  </a:cubicBezTo>
                  <a:cubicBezTo>
                    <a:pt x="7" y="2"/>
                    <a:pt x="5" y="2"/>
                    <a:pt x="4"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49" name="Freeform 825"/>
            <p:cNvSpPr>
              <a:spLocks/>
            </p:cNvSpPr>
            <p:nvPr/>
          </p:nvSpPr>
          <p:spPr bwMode="auto">
            <a:xfrm>
              <a:off x="4961" y="1957"/>
              <a:ext cx="46" cy="18"/>
            </a:xfrm>
            <a:custGeom>
              <a:avLst/>
              <a:gdLst/>
              <a:ahLst/>
              <a:cxnLst>
                <a:cxn ang="0">
                  <a:pos x="12" y="1"/>
                </a:cxn>
                <a:cxn ang="0">
                  <a:pos x="6" y="1"/>
                </a:cxn>
                <a:cxn ang="0">
                  <a:pos x="1" y="5"/>
                </a:cxn>
                <a:cxn ang="0">
                  <a:pos x="1" y="5"/>
                </a:cxn>
                <a:cxn ang="0">
                  <a:pos x="2" y="5"/>
                </a:cxn>
                <a:cxn ang="0">
                  <a:pos x="13" y="5"/>
                </a:cxn>
                <a:cxn ang="0">
                  <a:pos x="12" y="1"/>
                </a:cxn>
              </a:cxnLst>
              <a:rect l="0" t="0" r="r" b="b"/>
              <a:pathLst>
                <a:path w="13" h="5">
                  <a:moveTo>
                    <a:pt x="12" y="1"/>
                  </a:moveTo>
                  <a:cubicBezTo>
                    <a:pt x="10" y="1"/>
                    <a:pt x="8" y="0"/>
                    <a:pt x="6" y="1"/>
                  </a:cubicBezTo>
                  <a:cubicBezTo>
                    <a:pt x="4" y="2"/>
                    <a:pt x="3" y="5"/>
                    <a:pt x="1" y="5"/>
                  </a:cubicBezTo>
                  <a:cubicBezTo>
                    <a:pt x="0" y="5"/>
                    <a:pt x="0" y="5"/>
                    <a:pt x="1" y="5"/>
                  </a:cubicBezTo>
                  <a:cubicBezTo>
                    <a:pt x="1" y="5"/>
                    <a:pt x="2" y="5"/>
                    <a:pt x="2" y="5"/>
                  </a:cubicBezTo>
                  <a:cubicBezTo>
                    <a:pt x="6" y="4"/>
                    <a:pt x="11" y="4"/>
                    <a:pt x="13" y="5"/>
                  </a:cubicBezTo>
                  <a:cubicBezTo>
                    <a:pt x="13" y="4"/>
                    <a:pt x="13" y="2"/>
                    <a:pt x="12" y="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50" name="Freeform 826"/>
            <p:cNvSpPr>
              <a:spLocks/>
            </p:cNvSpPr>
            <p:nvPr/>
          </p:nvSpPr>
          <p:spPr bwMode="auto">
            <a:xfrm>
              <a:off x="5016" y="1957"/>
              <a:ext cx="41" cy="41"/>
            </a:xfrm>
            <a:custGeom>
              <a:avLst/>
              <a:gdLst/>
              <a:ahLst/>
              <a:cxnLst>
                <a:cxn ang="0">
                  <a:pos x="11" y="5"/>
                </a:cxn>
                <a:cxn ang="0">
                  <a:pos x="9" y="1"/>
                </a:cxn>
                <a:cxn ang="0">
                  <a:pos x="5" y="1"/>
                </a:cxn>
                <a:cxn ang="0">
                  <a:pos x="0" y="7"/>
                </a:cxn>
                <a:cxn ang="0">
                  <a:pos x="6" y="11"/>
                </a:cxn>
                <a:cxn ang="0">
                  <a:pos x="6" y="10"/>
                </a:cxn>
                <a:cxn ang="0">
                  <a:pos x="7" y="9"/>
                </a:cxn>
                <a:cxn ang="0">
                  <a:pos x="11" y="5"/>
                </a:cxn>
              </a:cxnLst>
              <a:rect l="0" t="0" r="r" b="b"/>
              <a:pathLst>
                <a:path w="12" h="12">
                  <a:moveTo>
                    <a:pt x="11" y="5"/>
                  </a:moveTo>
                  <a:cubicBezTo>
                    <a:pt x="12" y="3"/>
                    <a:pt x="11" y="1"/>
                    <a:pt x="9" y="1"/>
                  </a:cubicBezTo>
                  <a:cubicBezTo>
                    <a:pt x="8" y="0"/>
                    <a:pt x="6" y="0"/>
                    <a:pt x="5" y="1"/>
                  </a:cubicBezTo>
                  <a:cubicBezTo>
                    <a:pt x="2" y="2"/>
                    <a:pt x="0" y="4"/>
                    <a:pt x="0" y="7"/>
                  </a:cubicBezTo>
                  <a:cubicBezTo>
                    <a:pt x="0" y="8"/>
                    <a:pt x="4" y="12"/>
                    <a:pt x="6" y="11"/>
                  </a:cubicBezTo>
                  <a:cubicBezTo>
                    <a:pt x="6" y="11"/>
                    <a:pt x="6" y="10"/>
                    <a:pt x="6" y="10"/>
                  </a:cubicBezTo>
                  <a:cubicBezTo>
                    <a:pt x="6" y="9"/>
                    <a:pt x="7" y="9"/>
                    <a:pt x="7" y="9"/>
                  </a:cubicBezTo>
                  <a:cubicBezTo>
                    <a:pt x="8" y="6"/>
                    <a:pt x="11" y="6"/>
                    <a:pt x="11" y="5"/>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51" name="Freeform 827"/>
            <p:cNvSpPr>
              <a:spLocks/>
            </p:cNvSpPr>
            <p:nvPr/>
          </p:nvSpPr>
          <p:spPr bwMode="auto">
            <a:xfrm>
              <a:off x="5007" y="1947"/>
              <a:ext cx="18" cy="27"/>
            </a:xfrm>
            <a:custGeom>
              <a:avLst/>
              <a:gdLst/>
              <a:ahLst/>
              <a:cxnLst>
                <a:cxn ang="0">
                  <a:pos x="2" y="0"/>
                </a:cxn>
                <a:cxn ang="0">
                  <a:pos x="5" y="2"/>
                </a:cxn>
                <a:cxn ang="0">
                  <a:pos x="2" y="8"/>
                </a:cxn>
                <a:cxn ang="0">
                  <a:pos x="2" y="7"/>
                </a:cxn>
                <a:cxn ang="0">
                  <a:pos x="1" y="5"/>
                </a:cxn>
                <a:cxn ang="0">
                  <a:pos x="0" y="3"/>
                </a:cxn>
                <a:cxn ang="0">
                  <a:pos x="2" y="0"/>
                </a:cxn>
              </a:cxnLst>
              <a:rect l="0" t="0" r="r" b="b"/>
              <a:pathLst>
                <a:path w="5" h="8">
                  <a:moveTo>
                    <a:pt x="2" y="0"/>
                  </a:moveTo>
                  <a:cubicBezTo>
                    <a:pt x="3" y="2"/>
                    <a:pt x="5" y="2"/>
                    <a:pt x="5" y="2"/>
                  </a:cubicBezTo>
                  <a:cubicBezTo>
                    <a:pt x="5" y="4"/>
                    <a:pt x="3" y="6"/>
                    <a:pt x="2" y="8"/>
                  </a:cubicBezTo>
                  <a:cubicBezTo>
                    <a:pt x="2" y="7"/>
                    <a:pt x="2" y="7"/>
                    <a:pt x="2" y="7"/>
                  </a:cubicBezTo>
                  <a:cubicBezTo>
                    <a:pt x="1" y="6"/>
                    <a:pt x="1" y="6"/>
                    <a:pt x="1" y="5"/>
                  </a:cubicBezTo>
                  <a:cubicBezTo>
                    <a:pt x="1" y="4"/>
                    <a:pt x="0" y="4"/>
                    <a:pt x="0" y="3"/>
                  </a:cubicBezTo>
                  <a:cubicBezTo>
                    <a:pt x="1" y="2"/>
                    <a:pt x="2" y="2"/>
                    <a:pt x="2" y="0"/>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52" name="Freeform 828"/>
            <p:cNvSpPr>
              <a:spLocks/>
            </p:cNvSpPr>
            <p:nvPr/>
          </p:nvSpPr>
          <p:spPr bwMode="auto">
            <a:xfrm>
              <a:off x="4741" y="1715"/>
              <a:ext cx="37" cy="59"/>
            </a:xfrm>
            <a:custGeom>
              <a:avLst/>
              <a:gdLst/>
              <a:ahLst/>
              <a:cxnLst>
                <a:cxn ang="0">
                  <a:pos x="10" y="17"/>
                </a:cxn>
                <a:cxn ang="0">
                  <a:pos x="8" y="16"/>
                </a:cxn>
                <a:cxn ang="0">
                  <a:pos x="4" y="12"/>
                </a:cxn>
                <a:cxn ang="0">
                  <a:pos x="1" y="6"/>
                </a:cxn>
                <a:cxn ang="0">
                  <a:pos x="1" y="0"/>
                </a:cxn>
                <a:cxn ang="0">
                  <a:pos x="1" y="0"/>
                </a:cxn>
                <a:cxn ang="0">
                  <a:pos x="10" y="17"/>
                </a:cxn>
              </a:cxnLst>
              <a:rect l="0" t="0" r="r" b="b"/>
              <a:pathLst>
                <a:path w="10" h="17">
                  <a:moveTo>
                    <a:pt x="10" y="17"/>
                  </a:moveTo>
                  <a:cubicBezTo>
                    <a:pt x="9" y="16"/>
                    <a:pt x="8" y="16"/>
                    <a:pt x="8" y="16"/>
                  </a:cubicBezTo>
                  <a:cubicBezTo>
                    <a:pt x="6" y="15"/>
                    <a:pt x="4" y="14"/>
                    <a:pt x="4" y="12"/>
                  </a:cubicBezTo>
                  <a:cubicBezTo>
                    <a:pt x="3" y="10"/>
                    <a:pt x="2" y="8"/>
                    <a:pt x="1" y="6"/>
                  </a:cubicBezTo>
                  <a:cubicBezTo>
                    <a:pt x="0" y="4"/>
                    <a:pt x="0" y="2"/>
                    <a:pt x="1" y="0"/>
                  </a:cubicBezTo>
                  <a:cubicBezTo>
                    <a:pt x="1" y="0"/>
                    <a:pt x="1" y="0"/>
                    <a:pt x="1" y="0"/>
                  </a:cubicBezTo>
                  <a:cubicBezTo>
                    <a:pt x="1" y="0"/>
                    <a:pt x="3" y="11"/>
                    <a:pt x="10" y="17"/>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53" name="Freeform 829"/>
            <p:cNvSpPr>
              <a:spLocks/>
            </p:cNvSpPr>
            <p:nvPr/>
          </p:nvSpPr>
          <p:spPr bwMode="auto">
            <a:xfrm>
              <a:off x="4796" y="1660"/>
              <a:ext cx="51" cy="87"/>
            </a:xfrm>
            <a:custGeom>
              <a:avLst/>
              <a:gdLst/>
              <a:ahLst/>
              <a:cxnLst>
                <a:cxn ang="0">
                  <a:pos x="2" y="0"/>
                </a:cxn>
                <a:cxn ang="0">
                  <a:pos x="2" y="9"/>
                </a:cxn>
                <a:cxn ang="0">
                  <a:pos x="9" y="18"/>
                </a:cxn>
                <a:cxn ang="0">
                  <a:pos x="15" y="24"/>
                </a:cxn>
                <a:cxn ang="0">
                  <a:pos x="3" y="3"/>
                </a:cxn>
                <a:cxn ang="0">
                  <a:pos x="2" y="0"/>
                </a:cxn>
              </a:cxnLst>
              <a:rect l="0" t="0" r="r" b="b"/>
              <a:pathLst>
                <a:path w="15" h="24">
                  <a:moveTo>
                    <a:pt x="2" y="0"/>
                  </a:moveTo>
                  <a:cubicBezTo>
                    <a:pt x="2" y="4"/>
                    <a:pt x="0" y="7"/>
                    <a:pt x="2" y="9"/>
                  </a:cubicBezTo>
                  <a:cubicBezTo>
                    <a:pt x="4" y="13"/>
                    <a:pt x="7" y="15"/>
                    <a:pt x="9" y="18"/>
                  </a:cubicBezTo>
                  <a:cubicBezTo>
                    <a:pt x="13" y="24"/>
                    <a:pt x="8" y="21"/>
                    <a:pt x="15" y="24"/>
                  </a:cubicBezTo>
                  <a:cubicBezTo>
                    <a:pt x="10" y="17"/>
                    <a:pt x="8" y="9"/>
                    <a:pt x="3" y="3"/>
                  </a:cubicBezTo>
                  <a:cubicBezTo>
                    <a:pt x="2" y="2"/>
                    <a:pt x="2" y="1"/>
                    <a:pt x="2" y="0"/>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54" name="Freeform 830"/>
            <p:cNvSpPr>
              <a:spLocks/>
            </p:cNvSpPr>
            <p:nvPr/>
          </p:nvSpPr>
          <p:spPr bwMode="auto">
            <a:xfrm>
              <a:off x="4855" y="1660"/>
              <a:ext cx="51" cy="82"/>
            </a:xfrm>
            <a:custGeom>
              <a:avLst/>
              <a:gdLst/>
              <a:ahLst/>
              <a:cxnLst>
                <a:cxn ang="0">
                  <a:pos x="1" y="0"/>
                </a:cxn>
                <a:cxn ang="0">
                  <a:pos x="2" y="9"/>
                </a:cxn>
                <a:cxn ang="0">
                  <a:pos x="9" y="18"/>
                </a:cxn>
                <a:cxn ang="0">
                  <a:pos x="14" y="23"/>
                </a:cxn>
                <a:cxn ang="0">
                  <a:pos x="2" y="2"/>
                </a:cxn>
                <a:cxn ang="0">
                  <a:pos x="1" y="0"/>
                </a:cxn>
              </a:cxnLst>
              <a:rect l="0" t="0" r="r" b="b"/>
              <a:pathLst>
                <a:path w="14" h="23">
                  <a:moveTo>
                    <a:pt x="1" y="0"/>
                  </a:moveTo>
                  <a:cubicBezTo>
                    <a:pt x="2" y="3"/>
                    <a:pt x="0" y="6"/>
                    <a:pt x="2" y="9"/>
                  </a:cubicBezTo>
                  <a:cubicBezTo>
                    <a:pt x="4" y="12"/>
                    <a:pt x="7" y="15"/>
                    <a:pt x="9" y="18"/>
                  </a:cubicBezTo>
                  <a:cubicBezTo>
                    <a:pt x="11" y="20"/>
                    <a:pt x="12" y="22"/>
                    <a:pt x="14" y="23"/>
                  </a:cubicBezTo>
                  <a:cubicBezTo>
                    <a:pt x="10" y="17"/>
                    <a:pt x="8" y="8"/>
                    <a:pt x="2" y="2"/>
                  </a:cubicBezTo>
                  <a:cubicBezTo>
                    <a:pt x="2" y="1"/>
                    <a:pt x="1" y="0"/>
                    <a:pt x="1" y="0"/>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55" name="Freeform 831"/>
            <p:cNvSpPr>
              <a:spLocks/>
            </p:cNvSpPr>
            <p:nvPr/>
          </p:nvSpPr>
          <p:spPr bwMode="auto">
            <a:xfrm>
              <a:off x="4897" y="1637"/>
              <a:ext cx="41" cy="91"/>
            </a:xfrm>
            <a:custGeom>
              <a:avLst/>
              <a:gdLst/>
              <a:ahLst/>
              <a:cxnLst>
                <a:cxn ang="0">
                  <a:pos x="3" y="0"/>
                </a:cxn>
                <a:cxn ang="0">
                  <a:pos x="2" y="9"/>
                </a:cxn>
                <a:cxn ang="0">
                  <a:pos x="8" y="19"/>
                </a:cxn>
                <a:cxn ang="0">
                  <a:pos x="12" y="26"/>
                </a:cxn>
                <a:cxn ang="0">
                  <a:pos x="4" y="3"/>
                </a:cxn>
                <a:cxn ang="0">
                  <a:pos x="3" y="0"/>
                </a:cxn>
              </a:cxnLst>
              <a:rect l="0" t="0" r="r" b="b"/>
              <a:pathLst>
                <a:path w="12" h="26">
                  <a:moveTo>
                    <a:pt x="3" y="0"/>
                  </a:moveTo>
                  <a:cubicBezTo>
                    <a:pt x="3" y="3"/>
                    <a:pt x="0" y="6"/>
                    <a:pt x="2" y="9"/>
                  </a:cubicBezTo>
                  <a:cubicBezTo>
                    <a:pt x="4" y="13"/>
                    <a:pt x="6" y="16"/>
                    <a:pt x="8" y="19"/>
                  </a:cubicBezTo>
                  <a:cubicBezTo>
                    <a:pt x="9" y="22"/>
                    <a:pt x="10" y="24"/>
                    <a:pt x="12" y="26"/>
                  </a:cubicBezTo>
                  <a:cubicBezTo>
                    <a:pt x="8" y="19"/>
                    <a:pt x="8" y="10"/>
                    <a:pt x="4" y="3"/>
                  </a:cubicBezTo>
                  <a:cubicBezTo>
                    <a:pt x="4" y="2"/>
                    <a:pt x="3" y="1"/>
                    <a:pt x="3" y="0"/>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56" name="Freeform 832"/>
            <p:cNvSpPr>
              <a:spLocks/>
            </p:cNvSpPr>
            <p:nvPr/>
          </p:nvSpPr>
          <p:spPr bwMode="auto">
            <a:xfrm>
              <a:off x="4851" y="1569"/>
              <a:ext cx="32" cy="87"/>
            </a:xfrm>
            <a:custGeom>
              <a:avLst/>
              <a:gdLst/>
              <a:ahLst/>
              <a:cxnLst>
                <a:cxn ang="0">
                  <a:pos x="7" y="1"/>
                </a:cxn>
                <a:cxn ang="0">
                  <a:pos x="2" y="7"/>
                </a:cxn>
                <a:cxn ang="0">
                  <a:pos x="6" y="18"/>
                </a:cxn>
                <a:cxn ang="0">
                  <a:pos x="9" y="25"/>
                </a:cxn>
                <a:cxn ang="0">
                  <a:pos x="6" y="1"/>
                </a:cxn>
                <a:cxn ang="0">
                  <a:pos x="7" y="1"/>
                </a:cxn>
              </a:cxnLst>
              <a:rect l="0" t="0" r="r" b="b"/>
              <a:pathLst>
                <a:path w="9" h="25">
                  <a:moveTo>
                    <a:pt x="7" y="1"/>
                  </a:moveTo>
                  <a:cubicBezTo>
                    <a:pt x="0" y="1"/>
                    <a:pt x="2" y="7"/>
                    <a:pt x="2" y="7"/>
                  </a:cubicBezTo>
                  <a:cubicBezTo>
                    <a:pt x="3" y="11"/>
                    <a:pt x="5" y="14"/>
                    <a:pt x="6" y="18"/>
                  </a:cubicBezTo>
                  <a:cubicBezTo>
                    <a:pt x="7" y="20"/>
                    <a:pt x="7" y="23"/>
                    <a:pt x="9" y="25"/>
                  </a:cubicBezTo>
                  <a:cubicBezTo>
                    <a:pt x="7" y="17"/>
                    <a:pt x="8" y="9"/>
                    <a:pt x="6" y="1"/>
                  </a:cubicBezTo>
                  <a:cubicBezTo>
                    <a:pt x="5" y="0"/>
                    <a:pt x="6" y="1"/>
                    <a:pt x="7" y="1"/>
                  </a:cubicBezTo>
                  <a:close/>
                </a:path>
              </a:pathLst>
            </a:custGeom>
            <a:solidFill>
              <a:srgbClr val="B3680B"/>
            </a:solidFill>
            <a:ln w="9525">
              <a:noFill/>
              <a:round/>
              <a:headEnd/>
              <a:tailEnd/>
            </a:ln>
          </p:spPr>
          <p:txBody>
            <a:bodyPr/>
            <a:lstStyle/>
            <a:p>
              <a:pPr>
                <a:defRPr/>
              </a:pPr>
              <a:endParaRPr lang="es-MX">
                <a:latin typeface="Arial" charset="0"/>
                <a:cs typeface="Arial" charset="0"/>
              </a:endParaRPr>
            </a:p>
          </p:txBody>
        </p:sp>
        <p:sp>
          <p:nvSpPr>
            <p:cNvPr id="1857" name="Freeform 833"/>
            <p:cNvSpPr>
              <a:spLocks/>
            </p:cNvSpPr>
            <p:nvPr/>
          </p:nvSpPr>
          <p:spPr bwMode="auto">
            <a:xfrm>
              <a:off x="4754" y="1583"/>
              <a:ext cx="28" cy="87"/>
            </a:xfrm>
            <a:custGeom>
              <a:avLst/>
              <a:gdLst/>
              <a:ahLst/>
              <a:cxnLst>
                <a:cxn ang="0">
                  <a:pos x="6" y="0"/>
                </a:cxn>
                <a:cxn ang="0">
                  <a:pos x="1" y="6"/>
                </a:cxn>
                <a:cxn ang="0">
                  <a:pos x="3" y="17"/>
                </a:cxn>
                <a:cxn ang="0">
                  <a:pos x="5" y="25"/>
                </a:cxn>
                <a:cxn ang="0">
                  <a:pos x="5" y="0"/>
                </a:cxn>
                <a:cxn ang="0">
                  <a:pos x="6" y="0"/>
                </a:cxn>
              </a:cxnLst>
              <a:rect l="0" t="0" r="r" b="b"/>
              <a:pathLst>
                <a:path w="7" h="25">
                  <a:moveTo>
                    <a:pt x="6" y="0"/>
                  </a:moveTo>
                  <a:cubicBezTo>
                    <a:pt x="0" y="0"/>
                    <a:pt x="1" y="6"/>
                    <a:pt x="1" y="6"/>
                  </a:cubicBezTo>
                  <a:cubicBezTo>
                    <a:pt x="2" y="10"/>
                    <a:pt x="2" y="14"/>
                    <a:pt x="3" y="17"/>
                  </a:cubicBezTo>
                  <a:cubicBezTo>
                    <a:pt x="3" y="20"/>
                    <a:pt x="3" y="23"/>
                    <a:pt x="5" y="25"/>
                  </a:cubicBezTo>
                  <a:cubicBezTo>
                    <a:pt x="4" y="17"/>
                    <a:pt x="7" y="9"/>
                    <a:pt x="5" y="0"/>
                  </a:cubicBezTo>
                  <a:cubicBezTo>
                    <a:pt x="5" y="0"/>
                    <a:pt x="6" y="1"/>
                    <a:pt x="6" y="0"/>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58" name="Freeform 834"/>
            <p:cNvSpPr>
              <a:spLocks/>
            </p:cNvSpPr>
            <p:nvPr/>
          </p:nvSpPr>
          <p:spPr bwMode="auto">
            <a:xfrm>
              <a:off x="4722" y="1669"/>
              <a:ext cx="87" cy="96"/>
            </a:xfrm>
            <a:custGeom>
              <a:avLst/>
              <a:gdLst/>
              <a:ahLst/>
              <a:cxnLst>
                <a:cxn ang="0">
                  <a:pos x="6" y="1"/>
                </a:cxn>
                <a:cxn ang="0">
                  <a:pos x="5" y="8"/>
                </a:cxn>
                <a:cxn ang="0">
                  <a:pos x="13" y="16"/>
                </a:cxn>
                <a:cxn ang="0">
                  <a:pos x="24" y="27"/>
                </a:cxn>
                <a:cxn ang="0">
                  <a:pos x="6" y="1"/>
                </a:cxn>
                <a:cxn ang="0">
                  <a:pos x="6" y="1"/>
                </a:cxn>
              </a:cxnLst>
              <a:rect l="0" t="0" r="r" b="b"/>
              <a:pathLst>
                <a:path w="24" h="27">
                  <a:moveTo>
                    <a:pt x="6" y="1"/>
                  </a:moveTo>
                  <a:cubicBezTo>
                    <a:pt x="0" y="4"/>
                    <a:pt x="6" y="8"/>
                    <a:pt x="5" y="8"/>
                  </a:cubicBezTo>
                  <a:cubicBezTo>
                    <a:pt x="8" y="11"/>
                    <a:pt x="11" y="13"/>
                    <a:pt x="13" y="16"/>
                  </a:cubicBezTo>
                  <a:cubicBezTo>
                    <a:pt x="15" y="18"/>
                    <a:pt x="22" y="26"/>
                    <a:pt x="24" y="27"/>
                  </a:cubicBezTo>
                  <a:cubicBezTo>
                    <a:pt x="16" y="17"/>
                    <a:pt x="9" y="12"/>
                    <a:pt x="6" y="1"/>
                  </a:cubicBezTo>
                  <a:cubicBezTo>
                    <a:pt x="5" y="0"/>
                    <a:pt x="6" y="2"/>
                    <a:pt x="6"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59" name="Freeform 835"/>
            <p:cNvSpPr>
              <a:spLocks/>
            </p:cNvSpPr>
            <p:nvPr/>
          </p:nvSpPr>
          <p:spPr bwMode="auto">
            <a:xfrm>
              <a:off x="4842" y="1770"/>
              <a:ext cx="73" cy="96"/>
            </a:xfrm>
            <a:custGeom>
              <a:avLst/>
              <a:gdLst/>
              <a:ahLst/>
              <a:cxnLst>
                <a:cxn ang="0">
                  <a:pos x="1" y="0"/>
                </a:cxn>
                <a:cxn ang="0">
                  <a:pos x="2" y="9"/>
                </a:cxn>
                <a:cxn ang="0">
                  <a:pos x="10" y="17"/>
                </a:cxn>
                <a:cxn ang="0">
                  <a:pos x="20" y="27"/>
                </a:cxn>
                <a:cxn ang="0">
                  <a:pos x="2" y="2"/>
                </a:cxn>
                <a:cxn ang="0">
                  <a:pos x="1" y="0"/>
                </a:cxn>
              </a:cxnLst>
              <a:rect l="0" t="0" r="r" b="b"/>
              <a:pathLst>
                <a:path w="20" h="27">
                  <a:moveTo>
                    <a:pt x="1" y="0"/>
                  </a:moveTo>
                  <a:cubicBezTo>
                    <a:pt x="1" y="3"/>
                    <a:pt x="0" y="7"/>
                    <a:pt x="2" y="9"/>
                  </a:cubicBezTo>
                  <a:cubicBezTo>
                    <a:pt x="5" y="12"/>
                    <a:pt x="7" y="15"/>
                    <a:pt x="10" y="17"/>
                  </a:cubicBezTo>
                  <a:cubicBezTo>
                    <a:pt x="8" y="15"/>
                    <a:pt x="16" y="26"/>
                    <a:pt x="20" y="27"/>
                  </a:cubicBezTo>
                  <a:cubicBezTo>
                    <a:pt x="14" y="21"/>
                    <a:pt x="8" y="8"/>
                    <a:pt x="2" y="2"/>
                  </a:cubicBezTo>
                  <a:cubicBezTo>
                    <a:pt x="2" y="2"/>
                    <a:pt x="1" y="1"/>
                    <a:pt x="1" y="0"/>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60" name="Freeform 836"/>
            <p:cNvSpPr>
              <a:spLocks/>
            </p:cNvSpPr>
            <p:nvPr/>
          </p:nvSpPr>
          <p:spPr bwMode="auto">
            <a:xfrm>
              <a:off x="4874" y="1751"/>
              <a:ext cx="69" cy="100"/>
            </a:xfrm>
            <a:custGeom>
              <a:avLst/>
              <a:gdLst/>
              <a:ahLst/>
              <a:cxnLst>
                <a:cxn ang="0">
                  <a:pos x="1" y="0"/>
                </a:cxn>
                <a:cxn ang="0">
                  <a:pos x="2" y="9"/>
                </a:cxn>
                <a:cxn ang="0">
                  <a:pos x="11" y="18"/>
                </a:cxn>
                <a:cxn ang="0">
                  <a:pos x="19" y="29"/>
                </a:cxn>
                <a:cxn ang="0">
                  <a:pos x="2" y="2"/>
                </a:cxn>
                <a:cxn ang="0">
                  <a:pos x="1" y="0"/>
                </a:cxn>
              </a:cxnLst>
              <a:rect l="0" t="0" r="r" b="b"/>
              <a:pathLst>
                <a:path w="19" h="29">
                  <a:moveTo>
                    <a:pt x="1" y="0"/>
                  </a:moveTo>
                  <a:cubicBezTo>
                    <a:pt x="2" y="3"/>
                    <a:pt x="0" y="7"/>
                    <a:pt x="2" y="9"/>
                  </a:cubicBezTo>
                  <a:cubicBezTo>
                    <a:pt x="5" y="12"/>
                    <a:pt x="8" y="15"/>
                    <a:pt x="11" y="18"/>
                  </a:cubicBezTo>
                  <a:cubicBezTo>
                    <a:pt x="8" y="15"/>
                    <a:pt x="15" y="28"/>
                    <a:pt x="19" y="29"/>
                  </a:cubicBezTo>
                  <a:cubicBezTo>
                    <a:pt x="14" y="23"/>
                    <a:pt x="9" y="8"/>
                    <a:pt x="2" y="2"/>
                  </a:cubicBezTo>
                  <a:cubicBezTo>
                    <a:pt x="2" y="2"/>
                    <a:pt x="1" y="1"/>
                    <a:pt x="1" y="0"/>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61" name="Freeform 837"/>
            <p:cNvSpPr>
              <a:spLocks/>
            </p:cNvSpPr>
            <p:nvPr/>
          </p:nvSpPr>
          <p:spPr bwMode="auto">
            <a:xfrm>
              <a:off x="4915" y="1729"/>
              <a:ext cx="55" cy="123"/>
            </a:xfrm>
            <a:custGeom>
              <a:avLst/>
              <a:gdLst/>
              <a:ahLst/>
              <a:cxnLst>
                <a:cxn ang="0">
                  <a:pos x="1" y="0"/>
                </a:cxn>
                <a:cxn ang="0">
                  <a:pos x="2" y="9"/>
                </a:cxn>
                <a:cxn ang="0">
                  <a:pos x="7" y="20"/>
                </a:cxn>
                <a:cxn ang="0">
                  <a:pos x="15" y="36"/>
                </a:cxn>
                <a:cxn ang="0">
                  <a:pos x="2" y="2"/>
                </a:cxn>
                <a:cxn ang="0">
                  <a:pos x="1" y="0"/>
                </a:cxn>
              </a:cxnLst>
              <a:rect l="0" t="0" r="r" b="b"/>
              <a:pathLst>
                <a:path w="15" h="36">
                  <a:moveTo>
                    <a:pt x="1" y="0"/>
                  </a:moveTo>
                  <a:cubicBezTo>
                    <a:pt x="1" y="3"/>
                    <a:pt x="0" y="6"/>
                    <a:pt x="2" y="9"/>
                  </a:cubicBezTo>
                  <a:cubicBezTo>
                    <a:pt x="5" y="11"/>
                    <a:pt x="4" y="15"/>
                    <a:pt x="7" y="20"/>
                  </a:cubicBezTo>
                  <a:cubicBezTo>
                    <a:pt x="5" y="16"/>
                    <a:pt x="12" y="33"/>
                    <a:pt x="15" y="36"/>
                  </a:cubicBezTo>
                  <a:cubicBezTo>
                    <a:pt x="10" y="29"/>
                    <a:pt x="8" y="8"/>
                    <a:pt x="2" y="2"/>
                  </a:cubicBezTo>
                  <a:cubicBezTo>
                    <a:pt x="2" y="1"/>
                    <a:pt x="1" y="1"/>
                    <a:pt x="1" y="0"/>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62" name="Freeform 838"/>
            <p:cNvSpPr>
              <a:spLocks/>
            </p:cNvSpPr>
            <p:nvPr/>
          </p:nvSpPr>
          <p:spPr bwMode="auto">
            <a:xfrm>
              <a:off x="4947" y="1710"/>
              <a:ext cx="46" cy="128"/>
            </a:xfrm>
            <a:custGeom>
              <a:avLst/>
              <a:gdLst/>
              <a:ahLst/>
              <a:cxnLst>
                <a:cxn ang="0">
                  <a:pos x="1" y="0"/>
                </a:cxn>
                <a:cxn ang="0">
                  <a:pos x="2" y="9"/>
                </a:cxn>
                <a:cxn ang="0">
                  <a:pos x="8" y="20"/>
                </a:cxn>
                <a:cxn ang="0">
                  <a:pos x="12" y="37"/>
                </a:cxn>
                <a:cxn ang="0">
                  <a:pos x="3" y="2"/>
                </a:cxn>
                <a:cxn ang="0">
                  <a:pos x="1" y="0"/>
                </a:cxn>
              </a:cxnLst>
              <a:rect l="0" t="0" r="r" b="b"/>
              <a:pathLst>
                <a:path w="12" h="37">
                  <a:moveTo>
                    <a:pt x="1" y="0"/>
                  </a:moveTo>
                  <a:cubicBezTo>
                    <a:pt x="2" y="4"/>
                    <a:pt x="0" y="7"/>
                    <a:pt x="2" y="9"/>
                  </a:cubicBezTo>
                  <a:cubicBezTo>
                    <a:pt x="5" y="12"/>
                    <a:pt x="4" y="15"/>
                    <a:pt x="8" y="20"/>
                  </a:cubicBezTo>
                  <a:cubicBezTo>
                    <a:pt x="6" y="17"/>
                    <a:pt x="9" y="34"/>
                    <a:pt x="12" y="37"/>
                  </a:cubicBezTo>
                  <a:cubicBezTo>
                    <a:pt x="7" y="30"/>
                    <a:pt x="9" y="8"/>
                    <a:pt x="3" y="2"/>
                  </a:cubicBezTo>
                  <a:cubicBezTo>
                    <a:pt x="2" y="2"/>
                    <a:pt x="1" y="1"/>
                    <a:pt x="1" y="0"/>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63" name="Freeform 839"/>
            <p:cNvSpPr>
              <a:spLocks/>
            </p:cNvSpPr>
            <p:nvPr/>
          </p:nvSpPr>
          <p:spPr bwMode="auto">
            <a:xfrm>
              <a:off x="4993" y="1674"/>
              <a:ext cx="18" cy="146"/>
            </a:xfrm>
            <a:custGeom>
              <a:avLst/>
              <a:gdLst/>
              <a:ahLst/>
              <a:cxnLst>
                <a:cxn ang="0">
                  <a:pos x="1" y="0"/>
                </a:cxn>
                <a:cxn ang="0">
                  <a:pos x="2" y="9"/>
                </a:cxn>
                <a:cxn ang="0">
                  <a:pos x="3" y="22"/>
                </a:cxn>
                <a:cxn ang="0">
                  <a:pos x="5" y="42"/>
                </a:cxn>
                <a:cxn ang="0">
                  <a:pos x="2" y="2"/>
                </a:cxn>
                <a:cxn ang="0">
                  <a:pos x="1" y="0"/>
                </a:cxn>
              </a:cxnLst>
              <a:rect l="0" t="0" r="r" b="b"/>
              <a:pathLst>
                <a:path w="6" h="42">
                  <a:moveTo>
                    <a:pt x="1" y="0"/>
                  </a:moveTo>
                  <a:cubicBezTo>
                    <a:pt x="1" y="4"/>
                    <a:pt x="0" y="7"/>
                    <a:pt x="2" y="9"/>
                  </a:cubicBezTo>
                  <a:cubicBezTo>
                    <a:pt x="0" y="8"/>
                    <a:pt x="0" y="14"/>
                    <a:pt x="3" y="22"/>
                  </a:cubicBezTo>
                  <a:cubicBezTo>
                    <a:pt x="2" y="18"/>
                    <a:pt x="3" y="38"/>
                    <a:pt x="5" y="42"/>
                  </a:cubicBezTo>
                  <a:cubicBezTo>
                    <a:pt x="3" y="34"/>
                    <a:pt x="6" y="9"/>
                    <a:pt x="2" y="2"/>
                  </a:cubicBezTo>
                  <a:cubicBezTo>
                    <a:pt x="2" y="2"/>
                    <a:pt x="1" y="1"/>
                    <a:pt x="1" y="0"/>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64" name="Freeform 840"/>
            <p:cNvSpPr>
              <a:spLocks/>
            </p:cNvSpPr>
            <p:nvPr/>
          </p:nvSpPr>
          <p:spPr bwMode="auto">
            <a:xfrm>
              <a:off x="4929" y="1583"/>
              <a:ext cx="41" cy="119"/>
            </a:xfrm>
            <a:custGeom>
              <a:avLst/>
              <a:gdLst/>
              <a:ahLst/>
              <a:cxnLst>
                <a:cxn ang="0">
                  <a:pos x="0" y="0"/>
                </a:cxn>
                <a:cxn ang="0">
                  <a:pos x="7" y="6"/>
                </a:cxn>
                <a:cxn ang="0">
                  <a:pos x="10" y="14"/>
                </a:cxn>
                <a:cxn ang="0">
                  <a:pos x="11" y="33"/>
                </a:cxn>
                <a:cxn ang="0">
                  <a:pos x="1" y="2"/>
                </a:cxn>
                <a:cxn ang="0">
                  <a:pos x="0" y="0"/>
                </a:cxn>
              </a:cxnLst>
              <a:rect l="0" t="0" r="r" b="b"/>
              <a:pathLst>
                <a:path w="11" h="34">
                  <a:moveTo>
                    <a:pt x="0" y="0"/>
                  </a:moveTo>
                  <a:cubicBezTo>
                    <a:pt x="2" y="2"/>
                    <a:pt x="6" y="3"/>
                    <a:pt x="7" y="6"/>
                  </a:cubicBezTo>
                  <a:cubicBezTo>
                    <a:pt x="7" y="10"/>
                    <a:pt x="10" y="10"/>
                    <a:pt x="10" y="14"/>
                  </a:cubicBezTo>
                  <a:cubicBezTo>
                    <a:pt x="10" y="14"/>
                    <a:pt x="10" y="34"/>
                    <a:pt x="11" y="33"/>
                  </a:cubicBezTo>
                  <a:cubicBezTo>
                    <a:pt x="9" y="25"/>
                    <a:pt x="1" y="16"/>
                    <a:pt x="1" y="2"/>
                  </a:cubicBezTo>
                  <a:cubicBezTo>
                    <a:pt x="1" y="1"/>
                    <a:pt x="1" y="0"/>
                    <a:pt x="0" y="0"/>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65" name="Freeform 841"/>
            <p:cNvSpPr>
              <a:spLocks/>
            </p:cNvSpPr>
            <p:nvPr/>
          </p:nvSpPr>
          <p:spPr bwMode="auto">
            <a:xfrm>
              <a:off x="4869" y="1615"/>
              <a:ext cx="28" cy="14"/>
            </a:xfrm>
            <a:custGeom>
              <a:avLst/>
              <a:gdLst/>
              <a:ahLst/>
              <a:cxnLst>
                <a:cxn ang="0">
                  <a:pos x="0" y="1"/>
                </a:cxn>
                <a:cxn ang="0">
                  <a:pos x="5" y="2"/>
                </a:cxn>
                <a:cxn ang="0">
                  <a:pos x="8" y="2"/>
                </a:cxn>
                <a:cxn ang="0">
                  <a:pos x="0" y="0"/>
                </a:cxn>
                <a:cxn ang="0">
                  <a:pos x="0" y="1"/>
                </a:cxn>
              </a:cxnLst>
              <a:rect l="0" t="0" r="r" b="b"/>
              <a:pathLst>
                <a:path w="8" h="3">
                  <a:moveTo>
                    <a:pt x="0" y="1"/>
                  </a:moveTo>
                  <a:cubicBezTo>
                    <a:pt x="1" y="1"/>
                    <a:pt x="3" y="2"/>
                    <a:pt x="5" y="2"/>
                  </a:cubicBezTo>
                  <a:cubicBezTo>
                    <a:pt x="7" y="3"/>
                    <a:pt x="6" y="2"/>
                    <a:pt x="8" y="2"/>
                  </a:cubicBezTo>
                  <a:cubicBezTo>
                    <a:pt x="3" y="1"/>
                    <a:pt x="3" y="1"/>
                    <a:pt x="0" y="0"/>
                  </a:cubicBezTo>
                  <a:cubicBezTo>
                    <a:pt x="0"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66" name="Freeform 842"/>
            <p:cNvSpPr>
              <a:spLocks/>
            </p:cNvSpPr>
            <p:nvPr/>
          </p:nvSpPr>
          <p:spPr bwMode="auto">
            <a:xfrm>
              <a:off x="4864" y="1587"/>
              <a:ext cx="32" cy="9"/>
            </a:xfrm>
            <a:custGeom>
              <a:avLst/>
              <a:gdLst/>
              <a:ahLst/>
              <a:cxnLst>
                <a:cxn ang="0">
                  <a:pos x="0" y="2"/>
                </a:cxn>
                <a:cxn ang="0">
                  <a:pos x="5" y="3"/>
                </a:cxn>
                <a:cxn ang="0">
                  <a:pos x="8" y="3"/>
                </a:cxn>
                <a:cxn ang="0">
                  <a:pos x="1" y="0"/>
                </a:cxn>
                <a:cxn ang="0">
                  <a:pos x="0" y="2"/>
                </a:cxn>
              </a:cxnLst>
              <a:rect l="0" t="0" r="r" b="b"/>
              <a:pathLst>
                <a:path w="8" h="3">
                  <a:moveTo>
                    <a:pt x="0" y="2"/>
                  </a:moveTo>
                  <a:cubicBezTo>
                    <a:pt x="1" y="2"/>
                    <a:pt x="3" y="2"/>
                    <a:pt x="5" y="3"/>
                  </a:cubicBezTo>
                  <a:cubicBezTo>
                    <a:pt x="7" y="3"/>
                    <a:pt x="6" y="3"/>
                    <a:pt x="8" y="3"/>
                  </a:cubicBezTo>
                  <a:cubicBezTo>
                    <a:pt x="3" y="2"/>
                    <a:pt x="3" y="2"/>
                    <a:pt x="1" y="0"/>
                  </a:cubicBezTo>
                  <a:cubicBezTo>
                    <a:pt x="1" y="0"/>
                    <a:pt x="0" y="2"/>
                    <a:pt x="0" y="2"/>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67" name="Freeform 843"/>
            <p:cNvSpPr>
              <a:spLocks/>
            </p:cNvSpPr>
            <p:nvPr/>
          </p:nvSpPr>
          <p:spPr bwMode="auto">
            <a:xfrm>
              <a:off x="4952" y="1646"/>
              <a:ext cx="28" cy="9"/>
            </a:xfrm>
            <a:custGeom>
              <a:avLst/>
              <a:gdLst/>
              <a:ahLst/>
              <a:cxnLst>
                <a:cxn ang="0">
                  <a:pos x="0" y="1"/>
                </a:cxn>
                <a:cxn ang="0">
                  <a:pos x="4" y="3"/>
                </a:cxn>
                <a:cxn ang="0">
                  <a:pos x="8" y="2"/>
                </a:cxn>
                <a:cxn ang="0">
                  <a:pos x="1" y="0"/>
                </a:cxn>
                <a:cxn ang="0">
                  <a:pos x="0" y="1"/>
                </a:cxn>
              </a:cxnLst>
              <a:rect l="0" t="0" r="r" b="b"/>
              <a:pathLst>
                <a:path w="8" h="3">
                  <a:moveTo>
                    <a:pt x="0" y="1"/>
                  </a:moveTo>
                  <a:cubicBezTo>
                    <a:pt x="2" y="2"/>
                    <a:pt x="3" y="2"/>
                    <a:pt x="4" y="3"/>
                  </a:cubicBezTo>
                  <a:cubicBezTo>
                    <a:pt x="6" y="3"/>
                    <a:pt x="6" y="3"/>
                    <a:pt x="8" y="2"/>
                  </a:cubicBezTo>
                  <a:cubicBezTo>
                    <a:pt x="3" y="2"/>
                    <a:pt x="4" y="1"/>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68" name="Freeform 844"/>
            <p:cNvSpPr>
              <a:spLocks/>
            </p:cNvSpPr>
            <p:nvPr/>
          </p:nvSpPr>
          <p:spPr bwMode="auto">
            <a:xfrm>
              <a:off x="4961" y="1669"/>
              <a:ext cx="23" cy="18"/>
            </a:xfrm>
            <a:custGeom>
              <a:avLst/>
              <a:gdLst/>
              <a:ahLst/>
              <a:cxnLst>
                <a:cxn ang="0">
                  <a:pos x="0" y="1"/>
                </a:cxn>
                <a:cxn ang="0">
                  <a:pos x="4" y="4"/>
                </a:cxn>
                <a:cxn ang="0">
                  <a:pos x="7" y="5"/>
                </a:cxn>
                <a:cxn ang="0">
                  <a:pos x="1" y="0"/>
                </a:cxn>
                <a:cxn ang="0">
                  <a:pos x="0" y="1"/>
                </a:cxn>
              </a:cxnLst>
              <a:rect l="0" t="0" r="r" b="b"/>
              <a:pathLst>
                <a:path w="7" h="5">
                  <a:moveTo>
                    <a:pt x="0" y="1"/>
                  </a:moveTo>
                  <a:cubicBezTo>
                    <a:pt x="2" y="2"/>
                    <a:pt x="3" y="3"/>
                    <a:pt x="4" y="4"/>
                  </a:cubicBezTo>
                  <a:cubicBezTo>
                    <a:pt x="6" y="5"/>
                    <a:pt x="5" y="4"/>
                    <a:pt x="7" y="5"/>
                  </a:cubicBezTo>
                  <a:cubicBezTo>
                    <a:pt x="3" y="2"/>
                    <a:pt x="3" y="3"/>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69" name="Freeform 845"/>
            <p:cNvSpPr>
              <a:spLocks/>
            </p:cNvSpPr>
            <p:nvPr/>
          </p:nvSpPr>
          <p:spPr bwMode="auto">
            <a:xfrm>
              <a:off x="4910" y="1669"/>
              <a:ext cx="28" cy="9"/>
            </a:xfrm>
            <a:custGeom>
              <a:avLst/>
              <a:gdLst/>
              <a:ahLst/>
              <a:cxnLst>
                <a:cxn ang="0">
                  <a:pos x="0" y="1"/>
                </a:cxn>
                <a:cxn ang="0">
                  <a:pos x="5" y="3"/>
                </a:cxn>
                <a:cxn ang="0">
                  <a:pos x="8" y="2"/>
                </a:cxn>
                <a:cxn ang="0">
                  <a:pos x="1" y="0"/>
                </a:cxn>
                <a:cxn ang="0">
                  <a:pos x="0" y="1"/>
                </a:cxn>
              </a:cxnLst>
              <a:rect l="0" t="0" r="r" b="b"/>
              <a:pathLst>
                <a:path w="8" h="3">
                  <a:moveTo>
                    <a:pt x="0" y="1"/>
                  </a:moveTo>
                  <a:cubicBezTo>
                    <a:pt x="2" y="2"/>
                    <a:pt x="3" y="2"/>
                    <a:pt x="5" y="3"/>
                  </a:cubicBezTo>
                  <a:cubicBezTo>
                    <a:pt x="7" y="3"/>
                    <a:pt x="6" y="2"/>
                    <a:pt x="8" y="2"/>
                  </a:cubicBezTo>
                  <a:cubicBezTo>
                    <a:pt x="3" y="2"/>
                    <a:pt x="4" y="1"/>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70" name="Freeform 846"/>
            <p:cNvSpPr>
              <a:spLocks/>
            </p:cNvSpPr>
            <p:nvPr/>
          </p:nvSpPr>
          <p:spPr bwMode="auto">
            <a:xfrm>
              <a:off x="4915" y="1687"/>
              <a:ext cx="32" cy="14"/>
            </a:xfrm>
            <a:custGeom>
              <a:avLst/>
              <a:gdLst/>
              <a:ahLst/>
              <a:cxnLst>
                <a:cxn ang="0">
                  <a:pos x="0" y="1"/>
                </a:cxn>
                <a:cxn ang="0">
                  <a:pos x="5" y="3"/>
                </a:cxn>
                <a:cxn ang="0">
                  <a:pos x="8" y="4"/>
                </a:cxn>
                <a:cxn ang="0">
                  <a:pos x="1" y="0"/>
                </a:cxn>
                <a:cxn ang="0">
                  <a:pos x="0" y="1"/>
                </a:cxn>
              </a:cxnLst>
              <a:rect l="0" t="0" r="r" b="b"/>
              <a:pathLst>
                <a:path w="8" h="4">
                  <a:moveTo>
                    <a:pt x="0" y="1"/>
                  </a:moveTo>
                  <a:cubicBezTo>
                    <a:pt x="2" y="1"/>
                    <a:pt x="3" y="2"/>
                    <a:pt x="5" y="3"/>
                  </a:cubicBezTo>
                  <a:cubicBezTo>
                    <a:pt x="6" y="4"/>
                    <a:pt x="5" y="4"/>
                    <a:pt x="8" y="4"/>
                  </a:cubicBezTo>
                  <a:cubicBezTo>
                    <a:pt x="3" y="2"/>
                    <a:pt x="4" y="2"/>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71" name="Freeform 847"/>
            <p:cNvSpPr>
              <a:spLocks/>
            </p:cNvSpPr>
            <p:nvPr/>
          </p:nvSpPr>
          <p:spPr bwMode="auto">
            <a:xfrm>
              <a:off x="4864" y="1678"/>
              <a:ext cx="32" cy="9"/>
            </a:xfrm>
            <a:custGeom>
              <a:avLst/>
              <a:gdLst/>
              <a:ahLst/>
              <a:cxnLst>
                <a:cxn ang="0">
                  <a:pos x="0" y="1"/>
                </a:cxn>
                <a:cxn ang="0">
                  <a:pos x="5" y="3"/>
                </a:cxn>
                <a:cxn ang="0">
                  <a:pos x="8" y="2"/>
                </a:cxn>
                <a:cxn ang="0">
                  <a:pos x="1" y="0"/>
                </a:cxn>
                <a:cxn ang="0">
                  <a:pos x="0" y="1"/>
                </a:cxn>
              </a:cxnLst>
              <a:rect l="0" t="0" r="r" b="b"/>
              <a:pathLst>
                <a:path w="8" h="3">
                  <a:moveTo>
                    <a:pt x="0" y="1"/>
                  </a:moveTo>
                  <a:cubicBezTo>
                    <a:pt x="2" y="2"/>
                    <a:pt x="3" y="3"/>
                    <a:pt x="5" y="3"/>
                  </a:cubicBezTo>
                  <a:cubicBezTo>
                    <a:pt x="7" y="3"/>
                    <a:pt x="6" y="3"/>
                    <a:pt x="8" y="2"/>
                  </a:cubicBezTo>
                  <a:cubicBezTo>
                    <a:pt x="3" y="2"/>
                    <a:pt x="4" y="1"/>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72" name="Freeform 848"/>
            <p:cNvSpPr>
              <a:spLocks/>
            </p:cNvSpPr>
            <p:nvPr/>
          </p:nvSpPr>
          <p:spPr bwMode="auto">
            <a:xfrm>
              <a:off x="4878" y="1701"/>
              <a:ext cx="28" cy="9"/>
            </a:xfrm>
            <a:custGeom>
              <a:avLst/>
              <a:gdLst/>
              <a:ahLst/>
              <a:cxnLst>
                <a:cxn ang="0">
                  <a:pos x="0" y="1"/>
                </a:cxn>
                <a:cxn ang="0">
                  <a:pos x="5" y="2"/>
                </a:cxn>
                <a:cxn ang="0">
                  <a:pos x="8" y="2"/>
                </a:cxn>
                <a:cxn ang="0">
                  <a:pos x="1" y="0"/>
                </a:cxn>
                <a:cxn ang="0">
                  <a:pos x="0" y="1"/>
                </a:cxn>
              </a:cxnLst>
              <a:rect l="0" t="0" r="r" b="b"/>
              <a:pathLst>
                <a:path w="8" h="3">
                  <a:moveTo>
                    <a:pt x="0" y="1"/>
                  </a:moveTo>
                  <a:cubicBezTo>
                    <a:pt x="1" y="1"/>
                    <a:pt x="3" y="2"/>
                    <a:pt x="5" y="2"/>
                  </a:cubicBezTo>
                  <a:cubicBezTo>
                    <a:pt x="7" y="3"/>
                    <a:pt x="6" y="2"/>
                    <a:pt x="8" y="2"/>
                  </a:cubicBezTo>
                  <a:cubicBezTo>
                    <a:pt x="3" y="1"/>
                    <a:pt x="3" y="1"/>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73" name="Freeform 849"/>
            <p:cNvSpPr>
              <a:spLocks/>
            </p:cNvSpPr>
            <p:nvPr/>
          </p:nvSpPr>
          <p:spPr bwMode="auto">
            <a:xfrm>
              <a:off x="4763" y="1601"/>
              <a:ext cx="23" cy="14"/>
            </a:xfrm>
            <a:custGeom>
              <a:avLst/>
              <a:gdLst/>
              <a:ahLst/>
              <a:cxnLst>
                <a:cxn ang="0">
                  <a:pos x="0" y="1"/>
                </a:cxn>
                <a:cxn ang="0">
                  <a:pos x="4" y="4"/>
                </a:cxn>
                <a:cxn ang="0">
                  <a:pos x="7" y="4"/>
                </a:cxn>
                <a:cxn ang="0">
                  <a:pos x="1" y="0"/>
                </a:cxn>
                <a:cxn ang="0">
                  <a:pos x="0" y="1"/>
                </a:cxn>
              </a:cxnLst>
              <a:rect l="0" t="0" r="r" b="b"/>
              <a:pathLst>
                <a:path w="7" h="4">
                  <a:moveTo>
                    <a:pt x="0" y="1"/>
                  </a:moveTo>
                  <a:cubicBezTo>
                    <a:pt x="1" y="2"/>
                    <a:pt x="2" y="3"/>
                    <a:pt x="4" y="4"/>
                  </a:cubicBezTo>
                  <a:cubicBezTo>
                    <a:pt x="6" y="4"/>
                    <a:pt x="5" y="4"/>
                    <a:pt x="7" y="4"/>
                  </a:cubicBezTo>
                  <a:cubicBezTo>
                    <a:pt x="2" y="2"/>
                    <a:pt x="3" y="2"/>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74" name="Freeform 850"/>
            <p:cNvSpPr>
              <a:spLocks/>
            </p:cNvSpPr>
            <p:nvPr/>
          </p:nvSpPr>
          <p:spPr bwMode="auto">
            <a:xfrm>
              <a:off x="4759" y="1701"/>
              <a:ext cx="28" cy="14"/>
            </a:xfrm>
            <a:custGeom>
              <a:avLst/>
              <a:gdLst/>
              <a:ahLst/>
              <a:cxnLst>
                <a:cxn ang="0">
                  <a:pos x="0" y="2"/>
                </a:cxn>
                <a:cxn ang="0">
                  <a:pos x="5" y="2"/>
                </a:cxn>
                <a:cxn ang="0">
                  <a:pos x="8" y="2"/>
                </a:cxn>
                <a:cxn ang="0">
                  <a:pos x="0" y="0"/>
                </a:cxn>
                <a:cxn ang="0">
                  <a:pos x="0" y="2"/>
                </a:cxn>
              </a:cxnLst>
              <a:rect l="0" t="0" r="r" b="b"/>
              <a:pathLst>
                <a:path w="8" h="3">
                  <a:moveTo>
                    <a:pt x="0" y="2"/>
                  </a:moveTo>
                  <a:cubicBezTo>
                    <a:pt x="1" y="2"/>
                    <a:pt x="3" y="2"/>
                    <a:pt x="5" y="2"/>
                  </a:cubicBezTo>
                  <a:cubicBezTo>
                    <a:pt x="8" y="3"/>
                    <a:pt x="2" y="3"/>
                    <a:pt x="8" y="2"/>
                  </a:cubicBezTo>
                  <a:cubicBezTo>
                    <a:pt x="3" y="2"/>
                    <a:pt x="3" y="2"/>
                    <a:pt x="0" y="0"/>
                  </a:cubicBezTo>
                  <a:cubicBezTo>
                    <a:pt x="0" y="0"/>
                    <a:pt x="0" y="2"/>
                    <a:pt x="0" y="2"/>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75" name="Freeform 851"/>
            <p:cNvSpPr>
              <a:spLocks/>
            </p:cNvSpPr>
            <p:nvPr/>
          </p:nvSpPr>
          <p:spPr bwMode="auto">
            <a:xfrm>
              <a:off x="4782" y="1733"/>
              <a:ext cx="32" cy="14"/>
            </a:xfrm>
            <a:custGeom>
              <a:avLst/>
              <a:gdLst/>
              <a:ahLst/>
              <a:cxnLst>
                <a:cxn ang="0">
                  <a:pos x="0" y="1"/>
                </a:cxn>
                <a:cxn ang="0">
                  <a:pos x="5" y="2"/>
                </a:cxn>
                <a:cxn ang="0">
                  <a:pos x="8" y="2"/>
                </a:cxn>
                <a:cxn ang="0">
                  <a:pos x="1" y="0"/>
                </a:cxn>
                <a:cxn ang="0">
                  <a:pos x="0" y="1"/>
                </a:cxn>
              </a:cxnLst>
              <a:rect l="0" t="0" r="r" b="b"/>
              <a:pathLst>
                <a:path w="8" h="3">
                  <a:moveTo>
                    <a:pt x="0" y="1"/>
                  </a:moveTo>
                  <a:cubicBezTo>
                    <a:pt x="2" y="2"/>
                    <a:pt x="3" y="2"/>
                    <a:pt x="5" y="2"/>
                  </a:cubicBezTo>
                  <a:cubicBezTo>
                    <a:pt x="7" y="3"/>
                    <a:pt x="6" y="2"/>
                    <a:pt x="8" y="2"/>
                  </a:cubicBezTo>
                  <a:cubicBezTo>
                    <a:pt x="3" y="1"/>
                    <a:pt x="4" y="1"/>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76" name="Freeform 852"/>
            <p:cNvSpPr>
              <a:spLocks/>
            </p:cNvSpPr>
            <p:nvPr/>
          </p:nvSpPr>
          <p:spPr bwMode="auto">
            <a:xfrm>
              <a:off x="4878" y="1833"/>
              <a:ext cx="32" cy="5"/>
            </a:xfrm>
            <a:custGeom>
              <a:avLst/>
              <a:gdLst/>
              <a:ahLst/>
              <a:cxnLst>
                <a:cxn ang="0">
                  <a:pos x="0" y="1"/>
                </a:cxn>
                <a:cxn ang="0">
                  <a:pos x="5" y="2"/>
                </a:cxn>
                <a:cxn ang="0">
                  <a:pos x="8" y="2"/>
                </a:cxn>
                <a:cxn ang="0">
                  <a:pos x="1" y="0"/>
                </a:cxn>
                <a:cxn ang="0">
                  <a:pos x="0" y="1"/>
                </a:cxn>
              </a:cxnLst>
              <a:rect l="0" t="0" r="r" b="b"/>
              <a:pathLst>
                <a:path w="8" h="2">
                  <a:moveTo>
                    <a:pt x="0" y="1"/>
                  </a:moveTo>
                  <a:cubicBezTo>
                    <a:pt x="2" y="1"/>
                    <a:pt x="3" y="2"/>
                    <a:pt x="5" y="2"/>
                  </a:cubicBezTo>
                  <a:cubicBezTo>
                    <a:pt x="7" y="2"/>
                    <a:pt x="6" y="2"/>
                    <a:pt x="8" y="2"/>
                  </a:cubicBezTo>
                  <a:cubicBezTo>
                    <a:pt x="4" y="1"/>
                    <a:pt x="4" y="1"/>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77" name="Freeform 853"/>
            <p:cNvSpPr>
              <a:spLocks/>
            </p:cNvSpPr>
            <p:nvPr/>
          </p:nvSpPr>
          <p:spPr bwMode="auto">
            <a:xfrm>
              <a:off x="4887" y="1774"/>
              <a:ext cx="28" cy="14"/>
            </a:xfrm>
            <a:custGeom>
              <a:avLst/>
              <a:gdLst/>
              <a:ahLst/>
              <a:cxnLst>
                <a:cxn ang="0">
                  <a:pos x="0" y="2"/>
                </a:cxn>
                <a:cxn ang="0">
                  <a:pos x="5" y="3"/>
                </a:cxn>
                <a:cxn ang="0">
                  <a:pos x="8" y="2"/>
                </a:cxn>
                <a:cxn ang="0">
                  <a:pos x="1" y="0"/>
                </a:cxn>
                <a:cxn ang="0">
                  <a:pos x="0" y="2"/>
                </a:cxn>
              </a:cxnLst>
              <a:rect l="0" t="0" r="r" b="b"/>
              <a:pathLst>
                <a:path w="8" h="3">
                  <a:moveTo>
                    <a:pt x="0" y="2"/>
                  </a:moveTo>
                  <a:cubicBezTo>
                    <a:pt x="2" y="2"/>
                    <a:pt x="3" y="3"/>
                    <a:pt x="5" y="3"/>
                  </a:cubicBezTo>
                  <a:cubicBezTo>
                    <a:pt x="7" y="3"/>
                    <a:pt x="6" y="3"/>
                    <a:pt x="8" y="2"/>
                  </a:cubicBezTo>
                  <a:cubicBezTo>
                    <a:pt x="3" y="2"/>
                    <a:pt x="4" y="2"/>
                    <a:pt x="1" y="0"/>
                  </a:cubicBezTo>
                  <a:cubicBezTo>
                    <a:pt x="1" y="0"/>
                    <a:pt x="0" y="2"/>
                    <a:pt x="0" y="2"/>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78" name="Freeform 854"/>
            <p:cNvSpPr>
              <a:spLocks/>
            </p:cNvSpPr>
            <p:nvPr/>
          </p:nvSpPr>
          <p:spPr bwMode="auto">
            <a:xfrm>
              <a:off x="4768" y="1637"/>
              <a:ext cx="23" cy="14"/>
            </a:xfrm>
            <a:custGeom>
              <a:avLst/>
              <a:gdLst/>
              <a:ahLst/>
              <a:cxnLst>
                <a:cxn ang="0">
                  <a:pos x="0" y="1"/>
                </a:cxn>
                <a:cxn ang="0">
                  <a:pos x="5" y="3"/>
                </a:cxn>
                <a:cxn ang="0">
                  <a:pos x="7" y="4"/>
                </a:cxn>
                <a:cxn ang="0">
                  <a:pos x="1" y="0"/>
                </a:cxn>
                <a:cxn ang="0">
                  <a:pos x="0" y="1"/>
                </a:cxn>
              </a:cxnLst>
              <a:rect l="0" t="0" r="r" b="b"/>
              <a:pathLst>
                <a:path w="7" h="4">
                  <a:moveTo>
                    <a:pt x="0" y="1"/>
                  </a:moveTo>
                  <a:cubicBezTo>
                    <a:pt x="1" y="2"/>
                    <a:pt x="3" y="3"/>
                    <a:pt x="5" y="3"/>
                  </a:cubicBezTo>
                  <a:cubicBezTo>
                    <a:pt x="6" y="4"/>
                    <a:pt x="5" y="4"/>
                    <a:pt x="7" y="4"/>
                  </a:cubicBezTo>
                  <a:cubicBezTo>
                    <a:pt x="3" y="2"/>
                    <a:pt x="3" y="2"/>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79" name="Freeform 855"/>
            <p:cNvSpPr>
              <a:spLocks/>
            </p:cNvSpPr>
            <p:nvPr/>
          </p:nvSpPr>
          <p:spPr bwMode="auto">
            <a:xfrm>
              <a:off x="4828" y="1656"/>
              <a:ext cx="28" cy="9"/>
            </a:xfrm>
            <a:custGeom>
              <a:avLst/>
              <a:gdLst/>
              <a:ahLst/>
              <a:cxnLst>
                <a:cxn ang="0">
                  <a:pos x="0" y="0"/>
                </a:cxn>
                <a:cxn ang="0">
                  <a:pos x="5" y="2"/>
                </a:cxn>
                <a:cxn ang="0">
                  <a:pos x="8" y="3"/>
                </a:cxn>
                <a:cxn ang="0">
                  <a:pos x="0" y="0"/>
                </a:cxn>
                <a:cxn ang="0">
                  <a:pos x="0" y="0"/>
                </a:cxn>
              </a:cxnLst>
              <a:rect l="0" t="0" r="r" b="b"/>
              <a:pathLst>
                <a:path w="8" h="3">
                  <a:moveTo>
                    <a:pt x="0" y="0"/>
                  </a:moveTo>
                  <a:cubicBezTo>
                    <a:pt x="2" y="1"/>
                    <a:pt x="3" y="2"/>
                    <a:pt x="5" y="2"/>
                  </a:cubicBezTo>
                  <a:cubicBezTo>
                    <a:pt x="7" y="3"/>
                    <a:pt x="6" y="3"/>
                    <a:pt x="8" y="3"/>
                  </a:cubicBezTo>
                  <a:cubicBezTo>
                    <a:pt x="3" y="1"/>
                    <a:pt x="3" y="2"/>
                    <a:pt x="0" y="0"/>
                  </a:cubicBezTo>
                  <a:cubicBezTo>
                    <a:pt x="0" y="0"/>
                    <a:pt x="0" y="0"/>
                    <a:pt x="0" y="0"/>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80" name="Freeform 856"/>
            <p:cNvSpPr>
              <a:spLocks/>
            </p:cNvSpPr>
            <p:nvPr/>
          </p:nvSpPr>
          <p:spPr bwMode="auto">
            <a:xfrm>
              <a:off x="4819" y="1701"/>
              <a:ext cx="32" cy="23"/>
            </a:xfrm>
            <a:custGeom>
              <a:avLst/>
              <a:gdLst/>
              <a:ahLst/>
              <a:cxnLst>
                <a:cxn ang="0">
                  <a:pos x="0" y="2"/>
                </a:cxn>
                <a:cxn ang="0">
                  <a:pos x="5" y="4"/>
                </a:cxn>
                <a:cxn ang="0">
                  <a:pos x="8" y="4"/>
                </a:cxn>
                <a:cxn ang="0">
                  <a:pos x="1" y="0"/>
                </a:cxn>
                <a:cxn ang="0">
                  <a:pos x="0" y="2"/>
                </a:cxn>
              </a:cxnLst>
              <a:rect l="0" t="0" r="r" b="b"/>
              <a:pathLst>
                <a:path w="9" h="6">
                  <a:moveTo>
                    <a:pt x="0" y="2"/>
                  </a:moveTo>
                  <a:cubicBezTo>
                    <a:pt x="2" y="2"/>
                    <a:pt x="3" y="3"/>
                    <a:pt x="5" y="4"/>
                  </a:cubicBezTo>
                  <a:cubicBezTo>
                    <a:pt x="9" y="6"/>
                    <a:pt x="2" y="4"/>
                    <a:pt x="8" y="4"/>
                  </a:cubicBezTo>
                  <a:cubicBezTo>
                    <a:pt x="3" y="3"/>
                    <a:pt x="4" y="2"/>
                    <a:pt x="1" y="0"/>
                  </a:cubicBezTo>
                  <a:cubicBezTo>
                    <a:pt x="1" y="0"/>
                    <a:pt x="0" y="2"/>
                    <a:pt x="0" y="2"/>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81" name="Freeform 857"/>
            <p:cNvSpPr>
              <a:spLocks/>
            </p:cNvSpPr>
            <p:nvPr/>
          </p:nvSpPr>
          <p:spPr bwMode="auto">
            <a:xfrm>
              <a:off x="4832" y="1729"/>
              <a:ext cx="28" cy="14"/>
            </a:xfrm>
            <a:custGeom>
              <a:avLst/>
              <a:gdLst/>
              <a:ahLst/>
              <a:cxnLst>
                <a:cxn ang="0">
                  <a:pos x="0" y="1"/>
                </a:cxn>
                <a:cxn ang="0">
                  <a:pos x="5" y="3"/>
                </a:cxn>
                <a:cxn ang="0">
                  <a:pos x="8" y="4"/>
                </a:cxn>
                <a:cxn ang="0">
                  <a:pos x="1" y="0"/>
                </a:cxn>
                <a:cxn ang="0">
                  <a:pos x="0" y="1"/>
                </a:cxn>
              </a:cxnLst>
              <a:rect l="0" t="0" r="r" b="b"/>
              <a:pathLst>
                <a:path w="8" h="4">
                  <a:moveTo>
                    <a:pt x="0" y="1"/>
                  </a:moveTo>
                  <a:cubicBezTo>
                    <a:pt x="2" y="2"/>
                    <a:pt x="3" y="2"/>
                    <a:pt x="5" y="3"/>
                  </a:cubicBezTo>
                  <a:cubicBezTo>
                    <a:pt x="7" y="4"/>
                    <a:pt x="6" y="4"/>
                    <a:pt x="8" y="4"/>
                  </a:cubicBezTo>
                  <a:cubicBezTo>
                    <a:pt x="3" y="2"/>
                    <a:pt x="4" y="2"/>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82" name="Freeform 858"/>
            <p:cNvSpPr>
              <a:spLocks/>
            </p:cNvSpPr>
            <p:nvPr/>
          </p:nvSpPr>
          <p:spPr bwMode="auto">
            <a:xfrm>
              <a:off x="4961" y="1733"/>
              <a:ext cx="32" cy="23"/>
            </a:xfrm>
            <a:custGeom>
              <a:avLst/>
              <a:gdLst/>
              <a:ahLst/>
              <a:cxnLst>
                <a:cxn ang="0">
                  <a:pos x="0" y="1"/>
                </a:cxn>
                <a:cxn ang="0">
                  <a:pos x="5" y="4"/>
                </a:cxn>
                <a:cxn ang="0">
                  <a:pos x="8" y="4"/>
                </a:cxn>
                <a:cxn ang="0">
                  <a:pos x="1" y="0"/>
                </a:cxn>
                <a:cxn ang="0">
                  <a:pos x="0" y="1"/>
                </a:cxn>
              </a:cxnLst>
              <a:rect l="0" t="0" r="r" b="b"/>
              <a:pathLst>
                <a:path w="9" h="6">
                  <a:moveTo>
                    <a:pt x="0" y="1"/>
                  </a:moveTo>
                  <a:cubicBezTo>
                    <a:pt x="2" y="2"/>
                    <a:pt x="3" y="3"/>
                    <a:pt x="5" y="4"/>
                  </a:cubicBezTo>
                  <a:cubicBezTo>
                    <a:pt x="9" y="6"/>
                    <a:pt x="1" y="4"/>
                    <a:pt x="8" y="4"/>
                  </a:cubicBezTo>
                  <a:cubicBezTo>
                    <a:pt x="3" y="2"/>
                    <a:pt x="4" y="2"/>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83" name="Freeform 859"/>
            <p:cNvSpPr>
              <a:spLocks/>
            </p:cNvSpPr>
            <p:nvPr/>
          </p:nvSpPr>
          <p:spPr bwMode="auto">
            <a:xfrm>
              <a:off x="4975" y="1783"/>
              <a:ext cx="23" cy="14"/>
            </a:xfrm>
            <a:custGeom>
              <a:avLst/>
              <a:gdLst/>
              <a:ahLst/>
              <a:cxnLst>
                <a:cxn ang="0">
                  <a:pos x="0" y="1"/>
                </a:cxn>
                <a:cxn ang="0">
                  <a:pos x="4" y="3"/>
                </a:cxn>
                <a:cxn ang="0">
                  <a:pos x="7" y="4"/>
                </a:cxn>
                <a:cxn ang="0">
                  <a:pos x="1" y="0"/>
                </a:cxn>
                <a:cxn ang="0">
                  <a:pos x="0" y="1"/>
                </a:cxn>
              </a:cxnLst>
              <a:rect l="0" t="0" r="r" b="b"/>
              <a:pathLst>
                <a:path w="7" h="4">
                  <a:moveTo>
                    <a:pt x="0" y="1"/>
                  </a:moveTo>
                  <a:cubicBezTo>
                    <a:pt x="1" y="2"/>
                    <a:pt x="3" y="2"/>
                    <a:pt x="4" y="3"/>
                  </a:cubicBezTo>
                  <a:cubicBezTo>
                    <a:pt x="6" y="4"/>
                    <a:pt x="5" y="4"/>
                    <a:pt x="7" y="4"/>
                  </a:cubicBezTo>
                  <a:cubicBezTo>
                    <a:pt x="2" y="2"/>
                    <a:pt x="3" y="2"/>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84" name="Freeform 860"/>
            <p:cNvSpPr>
              <a:spLocks/>
            </p:cNvSpPr>
            <p:nvPr/>
          </p:nvSpPr>
          <p:spPr bwMode="auto">
            <a:xfrm>
              <a:off x="4929" y="1756"/>
              <a:ext cx="28" cy="18"/>
            </a:xfrm>
            <a:custGeom>
              <a:avLst/>
              <a:gdLst/>
              <a:ahLst/>
              <a:cxnLst>
                <a:cxn ang="0">
                  <a:pos x="0" y="2"/>
                </a:cxn>
                <a:cxn ang="0">
                  <a:pos x="5" y="4"/>
                </a:cxn>
                <a:cxn ang="0">
                  <a:pos x="8" y="4"/>
                </a:cxn>
                <a:cxn ang="0">
                  <a:pos x="1" y="0"/>
                </a:cxn>
                <a:cxn ang="0">
                  <a:pos x="0" y="2"/>
                </a:cxn>
              </a:cxnLst>
              <a:rect l="0" t="0" r="r" b="b"/>
              <a:pathLst>
                <a:path w="8" h="5">
                  <a:moveTo>
                    <a:pt x="0" y="2"/>
                  </a:moveTo>
                  <a:cubicBezTo>
                    <a:pt x="2" y="2"/>
                    <a:pt x="3" y="3"/>
                    <a:pt x="5" y="4"/>
                  </a:cubicBezTo>
                  <a:cubicBezTo>
                    <a:pt x="7" y="5"/>
                    <a:pt x="6" y="4"/>
                    <a:pt x="8" y="4"/>
                  </a:cubicBezTo>
                  <a:cubicBezTo>
                    <a:pt x="3" y="3"/>
                    <a:pt x="4" y="2"/>
                    <a:pt x="1" y="0"/>
                  </a:cubicBezTo>
                  <a:cubicBezTo>
                    <a:pt x="1" y="0"/>
                    <a:pt x="0" y="2"/>
                    <a:pt x="0" y="2"/>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85" name="Freeform 861"/>
            <p:cNvSpPr>
              <a:spLocks/>
            </p:cNvSpPr>
            <p:nvPr/>
          </p:nvSpPr>
          <p:spPr bwMode="auto">
            <a:xfrm>
              <a:off x="4947" y="1811"/>
              <a:ext cx="28" cy="14"/>
            </a:xfrm>
            <a:custGeom>
              <a:avLst/>
              <a:gdLst/>
              <a:ahLst/>
              <a:cxnLst>
                <a:cxn ang="0">
                  <a:pos x="0" y="1"/>
                </a:cxn>
                <a:cxn ang="0">
                  <a:pos x="5" y="3"/>
                </a:cxn>
                <a:cxn ang="0">
                  <a:pos x="8" y="3"/>
                </a:cxn>
                <a:cxn ang="0">
                  <a:pos x="1" y="0"/>
                </a:cxn>
                <a:cxn ang="0">
                  <a:pos x="0" y="1"/>
                </a:cxn>
              </a:cxnLst>
              <a:rect l="0" t="0" r="r" b="b"/>
              <a:pathLst>
                <a:path w="8" h="4">
                  <a:moveTo>
                    <a:pt x="0" y="1"/>
                  </a:moveTo>
                  <a:cubicBezTo>
                    <a:pt x="2" y="1"/>
                    <a:pt x="3" y="2"/>
                    <a:pt x="5" y="3"/>
                  </a:cubicBezTo>
                  <a:cubicBezTo>
                    <a:pt x="7" y="4"/>
                    <a:pt x="6" y="3"/>
                    <a:pt x="8" y="3"/>
                  </a:cubicBezTo>
                  <a:cubicBezTo>
                    <a:pt x="3" y="2"/>
                    <a:pt x="4" y="2"/>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86" name="Freeform 862"/>
            <p:cNvSpPr>
              <a:spLocks/>
            </p:cNvSpPr>
            <p:nvPr/>
          </p:nvSpPr>
          <p:spPr bwMode="auto">
            <a:xfrm>
              <a:off x="4998" y="1733"/>
              <a:ext cx="14" cy="23"/>
            </a:xfrm>
            <a:custGeom>
              <a:avLst/>
              <a:gdLst/>
              <a:ahLst/>
              <a:cxnLst>
                <a:cxn ang="0">
                  <a:pos x="0" y="1"/>
                </a:cxn>
                <a:cxn ang="0">
                  <a:pos x="2" y="5"/>
                </a:cxn>
                <a:cxn ang="0">
                  <a:pos x="4" y="7"/>
                </a:cxn>
                <a:cxn ang="0">
                  <a:pos x="1" y="0"/>
                </a:cxn>
                <a:cxn ang="0">
                  <a:pos x="0" y="1"/>
                </a:cxn>
              </a:cxnLst>
              <a:rect l="0" t="0" r="r" b="b"/>
              <a:pathLst>
                <a:path w="4" h="7">
                  <a:moveTo>
                    <a:pt x="0" y="1"/>
                  </a:moveTo>
                  <a:cubicBezTo>
                    <a:pt x="1" y="2"/>
                    <a:pt x="1" y="4"/>
                    <a:pt x="2" y="5"/>
                  </a:cubicBezTo>
                  <a:cubicBezTo>
                    <a:pt x="3" y="7"/>
                    <a:pt x="2" y="6"/>
                    <a:pt x="4" y="7"/>
                  </a:cubicBezTo>
                  <a:cubicBezTo>
                    <a:pt x="1" y="3"/>
                    <a:pt x="2" y="3"/>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87" name="Freeform 863"/>
            <p:cNvSpPr>
              <a:spLocks/>
            </p:cNvSpPr>
            <p:nvPr/>
          </p:nvSpPr>
          <p:spPr bwMode="auto">
            <a:xfrm>
              <a:off x="5002" y="1760"/>
              <a:ext cx="14" cy="27"/>
            </a:xfrm>
            <a:custGeom>
              <a:avLst/>
              <a:gdLst/>
              <a:ahLst/>
              <a:cxnLst>
                <a:cxn ang="0">
                  <a:pos x="0" y="1"/>
                </a:cxn>
                <a:cxn ang="0">
                  <a:pos x="2" y="5"/>
                </a:cxn>
                <a:cxn ang="0">
                  <a:pos x="4" y="7"/>
                </a:cxn>
                <a:cxn ang="0">
                  <a:pos x="1" y="0"/>
                </a:cxn>
                <a:cxn ang="0">
                  <a:pos x="0" y="1"/>
                </a:cxn>
              </a:cxnLst>
              <a:rect l="0" t="0" r="r" b="b"/>
              <a:pathLst>
                <a:path w="4" h="7">
                  <a:moveTo>
                    <a:pt x="0" y="1"/>
                  </a:moveTo>
                  <a:cubicBezTo>
                    <a:pt x="1" y="2"/>
                    <a:pt x="1" y="4"/>
                    <a:pt x="2" y="5"/>
                  </a:cubicBezTo>
                  <a:cubicBezTo>
                    <a:pt x="3" y="7"/>
                    <a:pt x="3" y="6"/>
                    <a:pt x="4" y="7"/>
                  </a:cubicBezTo>
                  <a:cubicBezTo>
                    <a:pt x="2" y="4"/>
                    <a:pt x="2" y="4"/>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88" name="Freeform 864"/>
            <p:cNvSpPr>
              <a:spLocks/>
            </p:cNvSpPr>
            <p:nvPr/>
          </p:nvSpPr>
          <p:spPr bwMode="auto">
            <a:xfrm>
              <a:off x="4814" y="1605"/>
              <a:ext cx="28" cy="96"/>
            </a:xfrm>
            <a:custGeom>
              <a:avLst/>
              <a:gdLst/>
              <a:ahLst/>
              <a:cxnLst>
                <a:cxn ang="0">
                  <a:pos x="2" y="0"/>
                </a:cxn>
                <a:cxn ang="0">
                  <a:pos x="2" y="9"/>
                </a:cxn>
                <a:cxn ang="0">
                  <a:pos x="4" y="19"/>
                </a:cxn>
                <a:cxn ang="0">
                  <a:pos x="7" y="27"/>
                </a:cxn>
                <a:cxn ang="0">
                  <a:pos x="2" y="3"/>
                </a:cxn>
                <a:cxn ang="0">
                  <a:pos x="2" y="0"/>
                </a:cxn>
              </a:cxnLst>
              <a:rect l="0" t="0" r="r" b="b"/>
              <a:pathLst>
                <a:path w="7" h="27">
                  <a:moveTo>
                    <a:pt x="2" y="0"/>
                  </a:moveTo>
                  <a:cubicBezTo>
                    <a:pt x="1" y="3"/>
                    <a:pt x="0" y="6"/>
                    <a:pt x="2" y="9"/>
                  </a:cubicBezTo>
                  <a:cubicBezTo>
                    <a:pt x="3" y="13"/>
                    <a:pt x="3" y="15"/>
                    <a:pt x="4" y="19"/>
                  </a:cubicBezTo>
                  <a:cubicBezTo>
                    <a:pt x="5" y="21"/>
                    <a:pt x="5" y="25"/>
                    <a:pt x="7" y="27"/>
                  </a:cubicBezTo>
                  <a:cubicBezTo>
                    <a:pt x="5" y="19"/>
                    <a:pt x="5" y="10"/>
                    <a:pt x="2" y="3"/>
                  </a:cubicBezTo>
                  <a:cubicBezTo>
                    <a:pt x="2" y="2"/>
                    <a:pt x="1" y="1"/>
                    <a:pt x="2" y="0"/>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89" name="Freeform 865"/>
            <p:cNvSpPr>
              <a:spLocks/>
            </p:cNvSpPr>
            <p:nvPr/>
          </p:nvSpPr>
          <p:spPr bwMode="auto">
            <a:xfrm>
              <a:off x="4819" y="1610"/>
              <a:ext cx="28" cy="18"/>
            </a:xfrm>
            <a:custGeom>
              <a:avLst/>
              <a:gdLst/>
              <a:ahLst/>
              <a:cxnLst>
                <a:cxn ang="0">
                  <a:pos x="0" y="2"/>
                </a:cxn>
                <a:cxn ang="0">
                  <a:pos x="4" y="4"/>
                </a:cxn>
                <a:cxn ang="0">
                  <a:pos x="8" y="4"/>
                </a:cxn>
                <a:cxn ang="0">
                  <a:pos x="1" y="0"/>
                </a:cxn>
                <a:cxn ang="0">
                  <a:pos x="0" y="2"/>
                </a:cxn>
              </a:cxnLst>
              <a:rect l="0" t="0" r="r" b="b"/>
              <a:pathLst>
                <a:path w="8" h="5">
                  <a:moveTo>
                    <a:pt x="0" y="2"/>
                  </a:moveTo>
                  <a:cubicBezTo>
                    <a:pt x="2" y="2"/>
                    <a:pt x="3" y="3"/>
                    <a:pt x="4" y="4"/>
                  </a:cubicBezTo>
                  <a:cubicBezTo>
                    <a:pt x="6" y="5"/>
                    <a:pt x="6" y="4"/>
                    <a:pt x="8" y="4"/>
                  </a:cubicBezTo>
                  <a:cubicBezTo>
                    <a:pt x="3" y="2"/>
                    <a:pt x="4" y="2"/>
                    <a:pt x="1" y="0"/>
                  </a:cubicBezTo>
                  <a:cubicBezTo>
                    <a:pt x="1" y="0"/>
                    <a:pt x="0" y="2"/>
                    <a:pt x="0" y="2"/>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90" name="Freeform 866"/>
            <p:cNvSpPr>
              <a:spLocks/>
            </p:cNvSpPr>
            <p:nvPr/>
          </p:nvSpPr>
          <p:spPr bwMode="auto">
            <a:xfrm>
              <a:off x="4754" y="1505"/>
              <a:ext cx="32" cy="73"/>
            </a:xfrm>
            <a:custGeom>
              <a:avLst/>
              <a:gdLst/>
              <a:ahLst/>
              <a:cxnLst>
                <a:cxn ang="0">
                  <a:pos x="3" y="8"/>
                </a:cxn>
                <a:cxn ang="0">
                  <a:pos x="1" y="13"/>
                </a:cxn>
                <a:cxn ang="0">
                  <a:pos x="1" y="21"/>
                </a:cxn>
                <a:cxn ang="0">
                  <a:pos x="9" y="0"/>
                </a:cxn>
                <a:cxn ang="0">
                  <a:pos x="3" y="8"/>
                </a:cxn>
              </a:cxnLst>
              <a:rect l="0" t="0" r="r" b="b"/>
              <a:pathLst>
                <a:path w="9" h="21">
                  <a:moveTo>
                    <a:pt x="3" y="8"/>
                  </a:moveTo>
                  <a:cubicBezTo>
                    <a:pt x="2" y="12"/>
                    <a:pt x="2" y="9"/>
                    <a:pt x="1" y="13"/>
                  </a:cubicBezTo>
                  <a:cubicBezTo>
                    <a:pt x="1" y="16"/>
                    <a:pt x="0" y="18"/>
                    <a:pt x="1" y="21"/>
                  </a:cubicBezTo>
                  <a:cubicBezTo>
                    <a:pt x="3" y="13"/>
                    <a:pt x="6" y="7"/>
                    <a:pt x="9" y="0"/>
                  </a:cubicBezTo>
                  <a:cubicBezTo>
                    <a:pt x="9" y="0"/>
                    <a:pt x="3" y="2"/>
                    <a:pt x="3" y="8"/>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91" name="Freeform 867"/>
            <p:cNvSpPr>
              <a:spLocks/>
            </p:cNvSpPr>
            <p:nvPr/>
          </p:nvSpPr>
          <p:spPr bwMode="auto">
            <a:xfrm>
              <a:off x="4814" y="1501"/>
              <a:ext cx="28" cy="78"/>
            </a:xfrm>
            <a:custGeom>
              <a:avLst/>
              <a:gdLst/>
              <a:ahLst/>
              <a:cxnLst>
                <a:cxn ang="0">
                  <a:pos x="3" y="10"/>
                </a:cxn>
                <a:cxn ang="0">
                  <a:pos x="4" y="15"/>
                </a:cxn>
                <a:cxn ang="0">
                  <a:pos x="8" y="22"/>
                </a:cxn>
                <a:cxn ang="0">
                  <a:pos x="4" y="0"/>
                </a:cxn>
                <a:cxn ang="0">
                  <a:pos x="3" y="10"/>
                </a:cxn>
              </a:cxnLst>
              <a:rect l="0" t="0" r="r" b="b"/>
              <a:pathLst>
                <a:path w="8" h="22">
                  <a:moveTo>
                    <a:pt x="3" y="10"/>
                  </a:moveTo>
                  <a:cubicBezTo>
                    <a:pt x="4" y="13"/>
                    <a:pt x="3" y="11"/>
                    <a:pt x="4" y="15"/>
                  </a:cubicBezTo>
                  <a:cubicBezTo>
                    <a:pt x="7" y="21"/>
                    <a:pt x="3" y="17"/>
                    <a:pt x="8" y="22"/>
                  </a:cubicBezTo>
                  <a:cubicBezTo>
                    <a:pt x="5" y="14"/>
                    <a:pt x="5" y="7"/>
                    <a:pt x="4" y="0"/>
                  </a:cubicBezTo>
                  <a:cubicBezTo>
                    <a:pt x="4" y="0"/>
                    <a:pt x="0" y="5"/>
                    <a:pt x="3" y="10"/>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92" name="Freeform 868"/>
            <p:cNvSpPr>
              <a:spLocks/>
            </p:cNvSpPr>
            <p:nvPr/>
          </p:nvSpPr>
          <p:spPr bwMode="auto">
            <a:xfrm>
              <a:off x="4773" y="1519"/>
              <a:ext cx="28" cy="14"/>
            </a:xfrm>
            <a:custGeom>
              <a:avLst/>
              <a:gdLst/>
              <a:ahLst/>
              <a:cxnLst>
                <a:cxn ang="0">
                  <a:pos x="0" y="1"/>
                </a:cxn>
                <a:cxn ang="0">
                  <a:pos x="4" y="3"/>
                </a:cxn>
                <a:cxn ang="0">
                  <a:pos x="7" y="4"/>
                </a:cxn>
                <a:cxn ang="0">
                  <a:pos x="1" y="0"/>
                </a:cxn>
                <a:cxn ang="0">
                  <a:pos x="0" y="1"/>
                </a:cxn>
              </a:cxnLst>
              <a:rect l="0" t="0" r="r" b="b"/>
              <a:pathLst>
                <a:path w="7" h="4">
                  <a:moveTo>
                    <a:pt x="0" y="1"/>
                  </a:moveTo>
                  <a:cubicBezTo>
                    <a:pt x="1" y="2"/>
                    <a:pt x="2" y="2"/>
                    <a:pt x="4" y="3"/>
                  </a:cubicBezTo>
                  <a:cubicBezTo>
                    <a:pt x="6" y="4"/>
                    <a:pt x="5" y="4"/>
                    <a:pt x="7" y="4"/>
                  </a:cubicBezTo>
                  <a:cubicBezTo>
                    <a:pt x="3" y="2"/>
                    <a:pt x="3" y="2"/>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93" name="Freeform 869"/>
            <p:cNvSpPr>
              <a:spLocks/>
            </p:cNvSpPr>
            <p:nvPr/>
          </p:nvSpPr>
          <p:spPr bwMode="auto">
            <a:xfrm>
              <a:off x="4759" y="1546"/>
              <a:ext cx="23" cy="23"/>
            </a:xfrm>
            <a:custGeom>
              <a:avLst/>
              <a:gdLst/>
              <a:ahLst/>
              <a:cxnLst>
                <a:cxn ang="0">
                  <a:pos x="0" y="1"/>
                </a:cxn>
                <a:cxn ang="0">
                  <a:pos x="4" y="4"/>
                </a:cxn>
                <a:cxn ang="0">
                  <a:pos x="7" y="6"/>
                </a:cxn>
                <a:cxn ang="0">
                  <a:pos x="1" y="0"/>
                </a:cxn>
                <a:cxn ang="0">
                  <a:pos x="0" y="1"/>
                </a:cxn>
              </a:cxnLst>
              <a:rect l="0" t="0" r="r" b="b"/>
              <a:pathLst>
                <a:path w="7" h="6">
                  <a:moveTo>
                    <a:pt x="0" y="1"/>
                  </a:moveTo>
                  <a:cubicBezTo>
                    <a:pt x="1" y="2"/>
                    <a:pt x="3" y="3"/>
                    <a:pt x="4" y="4"/>
                  </a:cubicBezTo>
                  <a:cubicBezTo>
                    <a:pt x="5" y="6"/>
                    <a:pt x="5" y="5"/>
                    <a:pt x="7" y="6"/>
                  </a:cubicBezTo>
                  <a:cubicBezTo>
                    <a:pt x="3" y="3"/>
                    <a:pt x="3" y="3"/>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94" name="Freeform 870"/>
            <p:cNvSpPr>
              <a:spLocks/>
            </p:cNvSpPr>
            <p:nvPr/>
          </p:nvSpPr>
          <p:spPr bwMode="auto">
            <a:xfrm>
              <a:off x="4823" y="1510"/>
              <a:ext cx="32" cy="23"/>
            </a:xfrm>
            <a:custGeom>
              <a:avLst/>
              <a:gdLst/>
              <a:ahLst/>
              <a:cxnLst>
                <a:cxn ang="0">
                  <a:pos x="0" y="2"/>
                </a:cxn>
                <a:cxn ang="0">
                  <a:pos x="4" y="4"/>
                </a:cxn>
                <a:cxn ang="0">
                  <a:pos x="7" y="4"/>
                </a:cxn>
                <a:cxn ang="0">
                  <a:pos x="1" y="0"/>
                </a:cxn>
                <a:cxn ang="0">
                  <a:pos x="0" y="2"/>
                </a:cxn>
              </a:cxnLst>
              <a:rect l="0" t="0" r="r" b="b"/>
              <a:pathLst>
                <a:path w="9" h="6">
                  <a:moveTo>
                    <a:pt x="0" y="2"/>
                  </a:moveTo>
                  <a:cubicBezTo>
                    <a:pt x="1" y="2"/>
                    <a:pt x="3" y="3"/>
                    <a:pt x="4" y="4"/>
                  </a:cubicBezTo>
                  <a:cubicBezTo>
                    <a:pt x="9" y="6"/>
                    <a:pt x="1" y="4"/>
                    <a:pt x="7" y="4"/>
                  </a:cubicBezTo>
                  <a:cubicBezTo>
                    <a:pt x="3" y="3"/>
                    <a:pt x="3" y="3"/>
                    <a:pt x="1" y="0"/>
                  </a:cubicBezTo>
                  <a:cubicBezTo>
                    <a:pt x="1" y="0"/>
                    <a:pt x="0" y="2"/>
                    <a:pt x="0" y="2"/>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95" name="Freeform 871"/>
            <p:cNvSpPr>
              <a:spLocks/>
            </p:cNvSpPr>
            <p:nvPr/>
          </p:nvSpPr>
          <p:spPr bwMode="auto">
            <a:xfrm>
              <a:off x="4828" y="1532"/>
              <a:ext cx="23" cy="18"/>
            </a:xfrm>
            <a:custGeom>
              <a:avLst/>
              <a:gdLst/>
              <a:ahLst/>
              <a:cxnLst>
                <a:cxn ang="0">
                  <a:pos x="0" y="2"/>
                </a:cxn>
                <a:cxn ang="0">
                  <a:pos x="4" y="4"/>
                </a:cxn>
                <a:cxn ang="0">
                  <a:pos x="7" y="4"/>
                </a:cxn>
                <a:cxn ang="0">
                  <a:pos x="0" y="0"/>
                </a:cxn>
                <a:cxn ang="0">
                  <a:pos x="0" y="2"/>
                </a:cxn>
              </a:cxnLst>
              <a:rect l="0" t="0" r="r" b="b"/>
              <a:pathLst>
                <a:path w="7" h="5">
                  <a:moveTo>
                    <a:pt x="0" y="2"/>
                  </a:moveTo>
                  <a:cubicBezTo>
                    <a:pt x="1" y="2"/>
                    <a:pt x="2" y="3"/>
                    <a:pt x="4" y="4"/>
                  </a:cubicBezTo>
                  <a:cubicBezTo>
                    <a:pt x="5" y="5"/>
                    <a:pt x="5" y="4"/>
                    <a:pt x="7" y="4"/>
                  </a:cubicBezTo>
                  <a:cubicBezTo>
                    <a:pt x="2" y="3"/>
                    <a:pt x="3" y="3"/>
                    <a:pt x="0" y="0"/>
                  </a:cubicBezTo>
                  <a:cubicBezTo>
                    <a:pt x="0" y="0"/>
                    <a:pt x="0" y="2"/>
                    <a:pt x="0" y="2"/>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96" name="Freeform 872"/>
            <p:cNvSpPr>
              <a:spLocks/>
            </p:cNvSpPr>
            <p:nvPr/>
          </p:nvSpPr>
          <p:spPr bwMode="auto">
            <a:xfrm>
              <a:off x="4864" y="1806"/>
              <a:ext cx="28" cy="5"/>
            </a:xfrm>
            <a:custGeom>
              <a:avLst/>
              <a:gdLst/>
              <a:ahLst/>
              <a:cxnLst>
                <a:cxn ang="0">
                  <a:pos x="0" y="1"/>
                </a:cxn>
                <a:cxn ang="0">
                  <a:pos x="5" y="2"/>
                </a:cxn>
                <a:cxn ang="0">
                  <a:pos x="8" y="2"/>
                </a:cxn>
                <a:cxn ang="0">
                  <a:pos x="1" y="0"/>
                </a:cxn>
                <a:cxn ang="0">
                  <a:pos x="0" y="1"/>
                </a:cxn>
              </a:cxnLst>
              <a:rect l="0" t="0" r="r" b="b"/>
              <a:pathLst>
                <a:path w="8" h="2">
                  <a:moveTo>
                    <a:pt x="0" y="1"/>
                  </a:moveTo>
                  <a:cubicBezTo>
                    <a:pt x="2" y="1"/>
                    <a:pt x="4" y="2"/>
                    <a:pt x="5" y="2"/>
                  </a:cubicBezTo>
                  <a:cubicBezTo>
                    <a:pt x="7" y="2"/>
                    <a:pt x="6" y="2"/>
                    <a:pt x="8" y="2"/>
                  </a:cubicBezTo>
                  <a:cubicBezTo>
                    <a:pt x="3" y="1"/>
                    <a:pt x="4" y="1"/>
                    <a:pt x="1" y="0"/>
                  </a:cubicBezTo>
                  <a:cubicBezTo>
                    <a:pt x="1" y="0"/>
                    <a:pt x="0" y="1"/>
                    <a:pt x="0" y="1"/>
                  </a:cubicBezTo>
                  <a:close/>
                </a:path>
              </a:pathLst>
            </a:custGeom>
            <a:solidFill>
              <a:srgbClr val="553C20"/>
            </a:solidFill>
            <a:ln w="9525">
              <a:noFill/>
              <a:round/>
              <a:headEnd/>
              <a:tailEnd/>
            </a:ln>
          </p:spPr>
          <p:txBody>
            <a:bodyPr/>
            <a:lstStyle/>
            <a:p>
              <a:pPr>
                <a:defRPr/>
              </a:pPr>
              <a:endParaRPr lang="es-MX">
                <a:latin typeface="Arial" charset="0"/>
                <a:cs typeface="Arial" charset="0"/>
              </a:endParaRPr>
            </a:p>
          </p:txBody>
        </p:sp>
        <p:sp>
          <p:nvSpPr>
            <p:cNvPr id="1897" name="Freeform 873"/>
            <p:cNvSpPr>
              <a:spLocks/>
            </p:cNvSpPr>
            <p:nvPr/>
          </p:nvSpPr>
          <p:spPr bwMode="auto">
            <a:xfrm>
              <a:off x="4933" y="1391"/>
              <a:ext cx="78" cy="178"/>
            </a:xfrm>
            <a:custGeom>
              <a:avLst/>
              <a:gdLst/>
              <a:ahLst/>
              <a:cxnLst>
                <a:cxn ang="0">
                  <a:pos x="6" y="51"/>
                </a:cxn>
                <a:cxn ang="0">
                  <a:pos x="0" y="41"/>
                </a:cxn>
                <a:cxn ang="0">
                  <a:pos x="7" y="49"/>
                </a:cxn>
                <a:cxn ang="0">
                  <a:pos x="12" y="44"/>
                </a:cxn>
                <a:cxn ang="0">
                  <a:pos x="6" y="34"/>
                </a:cxn>
                <a:cxn ang="0">
                  <a:pos x="17" y="37"/>
                </a:cxn>
                <a:cxn ang="0">
                  <a:pos x="10" y="25"/>
                </a:cxn>
                <a:cxn ang="0">
                  <a:pos x="19" y="27"/>
                </a:cxn>
                <a:cxn ang="0">
                  <a:pos x="19" y="17"/>
                </a:cxn>
                <a:cxn ang="0">
                  <a:pos x="10" y="13"/>
                </a:cxn>
                <a:cxn ang="0">
                  <a:pos x="19" y="12"/>
                </a:cxn>
                <a:cxn ang="0">
                  <a:pos x="19" y="5"/>
                </a:cxn>
                <a:cxn ang="0">
                  <a:pos x="9" y="1"/>
                </a:cxn>
              </a:cxnLst>
              <a:rect l="0" t="0" r="r" b="b"/>
              <a:pathLst>
                <a:path w="22" h="51">
                  <a:moveTo>
                    <a:pt x="6" y="51"/>
                  </a:moveTo>
                  <a:cubicBezTo>
                    <a:pt x="7" y="47"/>
                    <a:pt x="2" y="45"/>
                    <a:pt x="0" y="41"/>
                  </a:cubicBezTo>
                  <a:cubicBezTo>
                    <a:pt x="1" y="45"/>
                    <a:pt x="3" y="49"/>
                    <a:pt x="7" y="49"/>
                  </a:cubicBezTo>
                  <a:cubicBezTo>
                    <a:pt x="9" y="49"/>
                    <a:pt x="11" y="46"/>
                    <a:pt x="12" y="44"/>
                  </a:cubicBezTo>
                  <a:cubicBezTo>
                    <a:pt x="13" y="40"/>
                    <a:pt x="9" y="37"/>
                    <a:pt x="6" y="34"/>
                  </a:cubicBezTo>
                  <a:cubicBezTo>
                    <a:pt x="9" y="38"/>
                    <a:pt x="14" y="42"/>
                    <a:pt x="17" y="37"/>
                  </a:cubicBezTo>
                  <a:cubicBezTo>
                    <a:pt x="21" y="30"/>
                    <a:pt x="17" y="29"/>
                    <a:pt x="10" y="25"/>
                  </a:cubicBezTo>
                  <a:cubicBezTo>
                    <a:pt x="14" y="27"/>
                    <a:pt x="16" y="30"/>
                    <a:pt x="19" y="27"/>
                  </a:cubicBezTo>
                  <a:cubicBezTo>
                    <a:pt x="22" y="25"/>
                    <a:pt x="20" y="20"/>
                    <a:pt x="19" y="17"/>
                  </a:cubicBezTo>
                  <a:cubicBezTo>
                    <a:pt x="17" y="14"/>
                    <a:pt x="13" y="14"/>
                    <a:pt x="10" y="13"/>
                  </a:cubicBezTo>
                  <a:cubicBezTo>
                    <a:pt x="13" y="14"/>
                    <a:pt x="17" y="15"/>
                    <a:pt x="19" y="12"/>
                  </a:cubicBezTo>
                  <a:cubicBezTo>
                    <a:pt x="21" y="10"/>
                    <a:pt x="20" y="7"/>
                    <a:pt x="19" y="5"/>
                  </a:cubicBezTo>
                  <a:cubicBezTo>
                    <a:pt x="17" y="1"/>
                    <a:pt x="13" y="0"/>
                    <a:pt x="9" y="1"/>
                  </a:cubicBezTo>
                </a:path>
              </a:pathLst>
            </a:custGeom>
            <a:noFill/>
            <a:ln w="0">
              <a:solidFill>
                <a:srgbClr val="24211D"/>
              </a:solidFill>
              <a:prstDash val="solid"/>
              <a:round/>
              <a:headEnd/>
              <a:tailEnd/>
            </a:ln>
          </p:spPr>
          <p:txBody>
            <a:bodyPr/>
            <a:lstStyle/>
            <a:p>
              <a:pPr>
                <a:defRPr/>
              </a:pPr>
              <a:endParaRPr lang="es-MX">
                <a:latin typeface="Arial" charset="0"/>
                <a:cs typeface="Arial" charset="0"/>
              </a:endParaRPr>
            </a:p>
          </p:txBody>
        </p:sp>
        <p:sp>
          <p:nvSpPr>
            <p:cNvPr id="1898" name="Freeform 874"/>
            <p:cNvSpPr>
              <a:spLocks/>
            </p:cNvSpPr>
            <p:nvPr/>
          </p:nvSpPr>
          <p:spPr bwMode="auto">
            <a:xfrm>
              <a:off x="4887" y="1943"/>
              <a:ext cx="37" cy="27"/>
            </a:xfrm>
            <a:custGeom>
              <a:avLst/>
              <a:gdLst/>
              <a:ahLst/>
              <a:cxnLst>
                <a:cxn ang="0">
                  <a:pos x="8" y="7"/>
                </a:cxn>
                <a:cxn ang="0">
                  <a:pos x="0" y="1"/>
                </a:cxn>
                <a:cxn ang="0">
                  <a:pos x="5" y="3"/>
                </a:cxn>
                <a:cxn ang="0">
                  <a:pos x="8" y="7"/>
                </a:cxn>
              </a:cxnLst>
              <a:rect l="0" t="0" r="r" b="b"/>
              <a:pathLst>
                <a:path w="10" h="8">
                  <a:moveTo>
                    <a:pt x="8" y="7"/>
                  </a:moveTo>
                  <a:cubicBezTo>
                    <a:pt x="10" y="3"/>
                    <a:pt x="4" y="0"/>
                    <a:pt x="0" y="1"/>
                  </a:cubicBezTo>
                  <a:cubicBezTo>
                    <a:pt x="0" y="1"/>
                    <a:pt x="4" y="1"/>
                    <a:pt x="5" y="3"/>
                  </a:cubicBezTo>
                  <a:cubicBezTo>
                    <a:pt x="6" y="5"/>
                    <a:pt x="7" y="8"/>
                    <a:pt x="8" y="7"/>
                  </a:cubicBezTo>
                  <a:close/>
                </a:path>
              </a:pathLst>
            </a:custGeom>
            <a:solidFill>
              <a:srgbClr val="E99A00"/>
            </a:solidFill>
            <a:ln w="9525">
              <a:noFill/>
              <a:round/>
              <a:headEnd/>
              <a:tailEnd/>
            </a:ln>
          </p:spPr>
          <p:txBody>
            <a:bodyPr/>
            <a:lstStyle/>
            <a:p>
              <a:pPr>
                <a:defRPr/>
              </a:pPr>
              <a:endParaRPr lang="es-MX">
                <a:latin typeface="Arial" charset="0"/>
                <a:cs typeface="Arial" charset="0"/>
              </a:endParaRPr>
            </a:p>
          </p:txBody>
        </p:sp>
        <p:sp>
          <p:nvSpPr>
            <p:cNvPr id="1899" name="Freeform 875"/>
            <p:cNvSpPr>
              <a:spLocks/>
            </p:cNvSpPr>
            <p:nvPr/>
          </p:nvSpPr>
          <p:spPr bwMode="auto">
            <a:xfrm>
              <a:off x="4915" y="1943"/>
              <a:ext cx="14" cy="18"/>
            </a:xfrm>
            <a:custGeom>
              <a:avLst/>
              <a:gdLst/>
              <a:ahLst/>
              <a:cxnLst>
                <a:cxn ang="0">
                  <a:pos x="2" y="6"/>
                </a:cxn>
                <a:cxn ang="0">
                  <a:pos x="4" y="4"/>
                </a:cxn>
                <a:cxn ang="0">
                  <a:pos x="1" y="2"/>
                </a:cxn>
                <a:cxn ang="0">
                  <a:pos x="4" y="0"/>
                </a:cxn>
                <a:cxn ang="0">
                  <a:pos x="4" y="0"/>
                </a:cxn>
                <a:cxn ang="0">
                  <a:pos x="0" y="1"/>
                </a:cxn>
                <a:cxn ang="0">
                  <a:pos x="1" y="3"/>
                </a:cxn>
                <a:cxn ang="0">
                  <a:pos x="1" y="3"/>
                </a:cxn>
                <a:cxn ang="0">
                  <a:pos x="2" y="6"/>
                </a:cxn>
                <a:cxn ang="0">
                  <a:pos x="2" y="6"/>
                </a:cxn>
              </a:cxnLst>
              <a:rect l="0" t="0" r="r" b="b"/>
              <a:pathLst>
                <a:path w="4" h="6">
                  <a:moveTo>
                    <a:pt x="2" y="6"/>
                  </a:moveTo>
                  <a:cubicBezTo>
                    <a:pt x="2" y="6"/>
                    <a:pt x="4" y="6"/>
                    <a:pt x="4" y="4"/>
                  </a:cubicBezTo>
                  <a:cubicBezTo>
                    <a:pt x="4" y="3"/>
                    <a:pt x="0" y="2"/>
                    <a:pt x="1" y="2"/>
                  </a:cubicBezTo>
                  <a:cubicBezTo>
                    <a:pt x="3" y="2"/>
                    <a:pt x="4" y="0"/>
                    <a:pt x="4" y="0"/>
                  </a:cubicBezTo>
                  <a:cubicBezTo>
                    <a:pt x="4" y="0"/>
                    <a:pt x="4" y="0"/>
                    <a:pt x="4" y="0"/>
                  </a:cubicBezTo>
                  <a:cubicBezTo>
                    <a:pt x="3" y="1"/>
                    <a:pt x="1" y="1"/>
                    <a:pt x="0" y="1"/>
                  </a:cubicBezTo>
                  <a:cubicBezTo>
                    <a:pt x="0" y="1"/>
                    <a:pt x="1" y="3"/>
                    <a:pt x="1" y="3"/>
                  </a:cubicBezTo>
                  <a:cubicBezTo>
                    <a:pt x="1" y="3"/>
                    <a:pt x="1" y="3"/>
                    <a:pt x="1" y="3"/>
                  </a:cubicBezTo>
                  <a:cubicBezTo>
                    <a:pt x="2" y="4"/>
                    <a:pt x="2" y="5"/>
                    <a:pt x="2" y="6"/>
                  </a:cubicBezTo>
                  <a:cubicBezTo>
                    <a:pt x="2" y="6"/>
                    <a:pt x="2" y="6"/>
                    <a:pt x="2" y="6"/>
                  </a:cubicBezTo>
                  <a:close/>
                </a:path>
              </a:pathLst>
            </a:custGeom>
            <a:solidFill>
              <a:srgbClr val="E99A00"/>
            </a:solidFill>
            <a:ln w="9525">
              <a:noFill/>
              <a:round/>
              <a:headEnd/>
              <a:tailEnd/>
            </a:ln>
          </p:spPr>
          <p:txBody>
            <a:bodyPr/>
            <a:lstStyle/>
            <a:p>
              <a:pPr>
                <a:defRPr/>
              </a:pPr>
              <a:endParaRPr lang="es-MX">
                <a:latin typeface="Arial" charset="0"/>
                <a:cs typeface="Arial" charset="0"/>
              </a:endParaRPr>
            </a:p>
          </p:txBody>
        </p:sp>
        <p:sp>
          <p:nvSpPr>
            <p:cNvPr id="1900" name="Freeform 876"/>
            <p:cNvSpPr>
              <a:spLocks/>
            </p:cNvSpPr>
            <p:nvPr/>
          </p:nvSpPr>
          <p:spPr bwMode="auto">
            <a:xfrm>
              <a:off x="4933" y="1925"/>
              <a:ext cx="14" cy="32"/>
            </a:xfrm>
            <a:custGeom>
              <a:avLst/>
              <a:gdLst/>
              <a:ahLst/>
              <a:cxnLst>
                <a:cxn ang="0">
                  <a:pos x="2" y="8"/>
                </a:cxn>
                <a:cxn ang="0">
                  <a:pos x="0" y="5"/>
                </a:cxn>
                <a:cxn ang="0">
                  <a:pos x="2" y="0"/>
                </a:cxn>
                <a:cxn ang="0">
                  <a:pos x="1" y="4"/>
                </a:cxn>
                <a:cxn ang="0">
                  <a:pos x="2" y="8"/>
                </a:cxn>
              </a:cxnLst>
              <a:rect l="0" t="0" r="r" b="b"/>
              <a:pathLst>
                <a:path w="3" h="9">
                  <a:moveTo>
                    <a:pt x="2" y="8"/>
                  </a:moveTo>
                  <a:cubicBezTo>
                    <a:pt x="2" y="7"/>
                    <a:pt x="0" y="6"/>
                    <a:pt x="0" y="5"/>
                  </a:cubicBezTo>
                  <a:cubicBezTo>
                    <a:pt x="0" y="3"/>
                    <a:pt x="2" y="2"/>
                    <a:pt x="2" y="0"/>
                  </a:cubicBezTo>
                  <a:cubicBezTo>
                    <a:pt x="2" y="0"/>
                    <a:pt x="2" y="3"/>
                    <a:pt x="1" y="4"/>
                  </a:cubicBezTo>
                  <a:cubicBezTo>
                    <a:pt x="1" y="4"/>
                    <a:pt x="3" y="9"/>
                    <a:pt x="2" y="8"/>
                  </a:cubicBezTo>
                  <a:close/>
                </a:path>
              </a:pathLst>
            </a:custGeom>
            <a:solidFill>
              <a:srgbClr val="E99A00"/>
            </a:solidFill>
            <a:ln w="9525">
              <a:noFill/>
              <a:round/>
              <a:headEnd/>
              <a:tailEnd/>
            </a:ln>
          </p:spPr>
          <p:txBody>
            <a:bodyPr/>
            <a:lstStyle/>
            <a:p>
              <a:pPr>
                <a:defRPr/>
              </a:pPr>
              <a:endParaRPr lang="es-MX">
                <a:latin typeface="Arial" charset="0"/>
                <a:cs typeface="Arial" charset="0"/>
              </a:endParaRPr>
            </a:p>
          </p:txBody>
        </p:sp>
      </p:grpSp>
      <p:sp>
        <p:nvSpPr>
          <p:cNvPr id="1901" name="Freeform 877"/>
          <p:cNvSpPr>
            <a:spLocks/>
          </p:cNvSpPr>
          <p:nvPr/>
        </p:nvSpPr>
        <p:spPr bwMode="auto">
          <a:xfrm>
            <a:off x="0" y="0"/>
            <a:ext cx="684213" cy="336550"/>
          </a:xfrm>
          <a:custGeom>
            <a:avLst/>
            <a:gdLst/>
            <a:ahLst/>
            <a:cxnLst>
              <a:cxn ang="0">
                <a:pos x="0" y="0"/>
              </a:cxn>
              <a:cxn ang="0">
                <a:pos x="0" y="98"/>
              </a:cxn>
              <a:cxn ang="0">
                <a:pos x="368" y="98"/>
              </a:cxn>
              <a:cxn ang="0">
                <a:pos x="368" y="0"/>
              </a:cxn>
              <a:cxn ang="0">
                <a:pos x="0" y="0"/>
              </a:cxn>
            </a:cxnLst>
            <a:rect l="0" t="0" r="r" b="b"/>
            <a:pathLst>
              <a:path w="368" h="98">
                <a:moveTo>
                  <a:pt x="0" y="0"/>
                </a:moveTo>
                <a:cubicBezTo>
                  <a:pt x="0" y="0"/>
                  <a:pt x="0" y="98"/>
                  <a:pt x="0" y="98"/>
                </a:cubicBezTo>
                <a:cubicBezTo>
                  <a:pt x="0" y="98"/>
                  <a:pt x="368" y="98"/>
                  <a:pt x="368" y="98"/>
                </a:cubicBezTo>
                <a:cubicBezTo>
                  <a:pt x="368" y="98"/>
                  <a:pt x="368" y="0"/>
                  <a:pt x="368" y="0"/>
                </a:cubicBezTo>
                <a:cubicBezTo>
                  <a:pt x="368" y="0"/>
                  <a:pt x="0" y="0"/>
                  <a:pt x="0" y="0"/>
                </a:cubicBezTo>
                <a:close/>
              </a:path>
            </a:pathLst>
          </a:custGeom>
          <a:solidFill>
            <a:srgbClr val="0075CE"/>
          </a:solidFill>
          <a:ln w="9525">
            <a:noFill/>
            <a:round/>
            <a:headEnd/>
            <a:tailEnd/>
          </a:ln>
        </p:spPr>
        <p:txBody>
          <a:bodyPr/>
          <a:lstStyle/>
          <a:p>
            <a:pPr>
              <a:defRPr/>
            </a:pPr>
            <a:endParaRPr lang="es-MX">
              <a:latin typeface="Arial" charset="0"/>
              <a:cs typeface="Arial" charset="0"/>
            </a:endParaRPr>
          </a:p>
        </p:txBody>
      </p:sp>
      <p:graphicFrame>
        <p:nvGraphicFramePr>
          <p:cNvPr id="1026" name="Object 878"/>
          <p:cNvGraphicFramePr>
            <a:graphicFrameLocks noChangeAspect="1"/>
          </p:cNvGraphicFramePr>
          <p:nvPr/>
        </p:nvGraphicFramePr>
        <p:xfrm>
          <a:off x="46038" y="115888"/>
          <a:ext cx="576262" cy="144462"/>
        </p:xfrm>
        <a:graphic>
          <a:graphicData uri="http://schemas.openxmlformats.org/presentationml/2006/ole">
            <mc:AlternateContent xmlns:mc="http://schemas.openxmlformats.org/markup-compatibility/2006">
              <mc:Choice xmlns:v="urn:schemas-microsoft-com:vml" Requires="v">
                <p:oleObj spid="_x0000_s1027" name="CorelDRAW" r:id="rId15" imgW="857520" imgH="224640" progId="">
                  <p:embed/>
                </p:oleObj>
              </mc:Choice>
              <mc:Fallback>
                <p:oleObj name="CorelDRAW" r:id="rId15" imgW="857520" imgH="224640" progId="">
                  <p:embed/>
                  <p:pic>
                    <p:nvPicPr>
                      <p:cNvPr id="0" name="Object 87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38" y="115888"/>
                        <a:ext cx="576262" cy="1444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03" name="Text Box 879"/>
          <p:cNvSpPr txBox="1">
            <a:spLocks noChangeArrowheads="1"/>
          </p:cNvSpPr>
          <p:nvPr/>
        </p:nvSpPr>
        <p:spPr bwMode="auto">
          <a:xfrm rot="16200000">
            <a:off x="-1208881" y="4996656"/>
            <a:ext cx="3024188" cy="473075"/>
          </a:xfrm>
          <a:prstGeom prst="rect">
            <a:avLst/>
          </a:prstGeom>
          <a:noFill/>
          <a:ln w="9525">
            <a:noFill/>
            <a:miter lim="800000"/>
            <a:headEnd/>
            <a:tailEnd/>
          </a:ln>
          <a:effectLst/>
        </p:spPr>
        <p:txBody>
          <a:bodyPr>
            <a:spAutoFit/>
          </a:bodyPr>
          <a:lstStyle/>
          <a:p>
            <a:pPr>
              <a:spcBef>
                <a:spcPct val="50000"/>
              </a:spcBef>
              <a:defRPr/>
            </a:pPr>
            <a:r>
              <a:rPr lang="es-MX" sz="1000">
                <a:solidFill>
                  <a:schemeClr val="bg1"/>
                </a:solidFill>
                <a:effectLst>
                  <a:outerShdw blurRad="38100" dist="38100" dir="2700000" algn="tl">
                    <a:srgbClr val="C0C0C0"/>
                  </a:outerShdw>
                </a:effectLst>
                <a:latin typeface="Arial" charset="0"/>
                <a:cs typeface="Arial" charset="0"/>
              </a:rPr>
              <a:t>INSTITUTO NACIONAL DE MIGRACIÓN</a:t>
            </a:r>
          </a:p>
          <a:p>
            <a:pPr>
              <a:spcBef>
                <a:spcPct val="50000"/>
              </a:spcBef>
              <a:defRPr/>
            </a:pPr>
            <a:r>
              <a:rPr lang="es-MX" sz="1000">
                <a:solidFill>
                  <a:schemeClr val="bg1"/>
                </a:solidFill>
                <a:effectLst>
                  <a:outerShdw blurRad="38100" dist="38100" dir="2700000" algn="tl">
                    <a:srgbClr val="C0C0C0"/>
                  </a:outerShdw>
                </a:effectLst>
                <a:latin typeface="Arial" charset="0"/>
                <a:cs typeface="Arial" charset="0"/>
              </a:rPr>
              <a:t>CENTRO DE ESTUDIOS MIGRATORIOS</a:t>
            </a:r>
            <a:endParaRPr lang="es-ES" sz="1000">
              <a:solidFill>
                <a:schemeClr val="bg1"/>
              </a:solidFill>
              <a:effectLst>
                <a:outerShdw blurRad="38100" dist="38100" dir="2700000" algn="tl">
                  <a:srgbClr val="C0C0C0"/>
                </a:outerShdw>
              </a:effectLst>
              <a:latin typeface="Arial" charset="0"/>
              <a:cs typeface="Arial" charset="0"/>
            </a:endParaRPr>
          </a:p>
        </p:txBody>
      </p:sp>
      <p:sp>
        <p:nvSpPr>
          <p:cNvPr id="1904" name="Freeform 880"/>
          <p:cNvSpPr>
            <a:spLocks/>
          </p:cNvSpPr>
          <p:nvPr/>
        </p:nvSpPr>
        <p:spPr bwMode="auto">
          <a:xfrm>
            <a:off x="8748713" y="6521450"/>
            <a:ext cx="395287" cy="336550"/>
          </a:xfrm>
          <a:custGeom>
            <a:avLst/>
            <a:gdLst/>
            <a:ahLst/>
            <a:cxnLst>
              <a:cxn ang="0">
                <a:pos x="0" y="0"/>
              </a:cxn>
              <a:cxn ang="0">
                <a:pos x="0" y="98"/>
              </a:cxn>
              <a:cxn ang="0">
                <a:pos x="368" y="98"/>
              </a:cxn>
              <a:cxn ang="0">
                <a:pos x="368" y="0"/>
              </a:cxn>
              <a:cxn ang="0">
                <a:pos x="0" y="0"/>
              </a:cxn>
            </a:cxnLst>
            <a:rect l="0" t="0" r="r" b="b"/>
            <a:pathLst>
              <a:path w="368" h="98">
                <a:moveTo>
                  <a:pt x="0" y="0"/>
                </a:moveTo>
                <a:cubicBezTo>
                  <a:pt x="0" y="0"/>
                  <a:pt x="0" y="98"/>
                  <a:pt x="0" y="98"/>
                </a:cubicBezTo>
                <a:cubicBezTo>
                  <a:pt x="0" y="98"/>
                  <a:pt x="368" y="98"/>
                  <a:pt x="368" y="98"/>
                </a:cubicBezTo>
                <a:cubicBezTo>
                  <a:pt x="368" y="98"/>
                  <a:pt x="368" y="0"/>
                  <a:pt x="368" y="0"/>
                </a:cubicBezTo>
                <a:cubicBezTo>
                  <a:pt x="368" y="0"/>
                  <a:pt x="0" y="0"/>
                  <a:pt x="0" y="0"/>
                </a:cubicBezTo>
                <a:close/>
              </a:path>
            </a:pathLst>
          </a:custGeom>
          <a:solidFill>
            <a:srgbClr val="71B9E7"/>
          </a:solidFill>
          <a:ln w="9525" cap="flat" cmpd="sng">
            <a:noFill/>
            <a:prstDash val="solid"/>
            <a:round/>
            <a:headEnd type="none" w="med" len="med"/>
            <a:tailEnd type="none" w="med" len="med"/>
          </a:ln>
          <a:effectLst/>
        </p:spPr>
        <p:txBody>
          <a:bodyPr/>
          <a:lstStyle/>
          <a:p>
            <a:pPr>
              <a:defRPr/>
            </a:pPr>
            <a:endParaRPr lang="es-MX">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899592" y="1052736"/>
            <a:ext cx="8001057" cy="5254497"/>
          </a:xfrm>
          <a:prstGeom prst="rect">
            <a:avLst/>
          </a:prstGeom>
          <a:noFill/>
          <a:ln w="9525">
            <a:noFill/>
            <a:miter lim="800000"/>
            <a:headEnd/>
            <a:tailEnd/>
          </a:ln>
          <a:effectLst/>
        </p:spPr>
        <p:txBody>
          <a:bodyPr wrap="square" lIns="72000" tIns="72000" rIns="72000" bIns="72000">
            <a:spAutoFit/>
          </a:bodyPr>
          <a:lstStyle/>
          <a:p>
            <a:pPr indent="-268288" algn="ctr">
              <a:spcBef>
                <a:spcPts val="0"/>
              </a:spcBef>
              <a:defRPr/>
            </a:pPr>
            <a:endParaRPr lang="es-MX" sz="1600" b="1" i="1" dirty="0" smtClean="0">
              <a:latin typeface="Arial" charset="0"/>
              <a:cs typeface="Arial" charset="0"/>
            </a:endParaRPr>
          </a:p>
          <a:p>
            <a:pPr indent="-268288" algn="ctr">
              <a:spcBef>
                <a:spcPts val="0"/>
              </a:spcBef>
              <a:defRPr/>
            </a:pPr>
            <a:r>
              <a:rPr lang="es-MX" sz="2800" b="1" i="1" dirty="0" smtClean="0">
                <a:solidFill>
                  <a:srgbClr val="C00000"/>
                </a:solidFill>
                <a:latin typeface="Arial" pitchFamily="34" charset="0"/>
                <a:cs typeface="Arial" pitchFamily="34" charset="0"/>
              </a:rPr>
              <a:t>“</a:t>
            </a:r>
            <a:r>
              <a:rPr lang="es-MX" sz="2800" b="1" dirty="0" smtClean="0">
                <a:solidFill>
                  <a:srgbClr val="C00000"/>
                </a:solidFill>
                <a:latin typeface="Arial" pitchFamily="34" charset="0"/>
                <a:cs typeface="Arial" pitchFamily="34" charset="0"/>
              </a:rPr>
              <a:t>La investigación como punto de partida para la integración de los migrantes y sus familias</a:t>
            </a:r>
            <a:r>
              <a:rPr lang="es-MX" sz="2800" b="1" i="1" dirty="0" smtClean="0">
                <a:solidFill>
                  <a:srgbClr val="C00000"/>
                </a:solidFill>
                <a:latin typeface="Arial" pitchFamily="34" charset="0"/>
                <a:cs typeface="Arial" pitchFamily="34" charset="0"/>
              </a:rPr>
              <a:t>”</a:t>
            </a:r>
          </a:p>
          <a:p>
            <a:pPr indent="-268288" algn="ctr">
              <a:spcBef>
                <a:spcPts val="0"/>
              </a:spcBef>
              <a:defRPr/>
            </a:pPr>
            <a:endParaRPr lang="es-MX" dirty="0" smtClean="0">
              <a:latin typeface="Arial" charset="0"/>
              <a:cs typeface="Arial" charset="0"/>
            </a:endParaRPr>
          </a:p>
          <a:p>
            <a:pPr lvl="0" algn="ctr" fontAlgn="base">
              <a:spcBef>
                <a:spcPct val="0"/>
              </a:spcBef>
              <a:spcAft>
                <a:spcPct val="0"/>
              </a:spcAft>
            </a:pPr>
            <a:endParaRPr lang="es-GT" b="1" dirty="0" smtClean="0">
              <a:latin typeface="Arial" pitchFamily="34" charset="0"/>
              <a:ea typeface="Calibri" pitchFamily="34" charset="0"/>
              <a:cs typeface="Arial" pitchFamily="34" charset="0"/>
            </a:endParaRPr>
          </a:p>
          <a:p>
            <a:pPr lvl="0" algn="ctr" fontAlgn="base">
              <a:spcBef>
                <a:spcPct val="0"/>
              </a:spcBef>
              <a:spcAft>
                <a:spcPct val="0"/>
              </a:spcAft>
            </a:pPr>
            <a:endParaRPr lang="es-GT" b="1" dirty="0" smtClean="0">
              <a:latin typeface="Arial" pitchFamily="34" charset="0"/>
              <a:ea typeface="Calibri" pitchFamily="34" charset="0"/>
              <a:cs typeface="Arial" pitchFamily="34" charset="0"/>
            </a:endParaRPr>
          </a:p>
          <a:p>
            <a:pPr lvl="0" algn="ctr" fontAlgn="base">
              <a:spcBef>
                <a:spcPct val="0"/>
              </a:spcBef>
              <a:spcAft>
                <a:spcPct val="0"/>
              </a:spcAft>
            </a:pPr>
            <a:r>
              <a:rPr lang="es-GT" sz="1800" b="1" dirty="0" smtClean="0">
                <a:latin typeface="Arial" pitchFamily="34" charset="0"/>
                <a:ea typeface="Calibri" pitchFamily="34" charset="0"/>
                <a:cs typeface="Arial" pitchFamily="34" charset="0"/>
              </a:rPr>
              <a:t>CONFERENCIA  REGIONAL SOBRE MIGRACIÓN</a:t>
            </a:r>
          </a:p>
          <a:p>
            <a:pPr lvl="0" algn="ctr" fontAlgn="base">
              <a:spcBef>
                <a:spcPct val="0"/>
              </a:spcBef>
              <a:spcAft>
                <a:spcPct val="0"/>
              </a:spcAft>
            </a:pPr>
            <a:endParaRPr lang="es-GT" sz="1800" b="1" dirty="0" smtClean="0">
              <a:latin typeface="Arial" pitchFamily="34" charset="0"/>
              <a:ea typeface="Calibri" pitchFamily="34" charset="0"/>
              <a:cs typeface="Arial" pitchFamily="34" charset="0"/>
            </a:endParaRPr>
          </a:p>
          <a:p>
            <a:pPr lvl="0" algn="ctr" fontAlgn="base">
              <a:spcBef>
                <a:spcPct val="0"/>
              </a:spcBef>
              <a:spcAft>
                <a:spcPct val="0"/>
              </a:spcAft>
            </a:pPr>
            <a:r>
              <a:rPr lang="es-GT" sz="1800" b="1" dirty="0" smtClean="0">
                <a:latin typeface="Arial" pitchFamily="34" charset="0"/>
                <a:ea typeface="Calibri" pitchFamily="34" charset="0"/>
                <a:cs typeface="Arial" pitchFamily="34" charset="0"/>
              </a:rPr>
              <a:t>“Seminario Regional sobre Políticas de Integración de Personas Inmigrantes, Refugiados y Migrantes Retornados”</a:t>
            </a:r>
          </a:p>
          <a:p>
            <a:pPr lvl="0" algn="ctr" eaLnBrk="0" fontAlgn="base" hangingPunct="0">
              <a:spcBef>
                <a:spcPct val="0"/>
              </a:spcBef>
              <a:spcAft>
                <a:spcPct val="0"/>
              </a:spcAft>
            </a:pPr>
            <a:endParaRPr lang="es-GT" sz="1800" b="1" dirty="0" smtClean="0">
              <a:latin typeface="Arial" pitchFamily="34" charset="0"/>
              <a:ea typeface="Calibri" pitchFamily="34" charset="0"/>
              <a:cs typeface="Arial" pitchFamily="34" charset="0"/>
            </a:endParaRPr>
          </a:p>
          <a:p>
            <a:pPr lvl="0" algn="ctr" eaLnBrk="0" fontAlgn="base" hangingPunct="0">
              <a:spcBef>
                <a:spcPct val="0"/>
              </a:spcBef>
              <a:spcAft>
                <a:spcPct val="0"/>
              </a:spcAft>
            </a:pPr>
            <a:r>
              <a:rPr lang="es-GT" sz="1800" b="1" dirty="0" smtClean="0">
                <a:latin typeface="Arial" pitchFamily="34" charset="0"/>
                <a:ea typeface="Calibri" pitchFamily="34" charset="0"/>
                <a:cs typeface="Arial" pitchFamily="34" charset="0"/>
              </a:rPr>
              <a:t>San José, Costa Rica, 22 y 23 de febrero de 2012</a:t>
            </a:r>
          </a:p>
          <a:p>
            <a:pPr indent="-268288" algn="ctr">
              <a:spcBef>
                <a:spcPts val="0"/>
              </a:spcBef>
              <a:defRPr/>
            </a:pPr>
            <a:endParaRPr lang="es-MX" sz="1600" dirty="0" smtClean="0">
              <a:latin typeface="Arial" charset="0"/>
              <a:cs typeface="Arial" charset="0"/>
            </a:endParaRPr>
          </a:p>
          <a:p>
            <a:pPr indent="-268288" algn="ctr">
              <a:spcBef>
                <a:spcPts val="0"/>
              </a:spcBef>
              <a:defRPr/>
            </a:pPr>
            <a:endParaRPr lang="es-MX" sz="1600" b="1" dirty="0" smtClean="0">
              <a:latin typeface="Arial" charset="0"/>
              <a:cs typeface="Arial" charset="0"/>
            </a:endParaRPr>
          </a:p>
          <a:p>
            <a:pPr indent="-268288" algn="r">
              <a:spcBef>
                <a:spcPts val="0"/>
              </a:spcBef>
              <a:defRPr/>
            </a:pPr>
            <a:endParaRPr lang="es-MX" sz="800" b="1" dirty="0" smtClean="0">
              <a:effectLst>
                <a:outerShdw blurRad="38100" dist="38100" dir="2700000" algn="tl">
                  <a:srgbClr val="C0C0C0"/>
                </a:outerShdw>
              </a:effectLst>
              <a:latin typeface="Arial" charset="0"/>
              <a:cs typeface="Arial" charset="0"/>
            </a:endParaRPr>
          </a:p>
          <a:p>
            <a:pPr indent="-268288" algn="r">
              <a:spcBef>
                <a:spcPts val="0"/>
              </a:spcBef>
              <a:defRPr/>
            </a:pPr>
            <a:endParaRPr lang="es-MX" sz="1400" b="1" dirty="0" smtClean="0">
              <a:latin typeface="Arial" charset="0"/>
              <a:cs typeface="Arial" charset="0"/>
            </a:endParaRPr>
          </a:p>
          <a:p>
            <a:pPr indent="-268288" algn="r">
              <a:spcBef>
                <a:spcPts val="0"/>
              </a:spcBef>
              <a:defRPr/>
            </a:pPr>
            <a:r>
              <a:rPr lang="es-MX" sz="1400" b="1" dirty="0" smtClean="0">
                <a:latin typeface="Arial" charset="0"/>
                <a:cs typeface="Arial" charset="0"/>
              </a:rPr>
              <a:t>Mtro</a:t>
            </a:r>
            <a:r>
              <a:rPr lang="es-MX" sz="1400" b="1" dirty="0">
                <a:latin typeface="Arial" charset="0"/>
                <a:cs typeface="Arial" charset="0"/>
              </a:rPr>
              <a:t>. Salvador Berumen Sandoval</a:t>
            </a:r>
            <a:endParaRPr lang="es-ES" sz="1400" b="1" dirty="0">
              <a:latin typeface="Arial" charset="0"/>
              <a:cs typeface="Arial" charset="0"/>
            </a:endParaRPr>
          </a:p>
          <a:p>
            <a:pPr indent="-268288" algn="r">
              <a:spcBef>
                <a:spcPts val="0"/>
              </a:spcBef>
              <a:defRPr/>
            </a:pPr>
            <a:r>
              <a:rPr lang="es-MX" sz="1400" b="1" dirty="0">
                <a:latin typeface="Arial" charset="0"/>
                <a:cs typeface="Arial" charset="0"/>
              </a:rPr>
              <a:t>Centro de Estudios Migratorios</a:t>
            </a:r>
          </a:p>
          <a:p>
            <a:pPr indent="-268288" algn="r">
              <a:spcBef>
                <a:spcPts val="0"/>
              </a:spcBef>
              <a:defRPr/>
            </a:pPr>
            <a:r>
              <a:rPr lang="es-MX" sz="1400" b="1" dirty="0">
                <a:latin typeface="Arial" charset="0"/>
                <a:cs typeface="Arial" charset="0"/>
              </a:rPr>
              <a:t>Instituto Nacional de Migración</a:t>
            </a:r>
          </a:p>
          <a:p>
            <a:pPr indent="-268288" algn="r">
              <a:spcBef>
                <a:spcPts val="0"/>
              </a:spcBef>
              <a:defRPr/>
            </a:pPr>
            <a:r>
              <a:rPr lang="es-MX" sz="1400" b="1" dirty="0">
                <a:latin typeface="Arial" charset="0"/>
                <a:cs typeface="Arial" charset="0"/>
              </a:rPr>
              <a:t>sberumen@inami.gob.mx</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a:graphicFrameLocks/>
          </p:cNvGraphicFramePr>
          <p:nvPr/>
        </p:nvGraphicFramePr>
        <p:xfrm>
          <a:off x="683568" y="1412776"/>
          <a:ext cx="792088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3" name="1 Título"/>
          <p:cNvSpPr>
            <a:spLocks noGrp="1"/>
          </p:cNvSpPr>
          <p:nvPr>
            <p:ph type="title"/>
          </p:nvPr>
        </p:nvSpPr>
        <p:spPr>
          <a:xfrm>
            <a:off x="683568" y="673646"/>
            <a:ext cx="7920880" cy="677108"/>
          </a:xfrm>
          <a:noFill/>
          <a:ln w="9525">
            <a:noFill/>
            <a:miter lim="800000"/>
            <a:headEnd/>
            <a:tailEnd/>
          </a:ln>
          <a:effectLst/>
        </p:spPr>
        <p:txBody>
          <a:bodyPr wrap="square" lIns="0" tIns="0" rIns="0" bIns="0">
            <a:spAutoFit/>
          </a:bodyPr>
          <a:lstStyle/>
          <a:p>
            <a:pPr fontAlgn="base">
              <a:spcBef>
                <a:spcPts val="0"/>
              </a:spcBef>
              <a:spcAft>
                <a:spcPct val="0"/>
              </a:spcAft>
              <a:defRPr/>
            </a:pPr>
            <a:r>
              <a:rPr lang="es-MX" sz="2200" b="1" dirty="0" smtClean="0">
                <a:cs typeface="Times New Roman" pitchFamily="18" charset="0"/>
              </a:rPr>
              <a:t>EMIF NORTE: Mexicanos devueltos desalentados de un nuevo cruce a Estados Unidos, 1995 y 1999-2010 </a:t>
            </a:r>
            <a:endParaRPr lang="es-MX" sz="2200" b="1" baseline="30000" dirty="0">
              <a:ea typeface="+mn-ea"/>
              <a:cs typeface="Times New Roman" pitchFamily="18" charset="0"/>
            </a:endParaRPr>
          </a:p>
        </p:txBody>
      </p:sp>
      <p:sp>
        <p:nvSpPr>
          <p:cNvPr id="7" name="6 CuadroTexto"/>
          <p:cNvSpPr txBox="1"/>
          <p:nvPr/>
        </p:nvSpPr>
        <p:spPr>
          <a:xfrm>
            <a:off x="971600" y="6442502"/>
            <a:ext cx="7776864" cy="400110"/>
          </a:xfrm>
          <a:prstGeom prst="rect">
            <a:avLst/>
          </a:prstGeom>
          <a:noFill/>
        </p:spPr>
        <p:txBody>
          <a:bodyPr wrap="square" rtlCol="0">
            <a:spAutoFit/>
          </a:bodyPr>
          <a:lstStyle/>
          <a:p>
            <a:pPr marL="446088" indent="-446088" algn="l"/>
            <a:r>
              <a:rPr lang="es-MX" sz="1000" dirty="0" smtClean="0"/>
              <a:t>Fuente: Estimaciones de Centro de Estudios Migratorios del INM con base en la </a:t>
            </a:r>
            <a:r>
              <a:rPr lang="es-MX" sz="1000" i="1" dirty="0" smtClean="0"/>
              <a:t>Encuesta sobre Migración en la Frontera Norte de México</a:t>
            </a:r>
            <a:r>
              <a:rPr lang="es-MX" sz="1000" dirty="0" smtClean="0"/>
              <a:t> (EMIF NORTE), 1995, 1999-2010, INM, CONAPO, EL COLEF, SRE y STPS.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899592" y="2564904"/>
            <a:ext cx="7272808" cy="1077218"/>
          </a:xfrm>
          <a:prstGeom prst="rect">
            <a:avLst/>
          </a:prstGeom>
          <a:solidFill>
            <a:schemeClr val="bg1">
              <a:lumMod val="85000"/>
            </a:schemeClr>
          </a:solidFill>
          <a:ln w="28575">
            <a:solidFill>
              <a:schemeClr val="tx2"/>
            </a:solidFill>
            <a:miter lim="800000"/>
            <a:headEnd/>
            <a:tailEnd/>
          </a:ln>
        </p:spPr>
        <p:txBody>
          <a:bodyPr wrap="square">
            <a:spAutoFit/>
          </a:bodyPr>
          <a:lstStyle/>
          <a:p>
            <a:pPr lvl="0" eaLnBrk="0" hangingPunct="0"/>
            <a:r>
              <a:rPr lang="es-MX" sz="3200" b="1" dirty="0" smtClean="0"/>
              <a:t>México como país de DESTINO de migrantes. </a:t>
            </a:r>
            <a:endParaRPr kumimoji="0" lang="es-ES" sz="3200" b="1" i="0" u="none" strike="noStrike" kern="0" cap="none" spc="0" normalizeH="0" baseline="0" noProof="0" dirty="0">
              <a:ln>
                <a:noFill/>
              </a:ln>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22" name="Line 50"/>
          <p:cNvSpPr>
            <a:spLocks noChangeShapeType="1"/>
          </p:cNvSpPr>
          <p:nvPr/>
        </p:nvSpPr>
        <p:spPr bwMode="auto">
          <a:xfrm>
            <a:off x="4267200" y="4070350"/>
            <a:ext cx="228600" cy="0"/>
          </a:xfrm>
          <a:prstGeom prst="line">
            <a:avLst/>
          </a:prstGeom>
          <a:noFill/>
          <a:ln w="9525">
            <a:solidFill>
              <a:schemeClr val="tx1"/>
            </a:solidFill>
            <a:round/>
            <a:headEnd/>
            <a:tailEnd type="triangle" w="med" len="med"/>
          </a:ln>
          <a:effectLst/>
        </p:spPr>
        <p:txBody>
          <a:bodyPr/>
          <a:lstStyle/>
          <a:p>
            <a:endParaRPr lang="es-MX"/>
          </a:p>
        </p:txBody>
      </p:sp>
      <p:sp>
        <p:nvSpPr>
          <p:cNvPr id="54327" name="Line 55"/>
          <p:cNvSpPr>
            <a:spLocks noChangeShapeType="1"/>
          </p:cNvSpPr>
          <p:nvPr/>
        </p:nvSpPr>
        <p:spPr bwMode="auto">
          <a:xfrm>
            <a:off x="7391400" y="1900238"/>
            <a:ext cx="0" cy="3429000"/>
          </a:xfrm>
          <a:prstGeom prst="line">
            <a:avLst/>
          </a:prstGeom>
          <a:noFill/>
          <a:ln w="28575">
            <a:solidFill>
              <a:schemeClr val="tx1"/>
            </a:solidFill>
            <a:round/>
            <a:headEnd/>
            <a:tailEnd/>
          </a:ln>
          <a:effectLst/>
        </p:spPr>
        <p:txBody>
          <a:bodyPr/>
          <a:lstStyle/>
          <a:p>
            <a:endParaRPr lang="es-MX"/>
          </a:p>
        </p:txBody>
      </p:sp>
      <p:grpSp>
        <p:nvGrpSpPr>
          <p:cNvPr id="2" name="Group 112"/>
          <p:cNvGrpSpPr>
            <a:grpSpLocks/>
          </p:cNvGrpSpPr>
          <p:nvPr/>
        </p:nvGrpSpPr>
        <p:grpSpPr bwMode="auto">
          <a:xfrm>
            <a:off x="6934200" y="1366838"/>
            <a:ext cx="1143000" cy="1752600"/>
            <a:chOff x="4368" y="861"/>
            <a:chExt cx="720" cy="1104"/>
          </a:xfrm>
        </p:grpSpPr>
        <p:sp>
          <p:nvSpPr>
            <p:cNvPr id="54328" name="Line 56"/>
            <p:cNvSpPr>
              <a:spLocks noChangeShapeType="1"/>
            </p:cNvSpPr>
            <p:nvPr/>
          </p:nvSpPr>
          <p:spPr bwMode="auto">
            <a:xfrm>
              <a:off x="4368" y="861"/>
              <a:ext cx="720" cy="0"/>
            </a:xfrm>
            <a:prstGeom prst="line">
              <a:avLst/>
            </a:prstGeom>
            <a:noFill/>
            <a:ln w="9525">
              <a:solidFill>
                <a:schemeClr val="tx1"/>
              </a:solidFill>
              <a:round/>
              <a:headEnd/>
              <a:tailEnd/>
            </a:ln>
            <a:effectLst/>
          </p:spPr>
          <p:txBody>
            <a:bodyPr/>
            <a:lstStyle/>
            <a:p>
              <a:endParaRPr lang="es-MX"/>
            </a:p>
          </p:txBody>
        </p:sp>
        <p:sp>
          <p:nvSpPr>
            <p:cNvPr id="54329" name="Line 57"/>
            <p:cNvSpPr>
              <a:spLocks noChangeShapeType="1"/>
            </p:cNvSpPr>
            <p:nvPr/>
          </p:nvSpPr>
          <p:spPr bwMode="auto">
            <a:xfrm>
              <a:off x="5088" y="861"/>
              <a:ext cx="0" cy="1104"/>
            </a:xfrm>
            <a:prstGeom prst="line">
              <a:avLst/>
            </a:prstGeom>
            <a:noFill/>
            <a:ln w="9525">
              <a:solidFill>
                <a:schemeClr val="tx1"/>
              </a:solidFill>
              <a:round/>
              <a:headEnd/>
              <a:tailEnd type="triangle" w="med" len="med"/>
            </a:ln>
            <a:effectLst/>
          </p:spPr>
          <p:txBody>
            <a:bodyPr/>
            <a:lstStyle/>
            <a:p>
              <a:endParaRPr lang="es-MX"/>
            </a:p>
          </p:txBody>
        </p:sp>
      </p:grpSp>
      <p:grpSp>
        <p:nvGrpSpPr>
          <p:cNvPr id="3" name="Group 114"/>
          <p:cNvGrpSpPr>
            <a:grpSpLocks/>
          </p:cNvGrpSpPr>
          <p:nvPr/>
        </p:nvGrpSpPr>
        <p:grpSpPr bwMode="auto">
          <a:xfrm>
            <a:off x="1143000" y="5213350"/>
            <a:ext cx="5943600" cy="457200"/>
            <a:chOff x="720" y="3284"/>
            <a:chExt cx="3744" cy="288"/>
          </a:xfrm>
        </p:grpSpPr>
        <p:sp>
          <p:nvSpPr>
            <p:cNvPr id="54332" name="Text Box 60"/>
            <p:cNvSpPr txBox="1">
              <a:spLocks noChangeArrowheads="1"/>
            </p:cNvSpPr>
            <p:nvPr/>
          </p:nvSpPr>
          <p:spPr bwMode="auto">
            <a:xfrm>
              <a:off x="768" y="3284"/>
              <a:ext cx="3696" cy="288"/>
            </a:xfrm>
            <a:prstGeom prst="rect">
              <a:avLst/>
            </a:prstGeom>
            <a:noFill/>
            <a:ln w="9525">
              <a:noFill/>
              <a:miter lim="800000"/>
              <a:headEnd/>
              <a:tailEnd/>
            </a:ln>
            <a:effectLst/>
          </p:spPr>
          <p:txBody>
            <a:bodyPr>
              <a:spAutoFit/>
            </a:bodyPr>
            <a:lstStyle/>
            <a:p>
              <a:pPr>
                <a:spcBef>
                  <a:spcPct val="50000"/>
                </a:spcBef>
              </a:pPr>
              <a:r>
                <a:rPr lang="es-MX" sz="1200"/>
                <a:t>Bajo nivel del número de personas nacidas en el extranjero residiendo en el país respecto a la población total (0.5% - 0.30%)</a:t>
              </a:r>
              <a:endParaRPr lang="es-ES" sz="1200"/>
            </a:p>
          </p:txBody>
        </p:sp>
        <p:sp>
          <p:nvSpPr>
            <p:cNvPr id="54333" name="Rectangle 61"/>
            <p:cNvSpPr>
              <a:spLocks noChangeArrowheads="1"/>
            </p:cNvSpPr>
            <p:nvPr/>
          </p:nvSpPr>
          <p:spPr bwMode="auto">
            <a:xfrm>
              <a:off x="720" y="3284"/>
              <a:ext cx="3744" cy="288"/>
            </a:xfrm>
            <a:prstGeom prst="rect">
              <a:avLst/>
            </a:prstGeom>
            <a:noFill/>
            <a:ln w="9525">
              <a:solidFill>
                <a:schemeClr val="tx1"/>
              </a:solidFill>
              <a:miter lim="800000"/>
              <a:headEnd/>
              <a:tailEnd/>
            </a:ln>
            <a:effectLst/>
          </p:spPr>
          <p:txBody>
            <a:bodyPr wrap="none" anchor="ctr"/>
            <a:lstStyle/>
            <a:p>
              <a:endParaRPr lang="es-MX"/>
            </a:p>
          </p:txBody>
        </p:sp>
      </p:grpSp>
      <p:grpSp>
        <p:nvGrpSpPr>
          <p:cNvPr id="4" name="Group 113"/>
          <p:cNvGrpSpPr>
            <a:grpSpLocks/>
          </p:cNvGrpSpPr>
          <p:nvPr/>
        </p:nvGrpSpPr>
        <p:grpSpPr bwMode="auto">
          <a:xfrm>
            <a:off x="7620000" y="3460750"/>
            <a:ext cx="1381156" cy="1447800"/>
            <a:chOff x="4800" y="2180"/>
            <a:chExt cx="720" cy="912"/>
          </a:xfrm>
        </p:grpSpPr>
        <p:sp>
          <p:nvSpPr>
            <p:cNvPr id="54330" name="Text Box 58"/>
            <p:cNvSpPr txBox="1">
              <a:spLocks noChangeArrowheads="1"/>
            </p:cNvSpPr>
            <p:nvPr/>
          </p:nvSpPr>
          <p:spPr bwMode="auto">
            <a:xfrm>
              <a:off x="4848" y="2228"/>
              <a:ext cx="672" cy="756"/>
            </a:xfrm>
            <a:prstGeom prst="rect">
              <a:avLst/>
            </a:prstGeom>
            <a:noFill/>
            <a:ln w="9525">
              <a:noFill/>
              <a:miter lim="800000"/>
              <a:headEnd/>
              <a:tailEnd/>
            </a:ln>
            <a:effectLst/>
          </p:spPr>
          <p:txBody>
            <a:bodyPr>
              <a:spAutoFit/>
            </a:bodyPr>
            <a:lstStyle/>
            <a:p>
              <a:pPr>
                <a:spcBef>
                  <a:spcPct val="50000"/>
                </a:spcBef>
              </a:pPr>
              <a:r>
                <a:rPr lang="es-MX" sz="1200" dirty="0" smtClean="0"/>
                <a:t>A pesar de que México NO es atractivo   para la inmigración, la política ha sido restrictiva.</a:t>
              </a:r>
              <a:endParaRPr lang="es-ES" sz="1200" dirty="0"/>
            </a:p>
          </p:txBody>
        </p:sp>
        <p:sp>
          <p:nvSpPr>
            <p:cNvPr id="54334" name="Rectangle 62"/>
            <p:cNvSpPr>
              <a:spLocks noChangeArrowheads="1"/>
            </p:cNvSpPr>
            <p:nvPr/>
          </p:nvSpPr>
          <p:spPr bwMode="auto">
            <a:xfrm>
              <a:off x="4800" y="2180"/>
              <a:ext cx="672" cy="912"/>
            </a:xfrm>
            <a:prstGeom prst="rect">
              <a:avLst/>
            </a:prstGeom>
            <a:noFill/>
            <a:ln w="9525">
              <a:solidFill>
                <a:schemeClr val="tx1"/>
              </a:solidFill>
              <a:miter lim="800000"/>
              <a:headEnd/>
              <a:tailEnd/>
            </a:ln>
            <a:effectLst/>
          </p:spPr>
          <p:txBody>
            <a:bodyPr wrap="none" anchor="ctr"/>
            <a:lstStyle/>
            <a:p>
              <a:endParaRPr lang="es-MX"/>
            </a:p>
          </p:txBody>
        </p:sp>
      </p:grpSp>
      <p:grpSp>
        <p:nvGrpSpPr>
          <p:cNvPr id="5" name="Group 115"/>
          <p:cNvGrpSpPr>
            <a:grpSpLocks/>
          </p:cNvGrpSpPr>
          <p:nvPr/>
        </p:nvGrpSpPr>
        <p:grpSpPr bwMode="auto">
          <a:xfrm>
            <a:off x="1143000" y="6203950"/>
            <a:ext cx="7620000" cy="609600"/>
            <a:chOff x="720" y="3908"/>
            <a:chExt cx="4800" cy="384"/>
          </a:xfrm>
        </p:grpSpPr>
        <p:sp>
          <p:nvSpPr>
            <p:cNvPr id="54338" name="Rectangle 66"/>
            <p:cNvSpPr>
              <a:spLocks noChangeArrowheads="1"/>
            </p:cNvSpPr>
            <p:nvPr/>
          </p:nvSpPr>
          <p:spPr bwMode="auto">
            <a:xfrm>
              <a:off x="1392" y="4004"/>
              <a:ext cx="144" cy="96"/>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54339" name="Rectangle 67"/>
            <p:cNvSpPr>
              <a:spLocks noChangeArrowheads="1"/>
            </p:cNvSpPr>
            <p:nvPr/>
          </p:nvSpPr>
          <p:spPr bwMode="auto">
            <a:xfrm>
              <a:off x="1392" y="4148"/>
              <a:ext cx="144" cy="96"/>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54340" name="Text Box 68"/>
            <p:cNvSpPr txBox="1">
              <a:spLocks noChangeArrowheads="1"/>
            </p:cNvSpPr>
            <p:nvPr/>
          </p:nvSpPr>
          <p:spPr bwMode="auto">
            <a:xfrm>
              <a:off x="1680" y="3946"/>
              <a:ext cx="3600" cy="346"/>
            </a:xfrm>
            <a:prstGeom prst="rect">
              <a:avLst/>
            </a:prstGeom>
            <a:noFill/>
            <a:ln w="9525">
              <a:noFill/>
              <a:miter lim="800000"/>
              <a:headEnd/>
              <a:tailEnd/>
            </a:ln>
            <a:effectLst/>
          </p:spPr>
          <p:txBody>
            <a:bodyPr>
              <a:spAutoFit/>
            </a:bodyPr>
            <a:lstStyle/>
            <a:p>
              <a:pPr>
                <a:spcBef>
                  <a:spcPct val="50000"/>
                </a:spcBef>
              </a:pPr>
              <a:r>
                <a:rPr lang="es-MX" sz="1200" dirty="0"/>
                <a:t>Mayor importancia cualitativa que cuantitativa de la inmigración en México</a:t>
              </a:r>
            </a:p>
            <a:p>
              <a:pPr>
                <a:spcBef>
                  <a:spcPct val="50000"/>
                </a:spcBef>
              </a:pPr>
              <a:r>
                <a:rPr lang="es-MX" sz="1200" dirty="0"/>
                <a:t>Importante impacto socio- cultural por sus características</a:t>
              </a:r>
              <a:endParaRPr lang="es-ES" sz="1200" dirty="0"/>
            </a:p>
          </p:txBody>
        </p:sp>
        <p:sp>
          <p:nvSpPr>
            <p:cNvPr id="54341" name="Rectangle 69"/>
            <p:cNvSpPr>
              <a:spLocks noChangeArrowheads="1"/>
            </p:cNvSpPr>
            <p:nvPr/>
          </p:nvSpPr>
          <p:spPr bwMode="auto">
            <a:xfrm>
              <a:off x="720" y="3908"/>
              <a:ext cx="4800" cy="384"/>
            </a:xfrm>
            <a:prstGeom prst="rect">
              <a:avLst/>
            </a:prstGeom>
            <a:noFill/>
            <a:ln w="9525">
              <a:solidFill>
                <a:schemeClr val="tx1"/>
              </a:solidFill>
              <a:miter lim="800000"/>
              <a:headEnd/>
              <a:tailEnd/>
            </a:ln>
            <a:effectLst/>
          </p:spPr>
          <p:txBody>
            <a:bodyPr wrap="none" anchor="ctr"/>
            <a:lstStyle/>
            <a:p>
              <a:endParaRPr lang="es-MX"/>
            </a:p>
          </p:txBody>
        </p:sp>
      </p:grpSp>
      <p:sp>
        <p:nvSpPr>
          <p:cNvPr id="54342" name="AutoShape 70"/>
          <p:cNvSpPr>
            <a:spLocks/>
          </p:cNvSpPr>
          <p:nvPr/>
        </p:nvSpPr>
        <p:spPr bwMode="auto">
          <a:xfrm rot="5400000">
            <a:off x="4787107" y="2167731"/>
            <a:ext cx="360362" cy="7559675"/>
          </a:xfrm>
          <a:prstGeom prst="rightBrace">
            <a:avLst>
              <a:gd name="adj1" fmla="val 174817"/>
              <a:gd name="adj2" fmla="val 50000"/>
            </a:avLst>
          </a:prstGeom>
          <a:noFill/>
          <a:ln w="9525">
            <a:solidFill>
              <a:schemeClr val="tx1"/>
            </a:solidFill>
            <a:round/>
            <a:headEnd/>
            <a:tailEnd/>
          </a:ln>
          <a:effectLst/>
        </p:spPr>
        <p:txBody>
          <a:bodyPr wrap="none" anchor="ctr"/>
          <a:lstStyle/>
          <a:p>
            <a:endParaRPr lang="es-MX"/>
          </a:p>
        </p:txBody>
      </p:sp>
      <p:grpSp>
        <p:nvGrpSpPr>
          <p:cNvPr id="6" name="Group 111"/>
          <p:cNvGrpSpPr>
            <a:grpSpLocks/>
          </p:cNvGrpSpPr>
          <p:nvPr/>
        </p:nvGrpSpPr>
        <p:grpSpPr bwMode="auto">
          <a:xfrm>
            <a:off x="4495800" y="2927350"/>
            <a:ext cx="2590800" cy="1905000"/>
            <a:chOff x="2832" y="1844"/>
            <a:chExt cx="1632" cy="1200"/>
          </a:xfrm>
        </p:grpSpPr>
        <p:sp>
          <p:nvSpPr>
            <p:cNvPr id="54318" name="Rectangle 46"/>
            <p:cNvSpPr>
              <a:spLocks noChangeArrowheads="1"/>
            </p:cNvSpPr>
            <p:nvPr/>
          </p:nvSpPr>
          <p:spPr bwMode="auto">
            <a:xfrm>
              <a:off x="2880" y="1940"/>
              <a:ext cx="144" cy="96"/>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54319" name="Rectangle 47"/>
            <p:cNvSpPr>
              <a:spLocks noChangeArrowheads="1"/>
            </p:cNvSpPr>
            <p:nvPr/>
          </p:nvSpPr>
          <p:spPr bwMode="auto">
            <a:xfrm>
              <a:off x="2880" y="2708"/>
              <a:ext cx="144" cy="96"/>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54320" name="Rectangle 48"/>
            <p:cNvSpPr>
              <a:spLocks noChangeArrowheads="1"/>
            </p:cNvSpPr>
            <p:nvPr/>
          </p:nvSpPr>
          <p:spPr bwMode="auto">
            <a:xfrm>
              <a:off x="2880" y="2420"/>
              <a:ext cx="144" cy="96"/>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54321" name="Rectangle 49"/>
            <p:cNvSpPr>
              <a:spLocks noChangeArrowheads="1"/>
            </p:cNvSpPr>
            <p:nvPr/>
          </p:nvSpPr>
          <p:spPr bwMode="auto">
            <a:xfrm>
              <a:off x="2880" y="2132"/>
              <a:ext cx="144" cy="96"/>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54346" name="Rectangle 74"/>
            <p:cNvSpPr>
              <a:spLocks noChangeArrowheads="1"/>
            </p:cNvSpPr>
            <p:nvPr/>
          </p:nvSpPr>
          <p:spPr bwMode="auto">
            <a:xfrm>
              <a:off x="2832" y="1844"/>
              <a:ext cx="1584" cy="1177"/>
            </a:xfrm>
            <a:prstGeom prst="rect">
              <a:avLst/>
            </a:prstGeom>
            <a:noFill/>
            <a:ln w="9525">
              <a:solidFill>
                <a:schemeClr val="tx1"/>
              </a:solidFill>
              <a:miter lim="800000"/>
              <a:headEnd/>
              <a:tailEnd/>
            </a:ln>
            <a:effectLst/>
          </p:spPr>
          <p:txBody>
            <a:bodyPr wrap="none" anchor="ctr"/>
            <a:lstStyle/>
            <a:p>
              <a:endParaRPr lang="es-MX"/>
            </a:p>
          </p:txBody>
        </p:sp>
        <p:sp>
          <p:nvSpPr>
            <p:cNvPr id="54347" name="Text Box 75"/>
            <p:cNvSpPr txBox="1">
              <a:spLocks noChangeArrowheads="1"/>
            </p:cNvSpPr>
            <p:nvPr/>
          </p:nvSpPr>
          <p:spPr bwMode="auto">
            <a:xfrm>
              <a:off x="2976" y="1949"/>
              <a:ext cx="1440" cy="231"/>
            </a:xfrm>
            <a:prstGeom prst="rect">
              <a:avLst/>
            </a:prstGeom>
            <a:noFill/>
            <a:ln w="9525">
              <a:noFill/>
              <a:miter lim="800000"/>
              <a:headEnd/>
              <a:tailEnd/>
            </a:ln>
            <a:effectLst/>
          </p:spPr>
          <p:txBody>
            <a:bodyPr>
              <a:spAutoFit/>
            </a:bodyPr>
            <a:lstStyle/>
            <a:p>
              <a:pPr>
                <a:spcBef>
                  <a:spcPct val="50000"/>
                </a:spcBef>
              </a:pPr>
              <a:endParaRPr lang="es-MX"/>
            </a:p>
          </p:txBody>
        </p:sp>
        <p:sp>
          <p:nvSpPr>
            <p:cNvPr id="54349" name="Text Box 77"/>
            <p:cNvSpPr txBox="1">
              <a:spLocks noChangeArrowheads="1"/>
            </p:cNvSpPr>
            <p:nvPr/>
          </p:nvSpPr>
          <p:spPr bwMode="auto">
            <a:xfrm>
              <a:off x="3024" y="1892"/>
              <a:ext cx="1440" cy="1152"/>
            </a:xfrm>
            <a:prstGeom prst="rect">
              <a:avLst/>
            </a:prstGeom>
            <a:noFill/>
            <a:ln w="9525">
              <a:noFill/>
              <a:miter lim="800000"/>
              <a:headEnd/>
              <a:tailEnd/>
            </a:ln>
            <a:effectLst/>
          </p:spPr>
          <p:txBody>
            <a:bodyPr>
              <a:spAutoFit/>
            </a:bodyPr>
            <a:lstStyle/>
            <a:p>
              <a:pPr>
                <a:spcBef>
                  <a:spcPct val="50000"/>
                </a:spcBef>
              </a:pPr>
              <a:r>
                <a:rPr lang="es-MX" sz="1200"/>
                <a:t>Alto nivel educativo</a:t>
              </a:r>
            </a:p>
            <a:p>
              <a:pPr>
                <a:spcBef>
                  <a:spcPct val="50000"/>
                </a:spcBef>
              </a:pPr>
              <a:r>
                <a:rPr lang="es-MX" sz="1200"/>
                <a:t>Uso del servicio médico privado</a:t>
              </a:r>
            </a:p>
            <a:p>
              <a:pPr>
                <a:spcBef>
                  <a:spcPct val="50000"/>
                </a:spcBef>
              </a:pPr>
              <a:r>
                <a:rPr lang="es-MX" sz="1200"/>
                <a:t>Alto nivel de ocupación en la PEA</a:t>
              </a:r>
            </a:p>
            <a:p>
              <a:pPr>
                <a:spcBef>
                  <a:spcPct val="50000"/>
                </a:spcBef>
              </a:pPr>
              <a:r>
                <a:rPr lang="es-MX" sz="1200"/>
                <a:t>Ocupación: profesionales, técnicos, personal directivo, trabajador industrial</a:t>
              </a:r>
              <a:endParaRPr lang="es-ES" sz="1200"/>
            </a:p>
          </p:txBody>
        </p:sp>
      </p:grpSp>
      <p:grpSp>
        <p:nvGrpSpPr>
          <p:cNvPr id="7" name="Group 110"/>
          <p:cNvGrpSpPr>
            <a:grpSpLocks/>
          </p:cNvGrpSpPr>
          <p:nvPr/>
        </p:nvGrpSpPr>
        <p:grpSpPr bwMode="auto">
          <a:xfrm>
            <a:off x="1143000" y="2927350"/>
            <a:ext cx="3048000" cy="2133600"/>
            <a:chOff x="720" y="1844"/>
            <a:chExt cx="1920" cy="1344"/>
          </a:xfrm>
        </p:grpSpPr>
        <p:sp>
          <p:nvSpPr>
            <p:cNvPr id="54313" name="Rectangle 41"/>
            <p:cNvSpPr>
              <a:spLocks noChangeArrowheads="1"/>
            </p:cNvSpPr>
            <p:nvPr/>
          </p:nvSpPr>
          <p:spPr bwMode="auto">
            <a:xfrm>
              <a:off x="768" y="1988"/>
              <a:ext cx="144" cy="96"/>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54315" name="Rectangle 43"/>
            <p:cNvSpPr>
              <a:spLocks noChangeArrowheads="1"/>
            </p:cNvSpPr>
            <p:nvPr/>
          </p:nvSpPr>
          <p:spPr bwMode="auto">
            <a:xfrm>
              <a:off x="768" y="2276"/>
              <a:ext cx="144" cy="96"/>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54317" name="Text Box 45"/>
            <p:cNvSpPr txBox="1">
              <a:spLocks noChangeArrowheads="1"/>
            </p:cNvSpPr>
            <p:nvPr/>
          </p:nvSpPr>
          <p:spPr bwMode="auto">
            <a:xfrm>
              <a:off x="912" y="1940"/>
              <a:ext cx="1696" cy="864"/>
            </a:xfrm>
            <a:prstGeom prst="rect">
              <a:avLst/>
            </a:prstGeom>
            <a:noFill/>
            <a:ln w="9525">
              <a:noFill/>
              <a:miter lim="800000"/>
              <a:headEnd/>
              <a:tailEnd/>
            </a:ln>
            <a:effectLst/>
          </p:spPr>
          <p:txBody>
            <a:bodyPr>
              <a:spAutoFit/>
            </a:bodyPr>
            <a:lstStyle/>
            <a:p>
              <a:pPr>
                <a:spcBef>
                  <a:spcPct val="50000"/>
                </a:spcBef>
              </a:pPr>
              <a:r>
                <a:rPr lang="es-MX" sz="1200"/>
                <a:t>Fuerte vínculo entre refugio y grupos más importantes de inmigrantes hoy</a:t>
              </a:r>
            </a:p>
            <a:p>
              <a:pPr>
                <a:spcBef>
                  <a:spcPct val="50000"/>
                </a:spcBef>
              </a:pPr>
              <a:r>
                <a:rPr lang="es-MX" sz="1200"/>
                <a:t>Bajo nivel relativo de nuevos inmigrantes por año</a:t>
              </a:r>
            </a:p>
            <a:p>
              <a:pPr>
                <a:spcBef>
                  <a:spcPct val="50000"/>
                </a:spcBef>
              </a:pPr>
              <a:r>
                <a:rPr lang="es-MX" sz="1200"/>
                <a:t>   Vida transfronteriza norte y sur del país (EU y Guatemala)</a:t>
              </a:r>
              <a:endParaRPr lang="es-ES" sz="1200"/>
            </a:p>
          </p:txBody>
        </p:sp>
        <p:sp>
          <p:nvSpPr>
            <p:cNvPr id="54343" name="AutoShape 71"/>
            <p:cNvSpPr>
              <a:spLocks noChangeArrowheads="1"/>
            </p:cNvSpPr>
            <p:nvPr/>
          </p:nvSpPr>
          <p:spPr bwMode="auto">
            <a:xfrm>
              <a:off x="720" y="2612"/>
              <a:ext cx="144" cy="183"/>
            </a:xfrm>
            <a:prstGeom prst="upArrow">
              <a:avLst>
                <a:gd name="adj1" fmla="val 50000"/>
                <a:gd name="adj2" fmla="val 31771"/>
              </a:avLst>
            </a:prstGeom>
            <a:solidFill>
              <a:schemeClr val="accent1"/>
            </a:solidFill>
            <a:ln w="9525">
              <a:solidFill>
                <a:schemeClr val="tx1"/>
              </a:solidFill>
              <a:miter lim="800000"/>
              <a:headEnd/>
              <a:tailEnd/>
            </a:ln>
            <a:effectLst/>
          </p:spPr>
          <p:txBody>
            <a:bodyPr wrap="none" anchor="ctr"/>
            <a:lstStyle/>
            <a:p>
              <a:endParaRPr lang="es-MX"/>
            </a:p>
          </p:txBody>
        </p:sp>
        <p:sp>
          <p:nvSpPr>
            <p:cNvPr id="54362" name="Line 90"/>
            <p:cNvSpPr>
              <a:spLocks noChangeShapeType="1"/>
            </p:cNvSpPr>
            <p:nvPr/>
          </p:nvSpPr>
          <p:spPr bwMode="auto">
            <a:xfrm>
              <a:off x="720" y="1844"/>
              <a:ext cx="1920" cy="0"/>
            </a:xfrm>
            <a:prstGeom prst="line">
              <a:avLst/>
            </a:prstGeom>
            <a:noFill/>
            <a:ln w="9525">
              <a:solidFill>
                <a:schemeClr val="tx1"/>
              </a:solidFill>
              <a:round/>
              <a:headEnd/>
              <a:tailEnd/>
            </a:ln>
            <a:effectLst/>
          </p:spPr>
          <p:txBody>
            <a:bodyPr/>
            <a:lstStyle/>
            <a:p>
              <a:endParaRPr lang="es-MX"/>
            </a:p>
          </p:txBody>
        </p:sp>
        <p:sp>
          <p:nvSpPr>
            <p:cNvPr id="54363" name="Line 91"/>
            <p:cNvSpPr>
              <a:spLocks noChangeShapeType="1"/>
            </p:cNvSpPr>
            <p:nvPr/>
          </p:nvSpPr>
          <p:spPr bwMode="auto">
            <a:xfrm>
              <a:off x="720" y="1844"/>
              <a:ext cx="0" cy="1056"/>
            </a:xfrm>
            <a:prstGeom prst="line">
              <a:avLst/>
            </a:prstGeom>
            <a:noFill/>
            <a:ln w="9525">
              <a:solidFill>
                <a:schemeClr val="tx1"/>
              </a:solidFill>
              <a:round/>
              <a:headEnd/>
              <a:tailEnd/>
            </a:ln>
            <a:effectLst/>
          </p:spPr>
          <p:txBody>
            <a:bodyPr/>
            <a:lstStyle/>
            <a:p>
              <a:endParaRPr lang="es-MX"/>
            </a:p>
          </p:txBody>
        </p:sp>
        <p:sp>
          <p:nvSpPr>
            <p:cNvPr id="54364" name="Line 92"/>
            <p:cNvSpPr>
              <a:spLocks noChangeShapeType="1"/>
            </p:cNvSpPr>
            <p:nvPr/>
          </p:nvSpPr>
          <p:spPr bwMode="auto">
            <a:xfrm>
              <a:off x="2640" y="1844"/>
              <a:ext cx="0" cy="1056"/>
            </a:xfrm>
            <a:prstGeom prst="line">
              <a:avLst/>
            </a:prstGeom>
            <a:noFill/>
            <a:ln w="9525">
              <a:solidFill>
                <a:schemeClr val="tx1"/>
              </a:solidFill>
              <a:round/>
              <a:headEnd/>
              <a:tailEnd/>
            </a:ln>
            <a:effectLst/>
          </p:spPr>
          <p:txBody>
            <a:bodyPr/>
            <a:lstStyle/>
            <a:p>
              <a:endParaRPr lang="es-MX"/>
            </a:p>
          </p:txBody>
        </p:sp>
        <p:sp>
          <p:nvSpPr>
            <p:cNvPr id="54366" name="Line 94"/>
            <p:cNvSpPr>
              <a:spLocks noChangeShapeType="1"/>
            </p:cNvSpPr>
            <p:nvPr/>
          </p:nvSpPr>
          <p:spPr bwMode="auto">
            <a:xfrm flipH="1">
              <a:off x="1872" y="2900"/>
              <a:ext cx="768" cy="0"/>
            </a:xfrm>
            <a:prstGeom prst="line">
              <a:avLst/>
            </a:prstGeom>
            <a:noFill/>
            <a:ln w="9525">
              <a:solidFill>
                <a:schemeClr val="tx1"/>
              </a:solidFill>
              <a:round/>
              <a:headEnd/>
              <a:tailEnd/>
            </a:ln>
            <a:effectLst/>
          </p:spPr>
          <p:txBody>
            <a:bodyPr/>
            <a:lstStyle/>
            <a:p>
              <a:endParaRPr lang="es-MX"/>
            </a:p>
          </p:txBody>
        </p:sp>
        <p:sp>
          <p:nvSpPr>
            <p:cNvPr id="54367" name="Line 95"/>
            <p:cNvSpPr>
              <a:spLocks noChangeShapeType="1"/>
            </p:cNvSpPr>
            <p:nvPr/>
          </p:nvSpPr>
          <p:spPr bwMode="auto">
            <a:xfrm>
              <a:off x="720" y="2900"/>
              <a:ext cx="768" cy="0"/>
            </a:xfrm>
            <a:prstGeom prst="line">
              <a:avLst/>
            </a:prstGeom>
            <a:noFill/>
            <a:ln w="9525">
              <a:solidFill>
                <a:schemeClr val="tx1"/>
              </a:solidFill>
              <a:round/>
              <a:headEnd/>
              <a:tailEnd/>
            </a:ln>
            <a:effectLst/>
          </p:spPr>
          <p:txBody>
            <a:bodyPr/>
            <a:lstStyle/>
            <a:p>
              <a:endParaRPr lang="es-MX"/>
            </a:p>
          </p:txBody>
        </p:sp>
        <p:sp>
          <p:nvSpPr>
            <p:cNvPr id="54368" name="Line 96"/>
            <p:cNvSpPr>
              <a:spLocks noChangeShapeType="1"/>
            </p:cNvSpPr>
            <p:nvPr/>
          </p:nvSpPr>
          <p:spPr bwMode="auto">
            <a:xfrm>
              <a:off x="1488" y="2900"/>
              <a:ext cx="0" cy="96"/>
            </a:xfrm>
            <a:prstGeom prst="line">
              <a:avLst/>
            </a:prstGeom>
            <a:noFill/>
            <a:ln w="9525">
              <a:solidFill>
                <a:schemeClr val="tx1"/>
              </a:solidFill>
              <a:round/>
              <a:headEnd/>
              <a:tailEnd/>
            </a:ln>
            <a:effectLst/>
          </p:spPr>
          <p:txBody>
            <a:bodyPr/>
            <a:lstStyle/>
            <a:p>
              <a:endParaRPr lang="es-MX"/>
            </a:p>
          </p:txBody>
        </p:sp>
        <p:sp>
          <p:nvSpPr>
            <p:cNvPr id="54369" name="Line 97"/>
            <p:cNvSpPr>
              <a:spLocks noChangeShapeType="1"/>
            </p:cNvSpPr>
            <p:nvPr/>
          </p:nvSpPr>
          <p:spPr bwMode="auto">
            <a:xfrm>
              <a:off x="1872" y="2900"/>
              <a:ext cx="0" cy="96"/>
            </a:xfrm>
            <a:prstGeom prst="line">
              <a:avLst/>
            </a:prstGeom>
            <a:noFill/>
            <a:ln w="9525">
              <a:solidFill>
                <a:schemeClr val="tx1"/>
              </a:solidFill>
              <a:round/>
              <a:headEnd/>
              <a:tailEnd/>
            </a:ln>
            <a:effectLst/>
          </p:spPr>
          <p:txBody>
            <a:bodyPr/>
            <a:lstStyle/>
            <a:p>
              <a:endParaRPr lang="es-MX"/>
            </a:p>
          </p:txBody>
        </p:sp>
        <p:sp>
          <p:nvSpPr>
            <p:cNvPr id="54370" name="Line 98"/>
            <p:cNvSpPr>
              <a:spLocks noChangeShapeType="1"/>
            </p:cNvSpPr>
            <p:nvPr/>
          </p:nvSpPr>
          <p:spPr bwMode="auto">
            <a:xfrm>
              <a:off x="1392" y="2996"/>
              <a:ext cx="96" cy="0"/>
            </a:xfrm>
            <a:prstGeom prst="line">
              <a:avLst/>
            </a:prstGeom>
            <a:noFill/>
            <a:ln w="9525">
              <a:solidFill>
                <a:schemeClr val="tx1"/>
              </a:solidFill>
              <a:round/>
              <a:headEnd/>
              <a:tailEnd/>
            </a:ln>
            <a:effectLst/>
          </p:spPr>
          <p:txBody>
            <a:bodyPr/>
            <a:lstStyle/>
            <a:p>
              <a:endParaRPr lang="es-MX"/>
            </a:p>
          </p:txBody>
        </p:sp>
        <p:sp>
          <p:nvSpPr>
            <p:cNvPr id="54371" name="Line 99"/>
            <p:cNvSpPr>
              <a:spLocks noChangeShapeType="1"/>
            </p:cNvSpPr>
            <p:nvPr/>
          </p:nvSpPr>
          <p:spPr bwMode="auto">
            <a:xfrm>
              <a:off x="1872" y="2996"/>
              <a:ext cx="96" cy="0"/>
            </a:xfrm>
            <a:prstGeom prst="line">
              <a:avLst/>
            </a:prstGeom>
            <a:noFill/>
            <a:ln w="9525">
              <a:solidFill>
                <a:schemeClr val="tx1"/>
              </a:solidFill>
              <a:round/>
              <a:headEnd/>
              <a:tailEnd/>
            </a:ln>
            <a:effectLst/>
          </p:spPr>
          <p:txBody>
            <a:bodyPr/>
            <a:lstStyle/>
            <a:p>
              <a:endParaRPr lang="es-MX"/>
            </a:p>
          </p:txBody>
        </p:sp>
        <p:sp>
          <p:nvSpPr>
            <p:cNvPr id="54373" name="Line 101"/>
            <p:cNvSpPr>
              <a:spLocks noChangeShapeType="1"/>
            </p:cNvSpPr>
            <p:nvPr/>
          </p:nvSpPr>
          <p:spPr bwMode="auto">
            <a:xfrm>
              <a:off x="1872" y="2996"/>
              <a:ext cx="96" cy="0"/>
            </a:xfrm>
            <a:prstGeom prst="line">
              <a:avLst/>
            </a:prstGeom>
            <a:noFill/>
            <a:ln w="9525">
              <a:solidFill>
                <a:schemeClr val="tx1"/>
              </a:solidFill>
              <a:round/>
              <a:headEnd/>
              <a:tailEnd/>
            </a:ln>
            <a:effectLst/>
          </p:spPr>
          <p:txBody>
            <a:bodyPr/>
            <a:lstStyle/>
            <a:p>
              <a:endParaRPr lang="es-MX"/>
            </a:p>
          </p:txBody>
        </p:sp>
        <p:sp>
          <p:nvSpPr>
            <p:cNvPr id="54374" name="Line 102"/>
            <p:cNvSpPr>
              <a:spLocks noChangeShapeType="1"/>
            </p:cNvSpPr>
            <p:nvPr/>
          </p:nvSpPr>
          <p:spPr bwMode="auto">
            <a:xfrm>
              <a:off x="1392" y="2996"/>
              <a:ext cx="288" cy="192"/>
            </a:xfrm>
            <a:prstGeom prst="line">
              <a:avLst/>
            </a:prstGeom>
            <a:noFill/>
            <a:ln w="9525">
              <a:solidFill>
                <a:schemeClr val="tx1"/>
              </a:solidFill>
              <a:round/>
              <a:headEnd/>
              <a:tailEnd/>
            </a:ln>
            <a:effectLst/>
          </p:spPr>
          <p:txBody>
            <a:bodyPr/>
            <a:lstStyle/>
            <a:p>
              <a:endParaRPr lang="es-MX"/>
            </a:p>
          </p:txBody>
        </p:sp>
        <p:sp>
          <p:nvSpPr>
            <p:cNvPr id="54375" name="Line 103"/>
            <p:cNvSpPr>
              <a:spLocks noChangeShapeType="1"/>
            </p:cNvSpPr>
            <p:nvPr/>
          </p:nvSpPr>
          <p:spPr bwMode="auto">
            <a:xfrm flipH="1">
              <a:off x="1680" y="2996"/>
              <a:ext cx="288" cy="192"/>
            </a:xfrm>
            <a:prstGeom prst="line">
              <a:avLst/>
            </a:prstGeom>
            <a:noFill/>
            <a:ln w="9525">
              <a:solidFill>
                <a:schemeClr val="tx1"/>
              </a:solidFill>
              <a:round/>
              <a:headEnd/>
              <a:tailEnd/>
            </a:ln>
            <a:effectLst/>
          </p:spPr>
          <p:txBody>
            <a:bodyPr/>
            <a:lstStyle/>
            <a:p>
              <a:endParaRPr lang="es-MX"/>
            </a:p>
          </p:txBody>
        </p:sp>
      </p:grpSp>
      <p:sp>
        <p:nvSpPr>
          <p:cNvPr id="54306" name="Rectangle 34"/>
          <p:cNvSpPr>
            <a:spLocks noChangeArrowheads="1"/>
          </p:cNvSpPr>
          <p:nvPr/>
        </p:nvSpPr>
        <p:spPr bwMode="auto">
          <a:xfrm>
            <a:off x="1371600" y="908050"/>
            <a:ext cx="228600" cy="141288"/>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54308" name="Rectangle 36"/>
          <p:cNvSpPr>
            <a:spLocks noChangeArrowheads="1"/>
          </p:cNvSpPr>
          <p:nvPr/>
        </p:nvSpPr>
        <p:spPr bwMode="auto">
          <a:xfrm>
            <a:off x="1371600" y="1262063"/>
            <a:ext cx="228600" cy="142875"/>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54309" name="Rectangle 37"/>
          <p:cNvSpPr>
            <a:spLocks noChangeArrowheads="1"/>
          </p:cNvSpPr>
          <p:nvPr/>
        </p:nvSpPr>
        <p:spPr bwMode="auto">
          <a:xfrm>
            <a:off x="1371600" y="1689100"/>
            <a:ext cx="228600" cy="141288"/>
          </a:xfrm>
          <a:prstGeom prst="rect">
            <a:avLst/>
          </a:prstGeom>
          <a:solidFill>
            <a:schemeClr val="accent1"/>
          </a:solidFill>
          <a:ln w="9525">
            <a:solidFill>
              <a:schemeClr val="tx1"/>
            </a:solidFill>
            <a:miter lim="800000"/>
            <a:headEnd/>
            <a:tailEnd/>
          </a:ln>
          <a:effectLst/>
        </p:spPr>
        <p:txBody>
          <a:bodyPr wrap="none" anchor="ctr"/>
          <a:lstStyle/>
          <a:p>
            <a:endParaRPr lang="es-MX"/>
          </a:p>
        </p:txBody>
      </p:sp>
      <p:sp>
        <p:nvSpPr>
          <p:cNvPr id="54310" name="Text Box 38"/>
          <p:cNvSpPr txBox="1">
            <a:spLocks noChangeArrowheads="1"/>
          </p:cNvSpPr>
          <p:nvPr/>
        </p:nvSpPr>
        <p:spPr bwMode="auto">
          <a:xfrm>
            <a:off x="2438400" y="1333500"/>
            <a:ext cx="4343400" cy="366713"/>
          </a:xfrm>
          <a:prstGeom prst="rect">
            <a:avLst/>
          </a:prstGeom>
          <a:noFill/>
          <a:ln w="9525">
            <a:noFill/>
            <a:miter lim="800000"/>
            <a:headEnd/>
            <a:tailEnd/>
          </a:ln>
          <a:effectLst/>
        </p:spPr>
        <p:txBody>
          <a:bodyPr>
            <a:spAutoFit/>
          </a:bodyPr>
          <a:lstStyle/>
          <a:p>
            <a:pPr>
              <a:spcBef>
                <a:spcPct val="50000"/>
              </a:spcBef>
            </a:pPr>
            <a:endParaRPr lang="es-MX"/>
          </a:p>
        </p:txBody>
      </p:sp>
      <p:sp>
        <p:nvSpPr>
          <p:cNvPr id="54311" name="Text Box 39"/>
          <p:cNvSpPr txBox="1">
            <a:spLocks noChangeArrowheads="1"/>
          </p:cNvSpPr>
          <p:nvPr/>
        </p:nvSpPr>
        <p:spPr bwMode="auto">
          <a:xfrm>
            <a:off x="1763713" y="908050"/>
            <a:ext cx="5094287" cy="1189038"/>
          </a:xfrm>
          <a:prstGeom prst="rect">
            <a:avLst/>
          </a:prstGeom>
          <a:noFill/>
          <a:ln w="9525">
            <a:noFill/>
            <a:miter lim="800000"/>
            <a:headEnd/>
            <a:tailEnd/>
          </a:ln>
          <a:effectLst/>
        </p:spPr>
        <p:txBody>
          <a:bodyPr>
            <a:spAutoFit/>
          </a:bodyPr>
          <a:lstStyle/>
          <a:p>
            <a:pPr>
              <a:spcBef>
                <a:spcPct val="50000"/>
              </a:spcBef>
            </a:pPr>
            <a:r>
              <a:rPr lang="es-MX" sz="1200"/>
              <a:t>Política generosa de refugio y asilo</a:t>
            </a:r>
          </a:p>
          <a:p>
            <a:pPr>
              <a:spcBef>
                <a:spcPct val="50000"/>
              </a:spcBef>
            </a:pPr>
            <a:r>
              <a:rPr lang="es-MX" sz="1200"/>
              <a:t>Política discresional, restrictiva y poco flexible para ciertas nacionalidades</a:t>
            </a:r>
          </a:p>
          <a:p>
            <a:pPr>
              <a:spcBef>
                <a:spcPct val="50000"/>
              </a:spcBef>
            </a:pPr>
            <a:r>
              <a:rPr lang="es-MX" sz="1200"/>
              <a:t>Sobre-regulación, prolongación y trámites costosos para llegar a residente definitivo en el país, FM3     FM2     Inmigrado</a:t>
            </a:r>
            <a:endParaRPr lang="es-ES" sz="1200"/>
          </a:p>
        </p:txBody>
      </p:sp>
      <p:sp>
        <p:nvSpPr>
          <p:cNvPr id="54350" name="Line 78"/>
          <p:cNvSpPr>
            <a:spLocks noChangeShapeType="1"/>
          </p:cNvSpPr>
          <p:nvPr/>
        </p:nvSpPr>
        <p:spPr bwMode="auto">
          <a:xfrm>
            <a:off x="1143000" y="836613"/>
            <a:ext cx="5791200" cy="0"/>
          </a:xfrm>
          <a:prstGeom prst="line">
            <a:avLst/>
          </a:prstGeom>
          <a:noFill/>
          <a:ln w="9525">
            <a:solidFill>
              <a:schemeClr val="tx1"/>
            </a:solidFill>
            <a:round/>
            <a:headEnd/>
            <a:tailEnd/>
          </a:ln>
          <a:effectLst/>
        </p:spPr>
        <p:txBody>
          <a:bodyPr/>
          <a:lstStyle/>
          <a:p>
            <a:endParaRPr lang="es-MX"/>
          </a:p>
        </p:txBody>
      </p:sp>
      <p:sp>
        <p:nvSpPr>
          <p:cNvPr id="54351" name="Line 79"/>
          <p:cNvSpPr>
            <a:spLocks noChangeShapeType="1"/>
          </p:cNvSpPr>
          <p:nvPr/>
        </p:nvSpPr>
        <p:spPr bwMode="auto">
          <a:xfrm>
            <a:off x="1143000" y="836613"/>
            <a:ext cx="0" cy="1206500"/>
          </a:xfrm>
          <a:prstGeom prst="line">
            <a:avLst/>
          </a:prstGeom>
          <a:noFill/>
          <a:ln w="9525">
            <a:solidFill>
              <a:schemeClr val="tx1"/>
            </a:solidFill>
            <a:round/>
            <a:headEnd/>
            <a:tailEnd/>
          </a:ln>
          <a:effectLst/>
        </p:spPr>
        <p:txBody>
          <a:bodyPr/>
          <a:lstStyle/>
          <a:p>
            <a:endParaRPr lang="es-MX"/>
          </a:p>
        </p:txBody>
      </p:sp>
      <p:sp>
        <p:nvSpPr>
          <p:cNvPr id="54352" name="Line 80"/>
          <p:cNvSpPr>
            <a:spLocks noChangeShapeType="1"/>
          </p:cNvSpPr>
          <p:nvPr/>
        </p:nvSpPr>
        <p:spPr bwMode="auto">
          <a:xfrm>
            <a:off x="6934200" y="836613"/>
            <a:ext cx="0" cy="1206500"/>
          </a:xfrm>
          <a:prstGeom prst="line">
            <a:avLst/>
          </a:prstGeom>
          <a:noFill/>
          <a:ln w="9525">
            <a:solidFill>
              <a:schemeClr val="tx1"/>
            </a:solidFill>
            <a:round/>
            <a:headEnd/>
            <a:tailEnd/>
          </a:ln>
          <a:effectLst/>
        </p:spPr>
        <p:txBody>
          <a:bodyPr/>
          <a:lstStyle/>
          <a:p>
            <a:endParaRPr lang="es-MX"/>
          </a:p>
        </p:txBody>
      </p:sp>
      <p:sp>
        <p:nvSpPr>
          <p:cNvPr id="54353" name="Line 81"/>
          <p:cNvSpPr>
            <a:spLocks noChangeShapeType="1"/>
          </p:cNvSpPr>
          <p:nvPr/>
        </p:nvSpPr>
        <p:spPr bwMode="auto">
          <a:xfrm>
            <a:off x="1143000" y="2114550"/>
            <a:ext cx="2590800" cy="0"/>
          </a:xfrm>
          <a:prstGeom prst="line">
            <a:avLst/>
          </a:prstGeom>
          <a:noFill/>
          <a:ln w="9525">
            <a:solidFill>
              <a:schemeClr val="tx1"/>
            </a:solidFill>
            <a:round/>
            <a:headEnd/>
            <a:tailEnd/>
          </a:ln>
          <a:effectLst/>
        </p:spPr>
        <p:txBody>
          <a:bodyPr/>
          <a:lstStyle/>
          <a:p>
            <a:endParaRPr lang="es-MX"/>
          </a:p>
        </p:txBody>
      </p:sp>
      <p:sp>
        <p:nvSpPr>
          <p:cNvPr id="54354" name="Line 82"/>
          <p:cNvSpPr>
            <a:spLocks noChangeShapeType="1"/>
          </p:cNvSpPr>
          <p:nvPr/>
        </p:nvSpPr>
        <p:spPr bwMode="auto">
          <a:xfrm>
            <a:off x="4419600" y="2114550"/>
            <a:ext cx="2514600" cy="0"/>
          </a:xfrm>
          <a:prstGeom prst="line">
            <a:avLst/>
          </a:prstGeom>
          <a:noFill/>
          <a:ln w="9525">
            <a:solidFill>
              <a:schemeClr val="tx1"/>
            </a:solidFill>
            <a:round/>
            <a:headEnd/>
            <a:tailEnd/>
          </a:ln>
          <a:effectLst/>
        </p:spPr>
        <p:txBody>
          <a:bodyPr/>
          <a:lstStyle/>
          <a:p>
            <a:endParaRPr lang="es-MX"/>
          </a:p>
        </p:txBody>
      </p:sp>
      <p:sp>
        <p:nvSpPr>
          <p:cNvPr id="54355" name="Line 83"/>
          <p:cNvSpPr>
            <a:spLocks noChangeShapeType="1"/>
          </p:cNvSpPr>
          <p:nvPr/>
        </p:nvSpPr>
        <p:spPr bwMode="auto">
          <a:xfrm>
            <a:off x="4419600" y="2109788"/>
            <a:ext cx="0" cy="142875"/>
          </a:xfrm>
          <a:prstGeom prst="line">
            <a:avLst/>
          </a:prstGeom>
          <a:noFill/>
          <a:ln w="9525">
            <a:solidFill>
              <a:schemeClr val="tx1"/>
            </a:solidFill>
            <a:round/>
            <a:headEnd/>
            <a:tailEnd/>
          </a:ln>
          <a:effectLst/>
        </p:spPr>
        <p:txBody>
          <a:bodyPr/>
          <a:lstStyle/>
          <a:p>
            <a:endParaRPr lang="es-MX"/>
          </a:p>
        </p:txBody>
      </p:sp>
      <p:sp>
        <p:nvSpPr>
          <p:cNvPr id="54357" name="Line 85"/>
          <p:cNvSpPr>
            <a:spLocks noChangeShapeType="1"/>
          </p:cNvSpPr>
          <p:nvPr/>
        </p:nvSpPr>
        <p:spPr bwMode="auto">
          <a:xfrm>
            <a:off x="3733800" y="2109788"/>
            <a:ext cx="0" cy="142875"/>
          </a:xfrm>
          <a:prstGeom prst="line">
            <a:avLst/>
          </a:prstGeom>
          <a:noFill/>
          <a:ln w="9525">
            <a:solidFill>
              <a:schemeClr val="tx1"/>
            </a:solidFill>
            <a:round/>
            <a:headEnd/>
            <a:tailEnd/>
          </a:ln>
          <a:effectLst/>
        </p:spPr>
        <p:txBody>
          <a:bodyPr/>
          <a:lstStyle/>
          <a:p>
            <a:endParaRPr lang="es-MX"/>
          </a:p>
        </p:txBody>
      </p:sp>
      <p:sp>
        <p:nvSpPr>
          <p:cNvPr id="54358" name="Line 86"/>
          <p:cNvSpPr>
            <a:spLocks noChangeShapeType="1"/>
          </p:cNvSpPr>
          <p:nvPr/>
        </p:nvSpPr>
        <p:spPr bwMode="auto">
          <a:xfrm flipH="1">
            <a:off x="3581400" y="2252663"/>
            <a:ext cx="152400" cy="0"/>
          </a:xfrm>
          <a:prstGeom prst="line">
            <a:avLst/>
          </a:prstGeom>
          <a:noFill/>
          <a:ln w="9525">
            <a:solidFill>
              <a:schemeClr val="tx1"/>
            </a:solidFill>
            <a:round/>
            <a:headEnd/>
            <a:tailEnd/>
          </a:ln>
          <a:effectLst/>
        </p:spPr>
        <p:txBody>
          <a:bodyPr/>
          <a:lstStyle/>
          <a:p>
            <a:endParaRPr lang="es-MX"/>
          </a:p>
        </p:txBody>
      </p:sp>
      <p:sp>
        <p:nvSpPr>
          <p:cNvPr id="54359" name="Line 87"/>
          <p:cNvSpPr>
            <a:spLocks noChangeShapeType="1"/>
          </p:cNvSpPr>
          <p:nvPr/>
        </p:nvSpPr>
        <p:spPr bwMode="auto">
          <a:xfrm>
            <a:off x="4419600" y="2252663"/>
            <a:ext cx="152400" cy="0"/>
          </a:xfrm>
          <a:prstGeom prst="line">
            <a:avLst/>
          </a:prstGeom>
          <a:noFill/>
          <a:ln w="9525">
            <a:solidFill>
              <a:schemeClr val="tx1"/>
            </a:solidFill>
            <a:round/>
            <a:headEnd/>
            <a:tailEnd/>
          </a:ln>
          <a:effectLst/>
        </p:spPr>
        <p:txBody>
          <a:bodyPr/>
          <a:lstStyle/>
          <a:p>
            <a:endParaRPr lang="es-MX"/>
          </a:p>
        </p:txBody>
      </p:sp>
      <p:sp>
        <p:nvSpPr>
          <p:cNvPr id="54360" name="Line 88"/>
          <p:cNvSpPr>
            <a:spLocks noChangeShapeType="1"/>
          </p:cNvSpPr>
          <p:nvPr/>
        </p:nvSpPr>
        <p:spPr bwMode="auto">
          <a:xfrm>
            <a:off x="3581400" y="2252663"/>
            <a:ext cx="485775" cy="531812"/>
          </a:xfrm>
          <a:prstGeom prst="line">
            <a:avLst/>
          </a:prstGeom>
          <a:noFill/>
          <a:ln w="9525">
            <a:solidFill>
              <a:schemeClr val="tx1"/>
            </a:solidFill>
            <a:round/>
            <a:headEnd/>
            <a:tailEnd/>
          </a:ln>
          <a:effectLst/>
        </p:spPr>
        <p:txBody>
          <a:bodyPr/>
          <a:lstStyle/>
          <a:p>
            <a:endParaRPr lang="es-MX"/>
          </a:p>
        </p:txBody>
      </p:sp>
      <p:sp>
        <p:nvSpPr>
          <p:cNvPr id="54361" name="Line 89"/>
          <p:cNvSpPr>
            <a:spLocks noChangeShapeType="1"/>
          </p:cNvSpPr>
          <p:nvPr/>
        </p:nvSpPr>
        <p:spPr bwMode="auto">
          <a:xfrm flipH="1">
            <a:off x="4067175" y="2252663"/>
            <a:ext cx="504825" cy="531812"/>
          </a:xfrm>
          <a:prstGeom prst="line">
            <a:avLst/>
          </a:prstGeom>
          <a:noFill/>
          <a:ln w="9525">
            <a:solidFill>
              <a:schemeClr val="tx1"/>
            </a:solidFill>
            <a:round/>
            <a:headEnd/>
            <a:tailEnd/>
          </a:ln>
          <a:effectLst/>
        </p:spPr>
        <p:txBody>
          <a:bodyPr/>
          <a:lstStyle/>
          <a:p>
            <a:endParaRPr lang="es-MX"/>
          </a:p>
        </p:txBody>
      </p:sp>
      <p:sp>
        <p:nvSpPr>
          <p:cNvPr id="54376" name="Line 104"/>
          <p:cNvSpPr>
            <a:spLocks noChangeShapeType="1"/>
          </p:cNvSpPr>
          <p:nvPr/>
        </p:nvSpPr>
        <p:spPr bwMode="auto">
          <a:xfrm>
            <a:off x="4202113" y="1949450"/>
            <a:ext cx="215900" cy="0"/>
          </a:xfrm>
          <a:prstGeom prst="line">
            <a:avLst/>
          </a:prstGeom>
          <a:noFill/>
          <a:ln w="9525">
            <a:solidFill>
              <a:schemeClr val="tx1"/>
            </a:solidFill>
            <a:round/>
            <a:headEnd/>
            <a:tailEnd type="triangle" w="med" len="med"/>
          </a:ln>
          <a:effectLst/>
        </p:spPr>
        <p:txBody>
          <a:bodyPr/>
          <a:lstStyle/>
          <a:p>
            <a:endParaRPr lang="es-MX"/>
          </a:p>
        </p:txBody>
      </p:sp>
      <p:sp>
        <p:nvSpPr>
          <p:cNvPr id="54377" name="Line 105"/>
          <p:cNvSpPr>
            <a:spLocks noChangeShapeType="1"/>
          </p:cNvSpPr>
          <p:nvPr/>
        </p:nvSpPr>
        <p:spPr bwMode="auto">
          <a:xfrm>
            <a:off x="4716463" y="1954213"/>
            <a:ext cx="215900" cy="0"/>
          </a:xfrm>
          <a:prstGeom prst="line">
            <a:avLst/>
          </a:prstGeom>
          <a:noFill/>
          <a:ln w="9525">
            <a:solidFill>
              <a:schemeClr val="tx1"/>
            </a:solidFill>
            <a:round/>
            <a:headEnd/>
            <a:tailEnd type="triangle" w="med" len="med"/>
          </a:ln>
          <a:effectLst/>
        </p:spPr>
        <p:txBody>
          <a:bodyPr/>
          <a:lstStyle/>
          <a:p>
            <a:endParaRPr lang="es-MX"/>
          </a:p>
        </p:txBody>
      </p:sp>
      <p:sp>
        <p:nvSpPr>
          <p:cNvPr id="63" name="62 Rectángulo"/>
          <p:cNvSpPr/>
          <p:nvPr/>
        </p:nvSpPr>
        <p:spPr>
          <a:xfrm>
            <a:off x="683568" y="304314"/>
            <a:ext cx="7488832" cy="369332"/>
          </a:xfrm>
          <a:prstGeom prst="rect">
            <a:avLst/>
          </a:prstGeom>
        </p:spPr>
        <p:txBody>
          <a:bodyPr wrap="square">
            <a:spAutoFit/>
          </a:bodyPr>
          <a:lstStyle/>
          <a:p>
            <a:pPr marL="361950"/>
            <a:r>
              <a:rPr lang="es-MX" sz="1800" b="1" dirty="0" smtClean="0">
                <a:solidFill>
                  <a:srgbClr val="A50021"/>
                </a:solidFill>
              </a:rPr>
              <a:t>LA INMIGRACIÓN HACIA MÉXICO: </a:t>
            </a:r>
            <a:r>
              <a:rPr lang="es-MX" sz="1800" b="1" u="sng" dirty="0" smtClean="0">
                <a:solidFill>
                  <a:srgbClr val="A50021"/>
                </a:solidFill>
              </a:rPr>
              <a:t>Políticas y resultados</a:t>
            </a:r>
            <a:endParaRPr lang="es-MX" sz="1800" b="1" u="sng" dirty="0">
              <a:solidFill>
                <a:srgbClr val="A5002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785786" y="5643578"/>
            <a:ext cx="8143932" cy="978729"/>
          </a:xfrm>
          <a:prstGeom prst="rect">
            <a:avLst/>
          </a:prstGeom>
          <a:solidFill>
            <a:srgbClr val="FFC000"/>
          </a:solidFill>
          <a:ln w="9525">
            <a:noFill/>
            <a:miter lim="800000"/>
            <a:headEnd/>
            <a:tailEnd/>
          </a:ln>
          <a:effectLst>
            <a:glow rad="63500">
              <a:schemeClr val="accent1">
                <a:satMod val="175000"/>
                <a:alpha val="40000"/>
              </a:schemeClr>
            </a:glow>
          </a:effectLst>
        </p:spPr>
        <p:txBody>
          <a:bodyPr wrap="square">
            <a:spAutoFit/>
          </a:bodyPr>
          <a:lstStyle/>
          <a:p>
            <a:pPr>
              <a:lnSpc>
                <a:spcPct val="90000"/>
              </a:lnSpc>
              <a:buFont typeface="Wingdings" pitchFamily="2" charset="2"/>
              <a:buNone/>
            </a:pPr>
            <a:r>
              <a:rPr lang="es-MX" sz="1600" dirty="0" smtClean="0"/>
              <a:t>La inmigración se ha mantenido en niveles muy bajos (menos de un punto porcentual), a pesar de que se incluyen algunos mexicanos nacidos en el extranjero que tienen un fuerte impacto desde 1980. El Censo 2010, los nacidos en el extranjeros son cerca de un millón, pero más de la mitad es migración mexicana de retorno.</a:t>
            </a:r>
            <a:endParaRPr lang="es-ES" sz="1600" b="1" dirty="0">
              <a:solidFill>
                <a:srgbClr val="C00000"/>
              </a:solidFill>
            </a:endParaRPr>
          </a:p>
        </p:txBody>
      </p:sp>
      <p:sp>
        <p:nvSpPr>
          <p:cNvPr id="8" name="7 Rectángulo"/>
          <p:cNvSpPr/>
          <p:nvPr/>
        </p:nvSpPr>
        <p:spPr>
          <a:xfrm>
            <a:off x="683568" y="304314"/>
            <a:ext cx="7488832" cy="369332"/>
          </a:xfrm>
          <a:prstGeom prst="rect">
            <a:avLst/>
          </a:prstGeom>
        </p:spPr>
        <p:txBody>
          <a:bodyPr wrap="square">
            <a:spAutoFit/>
          </a:bodyPr>
          <a:lstStyle/>
          <a:p>
            <a:pPr marL="361950"/>
            <a:r>
              <a:rPr lang="es-MX" sz="1800" b="1" dirty="0" smtClean="0">
                <a:solidFill>
                  <a:srgbClr val="A50021"/>
                </a:solidFill>
              </a:rPr>
              <a:t>LA INMIGRACIÓN HACIA MÉXICO: </a:t>
            </a:r>
            <a:r>
              <a:rPr lang="es-MX" sz="1800" b="1" u="sng" dirty="0" smtClean="0">
                <a:solidFill>
                  <a:srgbClr val="A50021"/>
                </a:solidFill>
              </a:rPr>
              <a:t>Volumen  </a:t>
            </a:r>
            <a:endParaRPr lang="es-MX" sz="1800" b="1" u="sng" dirty="0">
              <a:solidFill>
                <a:srgbClr val="A50021"/>
              </a:solidFill>
            </a:endParaRPr>
          </a:p>
        </p:txBody>
      </p:sp>
      <p:pic>
        <p:nvPicPr>
          <p:cNvPr id="48132" name="Picture 4"/>
          <p:cNvPicPr>
            <a:picLocks noChangeAspect="1" noChangeArrowheads="1"/>
          </p:cNvPicPr>
          <p:nvPr/>
        </p:nvPicPr>
        <p:blipFill>
          <a:blip r:embed="rId2" cstate="print"/>
          <a:srcRect/>
          <a:stretch>
            <a:fillRect/>
          </a:stretch>
        </p:blipFill>
        <p:spPr bwMode="auto">
          <a:xfrm>
            <a:off x="755842" y="1285858"/>
            <a:ext cx="8316752" cy="4286282"/>
          </a:xfrm>
          <a:prstGeom prst="rect">
            <a:avLst/>
          </a:prstGeom>
          <a:noFill/>
          <a:ln w="9525">
            <a:noFill/>
            <a:miter lim="800000"/>
            <a:headEnd/>
            <a:tailEnd/>
          </a:ln>
          <a:effectLst/>
        </p:spPr>
      </p:pic>
      <p:sp>
        <p:nvSpPr>
          <p:cNvPr id="12" name="11 CuadroTexto"/>
          <p:cNvSpPr txBox="1"/>
          <p:nvPr/>
        </p:nvSpPr>
        <p:spPr>
          <a:xfrm>
            <a:off x="714348" y="785794"/>
            <a:ext cx="8286808" cy="584775"/>
          </a:xfrm>
          <a:prstGeom prst="rect">
            <a:avLst/>
          </a:prstGeom>
          <a:noFill/>
        </p:spPr>
        <p:txBody>
          <a:bodyPr wrap="square" rtlCol="0">
            <a:spAutoFit/>
          </a:bodyPr>
          <a:lstStyle/>
          <a:p>
            <a:pPr algn="ctr"/>
            <a:r>
              <a:rPr lang="es-MX" sz="1600" b="1" dirty="0" smtClean="0"/>
              <a:t>Población nacida en el extranjero residente en México, según censos de población </a:t>
            </a:r>
          </a:p>
          <a:p>
            <a:pPr algn="ctr"/>
            <a:r>
              <a:rPr lang="es-MX" sz="1600" b="1" dirty="0" smtClean="0"/>
              <a:t>1895 a 2000.</a:t>
            </a:r>
            <a:endParaRPr lang="es-MX" sz="1600" b="1" dirty="0"/>
          </a:p>
        </p:txBody>
      </p:sp>
      <p:sp>
        <p:nvSpPr>
          <p:cNvPr id="9" name="8 Rectángulo"/>
          <p:cNvSpPr/>
          <p:nvPr/>
        </p:nvSpPr>
        <p:spPr>
          <a:xfrm>
            <a:off x="1214414" y="1714488"/>
            <a:ext cx="1357322" cy="738664"/>
          </a:xfrm>
          <a:prstGeom prst="rect">
            <a:avLst/>
          </a:prstGeom>
          <a:solidFill>
            <a:srgbClr val="CCECFF"/>
          </a:solidFill>
        </p:spPr>
        <p:txBody>
          <a:bodyPr wrap="square">
            <a:spAutoFit/>
          </a:bodyPr>
          <a:lstStyle/>
          <a:p>
            <a:r>
              <a:rPr lang="es-MX" dirty="0" smtClean="0"/>
              <a:t>Proporción de la población total del país </a:t>
            </a:r>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5786" y="1628800"/>
            <a:ext cx="7786742" cy="4525963"/>
          </a:xfrm>
        </p:spPr>
        <p:txBody>
          <a:bodyPr>
            <a:normAutofit fontScale="85000" lnSpcReduction="10000"/>
          </a:bodyPr>
          <a:lstStyle/>
          <a:p>
            <a:pPr algn="just">
              <a:spcBef>
                <a:spcPts val="600"/>
              </a:spcBef>
              <a:spcAft>
                <a:spcPts val="600"/>
              </a:spcAft>
            </a:pPr>
            <a:endParaRPr lang="es-ES" sz="2000" b="1" dirty="0" smtClean="0">
              <a:latin typeface="Arial" pitchFamily="34" charset="0"/>
              <a:cs typeface="Arial" pitchFamily="34" charset="0"/>
            </a:endParaRPr>
          </a:p>
          <a:p>
            <a:pPr algn="just">
              <a:spcBef>
                <a:spcPts val="600"/>
              </a:spcBef>
              <a:spcAft>
                <a:spcPts val="600"/>
              </a:spcAft>
              <a:buNone/>
            </a:pPr>
            <a:r>
              <a:rPr lang="es-ES" sz="2800" b="1" dirty="0" smtClean="0">
                <a:latin typeface="Arial" pitchFamily="34" charset="0"/>
                <a:cs typeface="Arial" pitchFamily="34" charset="0"/>
              </a:rPr>
              <a:t>Programa de regularización migratoria:</a:t>
            </a:r>
          </a:p>
          <a:p>
            <a:pPr algn="just">
              <a:spcBef>
                <a:spcPts val="600"/>
              </a:spcBef>
              <a:spcAft>
                <a:spcPts val="600"/>
              </a:spcAft>
            </a:pPr>
            <a:endParaRPr lang="es-MX" sz="2400" dirty="0" smtClean="0">
              <a:latin typeface="Arial" pitchFamily="34" charset="0"/>
              <a:cs typeface="Arial" pitchFamily="34" charset="0"/>
            </a:endParaRPr>
          </a:p>
          <a:p>
            <a:pPr algn="just">
              <a:spcBef>
                <a:spcPts val="600"/>
              </a:spcBef>
              <a:spcAft>
                <a:spcPts val="600"/>
              </a:spcAft>
            </a:pPr>
            <a:r>
              <a:rPr lang="es-MX" sz="2400" dirty="0" smtClean="0">
                <a:latin typeface="Arial" pitchFamily="34" charset="0"/>
                <a:cs typeface="Arial" pitchFamily="34" charset="0"/>
              </a:rPr>
              <a:t>Del año 2000 a la fecha el INM ha puesto en marcha diversos programas de regularización migratoria. La Nueva Ley contempla la regularización de manera permanente.</a:t>
            </a:r>
          </a:p>
          <a:p>
            <a:pPr algn="just">
              <a:spcBef>
                <a:spcPts val="600"/>
              </a:spcBef>
              <a:spcAft>
                <a:spcPts val="600"/>
              </a:spcAft>
            </a:pPr>
            <a:r>
              <a:rPr lang="es-MX" sz="2400" dirty="0" smtClean="0">
                <a:latin typeface="Arial" pitchFamily="34" charset="0"/>
                <a:cs typeface="Arial" pitchFamily="34" charset="0"/>
              </a:rPr>
              <a:t>Del año 2000 hasta mayo de 2011, se regularizaron 28 mil 759 extranjeros que residían en México de manera indocumentada</a:t>
            </a:r>
          </a:p>
          <a:p>
            <a:pPr algn="just">
              <a:spcBef>
                <a:spcPts val="600"/>
              </a:spcBef>
              <a:spcAft>
                <a:spcPts val="600"/>
              </a:spcAft>
            </a:pPr>
            <a:r>
              <a:rPr lang="es-MX" sz="2400" dirty="0" smtClean="0">
                <a:latin typeface="Arial" pitchFamily="34" charset="0"/>
                <a:cs typeface="Arial" pitchFamily="34" charset="0"/>
              </a:rPr>
              <a:t>Entidades más beneficiadas: Chiapas, Distrito Federal, Jalisco, Tamaulipas y Quintana Roo</a:t>
            </a:r>
          </a:p>
          <a:p>
            <a:pPr algn="just">
              <a:spcBef>
                <a:spcPts val="600"/>
              </a:spcBef>
              <a:spcAft>
                <a:spcPts val="600"/>
              </a:spcAft>
            </a:pPr>
            <a:r>
              <a:rPr lang="es-MX" sz="2400" dirty="0" smtClean="0">
                <a:latin typeface="Arial" pitchFamily="34" charset="0"/>
                <a:cs typeface="Arial" pitchFamily="34" charset="0"/>
              </a:rPr>
              <a:t>Nacionalidades más beneficiadas: guatemaltecos, hondureños, salvadoreños, nicaragüenses, colombianos y cubanos.</a:t>
            </a:r>
          </a:p>
          <a:p>
            <a:pPr lvl="1" algn="just">
              <a:spcBef>
                <a:spcPts val="600"/>
              </a:spcBef>
              <a:spcAft>
                <a:spcPts val="600"/>
              </a:spcAft>
            </a:pPr>
            <a:endParaRPr lang="es-ES" sz="2000" b="1" dirty="0" smtClean="0">
              <a:latin typeface="Arial" pitchFamily="34" charset="0"/>
              <a:cs typeface="Arial" pitchFamily="34" charset="0"/>
            </a:endParaRPr>
          </a:p>
        </p:txBody>
      </p:sp>
      <p:pic>
        <p:nvPicPr>
          <p:cNvPr id="7" name="Picture 4" descr="G:\GESTION\IMG_4146.jpg"/>
          <p:cNvPicPr>
            <a:picLocks noChangeAspect="1" noChangeArrowheads="1"/>
          </p:cNvPicPr>
          <p:nvPr/>
        </p:nvPicPr>
        <p:blipFill>
          <a:blip r:embed="rId2" cstate="print"/>
          <a:srcRect/>
          <a:stretch>
            <a:fillRect/>
          </a:stretch>
        </p:blipFill>
        <p:spPr bwMode="auto">
          <a:xfrm>
            <a:off x="6715140" y="857232"/>
            <a:ext cx="2267744" cy="1700808"/>
          </a:xfrm>
          <a:prstGeom prst="rect">
            <a:avLst/>
          </a:prstGeom>
          <a:noFill/>
        </p:spPr>
      </p:pic>
      <p:sp>
        <p:nvSpPr>
          <p:cNvPr id="8" name="Rectangle 4"/>
          <p:cNvSpPr txBox="1">
            <a:spLocks noChangeArrowheads="1"/>
          </p:cNvSpPr>
          <p:nvPr/>
        </p:nvSpPr>
        <p:spPr bwMode="auto">
          <a:xfrm>
            <a:off x="1000100" y="888348"/>
            <a:ext cx="5572164" cy="683264"/>
          </a:xfrm>
          <a:prstGeom prst="rect">
            <a:avLst/>
          </a:prstGeom>
          <a:solidFill>
            <a:schemeClr val="tx1">
              <a:lumMod val="65000"/>
              <a:lumOff val="35000"/>
            </a:schemeClr>
          </a:solidFill>
          <a:ln w="28575">
            <a:solidFill>
              <a:schemeClr val="tx2"/>
            </a:solidFill>
            <a:miter lim="800000"/>
            <a:headEnd/>
            <a:tailEnd/>
          </a:ln>
        </p:spPr>
        <p:txBody>
          <a:bodyPr vert="horz" wrap="square" lIns="91440" tIns="45720" rIns="91440" bIns="45720" rtlCol="0" anchor="ctr">
            <a:spAutoFit/>
          </a:bodyPr>
          <a:lstStyle/>
          <a:p>
            <a:pPr lvl="0" eaLnBrk="0" hangingPunct="0">
              <a:lnSpc>
                <a:spcPct val="120000"/>
              </a:lnSpc>
              <a:spcBef>
                <a:spcPct val="0"/>
              </a:spcBef>
            </a:pPr>
            <a:r>
              <a:rPr lang="es-ES" sz="3200" b="1" dirty="0" smtClean="0">
                <a:solidFill>
                  <a:schemeClr val="bg1"/>
                </a:solidFill>
                <a:latin typeface="Arial" pitchFamily="34" charset="0"/>
                <a:cs typeface="Arial" pitchFamily="34" charset="0"/>
              </a:rPr>
              <a:t>Facilitación migratoria</a:t>
            </a:r>
            <a:endParaRPr kumimoji="0" lang="es-ES" sz="3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8532813" y="6515100"/>
            <a:ext cx="611187" cy="366713"/>
          </a:xfrm>
          <a:prstGeom prst="rect">
            <a:avLst/>
          </a:prstGeom>
          <a:noFill/>
          <a:ln w="9525">
            <a:noFill/>
            <a:miter lim="800000"/>
            <a:headEnd/>
            <a:tailEnd/>
          </a:ln>
          <a:effectLst/>
        </p:spPr>
        <p:txBody>
          <a:bodyPr>
            <a:spAutoFit/>
          </a:bodyPr>
          <a:lstStyle/>
          <a:p>
            <a:pPr algn="l">
              <a:spcBef>
                <a:spcPct val="50000"/>
              </a:spcBef>
            </a:pPr>
            <a:r>
              <a:rPr lang="es-MX" b="1"/>
              <a:t>16</a:t>
            </a:r>
            <a:endParaRPr lang="es-ES" b="1"/>
          </a:p>
        </p:txBody>
      </p:sp>
      <p:sp>
        <p:nvSpPr>
          <p:cNvPr id="57350" name="Text Box 6"/>
          <p:cNvSpPr txBox="1">
            <a:spLocks noChangeArrowheads="1"/>
          </p:cNvSpPr>
          <p:nvPr/>
        </p:nvSpPr>
        <p:spPr bwMode="auto">
          <a:xfrm>
            <a:off x="971550" y="1412776"/>
            <a:ext cx="4320530" cy="5656933"/>
          </a:xfrm>
          <a:prstGeom prst="rect">
            <a:avLst/>
          </a:prstGeom>
          <a:noFill/>
          <a:ln w="9525" algn="ctr">
            <a:noFill/>
            <a:miter lim="800000"/>
            <a:headEnd/>
            <a:tailEnd/>
          </a:ln>
          <a:effectLst/>
        </p:spPr>
        <p:txBody>
          <a:bodyPr wrap="square">
            <a:spAutoFit/>
          </a:bodyPr>
          <a:lstStyle/>
          <a:p>
            <a:pPr marL="177800" indent="-177800" algn="just">
              <a:lnSpc>
                <a:spcPct val="95000"/>
              </a:lnSpc>
              <a:spcAft>
                <a:spcPct val="35000"/>
              </a:spcAft>
            </a:pPr>
            <a:r>
              <a:rPr lang="es-ES" altLang="ja-JP" sz="1600" b="1" u="sng" dirty="0" smtClean="0">
                <a:latin typeface="Arial" pitchFamily="34" charset="0"/>
                <a:ea typeface="ＭＳ Ｐゴシック" charset="-128"/>
                <a:cs typeface="Arial" pitchFamily="34" charset="0"/>
              </a:rPr>
              <a:t>Se crea FMTF que sustituye a FMVA.</a:t>
            </a:r>
            <a:r>
              <a:rPr lang="es-ES" altLang="ja-JP" sz="1600" b="1" dirty="0" smtClean="0">
                <a:latin typeface="Arial" pitchFamily="34" charset="0"/>
                <a:ea typeface="ＭＳ Ｐゴシック" charset="-128"/>
                <a:cs typeface="Arial" pitchFamily="34" charset="0"/>
              </a:rPr>
              <a:t> </a:t>
            </a:r>
          </a:p>
          <a:p>
            <a:pPr marL="177800" indent="-177800" algn="just">
              <a:lnSpc>
                <a:spcPct val="95000"/>
              </a:lnSpc>
              <a:spcAft>
                <a:spcPct val="35000"/>
              </a:spcAft>
              <a:buFont typeface="Wingdings" pitchFamily="2" charset="2"/>
              <a:buChar char="Ø"/>
            </a:pPr>
            <a:r>
              <a:rPr lang="es-ES" altLang="ja-JP" sz="1600" dirty="0" smtClean="0">
                <a:latin typeface="Arial" pitchFamily="34" charset="0"/>
                <a:ea typeface="ＭＳ Ｐゴシック" charset="-128"/>
                <a:cs typeface="Arial" pitchFamily="34" charset="0"/>
              </a:rPr>
              <a:t>Los </a:t>
            </a:r>
            <a:r>
              <a:rPr lang="es-ES" altLang="ja-JP" sz="1600" dirty="0">
                <a:latin typeface="Arial" pitchFamily="34" charset="0"/>
                <a:ea typeface="ＭＳ Ｐゴシック" charset="-128"/>
                <a:cs typeface="Arial" pitchFamily="34" charset="0"/>
              </a:rPr>
              <a:t>guatemaltecos </a:t>
            </a:r>
            <a:r>
              <a:rPr lang="es-ES" altLang="ja-JP" sz="1600" dirty="0" smtClean="0">
                <a:latin typeface="Arial" pitchFamily="34" charset="0"/>
                <a:ea typeface="ＭＳ Ｐゴシック" charset="-128"/>
                <a:cs typeface="Arial" pitchFamily="34" charset="0"/>
              </a:rPr>
              <a:t>y beliceños pueden trabajar en los </a:t>
            </a:r>
            <a:r>
              <a:rPr lang="es-ES" altLang="ja-JP" sz="1600" dirty="0" err="1" smtClean="0">
                <a:latin typeface="Arial" pitchFamily="34" charset="0"/>
                <a:ea typeface="ＭＳ Ｐゴシック" charset="-128"/>
                <a:cs typeface="Arial" pitchFamily="34" charset="0"/>
              </a:rPr>
              <a:t>Edos</a:t>
            </a:r>
            <a:r>
              <a:rPr lang="es-ES" altLang="ja-JP" sz="1600" dirty="0" smtClean="0">
                <a:latin typeface="Arial" pitchFamily="34" charset="0"/>
                <a:ea typeface="ＭＳ Ｐゴシック" charset="-128"/>
                <a:cs typeface="Arial" pitchFamily="34" charset="0"/>
              </a:rPr>
              <a:t>. del Sur de México. </a:t>
            </a:r>
            <a:endParaRPr lang="es-ES" altLang="ja-JP" sz="1600" dirty="0">
              <a:latin typeface="Arial" pitchFamily="34" charset="0"/>
              <a:ea typeface="ＭＳ Ｐゴシック" charset="-128"/>
              <a:cs typeface="Arial" pitchFamily="34" charset="0"/>
            </a:endParaRPr>
          </a:p>
          <a:p>
            <a:pPr marL="177800" indent="-177800" algn="just">
              <a:lnSpc>
                <a:spcPct val="95000"/>
              </a:lnSpc>
              <a:spcAft>
                <a:spcPct val="35000"/>
              </a:spcAft>
              <a:buFont typeface="Wingdings" pitchFamily="2" charset="2"/>
              <a:buChar char="Ø"/>
            </a:pPr>
            <a:r>
              <a:rPr lang="es-ES" altLang="ja-JP" sz="1600" dirty="0" smtClean="0">
                <a:latin typeface="Arial" pitchFamily="34" charset="0"/>
                <a:ea typeface="ＭＳ Ｐゴシック" charset="-128"/>
                <a:cs typeface="Arial" pitchFamily="34" charset="0"/>
              </a:rPr>
              <a:t>No restricciones por sectores de actividad</a:t>
            </a:r>
            <a:endParaRPr lang="es-ES" altLang="ja-JP" sz="1600" dirty="0">
              <a:latin typeface="Arial" pitchFamily="34" charset="0"/>
              <a:ea typeface="ＭＳ Ｐゴシック" charset="-128"/>
              <a:cs typeface="Arial" pitchFamily="34" charset="0"/>
            </a:endParaRPr>
          </a:p>
          <a:p>
            <a:pPr marL="177800" indent="-177800" algn="just">
              <a:lnSpc>
                <a:spcPct val="95000"/>
              </a:lnSpc>
              <a:spcAft>
                <a:spcPct val="35000"/>
              </a:spcAft>
              <a:buFont typeface="Wingdings" pitchFamily="2" charset="2"/>
              <a:buChar char="Ø"/>
            </a:pPr>
            <a:r>
              <a:rPr lang="es-MX" altLang="ja-JP" sz="1600" dirty="0" smtClean="0">
                <a:latin typeface="Arial" pitchFamily="34" charset="0"/>
                <a:ea typeface="ＭＳ Ｐゴシック" charset="-128"/>
                <a:cs typeface="Arial" pitchFamily="34" charset="0"/>
              </a:rPr>
              <a:t>Requiere </a:t>
            </a:r>
            <a:r>
              <a:rPr lang="es-MX" altLang="ja-JP" sz="1600" dirty="0">
                <a:latin typeface="Arial" pitchFamily="34" charset="0"/>
                <a:ea typeface="ＭＳ Ｐゴシック" charset="-128"/>
                <a:cs typeface="Arial" pitchFamily="34" charset="0"/>
              </a:rPr>
              <a:t>una oferta de trabajo en México</a:t>
            </a:r>
            <a:endParaRPr lang="es-ES" altLang="ja-JP" sz="1600" dirty="0">
              <a:latin typeface="Arial" pitchFamily="34" charset="0"/>
              <a:ea typeface="ＭＳ Ｐゴシック" charset="-128"/>
              <a:cs typeface="Arial" pitchFamily="34" charset="0"/>
            </a:endParaRPr>
          </a:p>
          <a:p>
            <a:pPr marL="177800" indent="-177800" algn="just">
              <a:lnSpc>
                <a:spcPct val="95000"/>
              </a:lnSpc>
              <a:spcAft>
                <a:spcPct val="35000"/>
              </a:spcAft>
              <a:buFont typeface="Wingdings" pitchFamily="2" charset="2"/>
              <a:buChar char="Ø"/>
            </a:pPr>
            <a:r>
              <a:rPr lang="es-ES" altLang="ja-JP" sz="1600" dirty="0">
                <a:latin typeface="Arial" pitchFamily="34" charset="0"/>
                <a:ea typeface="ＭＳ Ｐゴシック" charset="-128"/>
                <a:cs typeface="Arial" pitchFamily="34" charset="0"/>
              </a:rPr>
              <a:t>Vigencia de 1 </a:t>
            </a:r>
            <a:r>
              <a:rPr lang="es-ES" altLang="ja-JP" sz="1600" dirty="0" smtClean="0">
                <a:latin typeface="Arial" pitchFamily="34" charset="0"/>
                <a:ea typeface="ＭＳ Ｐゴシック" charset="-128"/>
                <a:cs typeface="Arial" pitchFamily="34" charset="0"/>
              </a:rPr>
              <a:t>año. Permite múltiples renovaciones</a:t>
            </a:r>
            <a:endParaRPr lang="es-ES" altLang="ja-JP" sz="1600" dirty="0">
              <a:latin typeface="Arial" pitchFamily="34" charset="0"/>
              <a:ea typeface="ＭＳ Ｐゴシック" charset="-128"/>
              <a:cs typeface="Arial" pitchFamily="34" charset="0"/>
            </a:endParaRPr>
          </a:p>
          <a:p>
            <a:pPr marL="177800" indent="-177800" algn="just">
              <a:lnSpc>
                <a:spcPct val="95000"/>
              </a:lnSpc>
              <a:spcAft>
                <a:spcPct val="35000"/>
              </a:spcAft>
              <a:buFont typeface="Wingdings" pitchFamily="2" charset="2"/>
              <a:buChar char="Ø"/>
            </a:pPr>
            <a:r>
              <a:rPr lang="es-ES" altLang="ja-JP" sz="1600" dirty="0">
                <a:latin typeface="Arial" pitchFamily="34" charset="0"/>
                <a:ea typeface="ＭＳ Ｐゴシック" charset="-128"/>
                <a:cs typeface="Arial" pitchFamily="34" charset="0"/>
              </a:rPr>
              <a:t>Incluye datos </a:t>
            </a:r>
            <a:r>
              <a:rPr lang="es-ES" altLang="ja-JP" sz="1600" dirty="0" smtClean="0">
                <a:latin typeface="Arial" pitchFamily="34" charset="0"/>
                <a:ea typeface="ＭＳ Ｐゴシック" charset="-128"/>
                <a:cs typeface="Arial" pitchFamily="34" charset="0"/>
              </a:rPr>
              <a:t>biométricos.</a:t>
            </a:r>
          </a:p>
          <a:p>
            <a:pPr marL="177800" indent="-177800" algn="just">
              <a:lnSpc>
                <a:spcPct val="95000"/>
              </a:lnSpc>
              <a:spcAft>
                <a:spcPct val="35000"/>
              </a:spcAft>
            </a:pPr>
            <a:endParaRPr lang="es-MX" altLang="ja-JP" sz="1600" dirty="0" smtClean="0">
              <a:latin typeface="Arial" pitchFamily="34" charset="0"/>
              <a:ea typeface="ＭＳ Ｐゴシック" charset="-128"/>
              <a:cs typeface="Arial" pitchFamily="34" charset="0"/>
            </a:endParaRPr>
          </a:p>
          <a:p>
            <a:pPr marL="177800" indent="-177800" algn="just">
              <a:lnSpc>
                <a:spcPct val="95000"/>
              </a:lnSpc>
              <a:spcAft>
                <a:spcPct val="35000"/>
              </a:spcAft>
            </a:pPr>
            <a:r>
              <a:rPr lang="es-MX" altLang="ja-JP" sz="1600" b="1" u="sng" dirty="0" smtClean="0">
                <a:latin typeface="Arial" pitchFamily="34" charset="0"/>
                <a:ea typeface="ＭＳ Ｐゴシック" charset="-128"/>
                <a:cs typeface="Arial" pitchFamily="34" charset="0"/>
              </a:rPr>
              <a:t>Se amplia la FMVL:</a:t>
            </a:r>
          </a:p>
          <a:p>
            <a:pPr marL="177800" indent="-177800" algn="just">
              <a:lnSpc>
                <a:spcPct val="95000"/>
              </a:lnSpc>
              <a:spcAft>
                <a:spcPct val="35000"/>
              </a:spcAft>
              <a:buFont typeface="Wingdings" pitchFamily="2" charset="2"/>
              <a:buChar char="Ø"/>
            </a:pPr>
            <a:r>
              <a:rPr lang="es-MX" altLang="ja-JP" sz="1600" dirty="0" smtClean="0">
                <a:latin typeface="Arial" pitchFamily="34" charset="0"/>
                <a:ea typeface="ＭＳ Ｐゴシック" charset="-128"/>
                <a:cs typeface="Arial" pitchFamily="34" charset="0"/>
              </a:rPr>
              <a:t>Se aumenta el número de Departamentos beneficiados en Guatemala.</a:t>
            </a:r>
          </a:p>
          <a:p>
            <a:pPr marL="177800" indent="-177800" algn="just">
              <a:lnSpc>
                <a:spcPct val="95000"/>
              </a:lnSpc>
              <a:spcAft>
                <a:spcPct val="35000"/>
              </a:spcAft>
              <a:buFont typeface="Wingdings" pitchFamily="2" charset="2"/>
              <a:buChar char="Ø"/>
            </a:pPr>
            <a:r>
              <a:rPr lang="es-MX" altLang="ja-JP" sz="1600" dirty="0" smtClean="0">
                <a:latin typeface="Arial" pitchFamily="34" charset="0"/>
                <a:ea typeface="ＭＳ Ｐゴシック" charset="-128"/>
                <a:cs typeface="Arial" pitchFamily="34" charset="0"/>
              </a:rPr>
              <a:t>Vigencia de 5 años con múltiples visitas  hasta 72 horas</a:t>
            </a:r>
          </a:p>
          <a:p>
            <a:pPr marL="177800" indent="-177800" algn="just">
              <a:lnSpc>
                <a:spcPct val="95000"/>
              </a:lnSpc>
              <a:spcAft>
                <a:spcPct val="35000"/>
              </a:spcAft>
              <a:buFont typeface="Wingdings" pitchFamily="2" charset="2"/>
              <a:buChar char="Ø"/>
            </a:pPr>
            <a:r>
              <a:rPr lang="es-MX" altLang="ja-JP" sz="1600" dirty="0" smtClean="0">
                <a:latin typeface="Arial" pitchFamily="34" charset="0"/>
                <a:ea typeface="ＭＳ Ｐゴシック" charset="-128"/>
                <a:cs typeface="Arial" pitchFamily="34" charset="0"/>
              </a:rPr>
              <a:t>Permite internarse hasta 100 Km. </a:t>
            </a:r>
            <a:r>
              <a:rPr lang="es-MX" altLang="ja-JP" sz="1600" dirty="0" smtClean="0">
                <a:ea typeface="ＭＳ Ｐゴシック" charset="-128"/>
              </a:rPr>
              <a:t>e</a:t>
            </a:r>
            <a:r>
              <a:rPr lang="es-MX" altLang="ja-JP" sz="1600" dirty="0" smtClean="0">
                <a:latin typeface="Arial" pitchFamily="34" charset="0"/>
                <a:ea typeface="ＭＳ Ｐゴシック" charset="-128"/>
                <a:cs typeface="Arial" pitchFamily="34" charset="0"/>
              </a:rPr>
              <a:t>n México.</a:t>
            </a:r>
          </a:p>
          <a:p>
            <a:pPr marL="177800" indent="-177800" algn="just">
              <a:lnSpc>
                <a:spcPct val="95000"/>
              </a:lnSpc>
              <a:spcAft>
                <a:spcPct val="35000"/>
              </a:spcAft>
              <a:buFont typeface="Wingdings" pitchFamily="2" charset="2"/>
              <a:buChar char="Ø"/>
            </a:pPr>
            <a:r>
              <a:rPr lang="es-MX" altLang="ja-JP" sz="1600" dirty="0" smtClean="0">
                <a:latin typeface="Arial" pitchFamily="34" charset="0"/>
                <a:ea typeface="ＭＳ Ｐゴシック" charset="-128"/>
                <a:cs typeface="Arial" pitchFamily="34" charset="0"/>
              </a:rPr>
              <a:t>No permite trabajar.</a:t>
            </a:r>
          </a:p>
          <a:p>
            <a:pPr marL="177800" indent="-177800" algn="just">
              <a:lnSpc>
                <a:spcPct val="95000"/>
              </a:lnSpc>
              <a:spcAft>
                <a:spcPct val="35000"/>
              </a:spcAft>
              <a:buFont typeface="Wingdings" pitchFamily="2" charset="2"/>
              <a:buChar char="Ø"/>
            </a:pPr>
            <a:r>
              <a:rPr lang="es-ES" altLang="ja-JP" sz="1600" dirty="0" smtClean="0">
                <a:latin typeface="Arial" pitchFamily="34" charset="0"/>
                <a:ea typeface="ＭＳ Ｐゴシック" charset="-128"/>
                <a:cs typeface="Arial" pitchFamily="34" charset="0"/>
              </a:rPr>
              <a:t>Incluye datos biométricos.</a:t>
            </a:r>
          </a:p>
          <a:p>
            <a:pPr marL="177800" indent="-177800" algn="just">
              <a:lnSpc>
                <a:spcPct val="95000"/>
              </a:lnSpc>
              <a:spcAft>
                <a:spcPct val="35000"/>
              </a:spcAft>
              <a:buFont typeface="Wingdings" pitchFamily="2" charset="2"/>
              <a:buChar char="Ø"/>
            </a:pPr>
            <a:endParaRPr lang="es-ES" altLang="ja-JP" sz="1600" dirty="0">
              <a:latin typeface="Arial" pitchFamily="34" charset="0"/>
              <a:ea typeface="ＭＳ Ｐゴシック" charset="-128"/>
              <a:cs typeface="Arial" pitchFamily="34" charset="0"/>
            </a:endParaRPr>
          </a:p>
        </p:txBody>
      </p:sp>
      <p:pic>
        <p:nvPicPr>
          <p:cNvPr id="57352" name="Picture 8" descr="FORMAS MIGRATORIAS 270207"/>
          <p:cNvPicPr>
            <a:picLocks noChangeAspect="1" noChangeArrowheads="1"/>
          </p:cNvPicPr>
          <p:nvPr/>
        </p:nvPicPr>
        <p:blipFill>
          <a:blip r:embed="rId3" cstate="print"/>
          <a:srcRect b="59071"/>
          <a:stretch>
            <a:fillRect/>
          </a:stretch>
        </p:blipFill>
        <p:spPr bwMode="auto">
          <a:xfrm>
            <a:off x="5580062" y="4293096"/>
            <a:ext cx="3312417" cy="2160092"/>
          </a:xfrm>
          <a:prstGeom prst="rect">
            <a:avLst/>
          </a:prstGeom>
          <a:noFill/>
        </p:spPr>
      </p:pic>
      <p:pic>
        <p:nvPicPr>
          <p:cNvPr id="57353" name="Picture 9"/>
          <p:cNvPicPr>
            <a:picLocks noChangeAspect="1" noChangeArrowheads="1"/>
          </p:cNvPicPr>
          <p:nvPr/>
        </p:nvPicPr>
        <p:blipFill>
          <a:blip r:embed="rId4" cstate="print"/>
          <a:srcRect l="12872" t="79871" r="49016" b="5374"/>
          <a:stretch>
            <a:fillRect/>
          </a:stretch>
        </p:blipFill>
        <p:spPr bwMode="auto">
          <a:xfrm>
            <a:off x="5436096" y="1556792"/>
            <a:ext cx="3457377" cy="2304256"/>
          </a:xfrm>
          <a:prstGeom prst="rect">
            <a:avLst/>
          </a:prstGeom>
          <a:noFill/>
          <a:ln w="12700">
            <a:noFill/>
            <a:miter lim="800000"/>
            <a:headEnd/>
            <a:tailEnd/>
          </a:ln>
          <a:effectLst/>
        </p:spPr>
      </p:pic>
      <p:sp>
        <p:nvSpPr>
          <p:cNvPr id="10" name="Rectangle 4"/>
          <p:cNvSpPr txBox="1">
            <a:spLocks noChangeArrowheads="1"/>
          </p:cNvSpPr>
          <p:nvPr/>
        </p:nvSpPr>
        <p:spPr bwMode="auto">
          <a:xfrm>
            <a:off x="899592" y="692696"/>
            <a:ext cx="4896544" cy="683264"/>
          </a:xfrm>
          <a:prstGeom prst="rect">
            <a:avLst/>
          </a:prstGeom>
          <a:solidFill>
            <a:schemeClr val="tx1">
              <a:lumMod val="65000"/>
              <a:lumOff val="35000"/>
            </a:schemeClr>
          </a:solidFill>
          <a:ln w="28575">
            <a:solidFill>
              <a:schemeClr val="tx2"/>
            </a:solidFill>
            <a:miter lim="800000"/>
            <a:headEnd/>
            <a:tailEnd/>
          </a:ln>
        </p:spPr>
        <p:txBody>
          <a:bodyPr vert="horz" wrap="square" lIns="91440" tIns="45720" rIns="91440" bIns="45720" rtlCol="0" anchor="ctr">
            <a:spAutoFit/>
          </a:bodyPr>
          <a:lstStyle/>
          <a:p>
            <a:pPr lvl="0" eaLnBrk="0" hangingPunct="0">
              <a:lnSpc>
                <a:spcPct val="120000"/>
              </a:lnSpc>
              <a:spcBef>
                <a:spcPct val="0"/>
              </a:spcBef>
            </a:pPr>
            <a:r>
              <a:rPr lang="es-ES" sz="3200" b="1" dirty="0" smtClean="0">
                <a:solidFill>
                  <a:schemeClr val="bg1"/>
                </a:solidFill>
                <a:latin typeface="Arial" pitchFamily="34" charset="0"/>
                <a:cs typeface="Arial" pitchFamily="34" charset="0"/>
              </a:rPr>
              <a:t>Facilitación migratoria</a:t>
            </a:r>
            <a:endParaRPr kumimoji="0" lang="es-ES" sz="3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628800"/>
            <a:ext cx="8215370" cy="4525963"/>
          </a:xfrm>
        </p:spPr>
        <p:txBody>
          <a:bodyPr/>
          <a:lstStyle/>
          <a:p>
            <a:pPr lvl="0"/>
            <a:r>
              <a:rPr lang="es-MX" sz="2800" dirty="0" smtClean="0"/>
              <a:t>1) Respeto a derechos humanos, </a:t>
            </a:r>
          </a:p>
          <a:p>
            <a:pPr lvl="0"/>
            <a:r>
              <a:rPr lang="es-MX" sz="2800" dirty="0" smtClean="0"/>
              <a:t>2) Congruencia, </a:t>
            </a:r>
          </a:p>
          <a:p>
            <a:pPr lvl="0"/>
            <a:r>
              <a:rPr lang="es-MX" sz="2800" dirty="0" smtClean="0"/>
              <a:t>3) Enfoque integral, </a:t>
            </a:r>
          </a:p>
          <a:p>
            <a:pPr lvl="0"/>
            <a:r>
              <a:rPr lang="es-MX" sz="2800" dirty="0" smtClean="0"/>
              <a:t>4) Responsabilidad compartida, </a:t>
            </a:r>
          </a:p>
          <a:p>
            <a:pPr lvl="0"/>
            <a:r>
              <a:rPr lang="es-MX" sz="2800" dirty="0" smtClean="0"/>
              <a:t>5) Hospitalidad y solidaridad internacional, </a:t>
            </a:r>
          </a:p>
          <a:p>
            <a:pPr lvl="0"/>
            <a:r>
              <a:rPr lang="es-MX" sz="2800" dirty="0" smtClean="0"/>
              <a:t>6) Facilitación de la movilidad internacional de personas, </a:t>
            </a:r>
          </a:p>
          <a:p>
            <a:pPr lvl="0"/>
            <a:r>
              <a:rPr lang="es-MX" sz="2800" dirty="0" smtClean="0"/>
              <a:t>7) Complementariedad de mercados laborales regionales, </a:t>
            </a:r>
          </a:p>
          <a:p>
            <a:endParaRPr lang="es-MX" dirty="0"/>
          </a:p>
        </p:txBody>
      </p:sp>
      <p:sp>
        <p:nvSpPr>
          <p:cNvPr id="4" name="Rectangle 4"/>
          <p:cNvSpPr txBox="1">
            <a:spLocks noChangeArrowheads="1"/>
          </p:cNvSpPr>
          <p:nvPr/>
        </p:nvSpPr>
        <p:spPr bwMode="auto">
          <a:xfrm>
            <a:off x="683568" y="332656"/>
            <a:ext cx="7488832" cy="1052596"/>
          </a:xfrm>
          <a:prstGeom prst="rect">
            <a:avLst/>
          </a:prstGeom>
          <a:solidFill>
            <a:schemeClr val="tx1">
              <a:lumMod val="65000"/>
              <a:lumOff val="35000"/>
            </a:schemeClr>
          </a:solidFill>
          <a:ln w="28575">
            <a:solidFill>
              <a:schemeClr val="tx2"/>
            </a:solidFill>
            <a:miter lim="800000"/>
            <a:headEnd/>
            <a:tailEnd/>
          </a:ln>
        </p:spPr>
        <p:txBody>
          <a:bodyPr vert="horz" wrap="square" lIns="91440" tIns="45720" rIns="91440" bIns="45720" rtlCol="0" anchor="ctr">
            <a:spAutoFit/>
          </a:bodyPr>
          <a:lstStyle/>
          <a:p>
            <a:pPr lvl="0" eaLnBrk="0" hangingPunct="0">
              <a:lnSpc>
                <a:spcPct val="120000"/>
              </a:lnSpc>
              <a:spcBef>
                <a:spcPct val="0"/>
              </a:spcBef>
            </a:pPr>
            <a:r>
              <a:rPr lang="es-ES" sz="2600" b="1" dirty="0" smtClean="0">
                <a:solidFill>
                  <a:schemeClr val="bg1"/>
                </a:solidFill>
              </a:rPr>
              <a:t>En mayo de 2011 se promulga la Ley de Migración. Principios de la Ley (Art. 2)</a:t>
            </a:r>
            <a:endParaRPr kumimoji="0" lang="es-ES" sz="26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5786" y="2060848"/>
            <a:ext cx="8358214" cy="4525963"/>
          </a:xfrm>
        </p:spPr>
        <p:txBody>
          <a:bodyPr/>
          <a:lstStyle/>
          <a:p>
            <a:r>
              <a:rPr lang="es-MX" sz="2800" dirty="0" smtClean="0"/>
              <a:t>8) equidad entre nacionales y extranjeros, </a:t>
            </a:r>
          </a:p>
          <a:p>
            <a:r>
              <a:rPr lang="es-MX" sz="2800" dirty="0" smtClean="0"/>
              <a:t>9) reconocimiento a derechos adquiridos, </a:t>
            </a:r>
          </a:p>
          <a:p>
            <a:r>
              <a:rPr lang="es-MX" sz="2800" dirty="0" smtClean="0"/>
              <a:t>10) unidad familiar e interés superior de los menores, </a:t>
            </a:r>
          </a:p>
          <a:p>
            <a:r>
              <a:rPr lang="es-MX" sz="2800" dirty="0" smtClean="0"/>
              <a:t>11) integración social y cultural entre nacionales y extranjeros y </a:t>
            </a:r>
          </a:p>
          <a:p>
            <a:r>
              <a:rPr lang="es-MX" sz="2800" dirty="0" smtClean="0"/>
              <a:t>12) facilitación del retorno y reinserción social.</a:t>
            </a:r>
            <a:endParaRPr lang="es-MX" sz="2800" dirty="0"/>
          </a:p>
        </p:txBody>
      </p:sp>
      <p:sp>
        <p:nvSpPr>
          <p:cNvPr id="4" name="Rectangle 4"/>
          <p:cNvSpPr txBox="1">
            <a:spLocks noChangeArrowheads="1"/>
          </p:cNvSpPr>
          <p:nvPr/>
        </p:nvSpPr>
        <p:spPr bwMode="auto">
          <a:xfrm>
            <a:off x="683568" y="332656"/>
            <a:ext cx="7488832" cy="1052596"/>
          </a:xfrm>
          <a:prstGeom prst="rect">
            <a:avLst/>
          </a:prstGeom>
          <a:solidFill>
            <a:schemeClr val="tx1">
              <a:lumMod val="65000"/>
              <a:lumOff val="35000"/>
            </a:schemeClr>
          </a:solidFill>
          <a:ln w="28575">
            <a:solidFill>
              <a:schemeClr val="tx2"/>
            </a:solidFill>
            <a:miter lim="800000"/>
            <a:headEnd/>
            <a:tailEnd/>
          </a:ln>
        </p:spPr>
        <p:txBody>
          <a:bodyPr vert="horz" wrap="square" lIns="91440" tIns="45720" rIns="91440" bIns="45720" rtlCol="0" anchor="ctr">
            <a:spAutoFit/>
          </a:bodyPr>
          <a:lstStyle/>
          <a:p>
            <a:pPr lvl="0" eaLnBrk="0" hangingPunct="0">
              <a:lnSpc>
                <a:spcPct val="120000"/>
              </a:lnSpc>
              <a:spcBef>
                <a:spcPct val="0"/>
              </a:spcBef>
            </a:pPr>
            <a:r>
              <a:rPr lang="es-ES" sz="2600" b="1" dirty="0" smtClean="0">
                <a:solidFill>
                  <a:schemeClr val="bg1"/>
                </a:solidFill>
              </a:rPr>
              <a:t>En mayo de 2011 se promulga la Ley de Migración. Principios de la Ley (Art. 2)</a:t>
            </a:r>
            <a:endParaRPr kumimoji="0" lang="es-ES" sz="26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0531" y="557808"/>
            <a:ext cx="8229600" cy="1143000"/>
          </a:xfrm>
        </p:spPr>
        <p:txBody>
          <a:bodyPr/>
          <a:lstStyle/>
          <a:p>
            <a:r>
              <a:rPr lang="es-ES" b="1" dirty="0" smtClean="0"/>
              <a:t>Reflexiones finales</a:t>
            </a:r>
            <a:endParaRPr lang="es-MX" b="1" dirty="0"/>
          </a:p>
        </p:txBody>
      </p:sp>
      <p:sp>
        <p:nvSpPr>
          <p:cNvPr id="9" name="8 Marcador de contenido"/>
          <p:cNvSpPr>
            <a:spLocks noGrp="1"/>
          </p:cNvSpPr>
          <p:nvPr>
            <p:ph idx="1"/>
          </p:nvPr>
        </p:nvSpPr>
        <p:spPr>
          <a:xfrm>
            <a:off x="1043608" y="1412776"/>
            <a:ext cx="7848872" cy="4680520"/>
          </a:xfrm>
        </p:spPr>
        <p:txBody>
          <a:bodyPr>
            <a:normAutofit fontScale="62500" lnSpcReduction="20000"/>
          </a:bodyPr>
          <a:lstStyle/>
          <a:p>
            <a:r>
              <a:rPr lang="es-MX" dirty="0" smtClean="0">
                <a:solidFill>
                  <a:srgbClr val="C00000"/>
                </a:solidFill>
              </a:rPr>
              <a:t>Es necesario un enfoque regional y estrategias de cooperación para lograr la integración de los migrantes:</a:t>
            </a:r>
          </a:p>
          <a:p>
            <a:pPr lvl="1"/>
            <a:r>
              <a:rPr lang="es-MX" dirty="0" smtClean="0"/>
              <a:t>Reconocer la autonomía de los países para determinar sus políticas  migratorias</a:t>
            </a:r>
          </a:p>
          <a:p>
            <a:pPr lvl="1"/>
            <a:r>
              <a:rPr lang="es-MX" dirty="0" smtClean="0"/>
              <a:t>No olvidar que los sistemas laborales y migratorios están interrelacionados </a:t>
            </a:r>
          </a:p>
          <a:p>
            <a:pPr lvl="1"/>
            <a:r>
              <a:rPr lang="es-MX" dirty="0" smtClean="0"/>
              <a:t>Los migrantes son transnacionales, por tanto, son necesarias políticas transnacionales como la portabilidad de derechos de salud, educación, jubilación, etc.</a:t>
            </a:r>
          </a:p>
          <a:p>
            <a:r>
              <a:rPr lang="es-MX" dirty="0" smtClean="0"/>
              <a:t>“</a:t>
            </a:r>
            <a:r>
              <a:rPr lang="es-MX" dirty="0" smtClean="0">
                <a:solidFill>
                  <a:srgbClr val="C00000"/>
                </a:solidFill>
              </a:rPr>
              <a:t>Equilibrio” entre: Control Migratorio, Seguridad, Derechos Humanos e Integración de los Migrantes. </a:t>
            </a:r>
          </a:p>
          <a:p>
            <a:r>
              <a:rPr lang="es-MX" dirty="0" smtClean="0">
                <a:solidFill>
                  <a:srgbClr val="C00000"/>
                </a:solidFill>
              </a:rPr>
              <a:t>La “legal estancia” es sólo el primer paso para la integración social de los migrantes.</a:t>
            </a:r>
          </a:p>
          <a:p>
            <a:pPr lvl="1"/>
            <a:r>
              <a:rPr lang="es-MX" dirty="0" smtClean="0"/>
              <a:t>Es necesario otorgar derechos, pero también difundirlos y garantizar el acceso a éstos.</a:t>
            </a:r>
          </a:p>
          <a:p>
            <a:pPr lvl="1"/>
            <a:r>
              <a:rPr lang="es-MX" dirty="0" smtClean="0"/>
              <a:t>Es necesario promover la integración  entre nacionales y extranjeros en doble vía (tener cuidad de políticas o estrategias de asimilación desconociendo la diversidad del extranjero). </a:t>
            </a:r>
          </a:p>
          <a:p>
            <a:pPr lvl="1"/>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43608" y="1700808"/>
            <a:ext cx="7821512" cy="4672048"/>
          </a:xfrm>
          <a:prstGeom prst="rect">
            <a:avLst/>
          </a:prstGeom>
          <a:solidFill>
            <a:schemeClr val="bg1">
              <a:lumMod val="85000"/>
            </a:schemeClr>
          </a:solidFill>
          <a:ln w="28575">
            <a:solidFill>
              <a:schemeClr val="tx2"/>
            </a:solidFill>
            <a:miter lim="800000"/>
            <a:headEnd/>
            <a:tailEnd/>
          </a:ln>
        </p:spPr>
        <p:txBody>
          <a:bodyPr wrap="square">
            <a:spAutoFit/>
          </a:bodyPr>
          <a:lstStyle/>
          <a:p>
            <a:pPr algn="l" eaLnBrk="0" hangingPunct="0">
              <a:lnSpc>
                <a:spcPct val="120000"/>
              </a:lnSpc>
              <a:buFont typeface="Wingdings" pitchFamily="2" charset="2"/>
              <a:buChar char="Ø"/>
            </a:pPr>
            <a:r>
              <a:rPr lang="es-MX" sz="1800" b="1" dirty="0" smtClean="0">
                <a:solidFill>
                  <a:srgbClr val="C00000"/>
                </a:solidFill>
                <a:latin typeface="Arial" pitchFamily="34" charset="0"/>
                <a:cs typeface="Arial" pitchFamily="34" charset="0"/>
              </a:rPr>
              <a:t> Discusión entre integración y asimilación va más allá de lo teórico: se manifiesta en actitudes y políticas para la “integración” de los inmigrantes</a:t>
            </a:r>
          </a:p>
          <a:p>
            <a:pPr lvl="1" eaLnBrk="0" hangingPunct="0">
              <a:lnSpc>
                <a:spcPct val="120000"/>
              </a:lnSpc>
              <a:spcBef>
                <a:spcPts val="1200"/>
              </a:spcBef>
              <a:buFont typeface="Wingdings" pitchFamily="2" charset="2"/>
              <a:buChar char="Ø"/>
            </a:pPr>
            <a:r>
              <a:rPr lang="es-MX" sz="1800" b="1" dirty="0" smtClean="0">
                <a:latin typeface="Arial" pitchFamily="34" charset="0"/>
                <a:cs typeface="Arial" pitchFamily="34" charset="0"/>
              </a:rPr>
              <a:t>¿Hasta que punto los gobiernos y los ciudadanos  estamos dispuestos a aceptar y conceder derechos a los extranjeros?</a:t>
            </a:r>
          </a:p>
          <a:p>
            <a:pPr lvl="1" eaLnBrk="0" hangingPunct="0">
              <a:lnSpc>
                <a:spcPct val="120000"/>
              </a:lnSpc>
              <a:spcBef>
                <a:spcPts val="1200"/>
              </a:spcBef>
              <a:buFont typeface="Wingdings" pitchFamily="2" charset="2"/>
              <a:buChar char="Ø"/>
            </a:pPr>
            <a:r>
              <a:rPr lang="es-MX" sz="1800" b="1" dirty="0" smtClean="0">
                <a:latin typeface="Arial" pitchFamily="34" charset="0"/>
                <a:cs typeface="Arial" pitchFamily="34" charset="0"/>
              </a:rPr>
              <a:t> ¿Hacemos distinciones cuando son diferentes a nosotros o cuando afectan nuestro entorno cercano (empleo, servicios)?</a:t>
            </a:r>
          </a:p>
          <a:p>
            <a:pPr eaLnBrk="0" hangingPunct="0">
              <a:lnSpc>
                <a:spcPct val="120000"/>
              </a:lnSpc>
              <a:spcBef>
                <a:spcPts val="1200"/>
              </a:spcBef>
              <a:buFont typeface="Wingdings" pitchFamily="2" charset="2"/>
              <a:buChar char="Ø"/>
            </a:pPr>
            <a:r>
              <a:rPr lang="es-MX" sz="1800" b="1" dirty="0" smtClean="0">
                <a:latin typeface="Arial" pitchFamily="34" charset="0"/>
                <a:cs typeface="Arial" pitchFamily="34" charset="0"/>
              </a:rPr>
              <a:t> </a:t>
            </a:r>
            <a:r>
              <a:rPr lang="es-MX" sz="1800" b="1" dirty="0" smtClean="0">
                <a:solidFill>
                  <a:srgbClr val="C00000"/>
                </a:solidFill>
                <a:latin typeface="Arial" pitchFamily="34" charset="0"/>
                <a:cs typeface="Arial" pitchFamily="34" charset="0"/>
              </a:rPr>
              <a:t>Vínculo entre integración y temporalidad de la migración: </a:t>
            </a:r>
          </a:p>
          <a:p>
            <a:pPr lvl="1" eaLnBrk="0" hangingPunct="0">
              <a:lnSpc>
                <a:spcPct val="120000"/>
              </a:lnSpc>
              <a:spcBef>
                <a:spcPts val="1200"/>
              </a:spcBef>
              <a:buFont typeface="Wingdings" pitchFamily="2" charset="2"/>
              <a:buChar char="Ø"/>
            </a:pPr>
            <a:r>
              <a:rPr lang="es-MX" sz="1800" b="1" dirty="0" smtClean="0">
                <a:latin typeface="Arial" pitchFamily="34" charset="0"/>
                <a:cs typeface="Arial" pitchFamily="34" charset="0"/>
              </a:rPr>
              <a:t>Temporal, permanente o movimientos transfronterizos</a:t>
            </a:r>
          </a:p>
          <a:p>
            <a:pPr algn="l" eaLnBrk="0" hangingPunct="0">
              <a:lnSpc>
                <a:spcPct val="120000"/>
              </a:lnSpc>
              <a:spcBef>
                <a:spcPts val="1200"/>
              </a:spcBef>
              <a:buFont typeface="Wingdings" pitchFamily="2" charset="2"/>
              <a:buChar char="Ø"/>
            </a:pPr>
            <a:r>
              <a:rPr lang="es-MX" sz="1800" b="1" dirty="0" smtClean="0">
                <a:latin typeface="Arial" pitchFamily="34" charset="0"/>
                <a:cs typeface="Arial" pitchFamily="34" charset="0"/>
              </a:rPr>
              <a:t> </a:t>
            </a:r>
            <a:r>
              <a:rPr lang="es-MX" sz="1800" b="1" dirty="0" smtClean="0">
                <a:solidFill>
                  <a:srgbClr val="C00000"/>
                </a:solidFill>
                <a:latin typeface="Arial" pitchFamily="34" charset="0"/>
                <a:cs typeface="Arial" pitchFamily="34" charset="0"/>
              </a:rPr>
              <a:t>Vínculo entre integración y modalidad de la migración: </a:t>
            </a:r>
          </a:p>
          <a:p>
            <a:pPr lvl="1" eaLnBrk="0" hangingPunct="0">
              <a:lnSpc>
                <a:spcPct val="120000"/>
              </a:lnSpc>
              <a:spcBef>
                <a:spcPts val="1200"/>
              </a:spcBef>
              <a:buFont typeface="Wingdings" pitchFamily="2" charset="2"/>
              <a:buChar char="Ø"/>
            </a:pPr>
            <a:r>
              <a:rPr lang="es-MX" sz="1800" b="1" dirty="0" smtClean="0">
                <a:latin typeface="Arial" pitchFamily="34" charset="0"/>
                <a:cs typeface="Arial" pitchFamily="34" charset="0"/>
              </a:rPr>
              <a:t>País de origen, tránsito, destino o retorno de migrantes </a:t>
            </a:r>
          </a:p>
        </p:txBody>
      </p:sp>
      <p:sp>
        <p:nvSpPr>
          <p:cNvPr id="4" name="Rectangle 4"/>
          <p:cNvSpPr>
            <a:spLocks noChangeArrowheads="1"/>
          </p:cNvSpPr>
          <p:nvPr/>
        </p:nvSpPr>
        <p:spPr bwMode="auto">
          <a:xfrm>
            <a:off x="1259632" y="764704"/>
            <a:ext cx="7488832" cy="683264"/>
          </a:xfrm>
          <a:prstGeom prst="rect">
            <a:avLst/>
          </a:prstGeom>
          <a:solidFill>
            <a:schemeClr val="tx1">
              <a:lumMod val="65000"/>
              <a:lumOff val="35000"/>
            </a:schemeClr>
          </a:solidFill>
          <a:ln w="28575">
            <a:solidFill>
              <a:schemeClr val="tx2"/>
            </a:solidFill>
            <a:miter lim="800000"/>
            <a:headEnd/>
            <a:tailEnd/>
          </a:ln>
        </p:spPr>
        <p:txBody>
          <a:bodyPr wrap="square">
            <a:spAutoFit/>
          </a:bodyPr>
          <a:lstStyle/>
          <a:p>
            <a:pPr eaLnBrk="0" hangingPunct="0">
              <a:lnSpc>
                <a:spcPct val="120000"/>
              </a:lnSpc>
            </a:pPr>
            <a:r>
              <a:rPr lang="es-MX" sz="3200" b="1" dirty="0" smtClean="0">
                <a:solidFill>
                  <a:schemeClr val="bg1"/>
                </a:solidFill>
                <a:latin typeface="Arial" pitchFamily="34" charset="0"/>
                <a:cs typeface="Arial" pitchFamily="34" charset="0"/>
              </a:rPr>
              <a:t>Retos Teóricos y Operativos</a:t>
            </a:r>
            <a:endParaRPr lang="es-ES" sz="32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806896" y="1660531"/>
          <a:ext cx="8229600" cy="484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a:spLocks noChangeArrowheads="1"/>
          </p:cNvSpPr>
          <p:nvPr/>
        </p:nvSpPr>
        <p:spPr bwMode="auto">
          <a:xfrm>
            <a:off x="1071538" y="714356"/>
            <a:ext cx="7572428" cy="683264"/>
          </a:xfrm>
          <a:prstGeom prst="rect">
            <a:avLst/>
          </a:prstGeom>
          <a:solidFill>
            <a:schemeClr val="tx1">
              <a:lumMod val="65000"/>
              <a:lumOff val="35000"/>
            </a:schemeClr>
          </a:solidFill>
          <a:ln w="28575">
            <a:solidFill>
              <a:schemeClr val="tx2"/>
            </a:solidFill>
            <a:miter lim="800000"/>
            <a:headEnd/>
            <a:tailEnd/>
          </a:ln>
        </p:spPr>
        <p:txBody>
          <a:bodyPr wrap="square">
            <a:spAutoFit/>
          </a:bodyPr>
          <a:lstStyle/>
          <a:p>
            <a:pPr eaLnBrk="0" hangingPunct="0">
              <a:lnSpc>
                <a:spcPct val="120000"/>
              </a:lnSpc>
            </a:pPr>
            <a:r>
              <a:rPr lang="es-ES" sz="3200" b="1" dirty="0" smtClean="0">
                <a:solidFill>
                  <a:schemeClr val="bg1"/>
                </a:solidFill>
                <a:latin typeface="Arial" pitchFamily="34" charset="0"/>
                <a:cs typeface="Arial" pitchFamily="34" charset="0"/>
              </a:rPr>
              <a:t>Situación en las Fronteras de México</a:t>
            </a:r>
            <a:endParaRPr lang="es-ES" sz="32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899592" y="2564904"/>
            <a:ext cx="7632848" cy="954107"/>
          </a:xfrm>
          <a:prstGeom prst="rect">
            <a:avLst/>
          </a:prstGeom>
          <a:solidFill>
            <a:schemeClr val="bg1">
              <a:lumMod val="85000"/>
            </a:schemeClr>
          </a:solidFill>
          <a:ln w="28575">
            <a:solidFill>
              <a:schemeClr val="tx2"/>
            </a:solidFill>
            <a:miter lim="800000"/>
            <a:headEnd/>
            <a:tailEnd/>
          </a:ln>
        </p:spPr>
        <p:txBody>
          <a:bodyPr wrap="square">
            <a:spAutoFit/>
          </a:bodyPr>
          <a:lstStyle/>
          <a:p>
            <a:pPr lvl="0" eaLnBrk="0" hangingPunct="0"/>
            <a:r>
              <a:rPr lang="es-MX" sz="2800" b="1" dirty="0" smtClean="0"/>
              <a:t>México como país de ORIGEN de migrantes. </a:t>
            </a:r>
            <a:endParaRPr kumimoji="0" lang="es-ES" sz="2800" b="1" i="0" u="none" strike="noStrike" kern="0" cap="none" spc="0" normalizeH="0" baseline="0" noProof="0" dirty="0">
              <a:ln>
                <a:noFill/>
              </a:ln>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1043608" y="764704"/>
            <a:ext cx="7215238" cy="707886"/>
          </a:xfrm>
          <a:prstGeom prst="rect">
            <a:avLst/>
          </a:prstGeom>
          <a:solidFill>
            <a:schemeClr val="bg1">
              <a:lumMod val="85000"/>
            </a:schemeClr>
          </a:solidFill>
          <a:ln w="28575">
            <a:solidFill>
              <a:schemeClr val="tx2"/>
            </a:solidFill>
            <a:miter lim="800000"/>
            <a:headEnd/>
            <a:tailEnd/>
          </a:ln>
        </p:spPr>
        <p:txBody>
          <a:bodyPr wrap="square">
            <a:spAutoFit/>
          </a:bodyPr>
          <a:lstStyle/>
          <a:p>
            <a:pPr lvl="0" eaLnBrk="0" hangingPunct="0"/>
            <a:r>
              <a:rPr lang="es-MX" sz="2000" b="1" dirty="0" smtClean="0"/>
              <a:t>EMIF NORTE: Flujo sur con destino EEUU por diversas características migratorias, 1995, 1999-2009 (porcentajes)</a:t>
            </a:r>
            <a:endParaRPr kumimoji="0" lang="es-ES" sz="2000" b="1" i="0" u="none" strike="noStrike" kern="0" cap="none" spc="0" normalizeH="0" baseline="0" noProof="0" dirty="0">
              <a:ln>
                <a:noFill/>
              </a:ln>
              <a:effectLst/>
              <a:uLnTx/>
              <a:uFillTx/>
              <a:latin typeface="+mj-lt"/>
              <a:ea typeface="+mj-ea"/>
              <a:cs typeface="+mj-cs"/>
            </a:endParaRPr>
          </a:p>
        </p:txBody>
      </p:sp>
      <p:sp>
        <p:nvSpPr>
          <p:cNvPr id="6" name="5 CuadroTexto"/>
          <p:cNvSpPr txBox="1"/>
          <p:nvPr/>
        </p:nvSpPr>
        <p:spPr>
          <a:xfrm>
            <a:off x="683568" y="6442502"/>
            <a:ext cx="8064896" cy="461665"/>
          </a:xfrm>
          <a:prstGeom prst="rect">
            <a:avLst/>
          </a:prstGeom>
          <a:noFill/>
        </p:spPr>
        <p:txBody>
          <a:bodyPr wrap="square" rtlCol="0">
            <a:spAutoFit/>
          </a:bodyPr>
          <a:lstStyle/>
          <a:p>
            <a:pPr marL="542925" indent="-542925" algn="l"/>
            <a:r>
              <a:rPr lang="es-MX" sz="1200" dirty="0" smtClean="0"/>
              <a:t>Fuente: Estimaciones de CEM del INM con base en la </a:t>
            </a:r>
            <a:r>
              <a:rPr lang="es-MX" sz="1200" i="1" dirty="0" smtClean="0"/>
              <a:t>Encuesta sobre Migración en la Frontera Norte de México</a:t>
            </a:r>
            <a:r>
              <a:rPr lang="es-MX" sz="1200" dirty="0" smtClean="0"/>
              <a:t> (EMIF NORTE), 1995, 1999-2009, INM, CONAPO, EL COLEF, SRE y STPS .</a:t>
            </a:r>
          </a:p>
        </p:txBody>
      </p:sp>
      <p:graphicFrame>
        <p:nvGraphicFramePr>
          <p:cNvPr id="9" name="Chart 5"/>
          <p:cNvGraphicFramePr/>
          <p:nvPr/>
        </p:nvGraphicFramePr>
        <p:xfrm>
          <a:off x="785786" y="1643050"/>
          <a:ext cx="7929618" cy="47386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83568" y="6442502"/>
            <a:ext cx="8064896" cy="461665"/>
          </a:xfrm>
          <a:prstGeom prst="rect">
            <a:avLst/>
          </a:prstGeom>
          <a:noFill/>
        </p:spPr>
        <p:txBody>
          <a:bodyPr wrap="square" rtlCol="0">
            <a:spAutoFit/>
          </a:bodyPr>
          <a:lstStyle/>
          <a:p>
            <a:pPr marL="542925" indent="-542925" algn="l"/>
            <a:r>
              <a:rPr lang="es-MX" sz="1200" dirty="0" smtClean="0"/>
              <a:t>Fuente: Estimaciones de CEM del INM con base en la </a:t>
            </a:r>
            <a:r>
              <a:rPr lang="es-MX" sz="1200" i="1" dirty="0" smtClean="0"/>
              <a:t>Encuesta sobre Migración en la Frontera Norte de México</a:t>
            </a:r>
            <a:r>
              <a:rPr lang="es-MX" sz="1200" dirty="0" smtClean="0"/>
              <a:t> (EMIF NORTE), 1995, 1999-2009, INM, CONAPO, EL COLEF, SRE y STPS.</a:t>
            </a:r>
          </a:p>
        </p:txBody>
      </p:sp>
      <p:sp>
        <p:nvSpPr>
          <p:cNvPr id="6" name="Rectangle 4"/>
          <p:cNvSpPr txBox="1">
            <a:spLocks noChangeArrowheads="1"/>
          </p:cNvSpPr>
          <p:nvPr/>
        </p:nvSpPr>
        <p:spPr bwMode="auto">
          <a:xfrm>
            <a:off x="1187624" y="692696"/>
            <a:ext cx="7344816" cy="830997"/>
          </a:xfrm>
          <a:prstGeom prst="rect">
            <a:avLst/>
          </a:prstGeom>
          <a:solidFill>
            <a:schemeClr val="bg1">
              <a:lumMod val="85000"/>
            </a:schemeClr>
          </a:solidFill>
          <a:ln w="28575">
            <a:solidFill>
              <a:schemeClr val="tx2"/>
            </a:solidFill>
            <a:miter lim="800000"/>
            <a:headEnd/>
            <a:tailEnd/>
          </a:ln>
        </p:spPr>
        <p:txBody>
          <a:bodyPr wrap="square">
            <a:spAutoFit/>
          </a:bodyPr>
          <a:lstStyle/>
          <a:p>
            <a:pPr lvl="0" eaLnBrk="0" hangingPunct="0">
              <a:lnSpc>
                <a:spcPct val="120000"/>
              </a:lnSpc>
            </a:pPr>
            <a:r>
              <a:rPr lang="es-MX" sz="2000" b="1" dirty="0" smtClean="0"/>
              <a:t>EMIF NORTE: Flujo sur con destino EEUU por principales ciudades de cruce, 1995-2009 (porcentajes)</a:t>
            </a:r>
            <a:endParaRPr kumimoji="0" lang="es-ES" sz="2000" b="1" i="0" u="none" strike="noStrike" kern="0" cap="none" spc="0" normalizeH="0" baseline="0" noProof="0" dirty="0">
              <a:ln>
                <a:noFill/>
              </a:ln>
              <a:effectLst/>
              <a:uLnTx/>
              <a:uFillTx/>
              <a:latin typeface="+mj-lt"/>
              <a:ea typeface="+mj-ea"/>
              <a:cs typeface="+mj-cs"/>
            </a:endParaRPr>
          </a:p>
        </p:txBody>
      </p:sp>
      <p:graphicFrame>
        <p:nvGraphicFramePr>
          <p:cNvPr id="7" name="10 Gráfico"/>
          <p:cNvGraphicFramePr/>
          <p:nvPr/>
        </p:nvGraphicFramePr>
        <p:xfrm>
          <a:off x="827584" y="1268760"/>
          <a:ext cx="8316416" cy="50463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714356"/>
            <a:ext cx="8003232" cy="707886"/>
          </a:xfrm>
        </p:spPr>
        <p:txBody>
          <a:bodyPr wrap="square">
            <a:spAutoFit/>
          </a:bodyPr>
          <a:lstStyle/>
          <a:p>
            <a:r>
              <a:rPr lang="es-MX" sz="2000" b="1" kern="1200" dirty="0" smtClean="0">
                <a:solidFill>
                  <a:schemeClr val="tx1"/>
                </a:solidFill>
                <a:latin typeface="Arial" pitchFamily="34" charset="0"/>
                <a:ea typeface="+mn-ea"/>
                <a:cs typeface="Arial" pitchFamily="34" charset="0"/>
              </a:rPr>
              <a:t>Migrantes mexicanos en Estados Unidos, </a:t>
            </a:r>
            <a:br>
              <a:rPr lang="es-MX" sz="2000" b="1" kern="1200" dirty="0" smtClean="0">
                <a:solidFill>
                  <a:schemeClr val="tx1"/>
                </a:solidFill>
                <a:latin typeface="Arial" pitchFamily="34" charset="0"/>
                <a:ea typeface="+mn-ea"/>
                <a:cs typeface="Arial" pitchFamily="34" charset="0"/>
              </a:rPr>
            </a:br>
            <a:r>
              <a:rPr lang="es-MX" sz="2000" b="1" kern="1200" dirty="0" smtClean="0">
                <a:solidFill>
                  <a:schemeClr val="tx1"/>
                </a:solidFill>
                <a:latin typeface="Arial" pitchFamily="34" charset="0"/>
                <a:ea typeface="+mn-ea"/>
                <a:cs typeface="Arial" pitchFamily="34" charset="0"/>
              </a:rPr>
              <a:t>temporales y permanentes, 1970-2010</a:t>
            </a:r>
            <a:endParaRPr lang="es-MX" sz="2000" b="1" kern="1200" dirty="0">
              <a:solidFill>
                <a:schemeClr val="tx1"/>
              </a:solidFill>
              <a:latin typeface="Arial" pitchFamily="34" charset="0"/>
              <a:ea typeface="+mn-ea"/>
              <a:cs typeface="Arial" pitchFamily="34" charset="0"/>
            </a:endParaRPr>
          </a:p>
        </p:txBody>
      </p:sp>
      <p:graphicFrame>
        <p:nvGraphicFramePr>
          <p:cNvPr id="6" name="5 Marcador de contenido"/>
          <p:cNvGraphicFramePr>
            <a:graphicFrameLocks noGrp="1"/>
          </p:cNvGraphicFramePr>
          <p:nvPr>
            <p:ph idx="1"/>
          </p:nvPr>
        </p:nvGraphicFramePr>
        <p:xfrm>
          <a:off x="928662" y="1466836"/>
          <a:ext cx="5643602" cy="4786346"/>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928662" y="6286521"/>
            <a:ext cx="7715304" cy="461665"/>
          </a:xfrm>
          <a:prstGeom prst="rect">
            <a:avLst/>
          </a:prstGeom>
          <a:noFill/>
        </p:spPr>
        <p:txBody>
          <a:bodyPr wrap="square" rtlCol="0">
            <a:spAutoFit/>
          </a:bodyPr>
          <a:lstStyle/>
          <a:p>
            <a:r>
              <a:rPr lang="es-MX" sz="1200" dirty="0" smtClean="0"/>
              <a:t>Fuente: Estimaciones del </a:t>
            </a:r>
            <a:r>
              <a:rPr lang="es-MX" sz="1200" dirty="0" smtClean="0">
                <a:effectLst/>
              </a:rPr>
              <a:t>Centro de Estudios Migratorios del INM, con base en U. S. </a:t>
            </a:r>
            <a:r>
              <a:rPr lang="es-MX" sz="1200" dirty="0" err="1" smtClean="0">
                <a:effectLst/>
              </a:rPr>
              <a:t>Census</a:t>
            </a:r>
            <a:r>
              <a:rPr lang="es-MX" sz="1200" dirty="0" smtClean="0">
                <a:effectLst/>
              </a:rPr>
              <a:t> Bureau: </a:t>
            </a:r>
            <a:r>
              <a:rPr lang="es-MX" sz="1200" i="1" dirty="0" smtClean="0">
                <a:effectLst/>
              </a:rPr>
              <a:t>5 </a:t>
            </a:r>
            <a:r>
              <a:rPr lang="es-MX" sz="1200" i="1" dirty="0" err="1" smtClean="0">
                <a:effectLst/>
              </a:rPr>
              <a:t>percent</a:t>
            </a:r>
            <a:r>
              <a:rPr lang="es-MX" sz="1200" i="1" dirty="0" smtClean="0">
                <a:effectLst/>
              </a:rPr>
              <a:t> </a:t>
            </a:r>
            <a:r>
              <a:rPr lang="es-MX" sz="1200" i="1" dirty="0" err="1" smtClean="0">
                <a:effectLst/>
              </a:rPr>
              <a:t>sample</a:t>
            </a:r>
            <a:r>
              <a:rPr lang="es-MX" sz="1200" i="1" dirty="0" smtClean="0">
                <a:effectLst/>
              </a:rPr>
              <a:t> U.S. </a:t>
            </a:r>
            <a:r>
              <a:rPr lang="es-MX" sz="1200" i="1" dirty="0" err="1" smtClean="0">
                <a:effectLst/>
              </a:rPr>
              <a:t>Census</a:t>
            </a:r>
            <a:r>
              <a:rPr lang="es-MX" sz="1200" dirty="0" smtClean="0">
                <a:effectLst/>
              </a:rPr>
              <a:t>  y </a:t>
            </a:r>
            <a:r>
              <a:rPr lang="es-MX" sz="1200" i="1" dirty="0" smtClean="0">
                <a:effectLst/>
              </a:rPr>
              <a:t>American </a:t>
            </a:r>
            <a:r>
              <a:rPr lang="es-MX" sz="1200" i="1" dirty="0" err="1" smtClean="0">
                <a:effectLst/>
              </a:rPr>
              <a:t>Community</a:t>
            </a:r>
            <a:r>
              <a:rPr lang="es-MX" sz="1200" i="1" dirty="0" smtClean="0">
                <a:effectLst/>
              </a:rPr>
              <a:t> </a:t>
            </a:r>
            <a:r>
              <a:rPr lang="es-MX" sz="1200" i="1" dirty="0" err="1" smtClean="0">
                <a:effectLst/>
              </a:rPr>
              <a:t>Survey</a:t>
            </a:r>
            <a:r>
              <a:rPr lang="es-MX" sz="1200" dirty="0" smtClean="0">
                <a:effectLst/>
              </a:rPr>
              <a:t> (ACS)</a:t>
            </a:r>
            <a:r>
              <a:rPr lang="es-MX" sz="1200" dirty="0" smtClean="0"/>
              <a:t>, 2005 y 2008.</a:t>
            </a:r>
            <a:endParaRPr lang="es-MX" sz="1200" dirty="0"/>
          </a:p>
        </p:txBody>
      </p:sp>
      <p:sp>
        <p:nvSpPr>
          <p:cNvPr id="8" name="7 CuadroTexto"/>
          <p:cNvSpPr txBox="1"/>
          <p:nvPr/>
        </p:nvSpPr>
        <p:spPr>
          <a:xfrm>
            <a:off x="6500826" y="1514539"/>
            <a:ext cx="2428892" cy="4508927"/>
          </a:xfrm>
          <a:prstGeom prst="rect">
            <a:avLst/>
          </a:prstGeom>
          <a:noFill/>
        </p:spPr>
        <p:txBody>
          <a:bodyPr wrap="square" lIns="0" tIns="0" rIns="0" bIns="0" rtlCol="0" anchor="ctr" anchorCtr="0">
            <a:spAutoFit/>
          </a:bodyPr>
          <a:lstStyle/>
          <a:p>
            <a:pPr marL="266700" indent="-266700">
              <a:spcBef>
                <a:spcPts val="600"/>
              </a:spcBef>
              <a:buClr>
                <a:srgbClr val="002060"/>
              </a:buClr>
              <a:buFont typeface="+mj-lt"/>
              <a:buAutoNum type="arabicParenR"/>
            </a:pPr>
            <a:r>
              <a:rPr lang="es-MX" b="1" dirty="0" smtClean="0">
                <a:effectLst/>
              </a:rPr>
              <a:t>Incremento exponencial de 1970 a 2000 </a:t>
            </a:r>
          </a:p>
          <a:p>
            <a:pPr marL="266700" indent="-266700">
              <a:spcBef>
                <a:spcPts val="600"/>
              </a:spcBef>
              <a:buClr>
                <a:srgbClr val="002060"/>
              </a:buClr>
              <a:buFont typeface="+mj-lt"/>
              <a:buAutoNum type="arabicParenR"/>
            </a:pPr>
            <a:endParaRPr lang="es-MX" b="1" dirty="0" smtClean="0">
              <a:effectLst/>
            </a:endParaRPr>
          </a:p>
          <a:p>
            <a:pPr marL="266700" indent="-266700">
              <a:spcBef>
                <a:spcPts val="600"/>
              </a:spcBef>
              <a:buClr>
                <a:srgbClr val="002060"/>
              </a:buClr>
              <a:buFont typeface="+mj-lt"/>
              <a:buAutoNum type="arabicParenR"/>
            </a:pPr>
            <a:r>
              <a:rPr lang="es-MX" b="1" dirty="0" smtClean="0"/>
              <a:t>Cambio de modalidad de temporal a permanente:</a:t>
            </a:r>
          </a:p>
          <a:p>
            <a:pPr marL="447675" lvl="1" indent="-180975">
              <a:spcBef>
                <a:spcPts val="600"/>
              </a:spcBef>
              <a:buClr>
                <a:srgbClr val="002060"/>
              </a:buClr>
              <a:buFont typeface="Wingdings" pitchFamily="2" charset="2"/>
              <a:buChar char="Ø"/>
            </a:pPr>
            <a:r>
              <a:rPr lang="es-MX" b="1" dirty="0" smtClean="0"/>
              <a:t>1970: 40%  temporales</a:t>
            </a:r>
          </a:p>
          <a:p>
            <a:pPr marL="447675" lvl="1" indent="-180975">
              <a:spcBef>
                <a:spcPts val="600"/>
              </a:spcBef>
              <a:buClr>
                <a:srgbClr val="002060"/>
              </a:buClr>
              <a:buFont typeface="Wingdings" pitchFamily="2" charset="2"/>
              <a:buChar char="Ø"/>
            </a:pPr>
            <a:r>
              <a:rPr lang="es-MX" b="1" dirty="0" smtClean="0"/>
              <a:t>2000:15% temporales</a:t>
            </a:r>
          </a:p>
          <a:p>
            <a:pPr marL="447675" lvl="1" indent="-180975">
              <a:spcBef>
                <a:spcPts val="600"/>
              </a:spcBef>
              <a:buClr>
                <a:srgbClr val="002060"/>
              </a:buClr>
              <a:buFont typeface="Wingdings" pitchFamily="2" charset="2"/>
              <a:buChar char="Ø"/>
            </a:pPr>
            <a:r>
              <a:rPr lang="es-MX" b="1" dirty="0" smtClean="0"/>
              <a:t>2010: 6%  temporales</a:t>
            </a:r>
          </a:p>
          <a:p>
            <a:pPr marL="447675" lvl="1" indent="-180975">
              <a:spcBef>
                <a:spcPts val="600"/>
              </a:spcBef>
              <a:buClr>
                <a:srgbClr val="002060"/>
              </a:buClr>
              <a:buFont typeface="Wingdings" pitchFamily="2" charset="2"/>
              <a:buChar char="Ø"/>
            </a:pPr>
            <a:endParaRPr lang="es-MX" b="1" dirty="0" smtClean="0"/>
          </a:p>
          <a:p>
            <a:pPr marL="266700" indent="-266700">
              <a:spcBef>
                <a:spcPts val="600"/>
              </a:spcBef>
              <a:buClr>
                <a:srgbClr val="002060"/>
              </a:buClr>
              <a:buFont typeface="+mj-lt"/>
              <a:buAutoNum type="arabicParenR"/>
            </a:pPr>
            <a:r>
              <a:rPr lang="es-MX" b="1" dirty="0" smtClean="0"/>
              <a:t>Más de la mitad sin documentos: 6 - 7 </a:t>
            </a:r>
            <a:r>
              <a:rPr lang="es-MX" b="1" dirty="0" err="1" smtClean="0"/>
              <a:t>Mill</a:t>
            </a:r>
            <a:r>
              <a:rPr lang="es-MX" b="1" dirty="0" smtClean="0"/>
              <a:t>.</a:t>
            </a:r>
          </a:p>
          <a:p>
            <a:pPr marL="266700" indent="-266700">
              <a:spcBef>
                <a:spcPts val="600"/>
              </a:spcBef>
              <a:buClr>
                <a:srgbClr val="002060"/>
              </a:buClr>
              <a:buFont typeface="+mj-lt"/>
              <a:buAutoNum type="arabicParenR"/>
            </a:pPr>
            <a:endParaRPr lang="es-MX" b="1" dirty="0" smtClean="0"/>
          </a:p>
          <a:p>
            <a:pPr marL="266700" indent="-266700">
              <a:spcBef>
                <a:spcPts val="600"/>
              </a:spcBef>
              <a:buClr>
                <a:srgbClr val="002060"/>
              </a:buClr>
              <a:buFont typeface="+mj-lt"/>
              <a:buAutoNum type="arabicParenR"/>
            </a:pPr>
            <a:r>
              <a:rPr lang="es-MX" b="1" dirty="0" smtClean="0"/>
              <a:t>Política migratoria  DISFUNCIONAL</a:t>
            </a:r>
          </a:p>
          <a:p>
            <a:pPr marL="266700" indent="-266700">
              <a:spcBef>
                <a:spcPts val="600"/>
              </a:spcBef>
              <a:buClr>
                <a:srgbClr val="002060"/>
              </a:buClr>
            </a:pPr>
            <a:endParaRPr lang="es-MX" b="1" dirty="0" smtClean="0"/>
          </a:p>
          <a:p>
            <a:pPr marL="266700" indent="-266700">
              <a:spcBef>
                <a:spcPts val="600"/>
              </a:spcBef>
              <a:buClr>
                <a:srgbClr val="002060"/>
              </a:buClr>
              <a:buFont typeface="+mj-lt"/>
              <a:buAutoNum type="arabicParenR"/>
            </a:pPr>
            <a:r>
              <a:rPr lang="es-MX" b="1" dirty="0" smtClean="0"/>
              <a:t>Retos para la INTEGRACIÓN</a:t>
            </a:r>
          </a:p>
        </p:txBody>
      </p:sp>
      <p:sp>
        <p:nvSpPr>
          <p:cNvPr id="9" name="Text Box 24"/>
          <p:cNvSpPr txBox="1">
            <a:spLocks noChangeArrowheads="1"/>
          </p:cNvSpPr>
          <p:nvPr/>
        </p:nvSpPr>
        <p:spPr bwMode="auto">
          <a:xfrm>
            <a:off x="8783638" y="6524625"/>
            <a:ext cx="468312" cy="336550"/>
          </a:xfrm>
          <a:prstGeom prst="rect">
            <a:avLst/>
          </a:prstGeom>
          <a:noFill/>
          <a:ln w="9525">
            <a:noFill/>
            <a:miter lim="800000"/>
            <a:headEnd/>
            <a:tailEnd/>
          </a:ln>
          <a:effectLst/>
        </p:spPr>
        <p:txBody>
          <a:bodyPr>
            <a:spAutoFit/>
          </a:bodyPr>
          <a:lstStyle/>
          <a:p>
            <a:pPr>
              <a:spcBef>
                <a:spcPct val="50000"/>
              </a:spcBef>
            </a:pPr>
            <a:r>
              <a:rPr lang="es-MX" sz="1600" b="1" dirty="0" smtClean="0">
                <a:solidFill>
                  <a:schemeClr val="bg1"/>
                </a:solidFill>
              </a:rPr>
              <a:t>4</a:t>
            </a:r>
            <a:endParaRPr lang="es-ES" sz="1600" b="1" dirty="0">
              <a:solidFill>
                <a:schemeClr val="bg1"/>
              </a:solidFill>
            </a:endParaRPr>
          </a:p>
        </p:txBody>
      </p:sp>
      <p:sp>
        <p:nvSpPr>
          <p:cNvPr id="11" name="10 Rectángulo"/>
          <p:cNvSpPr/>
          <p:nvPr/>
        </p:nvSpPr>
        <p:spPr>
          <a:xfrm>
            <a:off x="940820" y="304315"/>
            <a:ext cx="7488832" cy="646331"/>
          </a:xfrm>
          <a:prstGeom prst="rect">
            <a:avLst/>
          </a:prstGeom>
        </p:spPr>
        <p:txBody>
          <a:bodyPr wrap="square">
            <a:spAutoFit/>
          </a:bodyPr>
          <a:lstStyle/>
          <a:p>
            <a:pPr marL="361950"/>
            <a:r>
              <a:rPr lang="es-MX" sz="1800" b="1" dirty="0" smtClean="0">
                <a:solidFill>
                  <a:srgbClr val="A50021"/>
                </a:solidFill>
              </a:rPr>
              <a:t>EMIGRACIÓN MEXICANA HACIA EU: </a:t>
            </a:r>
            <a:r>
              <a:rPr lang="es-MX" sz="1800" b="1" u="sng" dirty="0" smtClean="0">
                <a:solidFill>
                  <a:srgbClr val="A50021"/>
                </a:solidFill>
              </a:rPr>
              <a:t>Volumen</a:t>
            </a:r>
          </a:p>
          <a:p>
            <a:pPr marL="361950"/>
            <a:endParaRPr lang="es-MX" sz="1800" b="1" u="sng" dirty="0">
              <a:solidFill>
                <a:srgbClr val="A5002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nvGraphicFramePr>
        <p:xfrm>
          <a:off x="883538" y="1785926"/>
          <a:ext cx="5000660" cy="385765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3"/>
          <p:cNvSpPr txBox="1">
            <a:spLocks noChangeArrowheads="1"/>
          </p:cNvSpPr>
          <p:nvPr/>
        </p:nvSpPr>
        <p:spPr bwMode="auto">
          <a:xfrm>
            <a:off x="755576" y="5786454"/>
            <a:ext cx="5256584" cy="923330"/>
          </a:xfrm>
          <a:prstGeom prst="rect">
            <a:avLst/>
          </a:prstGeom>
          <a:noFill/>
          <a:ln w="9525">
            <a:noFill/>
            <a:miter lim="800000"/>
            <a:headEnd/>
            <a:tailEnd/>
          </a:ln>
        </p:spPr>
        <p:txBody>
          <a:bodyPr wrap="square" lIns="0" tIns="0" rIns="0" bIns="0">
            <a:spAutoFit/>
          </a:bodyPr>
          <a:lstStyle/>
          <a:p>
            <a:pPr marL="361950" indent="-361950" algn="just"/>
            <a:r>
              <a:rPr lang="es-MX" sz="1000" baseline="30000" dirty="0" smtClean="0"/>
              <a:t>1</a:t>
            </a:r>
            <a:r>
              <a:rPr lang="es-MX" sz="1000" dirty="0" smtClean="0"/>
              <a:t>  Años fiscales de octubre del año previo a septiembre del año de referencia.</a:t>
            </a:r>
          </a:p>
          <a:p>
            <a:pPr marL="361950" indent="-361950" algn="just"/>
            <a:r>
              <a:rPr lang="es-ES" sz="1000" baseline="30000" dirty="0" smtClean="0"/>
              <a:t>2</a:t>
            </a:r>
            <a:r>
              <a:rPr lang="es-MX" sz="1000" baseline="30000" dirty="0" smtClean="0"/>
              <a:t>  </a:t>
            </a:r>
            <a:r>
              <a:rPr lang="es-MX" sz="1000" dirty="0" smtClean="0"/>
              <a:t>Para los años de 1995 a 2008 se realizó una estimación.</a:t>
            </a:r>
          </a:p>
          <a:p>
            <a:pPr marL="361950" indent="-361950" algn="just"/>
            <a:endParaRPr lang="es-MX" sz="1000" dirty="0" smtClean="0"/>
          </a:p>
          <a:p>
            <a:pPr marL="447675" indent="-447675" algn="just"/>
            <a:r>
              <a:rPr lang="es-MX" sz="1000" dirty="0" smtClean="0"/>
              <a:t>Fuente</a:t>
            </a:r>
            <a:r>
              <a:rPr lang="es-MX" sz="1000" dirty="0"/>
              <a:t>: </a:t>
            </a:r>
            <a:r>
              <a:rPr lang="es-MX" sz="1000" dirty="0" smtClean="0"/>
              <a:t>Centro de Estudios Migratorios del INM con base en </a:t>
            </a:r>
            <a:r>
              <a:rPr lang="es-MX" sz="1000" i="1" dirty="0" err="1" smtClean="0"/>
              <a:t>Yearbook</a:t>
            </a:r>
            <a:r>
              <a:rPr lang="es-MX" sz="1000" i="1" dirty="0" smtClean="0"/>
              <a:t> of </a:t>
            </a:r>
            <a:r>
              <a:rPr lang="es-MX" sz="1000" i="1" dirty="0" err="1" smtClean="0"/>
              <a:t>Immigration</a:t>
            </a:r>
            <a:r>
              <a:rPr lang="es-MX" sz="1000" i="1" dirty="0" smtClean="0"/>
              <a:t> </a:t>
            </a:r>
            <a:r>
              <a:rPr lang="es-MX" sz="1000" i="1" dirty="0" err="1" smtClean="0"/>
              <a:t>Statistics</a:t>
            </a:r>
            <a:r>
              <a:rPr lang="es-MX" sz="1000" i="1" dirty="0" smtClean="0"/>
              <a:t>: 1995-2010</a:t>
            </a:r>
            <a:r>
              <a:rPr lang="es-MX" sz="1000" dirty="0" smtClean="0"/>
              <a:t>, de la Office of </a:t>
            </a:r>
            <a:r>
              <a:rPr lang="es-MX" sz="1000" dirty="0" err="1" smtClean="0"/>
              <a:t>Immigration</a:t>
            </a:r>
            <a:r>
              <a:rPr lang="es-MX" sz="1000" dirty="0" smtClean="0"/>
              <a:t> </a:t>
            </a:r>
            <a:r>
              <a:rPr lang="es-MX" sz="1000" dirty="0" err="1" smtClean="0"/>
              <a:t>Statistics</a:t>
            </a:r>
            <a:r>
              <a:rPr lang="es-MX" sz="1000" dirty="0" smtClean="0"/>
              <a:t>. U.S. </a:t>
            </a:r>
            <a:r>
              <a:rPr lang="es-MX" sz="1000" dirty="0" err="1" smtClean="0"/>
              <a:t>Department</a:t>
            </a:r>
            <a:r>
              <a:rPr lang="es-MX" sz="1000" dirty="0" smtClean="0"/>
              <a:t> of </a:t>
            </a:r>
            <a:r>
              <a:rPr lang="es-MX" sz="1000" dirty="0" err="1" smtClean="0"/>
              <a:t>Homeland</a:t>
            </a:r>
            <a:r>
              <a:rPr lang="es-MX" sz="1000" dirty="0" smtClean="0"/>
              <a:t> Security.</a:t>
            </a:r>
            <a:endParaRPr lang="es-ES" sz="1000" dirty="0"/>
          </a:p>
        </p:txBody>
      </p:sp>
      <p:sp>
        <p:nvSpPr>
          <p:cNvPr id="5" name="Rectangle 4"/>
          <p:cNvSpPr txBox="1">
            <a:spLocks noChangeArrowheads="1"/>
          </p:cNvSpPr>
          <p:nvPr/>
        </p:nvSpPr>
        <p:spPr bwMode="auto">
          <a:xfrm>
            <a:off x="719572" y="673646"/>
            <a:ext cx="5328592" cy="1107996"/>
          </a:xfrm>
          <a:prstGeom prst="rect">
            <a:avLst/>
          </a:prstGeom>
          <a:solidFill>
            <a:schemeClr val="bg1"/>
          </a:solidFill>
          <a:ln w="28575">
            <a:noFill/>
            <a:miter lim="800000"/>
            <a:headEnd/>
            <a:tailEnd/>
          </a:ln>
        </p:spPr>
        <p:txBody>
          <a:bodyPr wrap="square">
            <a:spAutoFit/>
          </a:bodyPr>
          <a:lstStyle/>
          <a:p>
            <a:pPr lvl="0" algn="ctr" eaLnBrk="0" hangingPunct="0"/>
            <a:r>
              <a:rPr lang="es-MX" sz="2200" b="1" dirty="0" smtClean="0"/>
              <a:t>Migrantes mexicanos aprehendidos y devueltos por Estados Unidos, </a:t>
            </a:r>
          </a:p>
          <a:p>
            <a:pPr lvl="0" algn="ctr" eaLnBrk="0" hangingPunct="0"/>
            <a:r>
              <a:rPr lang="es-MX" sz="2200" b="1" dirty="0" smtClean="0"/>
              <a:t>1995-2010</a:t>
            </a:r>
            <a:r>
              <a:rPr lang="es-MX" sz="2200" b="1" baseline="30000" dirty="0" smtClean="0"/>
              <a:t>1</a:t>
            </a:r>
            <a:endParaRPr lang="es-ES" sz="2200" b="1" baseline="30000" dirty="0"/>
          </a:p>
        </p:txBody>
      </p:sp>
      <p:sp>
        <p:nvSpPr>
          <p:cNvPr id="6" name="5 CuadroTexto"/>
          <p:cNvSpPr txBox="1"/>
          <p:nvPr/>
        </p:nvSpPr>
        <p:spPr>
          <a:xfrm>
            <a:off x="6228184" y="2554213"/>
            <a:ext cx="2664296" cy="1107996"/>
          </a:xfrm>
          <a:prstGeom prst="rect">
            <a:avLst/>
          </a:prstGeom>
          <a:noFill/>
        </p:spPr>
        <p:txBody>
          <a:bodyPr wrap="square" lIns="0" tIns="0" rIns="0" bIns="0" rtlCol="0" anchor="ctr" anchorCtr="0">
            <a:spAutoFit/>
          </a:bodyPr>
          <a:lstStyle/>
          <a:p>
            <a:pPr algn="just"/>
            <a:r>
              <a:rPr lang="es-ES" sz="1200" dirty="0" smtClean="0"/>
              <a:t>A partir de 2007 el declive de los aprehendidos es mayor que de los devueltos, como consecuencia de las políticas de expulsión de migrantes desde el interior, parte de estos con años de residencia en EE.UU.</a:t>
            </a:r>
            <a:endParaRPr lang="es-MX" sz="1200" dirty="0" smtClean="0"/>
          </a:p>
        </p:txBody>
      </p:sp>
      <p:pic>
        <p:nvPicPr>
          <p:cNvPr id="7" name="6 Imagen" descr="Z:\PAISANO\TODAS LAS FOTOS\Fotos paisano comunicación social\FUNCIONALES\MIGRANTES\betas 057 sásabe.JPG"/>
          <p:cNvPicPr/>
          <p:nvPr/>
        </p:nvPicPr>
        <p:blipFill>
          <a:blip r:embed="rId4" cstate="print">
            <a:grayscl/>
          </a:blip>
          <a:srcRect/>
          <a:stretch>
            <a:fillRect/>
          </a:stretch>
        </p:blipFill>
        <p:spPr bwMode="auto">
          <a:xfrm>
            <a:off x="6215074" y="4857760"/>
            <a:ext cx="2857488" cy="1928802"/>
          </a:xfrm>
          <a:prstGeom prst="rect">
            <a:avLst/>
          </a:prstGeom>
          <a:noFill/>
          <a:ln w="9525">
            <a:noFill/>
            <a:miter lim="800000"/>
            <a:headEnd/>
            <a:tailEnd/>
          </a:ln>
        </p:spPr>
      </p:pic>
      <p:sp>
        <p:nvSpPr>
          <p:cNvPr id="8" name="7 CuadroTexto"/>
          <p:cNvSpPr txBox="1"/>
          <p:nvPr/>
        </p:nvSpPr>
        <p:spPr>
          <a:xfrm>
            <a:off x="683568" y="332656"/>
            <a:ext cx="4188967" cy="400110"/>
          </a:xfrm>
          <a:prstGeom prst="rect">
            <a:avLst/>
          </a:prstGeom>
          <a:noFill/>
        </p:spPr>
        <p:txBody>
          <a:bodyPr wrap="none" rtlCol="0">
            <a:spAutoFit/>
          </a:bodyPr>
          <a:lstStyle/>
          <a:p>
            <a:r>
              <a:rPr lang="es-MX" sz="2000" b="1" dirty="0" smtClean="0">
                <a:solidFill>
                  <a:srgbClr val="C00000"/>
                </a:solidFill>
              </a:rPr>
              <a:t>6. Devueltos por Estados Unidos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Gráfico"/>
          <p:cNvGraphicFramePr>
            <a:graphicFrameLocks/>
          </p:cNvGraphicFramePr>
          <p:nvPr/>
        </p:nvGraphicFramePr>
        <p:xfrm>
          <a:off x="1763688" y="1412776"/>
          <a:ext cx="6192688"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4"/>
          <p:cNvSpPr txBox="1">
            <a:spLocks noChangeArrowheads="1"/>
          </p:cNvSpPr>
          <p:nvPr/>
        </p:nvSpPr>
        <p:spPr bwMode="auto">
          <a:xfrm>
            <a:off x="683568" y="671493"/>
            <a:ext cx="7992888" cy="769441"/>
          </a:xfrm>
          <a:prstGeom prst="rect">
            <a:avLst/>
          </a:prstGeom>
          <a:noFill/>
          <a:ln w="28575">
            <a:noFill/>
            <a:miter lim="800000"/>
            <a:headEnd/>
            <a:tailEnd/>
          </a:ln>
        </p:spPr>
        <p:txBody>
          <a:bodyPr wrap="square">
            <a:spAutoFit/>
          </a:bodyPr>
          <a:lstStyle/>
          <a:p>
            <a:pPr lvl="0" algn="ctr" eaLnBrk="0" hangingPunct="0"/>
            <a:r>
              <a:rPr lang="es-MX" sz="2200" b="1" dirty="0" smtClean="0"/>
              <a:t>Mexicanos devueltos por Estados Unidos, según modalidad de devolución, 1995-2010 </a:t>
            </a:r>
            <a:r>
              <a:rPr lang="es-MX" sz="2200" b="1" baseline="30000" dirty="0" smtClean="0"/>
              <a:t>1</a:t>
            </a:r>
            <a:endParaRPr lang="es-ES" sz="2200" b="1" baseline="30000" dirty="0"/>
          </a:p>
        </p:txBody>
      </p:sp>
      <p:sp>
        <p:nvSpPr>
          <p:cNvPr id="13" name="Text Box 13"/>
          <p:cNvSpPr txBox="1">
            <a:spLocks noChangeArrowheads="1"/>
          </p:cNvSpPr>
          <p:nvPr/>
        </p:nvSpPr>
        <p:spPr bwMode="auto">
          <a:xfrm>
            <a:off x="971600" y="5827911"/>
            <a:ext cx="7488832" cy="769441"/>
          </a:xfrm>
          <a:prstGeom prst="rect">
            <a:avLst/>
          </a:prstGeom>
          <a:noFill/>
          <a:ln w="9525">
            <a:noFill/>
            <a:miter lim="800000"/>
            <a:headEnd/>
            <a:tailEnd/>
          </a:ln>
        </p:spPr>
        <p:txBody>
          <a:bodyPr wrap="square" lIns="0" tIns="0" rIns="0" bIns="0">
            <a:spAutoFit/>
          </a:bodyPr>
          <a:lstStyle/>
          <a:p>
            <a:pPr marL="361950" indent="-361950" algn="just"/>
            <a:r>
              <a:rPr lang="es-MX" sz="1000" baseline="30000" dirty="0" smtClean="0"/>
              <a:t>1</a:t>
            </a:r>
            <a:r>
              <a:rPr lang="es-MX" sz="1000" dirty="0" smtClean="0"/>
              <a:t> Años fiscales de octubre del año previo a septiembre del año de referencia.</a:t>
            </a:r>
          </a:p>
          <a:p>
            <a:pPr algn="just"/>
            <a:r>
              <a:rPr lang="es-MX" sz="1000" baseline="30000" dirty="0" smtClean="0"/>
              <a:t>2</a:t>
            </a:r>
            <a:r>
              <a:rPr lang="es-MX" sz="1000" dirty="0" smtClean="0"/>
              <a:t> De 1995 a 2008 los datos son estimados, 2009 y 2010 son conforme la </a:t>
            </a:r>
            <a:r>
              <a:rPr lang="es-MX" sz="1000" dirty="0" err="1" smtClean="0"/>
              <a:t>Yearbook</a:t>
            </a:r>
            <a:r>
              <a:rPr lang="es-MX" sz="1000" dirty="0" smtClean="0"/>
              <a:t> of </a:t>
            </a:r>
            <a:r>
              <a:rPr lang="es-MX" sz="1000" dirty="0" err="1" smtClean="0"/>
              <a:t>Inmigration</a:t>
            </a:r>
            <a:r>
              <a:rPr lang="es-MX" sz="1000" dirty="0" smtClean="0"/>
              <a:t> </a:t>
            </a:r>
            <a:r>
              <a:rPr lang="es-MX" sz="1000" dirty="0" err="1" smtClean="0"/>
              <a:t>Statistics</a:t>
            </a:r>
            <a:r>
              <a:rPr lang="es-MX" sz="1000" dirty="0" smtClean="0"/>
              <a:t>, 2010.</a:t>
            </a:r>
          </a:p>
          <a:p>
            <a:pPr marL="447675" indent="-447675" algn="just" fontAlgn="base">
              <a:spcBef>
                <a:spcPct val="0"/>
              </a:spcBef>
              <a:spcAft>
                <a:spcPct val="0"/>
              </a:spcAft>
            </a:pPr>
            <a:endParaRPr lang="es-MX" sz="1000" dirty="0" smtClean="0"/>
          </a:p>
          <a:p>
            <a:pPr marL="447675" indent="-447675" algn="just" fontAlgn="base">
              <a:spcBef>
                <a:spcPct val="0"/>
              </a:spcBef>
              <a:spcAft>
                <a:spcPct val="0"/>
              </a:spcAft>
            </a:pPr>
            <a:r>
              <a:rPr lang="es-MX" sz="1000" dirty="0" smtClean="0"/>
              <a:t>Fuente</a:t>
            </a:r>
            <a:r>
              <a:rPr lang="es-MX" sz="1000" dirty="0"/>
              <a:t>: </a:t>
            </a:r>
            <a:r>
              <a:rPr lang="es-MX" sz="1000" dirty="0" smtClean="0"/>
              <a:t>Centro de Estudios Migratorios del INM con base en </a:t>
            </a:r>
            <a:r>
              <a:rPr lang="es-MX" sz="1000" i="1" dirty="0" err="1" smtClean="0"/>
              <a:t>Yearbook</a:t>
            </a:r>
            <a:r>
              <a:rPr lang="es-MX" sz="1000" i="1" dirty="0" smtClean="0"/>
              <a:t> of </a:t>
            </a:r>
            <a:r>
              <a:rPr lang="es-MX" sz="1000" i="1" dirty="0" err="1" smtClean="0"/>
              <a:t>Immigration</a:t>
            </a:r>
            <a:r>
              <a:rPr lang="es-MX" sz="1000" i="1" dirty="0" smtClean="0"/>
              <a:t> </a:t>
            </a:r>
            <a:r>
              <a:rPr lang="es-MX" sz="1000" i="1" dirty="0" err="1" smtClean="0"/>
              <a:t>Statistics</a:t>
            </a:r>
            <a:r>
              <a:rPr lang="es-MX" sz="1000" i="1" dirty="0" smtClean="0"/>
              <a:t>: 1995-2010</a:t>
            </a:r>
            <a:r>
              <a:rPr lang="es-MX" sz="1000" dirty="0" smtClean="0"/>
              <a:t>, de Office of </a:t>
            </a:r>
            <a:r>
              <a:rPr lang="es-MX" sz="1000" dirty="0" err="1" smtClean="0"/>
              <a:t>Immigration</a:t>
            </a:r>
            <a:r>
              <a:rPr lang="es-MX" sz="1000" dirty="0" smtClean="0"/>
              <a:t> </a:t>
            </a:r>
            <a:r>
              <a:rPr lang="es-MX" sz="1000" dirty="0" err="1" smtClean="0"/>
              <a:t>Statistics</a:t>
            </a:r>
            <a:r>
              <a:rPr lang="es-MX" sz="1000" dirty="0" smtClean="0"/>
              <a:t>. U.S. </a:t>
            </a:r>
            <a:r>
              <a:rPr lang="es-MX" sz="1000" dirty="0" err="1" smtClean="0"/>
              <a:t>Department</a:t>
            </a:r>
            <a:r>
              <a:rPr lang="es-MX" sz="1000" dirty="0" smtClean="0"/>
              <a:t> of  </a:t>
            </a:r>
            <a:r>
              <a:rPr lang="es-MX" sz="1000" dirty="0" err="1" smtClean="0"/>
              <a:t>Homeland</a:t>
            </a:r>
            <a:r>
              <a:rPr lang="es-MX" sz="1000" dirty="0" smtClean="0"/>
              <a:t> Security</a:t>
            </a:r>
            <a:endParaRPr lang="es-ES" sz="10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6006</TotalTime>
  <Words>1484</Words>
  <Application>Microsoft Office PowerPoint</Application>
  <PresentationFormat>On-screen Show (4:3)</PresentationFormat>
  <Paragraphs>163</Paragraphs>
  <Slides>18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Diseño predeterminado</vt:lpstr>
      <vt:lpstr>CorelDRAW</vt:lpstr>
      <vt:lpstr>PowerPoint Presentation</vt:lpstr>
      <vt:lpstr>PowerPoint Presentation</vt:lpstr>
      <vt:lpstr>PowerPoint Presentation</vt:lpstr>
      <vt:lpstr>PowerPoint Presentation</vt:lpstr>
      <vt:lpstr>PowerPoint Presentation</vt:lpstr>
      <vt:lpstr>PowerPoint Presentation</vt:lpstr>
      <vt:lpstr>Migrantes mexicanos en Estados Unidos,  temporales y permanentes, 1970-2010</vt:lpstr>
      <vt:lpstr>PowerPoint Presentation</vt:lpstr>
      <vt:lpstr>PowerPoint Presentation</vt:lpstr>
      <vt:lpstr>EMIF NORTE: Mexicanos devueltos desalentados de un nuevo cruce a Estados Unidos, 1995 y 1999-2010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Reflexiones finales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dcortez</dc:creator>
  <cp:lastModifiedBy>CON Ana Paola</cp:lastModifiedBy>
  <cp:revision>385</cp:revision>
  <dcterms:created xsi:type="dcterms:W3CDTF">2007-02-23T19:09:21Z</dcterms:created>
  <dcterms:modified xsi:type="dcterms:W3CDTF">2017-03-03T21:04:47Z</dcterms:modified>
</cp:coreProperties>
</file>