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63" r:id="rId2"/>
    <p:sldId id="297" r:id="rId3"/>
    <p:sldId id="308" r:id="rId4"/>
    <p:sldId id="271" r:id="rId5"/>
    <p:sldId id="309" r:id="rId6"/>
    <p:sldId id="310" r:id="rId7"/>
    <p:sldId id="307" r:id="rId8"/>
  </p:sldIdLst>
  <p:sldSz cx="9144000" cy="6858000" type="screen4x3"/>
  <p:notesSz cx="7023100" cy="93091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CCFF"/>
    <a:srgbClr val="C20430"/>
    <a:srgbClr val="0079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2670" autoAdjust="0"/>
  </p:normalViewPr>
  <p:slideViewPr>
    <p:cSldViewPr>
      <p:cViewPr>
        <p:scale>
          <a:sx n="143" d="100"/>
          <a:sy n="143" d="100"/>
        </p:scale>
        <p:origin x="-328" y="-7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13E91C-9749-46B3-82D0-9841182FA873}" type="doc">
      <dgm:prSet loTypeId="urn:microsoft.com/office/officeart/2005/8/layout/hierarchy3" loCatId="relationship" qsTypeId="urn:microsoft.com/office/officeart/2005/8/quickstyle/simple1" qsCatId="simple" csTypeId="urn:microsoft.com/office/officeart/2005/8/colors/accent0_3" csCatId="mainScheme" phldr="1"/>
      <dgm:spPr/>
      <dgm:t>
        <a:bodyPr/>
        <a:lstStyle/>
        <a:p>
          <a:endParaRPr lang="es-MX"/>
        </a:p>
      </dgm:t>
    </dgm:pt>
    <dgm:pt modelId="{DB9F4DF4-12F4-4D74-8AC8-7523407E647F}">
      <dgm:prSet phldrT="[Texto]"/>
      <dgm:spPr/>
      <dgm:t>
        <a:bodyPr/>
        <a:lstStyle/>
        <a:p>
          <a:pPr>
            <a:lnSpc>
              <a:spcPct val="100000"/>
            </a:lnSpc>
          </a:pPr>
          <a:r>
            <a:rPr lang="en-GB" b="1" noProof="0" dirty="0" smtClean="0"/>
            <a:t>HANDBOOK FOR ASSISTANCE TO MIGRANT BOYS, GIRLS AND ADOLESCENTS</a:t>
          </a:r>
          <a:endParaRPr lang="en-GB" noProof="0" dirty="0"/>
        </a:p>
      </dgm:t>
    </dgm:pt>
    <dgm:pt modelId="{7D2D74CC-D13A-4889-B8CD-07452533CC45}" type="parTrans" cxnId="{82CC03C5-F7C3-401C-A6A0-EBBAD8608F25}">
      <dgm:prSet/>
      <dgm:spPr/>
      <dgm:t>
        <a:bodyPr/>
        <a:lstStyle/>
        <a:p>
          <a:endParaRPr lang="es-MX"/>
        </a:p>
      </dgm:t>
    </dgm:pt>
    <dgm:pt modelId="{5EE77AD6-8B14-4FC5-B1D3-C40F0C4A2EBB}" type="sibTrans" cxnId="{82CC03C5-F7C3-401C-A6A0-EBBAD8608F25}">
      <dgm:prSet/>
      <dgm:spPr/>
      <dgm:t>
        <a:bodyPr/>
        <a:lstStyle/>
        <a:p>
          <a:endParaRPr lang="es-MX"/>
        </a:p>
      </dgm:t>
    </dgm:pt>
    <dgm:pt modelId="{79271FFC-F939-471D-A835-772F7860C8A7}">
      <dgm:prSet phldrT="[Texto]"/>
      <dgm:spPr/>
      <dgm:t>
        <a:bodyPr/>
        <a:lstStyle/>
        <a:p>
          <a:pPr>
            <a:lnSpc>
              <a:spcPct val="100000"/>
            </a:lnSpc>
          </a:pPr>
          <a:r>
            <a:rPr lang="en-GB" noProof="0" dirty="0" smtClean="0"/>
            <a:t>Standardizing comprehensive assistance procedures for boys, girls and adolescents and developing a tool for training, consultation and guidance of officers in charge of assistance, and inter-institutional coordination in the matter</a:t>
          </a:r>
          <a:endParaRPr lang="en-GB" noProof="0" dirty="0"/>
        </a:p>
      </dgm:t>
    </dgm:pt>
    <dgm:pt modelId="{A6C5DA9B-F121-4477-97B8-16673A8D596C}" type="parTrans" cxnId="{E4E08B63-8B4F-490D-A20B-D6661EA1681C}">
      <dgm:prSet/>
      <dgm:spPr/>
      <dgm:t>
        <a:bodyPr/>
        <a:lstStyle/>
        <a:p>
          <a:endParaRPr lang="es-MX"/>
        </a:p>
      </dgm:t>
    </dgm:pt>
    <dgm:pt modelId="{A9351969-C958-4041-B7C9-D3CD8D0DE33E}" type="sibTrans" cxnId="{E4E08B63-8B4F-490D-A20B-D6661EA1681C}">
      <dgm:prSet/>
      <dgm:spPr/>
      <dgm:t>
        <a:bodyPr/>
        <a:lstStyle/>
        <a:p>
          <a:endParaRPr lang="es-MX"/>
        </a:p>
      </dgm:t>
    </dgm:pt>
    <dgm:pt modelId="{048ADB84-41CE-45DA-89AE-EEABCD16FB56}">
      <dgm:prSet phldrT="[Texto]"/>
      <dgm:spPr/>
      <dgm:t>
        <a:bodyPr/>
        <a:lstStyle/>
        <a:p>
          <a:pPr>
            <a:lnSpc>
              <a:spcPct val="100000"/>
            </a:lnSpc>
          </a:pPr>
          <a:r>
            <a:rPr lang="en-GB" b="1" noProof="0" dirty="0" smtClean="0"/>
            <a:t>PROTOCOL FOR ACTION TO ENSURE RESPECT FOR THE PRINCIPLES AND PROTECTION OF THE RIGHTS OF BOYS, GIRLS AND ADOLESCENTS IN ADMINISTRATIVE MIGRATION PROCEDURES</a:t>
          </a:r>
          <a:endParaRPr lang="en-GB" noProof="0" dirty="0"/>
        </a:p>
      </dgm:t>
    </dgm:pt>
    <dgm:pt modelId="{6A13E9A6-5008-4D08-A1BA-B7C4675E5C28}" type="parTrans" cxnId="{811E7B4F-03DE-4080-8A8F-7AE36A4B1533}">
      <dgm:prSet/>
      <dgm:spPr/>
      <dgm:t>
        <a:bodyPr/>
        <a:lstStyle/>
        <a:p>
          <a:endParaRPr lang="es-MX"/>
        </a:p>
      </dgm:t>
    </dgm:pt>
    <dgm:pt modelId="{73197E19-73AB-4C5D-84F7-931D26EDF903}" type="sibTrans" cxnId="{811E7B4F-03DE-4080-8A8F-7AE36A4B1533}">
      <dgm:prSet/>
      <dgm:spPr/>
      <dgm:t>
        <a:bodyPr/>
        <a:lstStyle/>
        <a:p>
          <a:endParaRPr lang="es-MX"/>
        </a:p>
      </dgm:t>
    </dgm:pt>
    <dgm:pt modelId="{D72DB7B5-1F00-4BC8-84D4-9753482BD622}">
      <dgm:prSet phldrT="[Texto]"/>
      <dgm:spPr/>
      <dgm:t>
        <a:bodyPr/>
        <a:lstStyle/>
        <a:p>
          <a:pPr>
            <a:lnSpc>
              <a:spcPct val="100000"/>
            </a:lnSpc>
          </a:pPr>
          <a:r>
            <a:rPr lang="en-GB" noProof="0" dirty="0" smtClean="0"/>
            <a:t>Ensuring respect for the rights of foreign accompanied and unaccompanied migrant boys, girls and adolescents, compliance with legal security and due process within the PAM, in accordance with applicable legal provisions.</a:t>
          </a:r>
          <a:endParaRPr lang="en-GB" noProof="0" dirty="0"/>
        </a:p>
      </dgm:t>
    </dgm:pt>
    <dgm:pt modelId="{559BE990-64AA-440F-8199-02175175D4A9}" type="parTrans" cxnId="{96906EBE-C116-4AD4-A10D-CF18833A0B86}">
      <dgm:prSet/>
      <dgm:spPr/>
      <dgm:t>
        <a:bodyPr/>
        <a:lstStyle/>
        <a:p>
          <a:endParaRPr lang="es-MX"/>
        </a:p>
      </dgm:t>
    </dgm:pt>
    <dgm:pt modelId="{2BE091D7-2BD6-4420-A09D-275A415B08D2}" type="sibTrans" cxnId="{96906EBE-C116-4AD4-A10D-CF18833A0B86}">
      <dgm:prSet/>
      <dgm:spPr/>
      <dgm:t>
        <a:bodyPr/>
        <a:lstStyle/>
        <a:p>
          <a:endParaRPr lang="es-MX"/>
        </a:p>
      </dgm:t>
    </dgm:pt>
    <dgm:pt modelId="{F8809BC7-3E1E-4FB3-A902-4A9B3B821836}">
      <dgm:prSet phldrT="[Texto]"/>
      <dgm:spPr/>
      <dgm:t>
        <a:bodyPr/>
        <a:lstStyle/>
        <a:p>
          <a:r>
            <a:rPr lang="en-GB" noProof="0" dirty="0" smtClean="0"/>
            <a:t>PROTOCOL FOR THE INITIAL ASSESSMENT OF EVIDENCE OF INTERNATIONAL PROTECTION NEEDS OF UNACCOMPANIED OR SEPARATED MIGRANT BOYS, GIRLS AND ADOLESCENTS</a:t>
          </a:r>
          <a:endParaRPr lang="en-GB" noProof="0" dirty="0"/>
        </a:p>
      </dgm:t>
    </dgm:pt>
    <dgm:pt modelId="{80792E99-2033-4237-97A6-118F1BA46B70}" type="parTrans" cxnId="{8928B9F2-4F6B-41F5-94B4-293E3E48569A}">
      <dgm:prSet/>
      <dgm:spPr/>
      <dgm:t>
        <a:bodyPr/>
        <a:lstStyle/>
        <a:p>
          <a:endParaRPr lang="es-MX"/>
        </a:p>
      </dgm:t>
    </dgm:pt>
    <dgm:pt modelId="{A83E0688-1C3C-49E6-9F6E-718EE7EEBB87}" type="sibTrans" cxnId="{8928B9F2-4F6B-41F5-94B4-293E3E48569A}">
      <dgm:prSet/>
      <dgm:spPr/>
      <dgm:t>
        <a:bodyPr/>
        <a:lstStyle/>
        <a:p>
          <a:endParaRPr lang="es-MX"/>
        </a:p>
      </dgm:t>
    </dgm:pt>
    <dgm:pt modelId="{2011D5A3-3681-4327-AC99-DCD2094AC943}">
      <dgm:prSet phldrT="[Texto]"/>
      <dgm:spPr/>
      <dgm:t>
        <a:bodyPr/>
        <a:lstStyle/>
        <a:p>
          <a:pPr>
            <a:lnSpc>
              <a:spcPct val="100000"/>
            </a:lnSpc>
          </a:pPr>
          <a:r>
            <a:rPr lang="en-GB" noProof="0" dirty="0" smtClean="0"/>
            <a:t>Improving procedures concerning the effective identification of evidence of international protection needs, particularly for boys, girls and adolescents</a:t>
          </a:r>
          <a:endParaRPr lang="en-GB" noProof="0" dirty="0"/>
        </a:p>
      </dgm:t>
    </dgm:pt>
    <dgm:pt modelId="{2E986CF0-881C-4B5D-927F-363D00DADDF2}" type="parTrans" cxnId="{C96AC3ED-33F5-4CCA-9900-6F1E0BE765C7}">
      <dgm:prSet/>
      <dgm:spPr/>
      <dgm:t>
        <a:bodyPr/>
        <a:lstStyle/>
        <a:p>
          <a:endParaRPr lang="es-MX"/>
        </a:p>
      </dgm:t>
    </dgm:pt>
    <dgm:pt modelId="{EEAD9F1D-8806-47BB-B3C2-A8D51DD32AF9}" type="sibTrans" cxnId="{C96AC3ED-33F5-4CCA-9900-6F1E0BE765C7}">
      <dgm:prSet/>
      <dgm:spPr/>
      <dgm:t>
        <a:bodyPr/>
        <a:lstStyle/>
        <a:p>
          <a:endParaRPr lang="es-MX"/>
        </a:p>
      </dgm:t>
    </dgm:pt>
    <dgm:pt modelId="{E36B5673-95FC-43F6-9C07-7DFC5AF1BFBB}" type="pres">
      <dgm:prSet presAssocID="{AE13E91C-9749-46B3-82D0-9841182FA873}" presName="diagram" presStyleCnt="0">
        <dgm:presLayoutVars>
          <dgm:chPref val="1"/>
          <dgm:dir/>
          <dgm:animOne val="branch"/>
          <dgm:animLvl val="lvl"/>
          <dgm:resizeHandles/>
        </dgm:presLayoutVars>
      </dgm:prSet>
      <dgm:spPr/>
      <dgm:t>
        <a:bodyPr/>
        <a:lstStyle/>
        <a:p>
          <a:endParaRPr lang="es-MX"/>
        </a:p>
      </dgm:t>
    </dgm:pt>
    <dgm:pt modelId="{D6F2E51E-F4FD-404E-A5DD-43CD23D58281}" type="pres">
      <dgm:prSet presAssocID="{DB9F4DF4-12F4-4D74-8AC8-7523407E647F}" presName="root" presStyleCnt="0"/>
      <dgm:spPr/>
    </dgm:pt>
    <dgm:pt modelId="{4A22FDBB-5379-4F02-B461-F54FB13CCDBF}" type="pres">
      <dgm:prSet presAssocID="{DB9F4DF4-12F4-4D74-8AC8-7523407E647F}" presName="rootComposite" presStyleCnt="0"/>
      <dgm:spPr/>
    </dgm:pt>
    <dgm:pt modelId="{85CDA3E8-502D-45B5-965E-9CB0D9B55B32}" type="pres">
      <dgm:prSet presAssocID="{DB9F4DF4-12F4-4D74-8AC8-7523407E647F}" presName="rootText" presStyleLbl="node1" presStyleIdx="0" presStyleCnt="3"/>
      <dgm:spPr/>
      <dgm:t>
        <a:bodyPr/>
        <a:lstStyle/>
        <a:p>
          <a:endParaRPr lang="es-MX"/>
        </a:p>
      </dgm:t>
    </dgm:pt>
    <dgm:pt modelId="{C7CEA1CC-7D38-43BE-88B2-4D9E57FE4495}" type="pres">
      <dgm:prSet presAssocID="{DB9F4DF4-12F4-4D74-8AC8-7523407E647F}" presName="rootConnector" presStyleLbl="node1" presStyleIdx="0" presStyleCnt="3"/>
      <dgm:spPr/>
      <dgm:t>
        <a:bodyPr/>
        <a:lstStyle/>
        <a:p>
          <a:endParaRPr lang="es-MX"/>
        </a:p>
      </dgm:t>
    </dgm:pt>
    <dgm:pt modelId="{FCB52BED-97EB-4345-BBB2-11D935BC8F40}" type="pres">
      <dgm:prSet presAssocID="{DB9F4DF4-12F4-4D74-8AC8-7523407E647F}" presName="childShape" presStyleCnt="0"/>
      <dgm:spPr/>
    </dgm:pt>
    <dgm:pt modelId="{F65BEA99-F42E-4CE8-AF21-73C399115ACA}" type="pres">
      <dgm:prSet presAssocID="{A6C5DA9B-F121-4477-97B8-16673A8D596C}" presName="Name13" presStyleLbl="parChTrans1D2" presStyleIdx="0" presStyleCnt="3"/>
      <dgm:spPr/>
      <dgm:t>
        <a:bodyPr/>
        <a:lstStyle/>
        <a:p>
          <a:endParaRPr lang="es-MX"/>
        </a:p>
      </dgm:t>
    </dgm:pt>
    <dgm:pt modelId="{61CB34B8-ADCA-49D3-ABA3-4E365832A359}" type="pres">
      <dgm:prSet presAssocID="{79271FFC-F939-471D-A835-772F7860C8A7}" presName="childText" presStyleLbl="bgAcc1" presStyleIdx="0" presStyleCnt="3">
        <dgm:presLayoutVars>
          <dgm:bulletEnabled val="1"/>
        </dgm:presLayoutVars>
      </dgm:prSet>
      <dgm:spPr/>
      <dgm:t>
        <a:bodyPr/>
        <a:lstStyle/>
        <a:p>
          <a:endParaRPr lang="es-MX"/>
        </a:p>
      </dgm:t>
    </dgm:pt>
    <dgm:pt modelId="{8110DF52-9A77-451A-99D8-64C94618F8EA}" type="pres">
      <dgm:prSet presAssocID="{048ADB84-41CE-45DA-89AE-EEABCD16FB56}" presName="root" presStyleCnt="0"/>
      <dgm:spPr/>
    </dgm:pt>
    <dgm:pt modelId="{19A4D984-B8E1-492A-822B-F5F9EEEA866A}" type="pres">
      <dgm:prSet presAssocID="{048ADB84-41CE-45DA-89AE-EEABCD16FB56}" presName="rootComposite" presStyleCnt="0"/>
      <dgm:spPr/>
    </dgm:pt>
    <dgm:pt modelId="{3BA4EB10-9C27-41FB-9F73-18350F82C7ED}" type="pres">
      <dgm:prSet presAssocID="{048ADB84-41CE-45DA-89AE-EEABCD16FB56}" presName="rootText" presStyleLbl="node1" presStyleIdx="1" presStyleCnt="3"/>
      <dgm:spPr/>
      <dgm:t>
        <a:bodyPr/>
        <a:lstStyle/>
        <a:p>
          <a:endParaRPr lang="es-MX"/>
        </a:p>
      </dgm:t>
    </dgm:pt>
    <dgm:pt modelId="{79305B82-CAFF-4EB8-B999-6BCD0FFE831B}" type="pres">
      <dgm:prSet presAssocID="{048ADB84-41CE-45DA-89AE-EEABCD16FB56}" presName="rootConnector" presStyleLbl="node1" presStyleIdx="1" presStyleCnt="3"/>
      <dgm:spPr/>
      <dgm:t>
        <a:bodyPr/>
        <a:lstStyle/>
        <a:p>
          <a:endParaRPr lang="es-MX"/>
        </a:p>
      </dgm:t>
    </dgm:pt>
    <dgm:pt modelId="{D9C9F57D-93BF-45CB-A744-9D7886E86FB8}" type="pres">
      <dgm:prSet presAssocID="{048ADB84-41CE-45DA-89AE-EEABCD16FB56}" presName="childShape" presStyleCnt="0"/>
      <dgm:spPr/>
    </dgm:pt>
    <dgm:pt modelId="{42672AF0-1FD8-4431-B0E1-6A106992F0DF}" type="pres">
      <dgm:prSet presAssocID="{559BE990-64AA-440F-8199-02175175D4A9}" presName="Name13" presStyleLbl="parChTrans1D2" presStyleIdx="1" presStyleCnt="3"/>
      <dgm:spPr/>
      <dgm:t>
        <a:bodyPr/>
        <a:lstStyle/>
        <a:p>
          <a:endParaRPr lang="es-MX"/>
        </a:p>
      </dgm:t>
    </dgm:pt>
    <dgm:pt modelId="{11B61571-52B7-421C-9492-23ED2DC869A6}" type="pres">
      <dgm:prSet presAssocID="{D72DB7B5-1F00-4BC8-84D4-9753482BD622}" presName="childText" presStyleLbl="bgAcc1" presStyleIdx="1" presStyleCnt="3">
        <dgm:presLayoutVars>
          <dgm:bulletEnabled val="1"/>
        </dgm:presLayoutVars>
      </dgm:prSet>
      <dgm:spPr/>
      <dgm:t>
        <a:bodyPr/>
        <a:lstStyle/>
        <a:p>
          <a:endParaRPr lang="es-MX"/>
        </a:p>
      </dgm:t>
    </dgm:pt>
    <dgm:pt modelId="{CC4B4230-F845-4235-A866-229A3A8DF8BE}" type="pres">
      <dgm:prSet presAssocID="{F8809BC7-3E1E-4FB3-A902-4A9B3B821836}" presName="root" presStyleCnt="0"/>
      <dgm:spPr/>
    </dgm:pt>
    <dgm:pt modelId="{5FED9A4C-7341-4E06-9CC7-7EE58632047A}" type="pres">
      <dgm:prSet presAssocID="{F8809BC7-3E1E-4FB3-A902-4A9B3B821836}" presName="rootComposite" presStyleCnt="0"/>
      <dgm:spPr/>
    </dgm:pt>
    <dgm:pt modelId="{7FF830C8-15DA-4E42-A1F4-3F5E884EA83B}" type="pres">
      <dgm:prSet presAssocID="{F8809BC7-3E1E-4FB3-A902-4A9B3B821836}" presName="rootText" presStyleLbl="node1" presStyleIdx="2" presStyleCnt="3"/>
      <dgm:spPr/>
      <dgm:t>
        <a:bodyPr/>
        <a:lstStyle/>
        <a:p>
          <a:endParaRPr lang="es-MX"/>
        </a:p>
      </dgm:t>
    </dgm:pt>
    <dgm:pt modelId="{8193A1AF-72D5-43B7-80D3-CA4E79CE8A0C}" type="pres">
      <dgm:prSet presAssocID="{F8809BC7-3E1E-4FB3-A902-4A9B3B821836}" presName="rootConnector" presStyleLbl="node1" presStyleIdx="2" presStyleCnt="3"/>
      <dgm:spPr/>
      <dgm:t>
        <a:bodyPr/>
        <a:lstStyle/>
        <a:p>
          <a:endParaRPr lang="es-MX"/>
        </a:p>
      </dgm:t>
    </dgm:pt>
    <dgm:pt modelId="{2D88938D-A8BE-4E23-9C51-434EC4A63E57}" type="pres">
      <dgm:prSet presAssocID="{F8809BC7-3E1E-4FB3-A902-4A9B3B821836}" presName="childShape" presStyleCnt="0"/>
      <dgm:spPr/>
    </dgm:pt>
    <dgm:pt modelId="{357C9FF8-7598-435A-9460-DBACAB1C6CA5}" type="pres">
      <dgm:prSet presAssocID="{2E986CF0-881C-4B5D-927F-363D00DADDF2}" presName="Name13" presStyleLbl="parChTrans1D2" presStyleIdx="2" presStyleCnt="3"/>
      <dgm:spPr/>
      <dgm:t>
        <a:bodyPr/>
        <a:lstStyle/>
        <a:p>
          <a:endParaRPr lang="es-MX"/>
        </a:p>
      </dgm:t>
    </dgm:pt>
    <dgm:pt modelId="{EFE02351-363F-4B33-81EB-277BA8DEE4EC}" type="pres">
      <dgm:prSet presAssocID="{2011D5A3-3681-4327-AC99-DCD2094AC943}" presName="childText" presStyleLbl="bgAcc1" presStyleIdx="2" presStyleCnt="3">
        <dgm:presLayoutVars>
          <dgm:bulletEnabled val="1"/>
        </dgm:presLayoutVars>
      </dgm:prSet>
      <dgm:spPr/>
      <dgm:t>
        <a:bodyPr/>
        <a:lstStyle/>
        <a:p>
          <a:endParaRPr lang="es-MX"/>
        </a:p>
      </dgm:t>
    </dgm:pt>
  </dgm:ptLst>
  <dgm:cxnLst>
    <dgm:cxn modelId="{70B98E8D-5302-4DD7-88CC-CF3B8D547488}" type="presOf" srcId="{559BE990-64AA-440F-8199-02175175D4A9}" destId="{42672AF0-1FD8-4431-B0E1-6A106992F0DF}" srcOrd="0" destOrd="0" presId="urn:microsoft.com/office/officeart/2005/8/layout/hierarchy3"/>
    <dgm:cxn modelId="{86738947-11F4-4AC6-9A93-6DB97197DE72}" type="presOf" srcId="{048ADB84-41CE-45DA-89AE-EEABCD16FB56}" destId="{79305B82-CAFF-4EB8-B999-6BCD0FFE831B}" srcOrd="1" destOrd="0" presId="urn:microsoft.com/office/officeart/2005/8/layout/hierarchy3"/>
    <dgm:cxn modelId="{9056B96C-0E9E-4422-98FB-D141396F0379}" type="presOf" srcId="{F8809BC7-3E1E-4FB3-A902-4A9B3B821836}" destId="{7FF830C8-15DA-4E42-A1F4-3F5E884EA83B}" srcOrd="0" destOrd="0" presId="urn:microsoft.com/office/officeart/2005/8/layout/hierarchy3"/>
    <dgm:cxn modelId="{4F9A2284-C6E3-4483-AE7B-6F35BEF8F4A8}" type="presOf" srcId="{DB9F4DF4-12F4-4D74-8AC8-7523407E647F}" destId="{C7CEA1CC-7D38-43BE-88B2-4D9E57FE4495}" srcOrd="1" destOrd="0" presId="urn:microsoft.com/office/officeart/2005/8/layout/hierarchy3"/>
    <dgm:cxn modelId="{82CC03C5-F7C3-401C-A6A0-EBBAD8608F25}" srcId="{AE13E91C-9749-46B3-82D0-9841182FA873}" destId="{DB9F4DF4-12F4-4D74-8AC8-7523407E647F}" srcOrd="0" destOrd="0" parTransId="{7D2D74CC-D13A-4889-B8CD-07452533CC45}" sibTransId="{5EE77AD6-8B14-4FC5-B1D3-C40F0C4A2EBB}"/>
    <dgm:cxn modelId="{E4E08B63-8B4F-490D-A20B-D6661EA1681C}" srcId="{DB9F4DF4-12F4-4D74-8AC8-7523407E647F}" destId="{79271FFC-F939-471D-A835-772F7860C8A7}" srcOrd="0" destOrd="0" parTransId="{A6C5DA9B-F121-4477-97B8-16673A8D596C}" sibTransId="{A9351969-C958-4041-B7C9-D3CD8D0DE33E}"/>
    <dgm:cxn modelId="{8928B9F2-4F6B-41F5-94B4-293E3E48569A}" srcId="{AE13E91C-9749-46B3-82D0-9841182FA873}" destId="{F8809BC7-3E1E-4FB3-A902-4A9B3B821836}" srcOrd="2" destOrd="0" parTransId="{80792E99-2033-4237-97A6-118F1BA46B70}" sibTransId="{A83E0688-1C3C-49E6-9F6E-718EE7EEBB87}"/>
    <dgm:cxn modelId="{2BA87860-A11B-48C9-A1C1-11FDC5C5F378}" type="presOf" srcId="{D72DB7B5-1F00-4BC8-84D4-9753482BD622}" destId="{11B61571-52B7-421C-9492-23ED2DC869A6}" srcOrd="0" destOrd="0" presId="urn:microsoft.com/office/officeart/2005/8/layout/hierarchy3"/>
    <dgm:cxn modelId="{CE5FA2E8-5043-4E1C-B6C6-ADDC0CE5EBB1}" type="presOf" srcId="{A6C5DA9B-F121-4477-97B8-16673A8D596C}" destId="{F65BEA99-F42E-4CE8-AF21-73C399115ACA}" srcOrd="0" destOrd="0" presId="urn:microsoft.com/office/officeart/2005/8/layout/hierarchy3"/>
    <dgm:cxn modelId="{FBE30589-1E4D-4DD5-80AA-8FCF5A7E7CFA}" type="presOf" srcId="{DB9F4DF4-12F4-4D74-8AC8-7523407E647F}" destId="{85CDA3E8-502D-45B5-965E-9CB0D9B55B32}" srcOrd="0" destOrd="0" presId="urn:microsoft.com/office/officeart/2005/8/layout/hierarchy3"/>
    <dgm:cxn modelId="{BAD0C752-B718-45F9-B619-1C0D2F4CA3A8}" type="presOf" srcId="{79271FFC-F939-471D-A835-772F7860C8A7}" destId="{61CB34B8-ADCA-49D3-ABA3-4E365832A359}" srcOrd="0" destOrd="0" presId="urn:microsoft.com/office/officeart/2005/8/layout/hierarchy3"/>
    <dgm:cxn modelId="{7317CB31-3B70-431B-8FBA-4162515D0AC8}" type="presOf" srcId="{AE13E91C-9749-46B3-82D0-9841182FA873}" destId="{E36B5673-95FC-43F6-9C07-7DFC5AF1BFBB}" srcOrd="0" destOrd="0" presId="urn:microsoft.com/office/officeart/2005/8/layout/hierarchy3"/>
    <dgm:cxn modelId="{DE36277A-1E2F-452B-93BB-0B5338EE14D2}" type="presOf" srcId="{2E986CF0-881C-4B5D-927F-363D00DADDF2}" destId="{357C9FF8-7598-435A-9460-DBACAB1C6CA5}" srcOrd="0" destOrd="0" presId="urn:microsoft.com/office/officeart/2005/8/layout/hierarchy3"/>
    <dgm:cxn modelId="{59FB0387-41C9-49C2-967C-1376AC0FB749}" type="presOf" srcId="{2011D5A3-3681-4327-AC99-DCD2094AC943}" destId="{EFE02351-363F-4B33-81EB-277BA8DEE4EC}" srcOrd="0" destOrd="0" presId="urn:microsoft.com/office/officeart/2005/8/layout/hierarchy3"/>
    <dgm:cxn modelId="{96906EBE-C116-4AD4-A10D-CF18833A0B86}" srcId="{048ADB84-41CE-45DA-89AE-EEABCD16FB56}" destId="{D72DB7B5-1F00-4BC8-84D4-9753482BD622}" srcOrd="0" destOrd="0" parTransId="{559BE990-64AA-440F-8199-02175175D4A9}" sibTransId="{2BE091D7-2BD6-4420-A09D-275A415B08D2}"/>
    <dgm:cxn modelId="{EF578918-DC77-4829-8ED1-25C9B9229708}" type="presOf" srcId="{048ADB84-41CE-45DA-89AE-EEABCD16FB56}" destId="{3BA4EB10-9C27-41FB-9F73-18350F82C7ED}" srcOrd="0" destOrd="0" presId="urn:microsoft.com/office/officeart/2005/8/layout/hierarchy3"/>
    <dgm:cxn modelId="{47D0EE4D-868C-4DC9-AA5A-5C5B54299585}" type="presOf" srcId="{F8809BC7-3E1E-4FB3-A902-4A9B3B821836}" destId="{8193A1AF-72D5-43B7-80D3-CA4E79CE8A0C}" srcOrd="1" destOrd="0" presId="urn:microsoft.com/office/officeart/2005/8/layout/hierarchy3"/>
    <dgm:cxn modelId="{811E7B4F-03DE-4080-8A8F-7AE36A4B1533}" srcId="{AE13E91C-9749-46B3-82D0-9841182FA873}" destId="{048ADB84-41CE-45DA-89AE-EEABCD16FB56}" srcOrd="1" destOrd="0" parTransId="{6A13E9A6-5008-4D08-A1BA-B7C4675E5C28}" sibTransId="{73197E19-73AB-4C5D-84F7-931D26EDF903}"/>
    <dgm:cxn modelId="{C96AC3ED-33F5-4CCA-9900-6F1E0BE765C7}" srcId="{F8809BC7-3E1E-4FB3-A902-4A9B3B821836}" destId="{2011D5A3-3681-4327-AC99-DCD2094AC943}" srcOrd="0" destOrd="0" parTransId="{2E986CF0-881C-4B5D-927F-363D00DADDF2}" sibTransId="{EEAD9F1D-8806-47BB-B3C2-A8D51DD32AF9}"/>
    <dgm:cxn modelId="{334C31AB-11B7-41AB-9ED5-4647750B56F9}" type="presParOf" srcId="{E36B5673-95FC-43F6-9C07-7DFC5AF1BFBB}" destId="{D6F2E51E-F4FD-404E-A5DD-43CD23D58281}" srcOrd="0" destOrd="0" presId="urn:microsoft.com/office/officeart/2005/8/layout/hierarchy3"/>
    <dgm:cxn modelId="{F140EFA2-71EA-4D11-B640-33108819D17A}" type="presParOf" srcId="{D6F2E51E-F4FD-404E-A5DD-43CD23D58281}" destId="{4A22FDBB-5379-4F02-B461-F54FB13CCDBF}" srcOrd="0" destOrd="0" presId="urn:microsoft.com/office/officeart/2005/8/layout/hierarchy3"/>
    <dgm:cxn modelId="{A699CD0B-785C-4B17-8092-C0A24AA23095}" type="presParOf" srcId="{4A22FDBB-5379-4F02-B461-F54FB13CCDBF}" destId="{85CDA3E8-502D-45B5-965E-9CB0D9B55B32}" srcOrd="0" destOrd="0" presId="urn:microsoft.com/office/officeart/2005/8/layout/hierarchy3"/>
    <dgm:cxn modelId="{634ECA6F-8C1C-4506-9E1D-C49A2304777A}" type="presParOf" srcId="{4A22FDBB-5379-4F02-B461-F54FB13CCDBF}" destId="{C7CEA1CC-7D38-43BE-88B2-4D9E57FE4495}" srcOrd="1" destOrd="0" presId="urn:microsoft.com/office/officeart/2005/8/layout/hierarchy3"/>
    <dgm:cxn modelId="{3F31FA8A-BBFC-48AC-AC7A-6CE6698D65C7}" type="presParOf" srcId="{D6F2E51E-F4FD-404E-A5DD-43CD23D58281}" destId="{FCB52BED-97EB-4345-BBB2-11D935BC8F40}" srcOrd="1" destOrd="0" presId="urn:microsoft.com/office/officeart/2005/8/layout/hierarchy3"/>
    <dgm:cxn modelId="{8AABF245-A533-4B83-B1BB-7E49B34C19D2}" type="presParOf" srcId="{FCB52BED-97EB-4345-BBB2-11D935BC8F40}" destId="{F65BEA99-F42E-4CE8-AF21-73C399115ACA}" srcOrd="0" destOrd="0" presId="urn:microsoft.com/office/officeart/2005/8/layout/hierarchy3"/>
    <dgm:cxn modelId="{27A3D320-2BC3-4CB0-AE56-C8CE3CD23589}" type="presParOf" srcId="{FCB52BED-97EB-4345-BBB2-11D935BC8F40}" destId="{61CB34B8-ADCA-49D3-ABA3-4E365832A359}" srcOrd="1" destOrd="0" presId="urn:microsoft.com/office/officeart/2005/8/layout/hierarchy3"/>
    <dgm:cxn modelId="{A10B9D36-002D-407E-8F78-EFD88174C9ED}" type="presParOf" srcId="{E36B5673-95FC-43F6-9C07-7DFC5AF1BFBB}" destId="{8110DF52-9A77-451A-99D8-64C94618F8EA}" srcOrd="1" destOrd="0" presId="urn:microsoft.com/office/officeart/2005/8/layout/hierarchy3"/>
    <dgm:cxn modelId="{9B95376F-11F0-421B-A73D-D2F3CE4A40D2}" type="presParOf" srcId="{8110DF52-9A77-451A-99D8-64C94618F8EA}" destId="{19A4D984-B8E1-492A-822B-F5F9EEEA866A}" srcOrd="0" destOrd="0" presId="urn:microsoft.com/office/officeart/2005/8/layout/hierarchy3"/>
    <dgm:cxn modelId="{5C5693FB-39E8-4052-B044-D46FB28BB1C6}" type="presParOf" srcId="{19A4D984-B8E1-492A-822B-F5F9EEEA866A}" destId="{3BA4EB10-9C27-41FB-9F73-18350F82C7ED}" srcOrd="0" destOrd="0" presId="urn:microsoft.com/office/officeart/2005/8/layout/hierarchy3"/>
    <dgm:cxn modelId="{93C13544-9BB2-4AE2-806C-2846CEB9A73A}" type="presParOf" srcId="{19A4D984-B8E1-492A-822B-F5F9EEEA866A}" destId="{79305B82-CAFF-4EB8-B999-6BCD0FFE831B}" srcOrd="1" destOrd="0" presId="urn:microsoft.com/office/officeart/2005/8/layout/hierarchy3"/>
    <dgm:cxn modelId="{ED1B30BE-3496-454B-849F-079AD5708715}" type="presParOf" srcId="{8110DF52-9A77-451A-99D8-64C94618F8EA}" destId="{D9C9F57D-93BF-45CB-A744-9D7886E86FB8}" srcOrd="1" destOrd="0" presId="urn:microsoft.com/office/officeart/2005/8/layout/hierarchy3"/>
    <dgm:cxn modelId="{910FB999-49F8-45B8-ADC1-A7BDE62F2EB6}" type="presParOf" srcId="{D9C9F57D-93BF-45CB-A744-9D7886E86FB8}" destId="{42672AF0-1FD8-4431-B0E1-6A106992F0DF}" srcOrd="0" destOrd="0" presId="urn:microsoft.com/office/officeart/2005/8/layout/hierarchy3"/>
    <dgm:cxn modelId="{9C96A604-F9F9-4298-9653-1BF851E115C4}" type="presParOf" srcId="{D9C9F57D-93BF-45CB-A744-9D7886E86FB8}" destId="{11B61571-52B7-421C-9492-23ED2DC869A6}" srcOrd="1" destOrd="0" presId="urn:microsoft.com/office/officeart/2005/8/layout/hierarchy3"/>
    <dgm:cxn modelId="{7ABE7420-E8F0-4DD4-9D96-E4DFEC0E0278}" type="presParOf" srcId="{E36B5673-95FC-43F6-9C07-7DFC5AF1BFBB}" destId="{CC4B4230-F845-4235-A866-229A3A8DF8BE}" srcOrd="2" destOrd="0" presId="urn:microsoft.com/office/officeart/2005/8/layout/hierarchy3"/>
    <dgm:cxn modelId="{7F4A848A-E077-4AF8-8A23-72CE446703DE}" type="presParOf" srcId="{CC4B4230-F845-4235-A866-229A3A8DF8BE}" destId="{5FED9A4C-7341-4E06-9CC7-7EE58632047A}" srcOrd="0" destOrd="0" presId="urn:microsoft.com/office/officeart/2005/8/layout/hierarchy3"/>
    <dgm:cxn modelId="{152BABCE-8601-4233-A02C-E5A28DC6B7B2}" type="presParOf" srcId="{5FED9A4C-7341-4E06-9CC7-7EE58632047A}" destId="{7FF830C8-15DA-4E42-A1F4-3F5E884EA83B}" srcOrd="0" destOrd="0" presId="urn:microsoft.com/office/officeart/2005/8/layout/hierarchy3"/>
    <dgm:cxn modelId="{CC62090E-B90D-4F08-8B0D-106910A19DD4}" type="presParOf" srcId="{5FED9A4C-7341-4E06-9CC7-7EE58632047A}" destId="{8193A1AF-72D5-43B7-80D3-CA4E79CE8A0C}" srcOrd="1" destOrd="0" presId="urn:microsoft.com/office/officeart/2005/8/layout/hierarchy3"/>
    <dgm:cxn modelId="{1D837FC5-4D4B-4047-96B3-07424306B742}" type="presParOf" srcId="{CC4B4230-F845-4235-A866-229A3A8DF8BE}" destId="{2D88938D-A8BE-4E23-9C51-434EC4A63E57}" srcOrd="1" destOrd="0" presId="urn:microsoft.com/office/officeart/2005/8/layout/hierarchy3"/>
    <dgm:cxn modelId="{50511A62-2BDE-43AA-9009-9DBFC1407112}" type="presParOf" srcId="{2D88938D-A8BE-4E23-9C51-434EC4A63E57}" destId="{357C9FF8-7598-435A-9460-DBACAB1C6CA5}" srcOrd="0" destOrd="0" presId="urn:microsoft.com/office/officeart/2005/8/layout/hierarchy3"/>
    <dgm:cxn modelId="{6AC23598-63FE-46CF-8207-4F345BCBE4F9}" type="presParOf" srcId="{2D88938D-A8BE-4E23-9C51-434EC4A63E57}" destId="{EFE02351-363F-4B33-81EB-277BA8DEE4EC}"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BEEA1E-7CDF-49B5-8A79-1E1C092673A9}" type="doc">
      <dgm:prSet loTypeId="urn:microsoft.com/office/officeart/2008/layout/VerticalCurvedList" loCatId="list" qsTypeId="urn:microsoft.com/office/officeart/2005/8/quickstyle/simple4" qsCatId="simple" csTypeId="urn:microsoft.com/office/officeart/2005/8/colors/colorful3" csCatId="colorful" phldr="1"/>
      <dgm:spPr/>
      <dgm:t>
        <a:bodyPr/>
        <a:lstStyle/>
        <a:p>
          <a:endParaRPr lang="es-MX"/>
        </a:p>
      </dgm:t>
    </dgm:pt>
    <dgm:pt modelId="{FEC2BC49-37C9-461B-9157-83F4ADDD5101}">
      <dgm:prSet phldrT="[Texto]"/>
      <dgm:spPr/>
      <dgm:t>
        <a:bodyPr/>
        <a:lstStyle/>
        <a:p>
          <a:r>
            <a:rPr lang="en-GB" noProof="0" dirty="0" smtClean="0"/>
            <a:t>Interventions of PFPNNA and state procurator’s offices</a:t>
          </a:r>
          <a:endParaRPr lang="en-GB" noProof="0" dirty="0"/>
        </a:p>
      </dgm:t>
    </dgm:pt>
    <dgm:pt modelId="{D45DD511-A30E-48CC-AEE4-9EF7E8B3A0D8}" type="parTrans" cxnId="{896C6AAF-AB70-4EF5-B948-3B3EF8C9481D}">
      <dgm:prSet/>
      <dgm:spPr/>
      <dgm:t>
        <a:bodyPr/>
        <a:lstStyle/>
        <a:p>
          <a:endParaRPr lang="es-MX"/>
        </a:p>
      </dgm:t>
    </dgm:pt>
    <dgm:pt modelId="{F77AF837-46E7-4CAE-8EC0-DFC4EC967964}" type="sibTrans" cxnId="{896C6AAF-AB70-4EF5-B948-3B3EF8C9481D}">
      <dgm:prSet/>
      <dgm:spPr/>
      <dgm:t>
        <a:bodyPr/>
        <a:lstStyle/>
        <a:p>
          <a:endParaRPr lang="es-MX"/>
        </a:p>
      </dgm:t>
    </dgm:pt>
    <dgm:pt modelId="{4D3F79B0-8D11-47E5-8C6C-40030BD57988}">
      <dgm:prSet phldrT="[Texto]"/>
      <dgm:spPr/>
      <dgm:t>
        <a:bodyPr/>
        <a:lstStyle/>
        <a:p>
          <a:r>
            <a:rPr lang="en-GB" noProof="0" dirty="0" smtClean="0"/>
            <a:t>Interventions of SNDIF, DIF systems of states, municipalities and Mexico City</a:t>
          </a:r>
          <a:endParaRPr lang="en-GB" noProof="0" dirty="0"/>
        </a:p>
      </dgm:t>
    </dgm:pt>
    <dgm:pt modelId="{ED0C1968-964A-4F30-AF55-68EDA19AEB87}" type="parTrans" cxnId="{1431941D-63B9-432E-BBF8-93683EE781E8}">
      <dgm:prSet/>
      <dgm:spPr/>
      <dgm:t>
        <a:bodyPr/>
        <a:lstStyle/>
        <a:p>
          <a:endParaRPr lang="es-MX"/>
        </a:p>
      </dgm:t>
    </dgm:pt>
    <dgm:pt modelId="{2628F4A9-6A3B-4B7B-9BC1-D4E57AF76012}" type="sibTrans" cxnId="{1431941D-63B9-432E-BBF8-93683EE781E8}">
      <dgm:prSet/>
      <dgm:spPr/>
      <dgm:t>
        <a:bodyPr/>
        <a:lstStyle/>
        <a:p>
          <a:endParaRPr lang="es-MX"/>
        </a:p>
      </dgm:t>
    </dgm:pt>
    <dgm:pt modelId="{00DE1294-CA48-4375-B1DF-0B12884A03D2}">
      <dgm:prSet phldrT="[Texto]"/>
      <dgm:spPr/>
      <dgm:t>
        <a:bodyPr/>
        <a:lstStyle/>
        <a:p>
          <a:r>
            <a:rPr lang="en-GB" noProof="0" dirty="0" smtClean="0"/>
            <a:t>Interventions of COMAR</a:t>
          </a:r>
          <a:endParaRPr lang="en-GB" noProof="0" dirty="0"/>
        </a:p>
      </dgm:t>
    </dgm:pt>
    <dgm:pt modelId="{87A3E822-0FB4-4D78-B996-16417DBBE66F}" type="parTrans" cxnId="{8DD0047B-CD3D-42A1-8F80-4271E6431276}">
      <dgm:prSet/>
      <dgm:spPr/>
      <dgm:t>
        <a:bodyPr/>
        <a:lstStyle/>
        <a:p>
          <a:endParaRPr lang="es-MX"/>
        </a:p>
      </dgm:t>
    </dgm:pt>
    <dgm:pt modelId="{A9AA85C6-5F4E-4DAE-8683-8A624B05C571}" type="sibTrans" cxnId="{8DD0047B-CD3D-42A1-8F80-4271E6431276}">
      <dgm:prSet/>
      <dgm:spPr/>
      <dgm:t>
        <a:bodyPr/>
        <a:lstStyle/>
        <a:p>
          <a:endParaRPr lang="es-MX"/>
        </a:p>
      </dgm:t>
    </dgm:pt>
    <dgm:pt modelId="{55BEA9AE-D892-4FDA-AA40-57001B58AEF3}">
      <dgm:prSet phldrT="[Texto]"/>
      <dgm:spPr/>
      <dgm:t>
        <a:bodyPr/>
        <a:lstStyle/>
        <a:p>
          <a:r>
            <a:rPr lang="en-GB" noProof="0" dirty="0" smtClean="0"/>
            <a:t>Interventions of CNDH</a:t>
          </a:r>
          <a:endParaRPr lang="en-GB" noProof="0" dirty="0"/>
        </a:p>
      </dgm:t>
    </dgm:pt>
    <dgm:pt modelId="{D4D5AD9F-2FCA-4017-8735-43BFB635E5DE}" type="parTrans" cxnId="{27B9BFDC-9883-4CAB-BA54-5FD1DD541BD8}">
      <dgm:prSet/>
      <dgm:spPr/>
      <dgm:t>
        <a:bodyPr/>
        <a:lstStyle/>
        <a:p>
          <a:endParaRPr lang="es-MX"/>
        </a:p>
      </dgm:t>
    </dgm:pt>
    <dgm:pt modelId="{F29FC696-C97F-41FA-9CBB-A4CE8DDDE2A0}" type="sibTrans" cxnId="{27B9BFDC-9883-4CAB-BA54-5FD1DD541BD8}">
      <dgm:prSet/>
      <dgm:spPr/>
      <dgm:t>
        <a:bodyPr/>
        <a:lstStyle/>
        <a:p>
          <a:endParaRPr lang="es-MX"/>
        </a:p>
      </dgm:t>
    </dgm:pt>
    <dgm:pt modelId="{BD943E36-6E97-47F8-9A9D-9AE2A3736574}">
      <dgm:prSet phldrT="[Texto]"/>
      <dgm:spPr/>
      <dgm:t>
        <a:bodyPr/>
        <a:lstStyle/>
        <a:p>
          <a:r>
            <a:rPr lang="en-GB" noProof="0" dirty="0" smtClean="0"/>
            <a:t>Interventions of consular authorities</a:t>
          </a:r>
          <a:endParaRPr lang="en-GB" noProof="0" dirty="0"/>
        </a:p>
      </dgm:t>
    </dgm:pt>
    <dgm:pt modelId="{7E7DBF7D-02C7-42E5-AE9E-7CBC9107E384}" type="parTrans" cxnId="{99BD7E66-6A02-4E53-904D-08D83B6A45F8}">
      <dgm:prSet/>
      <dgm:spPr/>
      <dgm:t>
        <a:bodyPr/>
        <a:lstStyle/>
        <a:p>
          <a:endParaRPr lang="es-MX"/>
        </a:p>
      </dgm:t>
    </dgm:pt>
    <dgm:pt modelId="{6A0E82D5-F172-45EC-93E8-F11D8A4CCF81}" type="sibTrans" cxnId="{99BD7E66-6A02-4E53-904D-08D83B6A45F8}">
      <dgm:prSet/>
      <dgm:spPr/>
      <dgm:t>
        <a:bodyPr/>
        <a:lstStyle/>
        <a:p>
          <a:endParaRPr lang="es-MX"/>
        </a:p>
      </dgm:t>
    </dgm:pt>
    <dgm:pt modelId="{E77C916C-40C8-462F-B1D5-B193EC1EA0B7}">
      <dgm:prSet phldrT="[Texto]"/>
      <dgm:spPr/>
      <dgm:t>
        <a:bodyPr/>
        <a:lstStyle/>
        <a:p>
          <a:r>
            <a:rPr lang="en-GB" noProof="0" dirty="0" smtClean="0"/>
            <a:t>Interventions of civil society organizations</a:t>
          </a:r>
          <a:endParaRPr lang="en-GB" noProof="0" dirty="0"/>
        </a:p>
      </dgm:t>
    </dgm:pt>
    <dgm:pt modelId="{532A96BA-693A-4301-89F2-2A932BB0BFC1}" type="parTrans" cxnId="{9E90B425-A579-4763-95E7-11EFF5596778}">
      <dgm:prSet/>
      <dgm:spPr/>
      <dgm:t>
        <a:bodyPr/>
        <a:lstStyle/>
        <a:p>
          <a:endParaRPr lang="es-MX"/>
        </a:p>
      </dgm:t>
    </dgm:pt>
    <dgm:pt modelId="{C40C168D-C3E6-42B1-ABDE-C597C3D8F8B2}" type="sibTrans" cxnId="{9E90B425-A579-4763-95E7-11EFF5596778}">
      <dgm:prSet/>
      <dgm:spPr/>
      <dgm:t>
        <a:bodyPr/>
        <a:lstStyle/>
        <a:p>
          <a:endParaRPr lang="es-MX"/>
        </a:p>
      </dgm:t>
    </dgm:pt>
    <dgm:pt modelId="{40F03EC6-B754-47A7-A656-62D74A1D0893}">
      <dgm:prSet phldrT="[Texto]"/>
      <dgm:spPr/>
      <dgm:t>
        <a:bodyPr/>
        <a:lstStyle/>
        <a:p>
          <a:r>
            <a:rPr lang="en-GB" noProof="0" dirty="0" smtClean="0"/>
            <a:t>International organizations</a:t>
          </a:r>
          <a:endParaRPr lang="en-GB" noProof="0" dirty="0"/>
        </a:p>
      </dgm:t>
    </dgm:pt>
    <dgm:pt modelId="{1135189A-A036-433F-BE18-DC7F80EF479E}" type="parTrans" cxnId="{46D8D4F6-FFBF-425F-85A9-A5FA97B03C42}">
      <dgm:prSet/>
      <dgm:spPr/>
      <dgm:t>
        <a:bodyPr/>
        <a:lstStyle/>
        <a:p>
          <a:endParaRPr lang="es-GT"/>
        </a:p>
      </dgm:t>
    </dgm:pt>
    <dgm:pt modelId="{CF984953-694D-4EAF-AA93-BEE7F51E2FB1}" type="sibTrans" cxnId="{46D8D4F6-FFBF-425F-85A9-A5FA97B03C42}">
      <dgm:prSet/>
      <dgm:spPr/>
      <dgm:t>
        <a:bodyPr/>
        <a:lstStyle/>
        <a:p>
          <a:endParaRPr lang="es-GT"/>
        </a:p>
      </dgm:t>
    </dgm:pt>
    <dgm:pt modelId="{DF179270-490B-4AF4-94E8-08DFD1F55CC1}" type="pres">
      <dgm:prSet presAssocID="{6DBEEA1E-7CDF-49B5-8A79-1E1C092673A9}" presName="Name0" presStyleCnt="0">
        <dgm:presLayoutVars>
          <dgm:chMax val="7"/>
          <dgm:chPref val="7"/>
          <dgm:dir/>
        </dgm:presLayoutVars>
      </dgm:prSet>
      <dgm:spPr/>
      <dgm:t>
        <a:bodyPr/>
        <a:lstStyle/>
        <a:p>
          <a:endParaRPr lang="es-MX"/>
        </a:p>
      </dgm:t>
    </dgm:pt>
    <dgm:pt modelId="{82AF5F60-0F2C-4FA5-8445-88142A6E1E40}" type="pres">
      <dgm:prSet presAssocID="{6DBEEA1E-7CDF-49B5-8A79-1E1C092673A9}" presName="Name1" presStyleCnt="0"/>
      <dgm:spPr/>
      <dgm:t>
        <a:bodyPr/>
        <a:lstStyle/>
        <a:p>
          <a:endParaRPr lang="es-MX"/>
        </a:p>
      </dgm:t>
    </dgm:pt>
    <dgm:pt modelId="{74EF075E-C5C2-4C71-ADCF-AF02E252032D}" type="pres">
      <dgm:prSet presAssocID="{6DBEEA1E-7CDF-49B5-8A79-1E1C092673A9}" presName="cycle" presStyleCnt="0"/>
      <dgm:spPr/>
      <dgm:t>
        <a:bodyPr/>
        <a:lstStyle/>
        <a:p>
          <a:endParaRPr lang="es-MX"/>
        </a:p>
      </dgm:t>
    </dgm:pt>
    <dgm:pt modelId="{95AC623A-B5B9-4B46-9348-24ADB723E20B}" type="pres">
      <dgm:prSet presAssocID="{6DBEEA1E-7CDF-49B5-8A79-1E1C092673A9}" presName="srcNode" presStyleLbl="node1" presStyleIdx="0" presStyleCnt="7"/>
      <dgm:spPr/>
      <dgm:t>
        <a:bodyPr/>
        <a:lstStyle/>
        <a:p>
          <a:endParaRPr lang="es-MX"/>
        </a:p>
      </dgm:t>
    </dgm:pt>
    <dgm:pt modelId="{DB866C09-6F01-46AB-9A44-6A10EE402CF8}" type="pres">
      <dgm:prSet presAssocID="{6DBEEA1E-7CDF-49B5-8A79-1E1C092673A9}" presName="conn" presStyleLbl="parChTrans1D2" presStyleIdx="0" presStyleCnt="1"/>
      <dgm:spPr/>
      <dgm:t>
        <a:bodyPr/>
        <a:lstStyle/>
        <a:p>
          <a:endParaRPr lang="es-MX"/>
        </a:p>
      </dgm:t>
    </dgm:pt>
    <dgm:pt modelId="{FA8CCB07-06CE-4E3A-982E-BA50A91F1363}" type="pres">
      <dgm:prSet presAssocID="{6DBEEA1E-7CDF-49B5-8A79-1E1C092673A9}" presName="extraNode" presStyleLbl="node1" presStyleIdx="0" presStyleCnt="7"/>
      <dgm:spPr/>
      <dgm:t>
        <a:bodyPr/>
        <a:lstStyle/>
        <a:p>
          <a:endParaRPr lang="es-MX"/>
        </a:p>
      </dgm:t>
    </dgm:pt>
    <dgm:pt modelId="{F1B0719D-C3B5-4C7F-A82C-A313CDA1A89B}" type="pres">
      <dgm:prSet presAssocID="{6DBEEA1E-7CDF-49B5-8A79-1E1C092673A9}" presName="dstNode" presStyleLbl="node1" presStyleIdx="0" presStyleCnt="7"/>
      <dgm:spPr/>
      <dgm:t>
        <a:bodyPr/>
        <a:lstStyle/>
        <a:p>
          <a:endParaRPr lang="es-MX"/>
        </a:p>
      </dgm:t>
    </dgm:pt>
    <dgm:pt modelId="{5367822B-7F2D-4798-A572-1467685F15C1}" type="pres">
      <dgm:prSet presAssocID="{FEC2BC49-37C9-461B-9157-83F4ADDD5101}" presName="text_1" presStyleLbl="node1" presStyleIdx="0" presStyleCnt="7">
        <dgm:presLayoutVars>
          <dgm:bulletEnabled val="1"/>
        </dgm:presLayoutVars>
      </dgm:prSet>
      <dgm:spPr/>
      <dgm:t>
        <a:bodyPr/>
        <a:lstStyle/>
        <a:p>
          <a:endParaRPr lang="es-MX"/>
        </a:p>
      </dgm:t>
    </dgm:pt>
    <dgm:pt modelId="{DE14E15C-188A-43D5-8D8A-6C5D7EA0D20B}" type="pres">
      <dgm:prSet presAssocID="{FEC2BC49-37C9-461B-9157-83F4ADDD5101}" presName="accent_1" presStyleCnt="0"/>
      <dgm:spPr/>
      <dgm:t>
        <a:bodyPr/>
        <a:lstStyle/>
        <a:p>
          <a:endParaRPr lang="es-MX"/>
        </a:p>
      </dgm:t>
    </dgm:pt>
    <dgm:pt modelId="{EE568FAA-DDB5-4FB6-9A56-1EACDCE4E07D}" type="pres">
      <dgm:prSet presAssocID="{FEC2BC49-37C9-461B-9157-83F4ADDD5101}" presName="accentRepeatNode" presStyleLbl="solidFgAcc1" presStyleIdx="0" presStyleCnt="7"/>
      <dgm:spPr/>
      <dgm:t>
        <a:bodyPr/>
        <a:lstStyle/>
        <a:p>
          <a:endParaRPr lang="es-MX"/>
        </a:p>
      </dgm:t>
    </dgm:pt>
    <dgm:pt modelId="{6ACFEB16-9B79-4EA3-9614-6394147D2187}" type="pres">
      <dgm:prSet presAssocID="{4D3F79B0-8D11-47E5-8C6C-40030BD57988}" presName="text_2" presStyleLbl="node1" presStyleIdx="1" presStyleCnt="7">
        <dgm:presLayoutVars>
          <dgm:bulletEnabled val="1"/>
        </dgm:presLayoutVars>
      </dgm:prSet>
      <dgm:spPr/>
      <dgm:t>
        <a:bodyPr/>
        <a:lstStyle/>
        <a:p>
          <a:endParaRPr lang="es-MX"/>
        </a:p>
      </dgm:t>
    </dgm:pt>
    <dgm:pt modelId="{D80CA697-C032-4662-9DDC-1279EF42CC1A}" type="pres">
      <dgm:prSet presAssocID="{4D3F79B0-8D11-47E5-8C6C-40030BD57988}" presName="accent_2" presStyleCnt="0"/>
      <dgm:spPr/>
      <dgm:t>
        <a:bodyPr/>
        <a:lstStyle/>
        <a:p>
          <a:endParaRPr lang="es-MX"/>
        </a:p>
      </dgm:t>
    </dgm:pt>
    <dgm:pt modelId="{B4EB256B-E42A-497B-9463-384B741758F7}" type="pres">
      <dgm:prSet presAssocID="{4D3F79B0-8D11-47E5-8C6C-40030BD57988}" presName="accentRepeatNode" presStyleLbl="solidFgAcc1" presStyleIdx="1" presStyleCnt="7"/>
      <dgm:spPr/>
      <dgm:t>
        <a:bodyPr/>
        <a:lstStyle/>
        <a:p>
          <a:endParaRPr lang="es-MX"/>
        </a:p>
      </dgm:t>
    </dgm:pt>
    <dgm:pt modelId="{9C328C52-7DDF-4B55-9F83-6351509A37A5}" type="pres">
      <dgm:prSet presAssocID="{00DE1294-CA48-4375-B1DF-0B12884A03D2}" presName="text_3" presStyleLbl="node1" presStyleIdx="2" presStyleCnt="7">
        <dgm:presLayoutVars>
          <dgm:bulletEnabled val="1"/>
        </dgm:presLayoutVars>
      </dgm:prSet>
      <dgm:spPr/>
      <dgm:t>
        <a:bodyPr/>
        <a:lstStyle/>
        <a:p>
          <a:endParaRPr lang="es-MX"/>
        </a:p>
      </dgm:t>
    </dgm:pt>
    <dgm:pt modelId="{B2357B34-531C-4D61-AEAB-3322A7B4CF60}" type="pres">
      <dgm:prSet presAssocID="{00DE1294-CA48-4375-B1DF-0B12884A03D2}" presName="accent_3" presStyleCnt="0"/>
      <dgm:spPr/>
      <dgm:t>
        <a:bodyPr/>
        <a:lstStyle/>
        <a:p>
          <a:endParaRPr lang="es-MX"/>
        </a:p>
      </dgm:t>
    </dgm:pt>
    <dgm:pt modelId="{E13D2658-A403-4E29-B043-B41376FFFD09}" type="pres">
      <dgm:prSet presAssocID="{00DE1294-CA48-4375-B1DF-0B12884A03D2}" presName="accentRepeatNode" presStyleLbl="solidFgAcc1" presStyleIdx="2" presStyleCnt="7"/>
      <dgm:spPr/>
      <dgm:t>
        <a:bodyPr/>
        <a:lstStyle/>
        <a:p>
          <a:endParaRPr lang="es-MX"/>
        </a:p>
      </dgm:t>
    </dgm:pt>
    <dgm:pt modelId="{42E8D292-C919-47DE-AC3C-CD404E9720E0}" type="pres">
      <dgm:prSet presAssocID="{55BEA9AE-D892-4FDA-AA40-57001B58AEF3}" presName="text_4" presStyleLbl="node1" presStyleIdx="3" presStyleCnt="7">
        <dgm:presLayoutVars>
          <dgm:bulletEnabled val="1"/>
        </dgm:presLayoutVars>
      </dgm:prSet>
      <dgm:spPr/>
      <dgm:t>
        <a:bodyPr/>
        <a:lstStyle/>
        <a:p>
          <a:endParaRPr lang="es-MX"/>
        </a:p>
      </dgm:t>
    </dgm:pt>
    <dgm:pt modelId="{D523A5EE-73CD-4C77-BF5D-215D76098CBF}" type="pres">
      <dgm:prSet presAssocID="{55BEA9AE-D892-4FDA-AA40-57001B58AEF3}" presName="accent_4" presStyleCnt="0"/>
      <dgm:spPr/>
      <dgm:t>
        <a:bodyPr/>
        <a:lstStyle/>
        <a:p>
          <a:endParaRPr lang="es-MX"/>
        </a:p>
      </dgm:t>
    </dgm:pt>
    <dgm:pt modelId="{86D9F94A-27F1-46A7-B6C9-6085D00555CA}" type="pres">
      <dgm:prSet presAssocID="{55BEA9AE-D892-4FDA-AA40-57001B58AEF3}" presName="accentRepeatNode" presStyleLbl="solidFgAcc1" presStyleIdx="3" presStyleCnt="7"/>
      <dgm:spPr/>
      <dgm:t>
        <a:bodyPr/>
        <a:lstStyle/>
        <a:p>
          <a:endParaRPr lang="es-MX"/>
        </a:p>
      </dgm:t>
    </dgm:pt>
    <dgm:pt modelId="{ECB239E6-24F4-446B-82C8-9070D3619864}" type="pres">
      <dgm:prSet presAssocID="{BD943E36-6E97-47F8-9A9D-9AE2A3736574}" presName="text_5" presStyleLbl="node1" presStyleIdx="4" presStyleCnt="7">
        <dgm:presLayoutVars>
          <dgm:bulletEnabled val="1"/>
        </dgm:presLayoutVars>
      </dgm:prSet>
      <dgm:spPr/>
      <dgm:t>
        <a:bodyPr/>
        <a:lstStyle/>
        <a:p>
          <a:endParaRPr lang="es-MX"/>
        </a:p>
      </dgm:t>
    </dgm:pt>
    <dgm:pt modelId="{72C85A5C-EF31-4AE0-9AB3-82CA5B020684}" type="pres">
      <dgm:prSet presAssocID="{BD943E36-6E97-47F8-9A9D-9AE2A3736574}" presName="accent_5" presStyleCnt="0"/>
      <dgm:spPr/>
    </dgm:pt>
    <dgm:pt modelId="{14CC1680-3A6C-49C3-9B94-15FB5151B096}" type="pres">
      <dgm:prSet presAssocID="{BD943E36-6E97-47F8-9A9D-9AE2A3736574}" presName="accentRepeatNode" presStyleLbl="solidFgAcc1" presStyleIdx="4" presStyleCnt="7"/>
      <dgm:spPr/>
    </dgm:pt>
    <dgm:pt modelId="{989B553B-4226-422A-AEE6-C1BF7BAA9051}" type="pres">
      <dgm:prSet presAssocID="{E77C916C-40C8-462F-B1D5-B193EC1EA0B7}" presName="text_6" presStyleLbl="node1" presStyleIdx="5" presStyleCnt="7">
        <dgm:presLayoutVars>
          <dgm:bulletEnabled val="1"/>
        </dgm:presLayoutVars>
      </dgm:prSet>
      <dgm:spPr/>
      <dgm:t>
        <a:bodyPr/>
        <a:lstStyle/>
        <a:p>
          <a:endParaRPr lang="es-MX"/>
        </a:p>
      </dgm:t>
    </dgm:pt>
    <dgm:pt modelId="{0349AC21-73D5-40B5-9599-76CBB098333B}" type="pres">
      <dgm:prSet presAssocID="{E77C916C-40C8-462F-B1D5-B193EC1EA0B7}" presName="accent_6" presStyleCnt="0"/>
      <dgm:spPr/>
    </dgm:pt>
    <dgm:pt modelId="{7E605ED0-B537-4ADE-8723-CEC09F4D3997}" type="pres">
      <dgm:prSet presAssocID="{E77C916C-40C8-462F-B1D5-B193EC1EA0B7}" presName="accentRepeatNode" presStyleLbl="solidFgAcc1" presStyleIdx="5" presStyleCnt="7"/>
      <dgm:spPr/>
    </dgm:pt>
    <dgm:pt modelId="{8B6AF9B1-D7B8-4775-BC96-0FB86E6D0A85}" type="pres">
      <dgm:prSet presAssocID="{40F03EC6-B754-47A7-A656-62D74A1D0893}" presName="text_7" presStyleLbl="node1" presStyleIdx="6" presStyleCnt="7">
        <dgm:presLayoutVars>
          <dgm:bulletEnabled val="1"/>
        </dgm:presLayoutVars>
      </dgm:prSet>
      <dgm:spPr/>
      <dgm:t>
        <a:bodyPr/>
        <a:lstStyle/>
        <a:p>
          <a:endParaRPr lang="es-MX"/>
        </a:p>
      </dgm:t>
    </dgm:pt>
    <dgm:pt modelId="{23F0FF9B-7923-44EB-8BFD-4E6CEAB53524}" type="pres">
      <dgm:prSet presAssocID="{40F03EC6-B754-47A7-A656-62D74A1D0893}" presName="accent_7" presStyleCnt="0"/>
      <dgm:spPr/>
    </dgm:pt>
    <dgm:pt modelId="{A90FD99E-F25B-4FAE-A7B8-8DD5C72E3815}" type="pres">
      <dgm:prSet presAssocID="{40F03EC6-B754-47A7-A656-62D74A1D0893}" presName="accentRepeatNode" presStyleLbl="solidFgAcc1" presStyleIdx="6" presStyleCnt="7"/>
      <dgm:spPr/>
    </dgm:pt>
  </dgm:ptLst>
  <dgm:cxnLst>
    <dgm:cxn modelId="{B2766428-2949-4581-966B-3796A1498B7B}" type="presOf" srcId="{BD943E36-6E97-47F8-9A9D-9AE2A3736574}" destId="{ECB239E6-24F4-446B-82C8-9070D3619864}" srcOrd="0" destOrd="0" presId="urn:microsoft.com/office/officeart/2008/layout/VerticalCurvedList"/>
    <dgm:cxn modelId="{27B9BFDC-9883-4CAB-BA54-5FD1DD541BD8}" srcId="{6DBEEA1E-7CDF-49B5-8A79-1E1C092673A9}" destId="{55BEA9AE-D892-4FDA-AA40-57001B58AEF3}" srcOrd="3" destOrd="0" parTransId="{D4D5AD9F-2FCA-4017-8735-43BFB635E5DE}" sibTransId="{F29FC696-C97F-41FA-9CBB-A4CE8DDDE2A0}"/>
    <dgm:cxn modelId="{198E8525-9089-4D5E-BBF9-754DEECBA169}" type="presOf" srcId="{E77C916C-40C8-462F-B1D5-B193EC1EA0B7}" destId="{989B553B-4226-422A-AEE6-C1BF7BAA9051}" srcOrd="0" destOrd="0" presId="urn:microsoft.com/office/officeart/2008/layout/VerticalCurvedList"/>
    <dgm:cxn modelId="{57851E96-B47D-465C-A611-907ADE024D93}" type="presOf" srcId="{55BEA9AE-D892-4FDA-AA40-57001B58AEF3}" destId="{42E8D292-C919-47DE-AC3C-CD404E9720E0}" srcOrd="0" destOrd="0" presId="urn:microsoft.com/office/officeart/2008/layout/VerticalCurvedList"/>
    <dgm:cxn modelId="{700C33E8-415E-41EE-8B2C-4B2DA1755A7F}" type="presOf" srcId="{F77AF837-46E7-4CAE-8EC0-DFC4EC967964}" destId="{DB866C09-6F01-46AB-9A44-6A10EE402CF8}" srcOrd="0" destOrd="0" presId="urn:microsoft.com/office/officeart/2008/layout/VerticalCurvedList"/>
    <dgm:cxn modelId="{9E90B425-A579-4763-95E7-11EFF5596778}" srcId="{6DBEEA1E-7CDF-49B5-8A79-1E1C092673A9}" destId="{E77C916C-40C8-462F-B1D5-B193EC1EA0B7}" srcOrd="5" destOrd="0" parTransId="{532A96BA-693A-4301-89F2-2A932BB0BFC1}" sibTransId="{C40C168D-C3E6-42B1-ABDE-C597C3D8F8B2}"/>
    <dgm:cxn modelId="{55B86FE7-AB99-4CFA-9F4D-4A599C00B1A0}" type="presOf" srcId="{00DE1294-CA48-4375-B1DF-0B12884A03D2}" destId="{9C328C52-7DDF-4B55-9F83-6351509A37A5}" srcOrd="0" destOrd="0" presId="urn:microsoft.com/office/officeart/2008/layout/VerticalCurvedList"/>
    <dgm:cxn modelId="{CDFE7AF9-CD5F-4ACF-B99E-192F83A7145F}" type="presOf" srcId="{6DBEEA1E-7CDF-49B5-8A79-1E1C092673A9}" destId="{DF179270-490B-4AF4-94E8-08DFD1F55CC1}" srcOrd="0" destOrd="0" presId="urn:microsoft.com/office/officeart/2008/layout/VerticalCurvedList"/>
    <dgm:cxn modelId="{99BD7E66-6A02-4E53-904D-08D83B6A45F8}" srcId="{6DBEEA1E-7CDF-49B5-8A79-1E1C092673A9}" destId="{BD943E36-6E97-47F8-9A9D-9AE2A3736574}" srcOrd="4" destOrd="0" parTransId="{7E7DBF7D-02C7-42E5-AE9E-7CBC9107E384}" sibTransId="{6A0E82D5-F172-45EC-93E8-F11D8A4CCF81}"/>
    <dgm:cxn modelId="{1431941D-63B9-432E-BBF8-93683EE781E8}" srcId="{6DBEEA1E-7CDF-49B5-8A79-1E1C092673A9}" destId="{4D3F79B0-8D11-47E5-8C6C-40030BD57988}" srcOrd="1" destOrd="0" parTransId="{ED0C1968-964A-4F30-AF55-68EDA19AEB87}" sibTransId="{2628F4A9-6A3B-4B7B-9BC1-D4E57AF76012}"/>
    <dgm:cxn modelId="{896C6AAF-AB70-4EF5-B948-3B3EF8C9481D}" srcId="{6DBEEA1E-7CDF-49B5-8A79-1E1C092673A9}" destId="{FEC2BC49-37C9-461B-9157-83F4ADDD5101}" srcOrd="0" destOrd="0" parTransId="{D45DD511-A30E-48CC-AEE4-9EF7E8B3A0D8}" sibTransId="{F77AF837-46E7-4CAE-8EC0-DFC4EC967964}"/>
    <dgm:cxn modelId="{40F4DBB0-88D8-4467-AA79-ABC7B39E251B}" type="presOf" srcId="{40F03EC6-B754-47A7-A656-62D74A1D0893}" destId="{8B6AF9B1-D7B8-4775-BC96-0FB86E6D0A85}" srcOrd="0" destOrd="0" presId="urn:microsoft.com/office/officeart/2008/layout/VerticalCurvedList"/>
    <dgm:cxn modelId="{EE995929-5A85-4A9D-9344-46918CAF5CBC}" type="presOf" srcId="{4D3F79B0-8D11-47E5-8C6C-40030BD57988}" destId="{6ACFEB16-9B79-4EA3-9614-6394147D2187}" srcOrd="0" destOrd="0" presId="urn:microsoft.com/office/officeart/2008/layout/VerticalCurvedList"/>
    <dgm:cxn modelId="{8DD0047B-CD3D-42A1-8F80-4271E6431276}" srcId="{6DBEEA1E-7CDF-49B5-8A79-1E1C092673A9}" destId="{00DE1294-CA48-4375-B1DF-0B12884A03D2}" srcOrd="2" destOrd="0" parTransId="{87A3E822-0FB4-4D78-B996-16417DBBE66F}" sibTransId="{A9AA85C6-5F4E-4DAE-8683-8A624B05C571}"/>
    <dgm:cxn modelId="{60DF127C-DEEB-43C2-BE01-2941A488C367}" type="presOf" srcId="{FEC2BC49-37C9-461B-9157-83F4ADDD5101}" destId="{5367822B-7F2D-4798-A572-1467685F15C1}" srcOrd="0" destOrd="0" presId="urn:microsoft.com/office/officeart/2008/layout/VerticalCurvedList"/>
    <dgm:cxn modelId="{46D8D4F6-FFBF-425F-85A9-A5FA97B03C42}" srcId="{6DBEEA1E-7CDF-49B5-8A79-1E1C092673A9}" destId="{40F03EC6-B754-47A7-A656-62D74A1D0893}" srcOrd="6" destOrd="0" parTransId="{1135189A-A036-433F-BE18-DC7F80EF479E}" sibTransId="{CF984953-694D-4EAF-AA93-BEE7F51E2FB1}"/>
    <dgm:cxn modelId="{79478E07-2DD8-42E6-BC22-7981C1FBD3FF}" type="presParOf" srcId="{DF179270-490B-4AF4-94E8-08DFD1F55CC1}" destId="{82AF5F60-0F2C-4FA5-8445-88142A6E1E40}" srcOrd="0" destOrd="0" presId="urn:microsoft.com/office/officeart/2008/layout/VerticalCurvedList"/>
    <dgm:cxn modelId="{9EF50410-68BA-488D-B71B-64CD13D847DB}" type="presParOf" srcId="{82AF5F60-0F2C-4FA5-8445-88142A6E1E40}" destId="{74EF075E-C5C2-4C71-ADCF-AF02E252032D}" srcOrd="0" destOrd="0" presId="urn:microsoft.com/office/officeart/2008/layout/VerticalCurvedList"/>
    <dgm:cxn modelId="{3E162423-E882-4D0F-93A8-98D4866E1C45}" type="presParOf" srcId="{74EF075E-C5C2-4C71-ADCF-AF02E252032D}" destId="{95AC623A-B5B9-4B46-9348-24ADB723E20B}" srcOrd="0" destOrd="0" presId="urn:microsoft.com/office/officeart/2008/layout/VerticalCurvedList"/>
    <dgm:cxn modelId="{E97EA2CB-43B1-4C2F-8EFF-BDA735A00D02}" type="presParOf" srcId="{74EF075E-C5C2-4C71-ADCF-AF02E252032D}" destId="{DB866C09-6F01-46AB-9A44-6A10EE402CF8}" srcOrd="1" destOrd="0" presId="urn:microsoft.com/office/officeart/2008/layout/VerticalCurvedList"/>
    <dgm:cxn modelId="{DAE149E5-51D0-41BA-B673-016F7DF0925C}" type="presParOf" srcId="{74EF075E-C5C2-4C71-ADCF-AF02E252032D}" destId="{FA8CCB07-06CE-4E3A-982E-BA50A91F1363}" srcOrd="2" destOrd="0" presId="urn:microsoft.com/office/officeart/2008/layout/VerticalCurvedList"/>
    <dgm:cxn modelId="{0ADFB8CC-C43F-44F8-8769-65D1704189D8}" type="presParOf" srcId="{74EF075E-C5C2-4C71-ADCF-AF02E252032D}" destId="{F1B0719D-C3B5-4C7F-A82C-A313CDA1A89B}" srcOrd="3" destOrd="0" presId="urn:microsoft.com/office/officeart/2008/layout/VerticalCurvedList"/>
    <dgm:cxn modelId="{A2E25015-B107-4421-A906-88D03BC18801}" type="presParOf" srcId="{82AF5F60-0F2C-4FA5-8445-88142A6E1E40}" destId="{5367822B-7F2D-4798-A572-1467685F15C1}" srcOrd="1" destOrd="0" presId="urn:microsoft.com/office/officeart/2008/layout/VerticalCurvedList"/>
    <dgm:cxn modelId="{6F1B4894-4BDA-4B4D-B343-5D2E6C97EBB2}" type="presParOf" srcId="{82AF5F60-0F2C-4FA5-8445-88142A6E1E40}" destId="{DE14E15C-188A-43D5-8D8A-6C5D7EA0D20B}" srcOrd="2" destOrd="0" presId="urn:microsoft.com/office/officeart/2008/layout/VerticalCurvedList"/>
    <dgm:cxn modelId="{98D93360-4CD0-4133-BA97-4FE316F05BFE}" type="presParOf" srcId="{DE14E15C-188A-43D5-8D8A-6C5D7EA0D20B}" destId="{EE568FAA-DDB5-4FB6-9A56-1EACDCE4E07D}" srcOrd="0" destOrd="0" presId="urn:microsoft.com/office/officeart/2008/layout/VerticalCurvedList"/>
    <dgm:cxn modelId="{EA2492E3-8634-41FE-BF4D-2172EADCE644}" type="presParOf" srcId="{82AF5F60-0F2C-4FA5-8445-88142A6E1E40}" destId="{6ACFEB16-9B79-4EA3-9614-6394147D2187}" srcOrd="3" destOrd="0" presId="urn:microsoft.com/office/officeart/2008/layout/VerticalCurvedList"/>
    <dgm:cxn modelId="{D848C746-9D49-4806-8A3F-74C982C3CA36}" type="presParOf" srcId="{82AF5F60-0F2C-4FA5-8445-88142A6E1E40}" destId="{D80CA697-C032-4662-9DDC-1279EF42CC1A}" srcOrd="4" destOrd="0" presId="urn:microsoft.com/office/officeart/2008/layout/VerticalCurvedList"/>
    <dgm:cxn modelId="{2EEEAF16-A8E1-46F8-99EC-B82B7DE2644A}" type="presParOf" srcId="{D80CA697-C032-4662-9DDC-1279EF42CC1A}" destId="{B4EB256B-E42A-497B-9463-384B741758F7}" srcOrd="0" destOrd="0" presId="urn:microsoft.com/office/officeart/2008/layout/VerticalCurvedList"/>
    <dgm:cxn modelId="{A8F8159C-A528-433D-9E16-C36DA909DAED}" type="presParOf" srcId="{82AF5F60-0F2C-4FA5-8445-88142A6E1E40}" destId="{9C328C52-7DDF-4B55-9F83-6351509A37A5}" srcOrd="5" destOrd="0" presId="urn:microsoft.com/office/officeart/2008/layout/VerticalCurvedList"/>
    <dgm:cxn modelId="{EC6C8856-2461-4B42-BD37-42E9E84E8B55}" type="presParOf" srcId="{82AF5F60-0F2C-4FA5-8445-88142A6E1E40}" destId="{B2357B34-531C-4D61-AEAB-3322A7B4CF60}" srcOrd="6" destOrd="0" presId="urn:microsoft.com/office/officeart/2008/layout/VerticalCurvedList"/>
    <dgm:cxn modelId="{6AB4B28A-57A4-44C9-84BB-59A825327D3B}" type="presParOf" srcId="{B2357B34-531C-4D61-AEAB-3322A7B4CF60}" destId="{E13D2658-A403-4E29-B043-B41376FFFD09}" srcOrd="0" destOrd="0" presId="urn:microsoft.com/office/officeart/2008/layout/VerticalCurvedList"/>
    <dgm:cxn modelId="{9F0E2FA7-556F-4F88-B28F-49623E9FED21}" type="presParOf" srcId="{82AF5F60-0F2C-4FA5-8445-88142A6E1E40}" destId="{42E8D292-C919-47DE-AC3C-CD404E9720E0}" srcOrd="7" destOrd="0" presId="urn:microsoft.com/office/officeart/2008/layout/VerticalCurvedList"/>
    <dgm:cxn modelId="{4D2E724D-F2DB-4309-AF05-5680EFF906F8}" type="presParOf" srcId="{82AF5F60-0F2C-4FA5-8445-88142A6E1E40}" destId="{D523A5EE-73CD-4C77-BF5D-215D76098CBF}" srcOrd="8" destOrd="0" presId="urn:microsoft.com/office/officeart/2008/layout/VerticalCurvedList"/>
    <dgm:cxn modelId="{2256272B-28DA-4FD6-92DB-9F05BDEBFD57}" type="presParOf" srcId="{D523A5EE-73CD-4C77-BF5D-215D76098CBF}" destId="{86D9F94A-27F1-46A7-B6C9-6085D00555CA}" srcOrd="0" destOrd="0" presId="urn:microsoft.com/office/officeart/2008/layout/VerticalCurvedList"/>
    <dgm:cxn modelId="{E3B90286-F059-46E9-989C-806186D60703}" type="presParOf" srcId="{82AF5F60-0F2C-4FA5-8445-88142A6E1E40}" destId="{ECB239E6-24F4-446B-82C8-9070D3619864}" srcOrd="9" destOrd="0" presId="urn:microsoft.com/office/officeart/2008/layout/VerticalCurvedList"/>
    <dgm:cxn modelId="{D8615EA6-14CC-4043-BE84-CF3F1CB86FC0}" type="presParOf" srcId="{82AF5F60-0F2C-4FA5-8445-88142A6E1E40}" destId="{72C85A5C-EF31-4AE0-9AB3-82CA5B020684}" srcOrd="10" destOrd="0" presId="urn:microsoft.com/office/officeart/2008/layout/VerticalCurvedList"/>
    <dgm:cxn modelId="{0E321562-BB05-4230-91F5-5B0936317ED6}" type="presParOf" srcId="{72C85A5C-EF31-4AE0-9AB3-82CA5B020684}" destId="{14CC1680-3A6C-49C3-9B94-15FB5151B096}" srcOrd="0" destOrd="0" presId="urn:microsoft.com/office/officeart/2008/layout/VerticalCurvedList"/>
    <dgm:cxn modelId="{7AD262B1-43F1-49A5-BAC4-1FDEBE210714}" type="presParOf" srcId="{82AF5F60-0F2C-4FA5-8445-88142A6E1E40}" destId="{989B553B-4226-422A-AEE6-C1BF7BAA9051}" srcOrd="11" destOrd="0" presId="urn:microsoft.com/office/officeart/2008/layout/VerticalCurvedList"/>
    <dgm:cxn modelId="{CDF2CF85-ED5D-454F-A194-73B8282C5504}" type="presParOf" srcId="{82AF5F60-0F2C-4FA5-8445-88142A6E1E40}" destId="{0349AC21-73D5-40B5-9599-76CBB098333B}" srcOrd="12" destOrd="0" presId="urn:microsoft.com/office/officeart/2008/layout/VerticalCurvedList"/>
    <dgm:cxn modelId="{511D20A9-D508-49CE-9108-0590CBF024F0}" type="presParOf" srcId="{0349AC21-73D5-40B5-9599-76CBB098333B}" destId="{7E605ED0-B537-4ADE-8723-CEC09F4D3997}" srcOrd="0" destOrd="0" presId="urn:microsoft.com/office/officeart/2008/layout/VerticalCurvedList"/>
    <dgm:cxn modelId="{09B1659E-094D-4308-B62A-2AFE1A17C65E}" type="presParOf" srcId="{82AF5F60-0F2C-4FA5-8445-88142A6E1E40}" destId="{8B6AF9B1-D7B8-4775-BC96-0FB86E6D0A85}" srcOrd="13" destOrd="0" presId="urn:microsoft.com/office/officeart/2008/layout/VerticalCurvedList"/>
    <dgm:cxn modelId="{027904F6-AE0B-411B-968C-A9BFCC32C329}" type="presParOf" srcId="{82AF5F60-0F2C-4FA5-8445-88142A6E1E40}" destId="{23F0FF9B-7923-44EB-8BFD-4E6CEAB53524}" srcOrd="14" destOrd="0" presId="urn:microsoft.com/office/officeart/2008/layout/VerticalCurvedList"/>
    <dgm:cxn modelId="{B900A965-1213-4B08-BE94-0796DE0FFE31}" type="presParOf" srcId="{23F0FF9B-7923-44EB-8BFD-4E6CEAB53524}" destId="{A90FD99E-F25B-4FAE-A7B8-8DD5C72E3815}"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EBDB8C-5B72-4EE3-9182-33F5D65A98D0}" type="doc">
      <dgm:prSet loTypeId="urn:microsoft.com/office/officeart/2005/8/layout/hList9" loCatId="list" qsTypeId="urn:microsoft.com/office/officeart/2005/8/quickstyle/simple1" qsCatId="simple" csTypeId="urn:microsoft.com/office/officeart/2005/8/colors/colorful1" csCatId="colorful" phldr="1"/>
      <dgm:spPr/>
      <dgm:t>
        <a:bodyPr/>
        <a:lstStyle/>
        <a:p>
          <a:endParaRPr lang="es-MX"/>
        </a:p>
      </dgm:t>
    </dgm:pt>
    <dgm:pt modelId="{07F9D8A5-EE9E-44F0-AD70-3CFDDB08EEA5}">
      <dgm:prSet phldrT="[Texto]"/>
      <dgm:spPr/>
      <dgm:t>
        <a:bodyPr/>
        <a:lstStyle/>
        <a:p>
          <a:r>
            <a:rPr lang="en-GB" b="1" noProof="0" dirty="0" smtClean="0"/>
            <a:t>Pilot programme on referral of boys, girls and adolescents</a:t>
          </a:r>
          <a:endParaRPr lang="en-GB" b="1" noProof="0" dirty="0"/>
        </a:p>
      </dgm:t>
    </dgm:pt>
    <dgm:pt modelId="{AE95F80C-61E8-47F2-ACC7-F90AE8B7AB3D}" type="parTrans" cxnId="{D0E61651-CF6E-4B38-8985-38E07E077471}">
      <dgm:prSet/>
      <dgm:spPr/>
      <dgm:t>
        <a:bodyPr/>
        <a:lstStyle/>
        <a:p>
          <a:endParaRPr lang="es-MX"/>
        </a:p>
      </dgm:t>
    </dgm:pt>
    <dgm:pt modelId="{69D240BA-EB93-4898-A0F0-3513E74553B6}" type="sibTrans" cxnId="{D0E61651-CF6E-4B38-8985-38E07E077471}">
      <dgm:prSet/>
      <dgm:spPr/>
      <dgm:t>
        <a:bodyPr/>
        <a:lstStyle/>
        <a:p>
          <a:endParaRPr lang="es-MX"/>
        </a:p>
      </dgm:t>
    </dgm:pt>
    <dgm:pt modelId="{315767D5-A715-4BFC-B794-483C4D4B9044}">
      <dgm:prSet phldrT="[Texto]"/>
      <dgm:spPr/>
      <dgm:t>
        <a:bodyPr/>
        <a:lstStyle/>
        <a:p>
          <a:r>
            <a:rPr lang="en-GB" noProof="0" dirty="0" smtClean="0"/>
            <a:t>Unaccompanied boys, girls and adolescents applying for refugee status</a:t>
          </a:r>
          <a:endParaRPr lang="en-GB" noProof="0" dirty="0"/>
        </a:p>
      </dgm:t>
    </dgm:pt>
    <dgm:pt modelId="{1275DD42-9ACB-4FC8-9238-CE3F76F17A2C}" type="parTrans" cxnId="{A93D5555-23C2-454E-9927-5FDD80FF3488}">
      <dgm:prSet/>
      <dgm:spPr/>
      <dgm:t>
        <a:bodyPr/>
        <a:lstStyle/>
        <a:p>
          <a:endParaRPr lang="es-MX"/>
        </a:p>
      </dgm:t>
    </dgm:pt>
    <dgm:pt modelId="{16FC7353-BF01-4FA6-81B7-E3C7CF8E8C27}" type="sibTrans" cxnId="{A93D5555-23C2-454E-9927-5FDD80FF3488}">
      <dgm:prSet/>
      <dgm:spPr/>
      <dgm:t>
        <a:bodyPr/>
        <a:lstStyle/>
        <a:p>
          <a:endParaRPr lang="es-MX"/>
        </a:p>
      </dgm:t>
    </dgm:pt>
    <dgm:pt modelId="{4DF4A68A-779B-4B9C-BF5F-68DFBC63B024}">
      <dgm:prSet phldrT="[Texto]"/>
      <dgm:spPr/>
      <dgm:t>
        <a:bodyPr/>
        <a:lstStyle/>
        <a:p>
          <a:r>
            <a:rPr lang="en-GB" noProof="0" dirty="0" smtClean="0"/>
            <a:t>Boys, girls and adolescents with profiles that adapted to NGOs</a:t>
          </a:r>
          <a:endParaRPr lang="en-GB" noProof="0" dirty="0"/>
        </a:p>
      </dgm:t>
    </dgm:pt>
    <dgm:pt modelId="{A344F6E7-7760-45F9-BBFD-4B024B3E9F87}" type="parTrans" cxnId="{952EE601-52BB-4840-871C-805AF49337E0}">
      <dgm:prSet/>
      <dgm:spPr/>
      <dgm:t>
        <a:bodyPr/>
        <a:lstStyle/>
        <a:p>
          <a:endParaRPr lang="es-MX"/>
        </a:p>
      </dgm:t>
    </dgm:pt>
    <dgm:pt modelId="{1E8AAEA7-3FD3-4349-A8E5-70BD7CE4C88A}" type="sibTrans" cxnId="{952EE601-52BB-4840-871C-805AF49337E0}">
      <dgm:prSet/>
      <dgm:spPr/>
      <dgm:t>
        <a:bodyPr/>
        <a:lstStyle/>
        <a:p>
          <a:endParaRPr lang="es-MX"/>
        </a:p>
      </dgm:t>
    </dgm:pt>
    <dgm:pt modelId="{F84BF7FE-8EB2-4495-AE21-CB2814639ED3}">
      <dgm:prSet phldrT="[Texto]"/>
      <dgm:spPr/>
      <dgm:t>
        <a:bodyPr/>
        <a:lstStyle/>
        <a:p>
          <a:r>
            <a:rPr lang="en-GB" b="1" noProof="0" dirty="0" smtClean="0"/>
            <a:t>Pilot programme on referral of refugee status applicants</a:t>
          </a:r>
          <a:endParaRPr lang="en-GB" b="1" noProof="0" dirty="0"/>
        </a:p>
      </dgm:t>
    </dgm:pt>
    <dgm:pt modelId="{EE966DAF-4000-413A-A8F0-77AF16FE00A9}" type="parTrans" cxnId="{C3E17AA6-FF7D-421E-A747-46A3F479E646}">
      <dgm:prSet/>
      <dgm:spPr/>
      <dgm:t>
        <a:bodyPr/>
        <a:lstStyle/>
        <a:p>
          <a:endParaRPr lang="es-MX"/>
        </a:p>
      </dgm:t>
    </dgm:pt>
    <dgm:pt modelId="{3A04CBDA-7C68-4A11-A6A7-F6BA11EA553C}" type="sibTrans" cxnId="{C3E17AA6-FF7D-421E-A747-46A3F479E646}">
      <dgm:prSet/>
      <dgm:spPr/>
      <dgm:t>
        <a:bodyPr/>
        <a:lstStyle/>
        <a:p>
          <a:endParaRPr lang="es-MX"/>
        </a:p>
      </dgm:t>
    </dgm:pt>
    <dgm:pt modelId="{2ADA0A80-04E5-4F49-B29C-524D911206B0}">
      <dgm:prSet phldrT="[Texto]"/>
      <dgm:spPr/>
      <dgm:t>
        <a:bodyPr/>
        <a:lstStyle/>
        <a:p>
          <a:r>
            <a:rPr lang="en-GB" noProof="0" dirty="0" smtClean="0"/>
            <a:t>Families with single parents applying for refugee status</a:t>
          </a:r>
          <a:endParaRPr lang="en-GB" noProof="0" dirty="0" smtClean="0"/>
        </a:p>
      </dgm:t>
    </dgm:pt>
    <dgm:pt modelId="{F5E6AB59-73BC-4BE2-8C95-48840CBECCB0}" type="parTrans" cxnId="{3A783F13-0E53-4878-922A-7E57DEC73B4C}">
      <dgm:prSet/>
      <dgm:spPr/>
      <dgm:t>
        <a:bodyPr/>
        <a:lstStyle/>
        <a:p>
          <a:endParaRPr lang="es-MX"/>
        </a:p>
      </dgm:t>
    </dgm:pt>
    <dgm:pt modelId="{3269F95B-5F93-4302-B914-FC8F706872E7}" type="sibTrans" cxnId="{3A783F13-0E53-4878-922A-7E57DEC73B4C}">
      <dgm:prSet/>
      <dgm:spPr/>
      <dgm:t>
        <a:bodyPr/>
        <a:lstStyle/>
        <a:p>
          <a:endParaRPr lang="es-MX"/>
        </a:p>
      </dgm:t>
    </dgm:pt>
    <dgm:pt modelId="{7936E624-6886-405B-B0C7-D5D059CF423C}">
      <dgm:prSet phldrT="[Texto]"/>
      <dgm:spPr/>
      <dgm:t>
        <a:bodyPr/>
        <a:lstStyle/>
        <a:p>
          <a:r>
            <a:rPr lang="en-GB" noProof="0" dirty="0" smtClean="0"/>
            <a:t>Coordination COMAR/INM</a:t>
          </a:r>
          <a:endParaRPr lang="en-GB" noProof="0" dirty="0"/>
        </a:p>
      </dgm:t>
    </dgm:pt>
    <dgm:pt modelId="{E28E463F-0452-4C7B-9162-82D850791419}" type="parTrans" cxnId="{3BE88F59-7F50-412A-961E-0538C4255067}">
      <dgm:prSet/>
      <dgm:spPr/>
      <dgm:t>
        <a:bodyPr/>
        <a:lstStyle/>
        <a:p>
          <a:endParaRPr lang="es-MX"/>
        </a:p>
      </dgm:t>
    </dgm:pt>
    <dgm:pt modelId="{5DF30C42-64CB-431D-8E7C-BD41E2DC5E9F}" type="sibTrans" cxnId="{3BE88F59-7F50-412A-961E-0538C4255067}">
      <dgm:prSet/>
      <dgm:spPr/>
      <dgm:t>
        <a:bodyPr/>
        <a:lstStyle/>
        <a:p>
          <a:endParaRPr lang="es-MX"/>
        </a:p>
      </dgm:t>
    </dgm:pt>
    <dgm:pt modelId="{C1314C84-3127-4A14-94AA-FDB338FA86B0}">
      <dgm:prSet phldrT="[Texto]"/>
      <dgm:spPr/>
      <dgm:t>
        <a:bodyPr/>
        <a:lstStyle/>
        <a:p>
          <a:r>
            <a:rPr lang="en-GB" noProof="0" dirty="0" smtClean="0"/>
            <a:t>Inter-institutional coordination</a:t>
          </a:r>
          <a:endParaRPr lang="en-GB" noProof="0" dirty="0"/>
        </a:p>
      </dgm:t>
    </dgm:pt>
    <dgm:pt modelId="{0E5C2A7D-56FD-4C2B-8084-1C9B035DCC0C}" type="parTrans" cxnId="{6A902F4E-1EB4-4825-9528-03565916008E}">
      <dgm:prSet/>
      <dgm:spPr/>
      <dgm:t>
        <a:bodyPr/>
        <a:lstStyle/>
        <a:p>
          <a:endParaRPr lang="es-MX"/>
        </a:p>
      </dgm:t>
    </dgm:pt>
    <dgm:pt modelId="{620046CC-DD2C-4B97-A8EA-50E887846CCB}" type="sibTrans" cxnId="{6A902F4E-1EB4-4825-9528-03565916008E}">
      <dgm:prSet/>
      <dgm:spPr/>
      <dgm:t>
        <a:bodyPr/>
        <a:lstStyle/>
        <a:p>
          <a:endParaRPr lang="es-MX"/>
        </a:p>
      </dgm:t>
    </dgm:pt>
    <dgm:pt modelId="{78B335C2-2872-4600-96B3-1ED5945404AC}">
      <dgm:prSet phldrT="[Texto]"/>
      <dgm:spPr/>
      <dgm:t>
        <a:bodyPr/>
        <a:lstStyle/>
        <a:p>
          <a:r>
            <a:rPr lang="en-GB" noProof="0" dirty="0" smtClean="0"/>
            <a:t>Placing applicants in shelters and hotels in Mexico City</a:t>
          </a:r>
          <a:endParaRPr lang="en-GB" noProof="0" dirty="0"/>
        </a:p>
      </dgm:t>
    </dgm:pt>
    <dgm:pt modelId="{8D56780F-7C2E-472F-B9E2-9F9D91EFF4B7}" type="parTrans" cxnId="{F173502A-E161-4C0E-AA3A-5A150F303A08}">
      <dgm:prSet/>
      <dgm:spPr/>
      <dgm:t>
        <a:bodyPr/>
        <a:lstStyle/>
        <a:p>
          <a:endParaRPr lang="es-MX"/>
        </a:p>
      </dgm:t>
    </dgm:pt>
    <dgm:pt modelId="{115D61A0-2C22-47A9-B029-392071EF8368}" type="sibTrans" cxnId="{F173502A-E161-4C0E-AA3A-5A150F303A08}">
      <dgm:prSet/>
      <dgm:spPr/>
      <dgm:t>
        <a:bodyPr/>
        <a:lstStyle/>
        <a:p>
          <a:endParaRPr lang="es-MX"/>
        </a:p>
      </dgm:t>
    </dgm:pt>
    <dgm:pt modelId="{61175CD1-3383-47ED-A5B0-85B1234D288A}" type="pres">
      <dgm:prSet presAssocID="{FCEBDB8C-5B72-4EE3-9182-33F5D65A98D0}" presName="list" presStyleCnt="0">
        <dgm:presLayoutVars>
          <dgm:dir/>
          <dgm:animLvl val="lvl"/>
        </dgm:presLayoutVars>
      </dgm:prSet>
      <dgm:spPr/>
      <dgm:t>
        <a:bodyPr/>
        <a:lstStyle/>
        <a:p>
          <a:endParaRPr lang="es-MX"/>
        </a:p>
      </dgm:t>
    </dgm:pt>
    <dgm:pt modelId="{BBC59110-A8AD-41DB-8E5E-92190C0851B2}" type="pres">
      <dgm:prSet presAssocID="{07F9D8A5-EE9E-44F0-AD70-3CFDDB08EEA5}" presName="posSpace" presStyleCnt="0"/>
      <dgm:spPr/>
    </dgm:pt>
    <dgm:pt modelId="{637DA145-A126-4A82-902B-B4AA0D5C5041}" type="pres">
      <dgm:prSet presAssocID="{07F9D8A5-EE9E-44F0-AD70-3CFDDB08EEA5}" presName="vertFlow" presStyleCnt="0"/>
      <dgm:spPr/>
    </dgm:pt>
    <dgm:pt modelId="{EE9BB9DB-C21E-4424-B9B0-DCC5EAF5B7F6}" type="pres">
      <dgm:prSet presAssocID="{07F9D8A5-EE9E-44F0-AD70-3CFDDB08EEA5}" presName="topSpace" presStyleCnt="0"/>
      <dgm:spPr/>
    </dgm:pt>
    <dgm:pt modelId="{AE366E49-FFB0-4021-B058-92ADE469CCFD}" type="pres">
      <dgm:prSet presAssocID="{07F9D8A5-EE9E-44F0-AD70-3CFDDB08EEA5}" presName="firstComp" presStyleCnt="0"/>
      <dgm:spPr/>
    </dgm:pt>
    <dgm:pt modelId="{ADF319AC-C7CB-415A-A6B0-04FEE4BC70CB}" type="pres">
      <dgm:prSet presAssocID="{07F9D8A5-EE9E-44F0-AD70-3CFDDB08EEA5}" presName="firstChild" presStyleLbl="bgAccFollowNode1" presStyleIdx="0" presStyleCnt="6"/>
      <dgm:spPr/>
      <dgm:t>
        <a:bodyPr/>
        <a:lstStyle/>
        <a:p>
          <a:endParaRPr lang="es-MX"/>
        </a:p>
      </dgm:t>
    </dgm:pt>
    <dgm:pt modelId="{7EBFD80A-9AF3-4BD3-A05E-8AE01C55245D}" type="pres">
      <dgm:prSet presAssocID="{07F9D8A5-EE9E-44F0-AD70-3CFDDB08EEA5}" presName="firstChildTx" presStyleLbl="bgAccFollowNode1" presStyleIdx="0" presStyleCnt="6">
        <dgm:presLayoutVars>
          <dgm:bulletEnabled val="1"/>
        </dgm:presLayoutVars>
      </dgm:prSet>
      <dgm:spPr/>
      <dgm:t>
        <a:bodyPr/>
        <a:lstStyle/>
        <a:p>
          <a:endParaRPr lang="es-MX"/>
        </a:p>
      </dgm:t>
    </dgm:pt>
    <dgm:pt modelId="{C053FE16-4EF6-467F-9CB6-6DC1CD05A713}" type="pres">
      <dgm:prSet presAssocID="{4DF4A68A-779B-4B9C-BF5F-68DFBC63B024}" presName="comp" presStyleCnt="0"/>
      <dgm:spPr/>
    </dgm:pt>
    <dgm:pt modelId="{C93C7B64-4CEA-4633-965B-435D49A195FA}" type="pres">
      <dgm:prSet presAssocID="{4DF4A68A-779B-4B9C-BF5F-68DFBC63B024}" presName="child" presStyleLbl="bgAccFollowNode1" presStyleIdx="1" presStyleCnt="6"/>
      <dgm:spPr/>
      <dgm:t>
        <a:bodyPr/>
        <a:lstStyle/>
        <a:p>
          <a:endParaRPr lang="es-MX"/>
        </a:p>
      </dgm:t>
    </dgm:pt>
    <dgm:pt modelId="{120FDC58-0AE3-43B9-B8C9-B4C1E3B086E8}" type="pres">
      <dgm:prSet presAssocID="{4DF4A68A-779B-4B9C-BF5F-68DFBC63B024}" presName="childTx" presStyleLbl="bgAccFollowNode1" presStyleIdx="1" presStyleCnt="6">
        <dgm:presLayoutVars>
          <dgm:bulletEnabled val="1"/>
        </dgm:presLayoutVars>
      </dgm:prSet>
      <dgm:spPr/>
      <dgm:t>
        <a:bodyPr/>
        <a:lstStyle/>
        <a:p>
          <a:endParaRPr lang="es-MX"/>
        </a:p>
      </dgm:t>
    </dgm:pt>
    <dgm:pt modelId="{4BFA8DE6-FED8-4007-8402-B687188C7303}" type="pres">
      <dgm:prSet presAssocID="{C1314C84-3127-4A14-94AA-FDB338FA86B0}" presName="comp" presStyleCnt="0"/>
      <dgm:spPr/>
    </dgm:pt>
    <dgm:pt modelId="{BB70C540-EB3D-459F-A344-7C6637058AF2}" type="pres">
      <dgm:prSet presAssocID="{C1314C84-3127-4A14-94AA-FDB338FA86B0}" presName="child" presStyleLbl="bgAccFollowNode1" presStyleIdx="2" presStyleCnt="6"/>
      <dgm:spPr/>
      <dgm:t>
        <a:bodyPr/>
        <a:lstStyle/>
        <a:p>
          <a:endParaRPr lang="es-MX"/>
        </a:p>
      </dgm:t>
    </dgm:pt>
    <dgm:pt modelId="{4C3580C7-DAFC-4273-9C68-82385025D657}" type="pres">
      <dgm:prSet presAssocID="{C1314C84-3127-4A14-94AA-FDB338FA86B0}" presName="childTx" presStyleLbl="bgAccFollowNode1" presStyleIdx="2" presStyleCnt="6">
        <dgm:presLayoutVars>
          <dgm:bulletEnabled val="1"/>
        </dgm:presLayoutVars>
      </dgm:prSet>
      <dgm:spPr/>
      <dgm:t>
        <a:bodyPr/>
        <a:lstStyle/>
        <a:p>
          <a:endParaRPr lang="es-MX"/>
        </a:p>
      </dgm:t>
    </dgm:pt>
    <dgm:pt modelId="{587183EC-1F75-4256-8567-2239490B64F8}" type="pres">
      <dgm:prSet presAssocID="{07F9D8A5-EE9E-44F0-AD70-3CFDDB08EEA5}" presName="negSpace" presStyleCnt="0"/>
      <dgm:spPr/>
    </dgm:pt>
    <dgm:pt modelId="{5065F872-B828-4A1D-9F85-F0B15AEECE26}" type="pres">
      <dgm:prSet presAssocID="{07F9D8A5-EE9E-44F0-AD70-3CFDDB08EEA5}" presName="circle" presStyleLbl="node1" presStyleIdx="0" presStyleCnt="2" custScaleX="97101"/>
      <dgm:spPr/>
      <dgm:t>
        <a:bodyPr/>
        <a:lstStyle/>
        <a:p>
          <a:endParaRPr lang="es-MX"/>
        </a:p>
      </dgm:t>
    </dgm:pt>
    <dgm:pt modelId="{96FE79CC-DDBE-44EE-8DF4-15930B8BCE10}" type="pres">
      <dgm:prSet presAssocID="{69D240BA-EB93-4898-A0F0-3513E74553B6}" presName="transSpace" presStyleCnt="0"/>
      <dgm:spPr/>
    </dgm:pt>
    <dgm:pt modelId="{35FA17A8-91F4-4598-AB3D-00EA7AB8C965}" type="pres">
      <dgm:prSet presAssocID="{F84BF7FE-8EB2-4495-AE21-CB2814639ED3}" presName="posSpace" presStyleCnt="0"/>
      <dgm:spPr/>
    </dgm:pt>
    <dgm:pt modelId="{1A9F8908-D814-44A7-B8FF-5A1919094D8A}" type="pres">
      <dgm:prSet presAssocID="{F84BF7FE-8EB2-4495-AE21-CB2814639ED3}" presName="vertFlow" presStyleCnt="0"/>
      <dgm:spPr/>
    </dgm:pt>
    <dgm:pt modelId="{E5779363-CD03-4C6A-BFC7-3C49B1876E93}" type="pres">
      <dgm:prSet presAssocID="{F84BF7FE-8EB2-4495-AE21-CB2814639ED3}" presName="topSpace" presStyleCnt="0"/>
      <dgm:spPr/>
    </dgm:pt>
    <dgm:pt modelId="{18F48E85-E012-4193-94B8-BD5D2FEE77C3}" type="pres">
      <dgm:prSet presAssocID="{F84BF7FE-8EB2-4495-AE21-CB2814639ED3}" presName="firstComp" presStyleCnt="0"/>
      <dgm:spPr/>
    </dgm:pt>
    <dgm:pt modelId="{7F25BAF0-D347-4169-8782-E55EB16741A1}" type="pres">
      <dgm:prSet presAssocID="{F84BF7FE-8EB2-4495-AE21-CB2814639ED3}" presName="firstChild" presStyleLbl="bgAccFollowNode1" presStyleIdx="3" presStyleCnt="6"/>
      <dgm:spPr/>
      <dgm:t>
        <a:bodyPr/>
        <a:lstStyle/>
        <a:p>
          <a:endParaRPr lang="es-MX"/>
        </a:p>
      </dgm:t>
    </dgm:pt>
    <dgm:pt modelId="{AB828170-A2A5-4EAC-B9CA-110B5162A8C1}" type="pres">
      <dgm:prSet presAssocID="{F84BF7FE-8EB2-4495-AE21-CB2814639ED3}" presName="firstChildTx" presStyleLbl="bgAccFollowNode1" presStyleIdx="3" presStyleCnt="6">
        <dgm:presLayoutVars>
          <dgm:bulletEnabled val="1"/>
        </dgm:presLayoutVars>
      </dgm:prSet>
      <dgm:spPr/>
      <dgm:t>
        <a:bodyPr/>
        <a:lstStyle/>
        <a:p>
          <a:endParaRPr lang="es-MX"/>
        </a:p>
      </dgm:t>
    </dgm:pt>
    <dgm:pt modelId="{2142C694-36A3-454E-875F-A2D0DF00AF53}" type="pres">
      <dgm:prSet presAssocID="{7936E624-6886-405B-B0C7-D5D059CF423C}" presName="comp" presStyleCnt="0"/>
      <dgm:spPr/>
    </dgm:pt>
    <dgm:pt modelId="{F71D7A9D-FF32-4253-AD26-E0E170DBD39F}" type="pres">
      <dgm:prSet presAssocID="{7936E624-6886-405B-B0C7-D5D059CF423C}" presName="child" presStyleLbl="bgAccFollowNode1" presStyleIdx="4" presStyleCnt="6"/>
      <dgm:spPr/>
      <dgm:t>
        <a:bodyPr/>
        <a:lstStyle/>
        <a:p>
          <a:endParaRPr lang="es-MX"/>
        </a:p>
      </dgm:t>
    </dgm:pt>
    <dgm:pt modelId="{EE74310B-3AA5-452D-9B5C-818AFE355C06}" type="pres">
      <dgm:prSet presAssocID="{7936E624-6886-405B-B0C7-D5D059CF423C}" presName="childTx" presStyleLbl="bgAccFollowNode1" presStyleIdx="4" presStyleCnt="6">
        <dgm:presLayoutVars>
          <dgm:bulletEnabled val="1"/>
        </dgm:presLayoutVars>
      </dgm:prSet>
      <dgm:spPr/>
      <dgm:t>
        <a:bodyPr/>
        <a:lstStyle/>
        <a:p>
          <a:endParaRPr lang="es-MX"/>
        </a:p>
      </dgm:t>
    </dgm:pt>
    <dgm:pt modelId="{EE649E96-6774-49F8-B74F-0CF66942D519}" type="pres">
      <dgm:prSet presAssocID="{78B335C2-2872-4600-96B3-1ED5945404AC}" presName="comp" presStyleCnt="0"/>
      <dgm:spPr/>
    </dgm:pt>
    <dgm:pt modelId="{0A1ECAB2-AC03-4B2B-A996-084C2A48BD24}" type="pres">
      <dgm:prSet presAssocID="{78B335C2-2872-4600-96B3-1ED5945404AC}" presName="child" presStyleLbl="bgAccFollowNode1" presStyleIdx="5" presStyleCnt="6"/>
      <dgm:spPr/>
      <dgm:t>
        <a:bodyPr/>
        <a:lstStyle/>
        <a:p>
          <a:endParaRPr lang="es-MX"/>
        </a:p>
      </dgm:t>
    </dgm:pt>
    <dgm:pt modelId="{15999F3F-F851-445D-95A5-841EF47FEB86}" type="pres">
      <dgm:prSet presAssocID="{78B335C2-2872-4600-96B3-1ED5945404AC}" presName="childTx" presStyleLbl="bgAccFollowNode1" presStyleIdx="5" presStyleCnt="6">
        <dgm:presLayoutVars>
          <dgm:bulletEnabled val="1"/>
        </dgm:presLayoutVars>
      </dgm:prSet>
      <dgm:spPr/>
      <dgm:t>
        <a:bodyPr/>
        <a:lstStyle/>
        <a:p>
          <a:endParaRPr lang="es-MX"/>
        </a:p>
      </dgm:t>
    </dgm:pt>
    <dgm:pt modelId="{1FD095F9-157B-4059-B11C-A7DD8B7D36C2}" type="pres">
      <dgm:prSet presAssocID="{F84BF7FE-8EB2-4495-AE21-CB2814639ED3}" presName="negSpace" presStyleCnt="0"/>
      <dgm:spPr/>
    </dgm:pt>
    <dgm:pt modelId="{6CDB772A-0A96-421A-ADF4-659D9D72C62C}" type="pres">
      <dgm:prSet presAssocID="{F84BF7FE-8EB2-4495-AE21-CB2814639ED3}" presName="circle" presStyleLbl="node1" presStyleIdx="1" presStyleCnt="2"/>
      <dgm:spPr/>
      <dgm:t>
        <a:bodyPr/>
        <a:lstStyle/>
        <a:p>
          <a:endParaRPr lang="es-MX"/>
        </a:p>
      </dgm:t>
    </dgm:pt>
  </dgm:ptLst>
  <dgm:cxnLst>
    <dgm:cxn modelId="{8BDBB02B-2ADD-48BD-8409-95F14141511D}" type="presOf" srcId="{7936E624-6886-405B-B0C7-D5D059CF423C}" destId="{F71D7A9D-FF32-4253-AD26-E0E170DBD39F}" srcOrd="0" destOrd="0" presId="urn:microsoft.com/office/officeart/2005/8/layout/hList9"/>
    <dgm:cxn modelId="{C3E17AA6-FF7D-421E-A747-46A3F479E646}" srcId="{FCEBDB8C-5B72-4EE3-9182-33F5D65A98D0}" destId="{F84BF7FE-8EB2-4495-AE21-CB2814639ED3}" srcOrd="1" destOrd="0" parTransId="{EE966DAF-4000-413A-A8F0-77AF16FE00A9}" sibTransId="{3A04CBDA-7C68-4A11-A6A7-F6BA11EA553C}"/>
    <dgm:cxn modelId="{505ED4EB-65BB-49B1-89A4-71BEDD5B646A}" type="presOf" srcId="{2ADA0A80-04E5-4F49-B29C-524D911206B0}" destId="{AB828170-A2A5-4EAC-B9CA-110B5162A8C1}" srcOrd="1" destOrd="0" presId="urn:microsoft.com/office/officeart/2005/8/layout/hList9"/>
    <dgm:cxn modelId="{4469A16D-6B6D-4A13-89B7-DA39DA768A8D}" type="presOf" srcId="{78B335C2-2872-4600-96B3-1ED5945404AC}" destId="{0A1ECAB2-AC03-4B2B-A996-084C2A48BD24}" srcOrd="0" destOrd="0" presId="urn:microsoft.com/office/officeart/2005/8/layout/hList9"/>
    <dgm:cxn modelId="{D0E61651-CF6E-4B38-8985-38E07E077471}" srcId="{FCEBDB8C-5B72-4EE3-9182-33F5D65A98D0}" destId="{07F9D8A5-EE9E-44F0-AD70-3CFDDB08EEA5}" srcOrd="0" destOrd="0" parTransId="{AE95F80C-61E8-47F2-ACC7-F90AE8B7AB3D}" sibTransId="{69D240BA-EB93-4898-A0F0-3513E74553B6}"/>
    <dgm:cxn modelId="{D6A72467-F118-4996-9256-974B88E9FF9E}" type="presOf" srcId="{78B335C2-2872-4600-96B3-1ED5945404AC}" destId="{15999F3F-F851-445D-95A5-841EF47FEB86}" srcOrd="1" destOrd="0" presId="urn:microsoft.com/office/officeart/2005/8/layout/hList9"/>
    <dgm:cxn modelId="{6A902F4E-1EB4-4825-9528-03565916008E}" srcId="{07F9D8A5-EE9E-44F0-AD70-3CFDDB08EEA5}" destId="{C1314C84-3127-4A14-94AA-FDB338FA86B0}" srcOrd="2" destOrd="0" parTransId="{0E5C2A7D-56FD-4C2B-8084-1C9B035DCC0C}" sibTransId="{620046CC-DD2C-4B97-A8EA-50E887846CCB}"/>
    <dgm:cxn modelId="{9BC05785-D53A-4EB8-B547-C2793139C65F}" type="presOf" srcId="{C1314C84-3127-4A14-94AA-FDB338FA86B0}" destId="{BB70C540-EB3D-459F-A344-7C6637058AF2}" srcOrd="0" destOrd="0" presId="urn:microsoft.com/office/officeart/2005/8/layout/hList9"/>
    <dgm:cxn modelId="{A93D5555-23C2-454E-9927-5FDD80FF3488}" srcId="{07F9D8A5-EE9E-44F0-AD70-3CFDDB08EEA5}" destId="{315767D5-A715-4BFC-B794-483C4D4B9044}" srcOrd="0" destOrd="0" parTransId="{1275DD42-9ACB-4FC8-9238-CE3F76F17A2C}" sibTransId="{16FC7353-BF01-4FA6-81B7-E3C7CF8E8C27}"/>
    <dgm:cxn modelId="{1D5673A7-98B8-4077-86EE-97A937FC07CE}" type="presOf" srcId="{07F9D8A5-EE9E-44F0-AD70-3CFDDB08EEA5}" destId="{5065F872-B828-4A1D-9F85-F0B15AEECE26}" srcOrd="0" destOrd="0" presId="urn:microsoft.com/office/officeart/2005/8/layout/hList9"/>
    <dgm:cxn modelId="{65787BEC-A259-4128-A538-44FF5ECBABEB}" type="presOf" srcId="{315767D5-A715-4BFC-B794-483C4D4B9044}" destId="{7EBFD80A-9AF3-4BD3-A05E-8AE01C55245D}" srcOrd="1" destOrd="0" presId="urn:microsoft.com/office/officeart/2005/8/layout/hList9"/>
    <dgm:cxn modelId="{9F51E023-B455-44C2-B111-628A096B7F1E}" type="presOf" srcId="{4DF4A68A-779B-4B9C-BF5F-68DFBC63B024}" destId="{C93C7B64-4CEA-4633-965B-435D49A195FA}" srcOrd="0" destOrd="0" presId="urn:microsoft.com/office/officeart/2005/8/layout/hList9"/>
    <dgm:cxn modelId="{9D4B39BA-7E83-4397-893A-984165E8872F}" type="presOf" srcId="{FCEBDB8C-5B72-4EE3-9182-33F5D65A98D0}" destId="{61175CD1-3383-47ED-A5B0-85B1234D288A}" srcOrd="0" destOrd="0" presId="urn:microsoft.com/office/officeart/2005/8/layout/hList9"/>
    <dgm:cxn modelId="{7783A9B0-B87E-410B-B5BD-D922B4F0DCDD}" type="presOf" srcId="{4DF4A68A-779B-4B9C-BF5F-68DFBC63B024}" destId="{120FDC58-0AE3-43B9-B8C9-B4C1E3B086E8}" srcOrd="1" destOrd="0" presId="urn:microsoft.com/office/officeart/2005/8/layout/hList9"/>
    <dgm:cxn modelId="{10C2A711-B143-4B42-B807-67CADACC5405}" type="presOf" srcId="{2ADA0A80-04E5-4F49-B29C-524D911206B0}" destId="{7F25BAF0-D347-4169-8782-E55EB16741A1}" srcOrd="0" destOrd="0" presId="urn:microsoft.com/office/officeart/2005/8/layout/hList9"/>
    <dgm:cxn modelId="{F173502A-E161-4C0E-AA3A-5A150F303A08}" srcId="{F84BF7FE-8EB2-4495-AE21-CB2814639ED3}" destId="{78B335C2-2872-4600-96B3-1ED5945404AC}" srcOrd="2" destOrd="0" parTransId="{8D56780F-7C2E-472F-B9E2-9F9D91EFF4B7}" sibTransId="{115D61A0-2C22-47A9-B029-392071EF8368}"/>
    <dgm:cxn modelId="{6DD2570F-3308-4EE8-9ED5-F7BC0D78069F}" type="presOf" srcId="{F84BF7FE-8EB2-4495-AE21-CB2814639ED3}" destId="{6CDB772A-0A96-421A-ADF4-659D9D72C62C}" srcOrd="0" destOrd="0" presId="urn:microsoft.com/office/officeart/2005/8/layout/hList9"/>
    <dgm:cxn modelId="{B9A6A536-A44F-4641-912F-B936EB01BBBA}" type="presOf" srcId="{7936E624-6886-405B-B0C7-D5D059CF423C}" destId="{EE74310B-3AA5-452D-9B5C-818AFE355C06}" srcOrd="1" destOrd="0" presId="urn:microsoft.com/office/officeart/2005/8/layout/hList9"/>
    <dgm:cxn modelId="{3BE88F59-7F50-412A-961E-0538C4255067}" srcId="{F84BF7FE-8EB2-4495-AE21-CB2814639ED3}" destId="{7936E624-6886-405B-B0C7-D5D059CF423C}" srcOrd="1" destOrd="0" parTransId="{E28E463F-0452-4C7B-9162-82D850791419}" sibTransId="{5DF30C42-64CB-431D-8E7C-BD41E2DC5E9F}"/>
    <dgm:cxn modelId="{3A783F13-0E53-4878-922A-7E57DEC73B4C}" srcId="{F84BF7FE-8EB2-4495-AE21-CB2814639ED3}" destId="{2ADA0A80-04E5-4F49-B29C-524D911206B0}" srcOrd="0" destOrd="0" parTransId="{F5E6AB59-73BC-4BE2-8C95-48840CBECCB0}" sibTransId="{3269F95B-5F93-4302-B914-FC8F706872E7}"/>
    <dgm:cxn modelId="{9C38B759-AE88-4027-BDAA-1C9D42D0613C}" type="presOf" srcId="{315767D5-A715-4BFC-B794-483C4D4B9044}" destId="{ADF319AC-C7CB-415A-A6B0-04FEE4BC70CB}" srcOrd="0" destOrd="0" presId="urn:microsoft.com/office/officeart/2005/8/layout/hList9"/>
    <dgm:cxn modelId="{952EE601-52BB-4840-871C-805AF49337E0}" srcId="{07F9D8A5-EE9E-44F0-AD70-3CFDDB08EEA5}" destId="{4DF4A68A-779B-4B9C-BF5F-68DFBC63B024}" srcOrd="1" destOrd="0" parTransId="{A344F6E7-7760-45F9-BBFD-4B024B3E9F87}" sibTransId="{1E8AAEA7-3FD3-4349-A8E5-70BD7CE4C88A}"/>
    <dgm:cxn modelId="{B526686D-3CA1-481A-9F6A-F9F1D273D2E6}" type="presOf" srcId="{C1314C84-3127-4A14-94AA-FDB338FA86B0}" destId="{4C3580C7-DAFC-4273-9C68-82385025D657}" srcOrd="1" destOrd="0" presId="urn:microsoft.com/office/officeart/2005/8/layout/hList9"/>
    <dgm:cxn modelId="{E86EC834-82A1-4016-BC91-366C03B7A4EE}" type="presParOf" srcId="{61175CD1-3383-47ED-A5B0-85B1234D288A}" destId="{BBC59110-A8AD-41DB-8E5E-92190C0851B2}" srcOrd="0" destOrd="0" presId="urn:microsoft.com/office/officeart/2005/8/layout/hList9"/>
    <dgm:cxn modelId="{6E2B704C-D48F-4212-BB4B-A27D0ECFB103}" type="presParOf" srcId="{61175CD1-3383-47ED-A5B0-85B1234D288A}" destId="{637DA145-A126-4A82-902B-B4AA0D5C5041}" srcOrd="1" destOrd="0" presId="urn:microsoft.com/office/officeart/2005/8/layout/hList9"/>
    <dgm:cxn modelId="{59A7B8E1-67B1-4ED5-8201-6D6EB5EC8B6F}" type="presParOf" srcId="{637DA145-A126-4A82-902B-B4AA0D5C5041}" destId="{EE9BB9DB-C21E-4424-B9B0-DCC5EAF5B7F6}" srcOrd="0" destOrd="0" presId="urn:microsoft.com/office/officeart/2005/8/layout/hList9"/>
    <dgm:cxn modelId="{3CA12AF8-3008-4D9F-9BD3-96D06D0D997F}" type="presParOf" srcId="{637DA145-A126-4A82-902B-B4AA0D5C5041}" destId="{AE366E49-FFB0-4021-B058-92ADE469CCFD}" srcOrd="1" destOrd="0" presId="urn:microsoft.com/office/officeart/2005/8/layout/hList9"/>
    <dgm:cxn modelId="{BC961F5B-5677-43EA-B0E1-B3E7E909A67E}" type="presParOf" srcId="{AE366E49-FFB0-4021-B058-92ADE469CCFD}" destId="{ADF319AC-C7CB-415A-A6B0-04FEE4BC70CB}" srcOrd="0" destOrd="0" presId="urn:microsoft.com/office/officeart/2005/8/layout/hList9"/>
    <dgm:cxn modelId="{D9E67076-4FA3-4588-9316-09BD2E809F50}" type="presParOf" srcId="{AE366E49-FFB0-4021-B058-92ADE469CCFD}" destId="{7EBFD80A-9AF3-4BD3-A05E-8AE01C55245D}" srcOrd="1" destOrd="0" presId="urn:microsoft.com/office/officeart/2005/8/layout/hList9"/>
    <dgm:cxn modelId="{6DDB6FFA-A3CC-4399-8F67-B9E865AD3DC5}" type="presParOf" srcId="{637DA145-A126-4A82-902B-B4AA0D5C5041}" destId="{C053FE16-4EF6-467F-9CB6-6DC1CD05A713}" srcOrd="2" destOrd="0" presId="urn:microsoft.com/office/officeart/2005/8/layout/hList9"/>
    <dgm:cxn modelId="{698B8A9F-3E38-4422-A17F-C7C370DBB49C}" type="presParOf" srcId="{C053FE16-4EF6-467F-9CB6-6DC1CD05A713}" destId="{C93C7B64-4CEA-4633-965B-435D49A195FA}" srcOrd="0" destOrd="0" presId="urn:microsoft.com/office/officeart/2005/8/layout/hList9"/>
    <dgm:cxn modelId="{79032654-D319-4F8F-B5FB-12B624F5338B}" type="presParOf" srcId="{C053FE16-4EF6-467F-9CB6-6DC1CD05A713}" destId="{120FDC58-0AE3-43B9-B8C9-B4C1E3B086E8}" srcOrd="1" destOrd="0" presId="urn:microsoft.com/office/officeart/2005/8/layout/hList9"/>
    <dgm:cxn modelId="{453D9E1C-8C79-4D6C-BFEA-EC0C13501A10}" type="presParOf" srcId="{637DA145-A126-4A82-902B-B4AA0D5C5041}" destId="{4BFA8DE6-FED8-4007-8402-B687188C7303}" srcOrd="3" destOrd="0" presId="urn:microsoft.com/office/officeart/2005/8/layout/hList9"/>
    <dgm:cxn modelId="{76FFA921-E408-4CE7-B03C-191611E7D946}" type="presParOf" srcId="{4BFA8DE6-FED8-4007-8402-B687188C7303}" destId="{BB70C540-EB3D-459F-A344-7C6637058AF2}" srcOrd="0" destOrd="0" presId="urn:microsoft.com/office/officeart/2005/8/layout/hList9"/>
    <dgm:cxn modelId="{F12810B9-0338-46DE-9AD8-BCF6CC69046C}" type="presParOf" srcId="{4BFA8DE6-FED8-4007-8402-B687188C7303}" destId="{4C3580C7-DAFC-4273-9C68-82385025D657}" srcOrd="1" destOrd="0" presId="urn:microsoft.com/office/officeart/2005/8/layout/hList9"/>
    <dgm:cxn modelId="{952C53EA-9AF4-49C0-8D72-D7C5C92857EB}" type="presParOf" srcId="{61175CD1-3383-47ED-A5B0-85B1234D288A}" destId="{587183EC-1F75-4256-8567-2239490B64F8}" srcOrd="2" destOrd="0" presId="urn:microsoft.com/office/officeart/2005/8/layout/hList9"/>
    <dgm:cxn modelId="{BE4CF858-15B2-4F24-AABF-DAD2A05342D9}" type="presParOf" srcId="{61175CD1-3383-47ED-A5B0-85B1234D288A}" destId="{5065F872-B828-4A1D-9F85-F0B15AEECE26}" srcOrd="3" destOrd="0" presId="urn:microsoft.com/office/officeart/2005/8/layout/hList9"/>
    <dgm:cxn modelId="{37546A52-091C-4D0D-A192-6A71EA7CEB35}" type="presParOf" srcId="{61175CD1-3383-47ED-A5B0-85B1234D288A}" destId="{96FE79CC-DDBE-44EE-8DF4-15930B8BCE10}" srcOrd="4" destOrd="0" presId="urn:microsoft.com/office/officeart/2005/8/layout/hList9"/>
    <dgm:cxn modelId="{8CC72FA4-AF65-4422-AA40-5A9BC9B1A009}" type="presParOf" srcId="{61175CD1-3383-47ED-A5B0-85B1234D288A}" destId="{35FA17A8-91F4-4598-AB3D-00EA7AB8C965}" srcOrd="5" destOrd="0" presId="urn:microsoft.com/office/officeart/2005/8/layout/hList9"/>
    <dgm:cxn modelId="{AC766F84-D213-4F26-B0FC-46ABBB018C53}" type="presParOf" srcId="{61175CD1-3383-47ED-A5B0-85B1234D288A}" destId="{1A9F8908-D814-44A7-B8FF-5A1919094D8A}" srcOrd="6" destOrd="0" presId="urn:microsoft.com/office/officeart/2005/8/layout/hList9"/>
    <dgm:cxn modelId="{E6064E57-68D5-4783-92F2-375D5E73B147}" type="presParOf" srcId="{1A9F8908-D814-44A7-B8FF-5A1919094D8A}" destId="{E5779363-CD03-4C6A-BFC7-3C49B1876E93}" srcOrd="0" destOrd="0" presId="urn:microsoft.com/office/officeart/2005/8/layout/hList9"/>
    <dgm:cxn modelId="{5C74CC33-8DEC-48B8-8A30-1DCB6DD7E33A}" type="presParOf" srcId="{1A9F8908-D814-44A7-B8FF-5A1919094D8A}" destId="{18F48E85-E012-4193-94B8-BD5D2FEE77C3}" srcOrd="1" destOrd="0" presId="urn:microsoft.com/office/officeart/2005/8/layout/hList9"/>
    <dgm:cxn modelId="{8B7A3A3C-E53B-48D0-B589-7A92CD9F5C3A}" type="presParOf" srcId="{18F48E85-E012-4193-94B8-BD5D2FEE77C3}" destId="{7F25BAF0-D347-4169-8782-E55EB16741A1}" srcOrd="0" destOrd="0" presId="urn:microsoft.com/office/officeart/2005/8/layout/hList9"/>
    <dgm:cxn modelId="{B2EEBE80-9135-46BA-A533-48FC9210F97E}" type="presParOf" srcId="{18F48E85-E012-4193-94B8-BD5D2FEE77C3}" destId="{AB828170-A2A5-4EAC-B9CA-110B5162A8C1}" srcOrd="1" destOrd="0" presId="urn:microsoft.com/office/officeart/2005/8/layout/hList9"/>
    <dgm:cxn modelId="{0973E6F0-EFE9-40CD-A413-FF3BED6ED388}" type="presParOf" srcId="{1A9F8908-D814-44A7-B8FF-5A1919094D8A}" destId="{2142C694-36A3-454E-875F-A2D0DF00AF53}" srcOrd="2" destOrd="0" presId="urn:microsoft.com/office/officeart/2005/8/layout/hList9"/>
    <dgm:cxn modelId="{1CF86C09-36AE-43E1-B2A9-D060234843A4}" type="presParOf" srcId="{2142C694-36A3-454E-875F-A2D0DF00AF53}" destId="{F71D7A9D-FF32-4253-AD26-E0E170DBD39F}" srcOrd="0" destOrd="0" presId="urn:microsoft.com/office/officeart/2005/8/layout/hList9"/>
    <dgm:cxn modelId="{137A37C5-A336-44E5-9AFB-3C48360EBBE6}" type="presParOf" srcId="{2142C694-36A3-454E-875F-A2D0DF00AF53}" destId="{EE74310B-3AA5-452D-9B5C-818AFE355C06}" srcOrd="1" destOrd="0" presId="urn:microsoft.com/office/officeart/2005/8/layout/hList9"/>
    <dgm:cxn modelId="{9AD00B85-1BF3-4336-8629-3BEDA034F8DC}" type="presParOf" srcId="{1A9F8908-D814-44A7-B8FF-5A1919094D8A}" destId="{EE649E96-6774-49F8-B74F-0CF66942D519}" srcOrd="3" destOrd="0" presId="urn:microsoft.com/office/officeart/2005/8/layout/hList9"/>
    <dgm:cxn modelId="{37FB7BF0-805C-4817-B5DE-871311DD45A3}" type="presParOf" srcId="{EE649E96-6774-49F8-B74F-0CF66942D519}" destId="{0A1ECAB2-AC03-4B2B-A996-084C2A48BD24}" srcOrd="0" destOrd="0" presId="urn:microsoft.com/office/officeart/2005/8/layout/hList9"/>
    <dgm:cxn modelId="{84A0004D-EA33-451D-96A7-0C7D4434C646}" type="presParOf" srcId="{EE649E96-6774-49F8-B74F-0CF66942D519}" destId="{15999F3F-F851-445D-95A5-841EF47FEB86}" srcOrd="1" destOrd="0" presId="urn:microsoft.com/office/officeart/2005/8/layout/hList9"/>
    <dgm:cxn modelId="{B8B25026-61CC-47AE-93C8-00AEFE2DBCF6}" type="presParOf" srcId="{61175CD1-3383-47ED-A5B0-85B1234D288A}" destId="{1FD095F9-157B-4059-B11C-A7DD8B7D36C2}" srcOrd="7" destOrd="0" presId="urn:microsoft.com/office/officeart/2005/8/layout/hList9"/>
    <dgm:cxn modelId="{89534065-70D7-4B37-A027-1CC87370836E}" type="presParOf" srcId="{61175CD1-3383-47ED-A5B0-85B1234D288A}" destId="{6CDB772A-0A96-421A-ADF4-659D9D72C62C}"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E90F24-1C04-4CB2-99A8-68BE95CCAF4B}" type="doc">
      <dgm:prSet loTypeId="urn:microsoft.com/office/officeart/2009/layout/ReverseList" loCatId="relationship" qsTypeId="urn:microsoft.com/office/officeart/2005/8/quickstyle/simple1" qsCatId="simple" csTypeId="urn:microsoft.com/office/officeart/2005/8/colors/colorful1" csCatId="colorful" phldr="1"/>
      <dgm:spPr/>
      <dgm:t>
        <a:bodyPr/>
        <a:lstStyle/>
        <a:p>
          <a:endParaRPr lang="es-MX"/>
        </a:p>
      </dgm:t>
    </dgm:pt>
    <dgm:pt modelId="{0648BA29-3837-4AFB-84FC-33A71CE5635E}">
      <dgm:prSet phldrT="[Texto]"/>
      <dgm:spPr/>
      <dgm:t>
        <a:bodyPr/>
        <a:lstStyle/>
        <a:p>
          <a:pPr algn="ctr"/>
          <a:r>
            <a:rPr lang="en-GB" noProof="0" dirty="0" smtClean="0"/>
            <a:t>Non-detention of boys, girls and adolescents</a:t>
          </a:r>
          <a:endParaRPr lang="en-GB" noProof="0" dirty="0"/>
        </a:p>
      </dgm:t>
    </dgm:pt>
    <dgm:pt modelId="{E33FAB07-BE85-44B1-9249-D3EE110D36E7}" type="parTrans" cxnId="{56E3802B-D290-423F-81B2-7710AD017365}">
      <dgm:prSet/>
      <dgm:spPr/>
      <dgm:t>
        <a:bodyPr/>
        <a:lstStyle/>
        <a:p>
          <a:endParaRPr lang="es-MX"/>
        </a:p>
      </dgm:t>
    </dgm:pt>
    <dgm:pt modelId="{D33821C6-D8B1-4AB3-B146-330AB83821AA}" type="sibTrans" cxnId="{56E3802B-D290-423F-81B2-7710AD017365}">
      <dgm:prSet/>
      <dgm:spPr/>
      <dgm:t>
        <a:bodyPr/>
        <a:lstStyle/>
        <a:p>
          <a:endParaRPr lang="es-MX"/>
        </a:p>
      </dgm:t>
    </dgm:pt>
    <dgm:pt modelId="{F816A156-7E06-40B5-B006-37547C3380D5}">
      <dgm:prSet phldrT="[Texto]"/>
      <dgm:spPr/>
      <dgm:t>
        <a:bodyPr/>
        <a:lstStyle/>
        <a:p>
          <a:pPr algn="ctr"/>
          <a:r>
            <a:rPr lang="en-GB" noProof="0" dirty="0" smtClean="0"/>
            <a:t>Non-detention of refugee status applicants</a:t>
          </a:r>
          <a:endParaRPr lang="en-GB" noProof="0" dirty="0" smtClean="0"/>
        </a:p>
      </dgm:t>
    </dgm:pt>
    <dgm:pt modelId="{A13C29B5-622E-4B2F-B14B-2A24C7350F69}" type="parTrans" cxnId="{B1C577D3-8C7A-4101-8264-D6BCE9255299}">
      <dgm:prSet/>
      <dgm:spPr/>
      <dgm:t>
        <a:bodyPr/>
        <a:lstStyle/>
        <a:p>
          <a:endParaRPr lang="es-MX"/>
        </a:p>
      </dgm:t>
    </dgm:pt>
    <dgm:pt modelId="{CB37F89D-6FE8-42CE-878B-40202056ECCB}" type="sibTrans" cxnId="{B1C577D3-8C7A-4101-8264-D6BCE9255299}">
      <dgm:prSet/>
      <dgm:spPr/>
      <dgm:t>
        <a:bodyPr/>
        <a:lstStyle/>
        <a:p>
          <a:endParaRPr lang="es-MX"/>
        </a:p>
      </dgm:t>
    </dgm:pt>
    <dgm:pt modelId="{A644CDA1-E558-4F89-AB92-00D4B0582143}" type="pres">
      <dgm:prSet presAssocID="{B0E90F24-1C04-4CB2-99A8-68BE95CCAF4B}" presName="Name0" presStyleCnt="0">
        <dgm:presLayoutVars>
          <dgm:chMax val="2"/>
          <dgm:chPref val="2"/>
          <dgm:animLvl val="lvl"/>
        </dgm:presLayoutVars>
      </dgm:prSet>
      <dgm:spPr/>
      <dgm:t>
        <a:bodyPr/>
        <a:lstStyle/>
        <a:p>
          <a:endParaRPr lang="es-GT"/>
        </a:p>
      </dgm:t>
    </dgm:pt>
    <dgm:pt modelId="{59C3909A-E3EB-4D49-A3C4-DF139288FE64}" type="pres">
      <dgm:prSet presAssocID="{B0E90F24-1C04-4CB2-99A8-68BE95CCAF4B}" presName="LeftText" presStyleLbl="revTx" presStyleIdx="0" presStyleCnt="0">
        <dgm:presLayoutVars>
          <dgm:bulletEnabled val="1"/>
        </dgm:presLayoutVars>
      </dgm:prSet>
      <dgm:spPr/>
      <dgm:t>
        <a:bodyPr/>
        <a:lstStyle/>
        <a:p>
          <a:endParaRPr lang="es-MX"/>
        </a:p>
      </dgm:t>
    </dgm:pt>
    <dgm:pt modelId="{50079E55-A590-4C40-9A3C-4677500AE1FA}" type="pres">
      <dgm:prSet presAssocID="{B0E90F24-1C04-4CB2-99A8-68BE95CCAF4B}" presName="LeftNode" presStyleLbl="bgImgPlace1" presStyleIdx="0" presStyleCnt="2">
        <dgm:presLayoutVars>
          <dgm:chMax val="2"/>
          <dgm:chPref val="2"/>
        </dgm:presLayoutVars>
      </dgm:prSet>
      <dgm:spPr/>
      <dgm:t>
        <a:bodyPr/>
        <a:lstStyle/>
        <a:p>
          <a:endParaRPr lang="es-MX"/>
        </a:p>
      </dgm:t>
    </dgm:pt>
    <dgm:pt modelId="{BA9BBF2B-2206-4542-88B4-3B1871959C76}" type="pres">
      <dgm:prSet presAssocID="{B0E90F24-1C04-4CB2-99A8-68BE95CCAF4B}" presName="RightText" presStyleLbl="revTx" presStyleIdx="0" presStyleCnt="0">
        <dgm:presLayoutVars>
          <dgm:bulletEnabled val="1"/>
        </dgm:presLayoutVars>
      </dgm:prSet>
      <dgm:spPr/>
      <dgm:t>
        <a:bodyPr/>
        <a:lstStyle/>
        <a:p>
          <a:endParaRPr lang="es-MX"/>
        </a:p>
      </dgm:t>
    </dgm:pt>
    <dgm:pt modelId="{0FA19B6B-4B31-4062-B130-5BF855C7F8E5}" type="pres">
      <dgm:prSet presAssocID="{B0E90F24-1C04-4CB2-99A8-68BE95CCAF4B}" presName="RightNode" presStyleLbl="bgImgPlace1" presStyleIdx="1" presStyleCnt="2">
        <dgm:presLayoutVars>
          <dgm:chMax val="0"/>
          <dgm:chPref val="0"/>
        </dgm:presLayoutVars>
      </dgm:prSet>
      <dgm:spPr/>
      <dgm:t>
        <a:bodyPr/>
        <a:lstStyle/>
        <a:p>
          <a:endParaRPr lang="es-MX"/>
        </a:p>
      </dgm:t>
    </dgm:pt>
    <dgm:pt modelId="{3C5B9835-CB1E-4B0B-BBAE-F6BE81ED0060}" type="pres">
      <dgm:prSet presAssocID="{B0E90F24-1C04-4CB2-99A8-68BE95CCAF4B}" presName="TopArrow" presStyleLbl="node1" presStyleIdx="0" presStyleCnt="2"/>
      <dgm:spPr/>
    </dgm:pt>
    <dgm:pt modelId="{358CF0D9-CE47-4485-A00D-4EE7EDE63DEE}" type="pres">
      <dgm:prSet presAssocID="{B0E90F24-1C04-4CB2-99A8-68BE95CCAF4B}" presName="BottomArrow" presStyleLbl="node1" presStyleIdx="1" presStyleCnt="2"/>
      <dgm:spPr/>
    </dgm:pt>
  </dgm:ptLst>
  <dgm:cxnLst>
    <dgm:cxn modelId="{8D861108-3511-4E23-AC4F-568F6A3152FC}" type="presOf" srcId="{F816A156-7E06-40B5-B006-37547C3380D5}" destId="{0FA19B6B-4B31-4062-B130-5BF855C7F8E5}" srcOrd="1" destOrd="0" presId="urn:microsoft.com/office/officeart/2009/layout/ReverseList"/>
    <dgm:cxn modelId="{AEFC1446-666D-47B7-8990-F73F391B6613}" type="presOf" srcId="{B0E90F24-1C04-4CB2-99A8-68BE95CCAF4B}" destId="{A644CDA1-E558-4F89-AB92-00D4B0582143}" srcOrd="0" destOrd="0" presId="urn:microsoft.com/office/officeart/2009/layout/ReverseList"/>
    <dgm:cxn modelId="{F0D6DB3E-5DD1-4901-937D-8926DB968288}" type="presOf" srcId="{0648BA29-3837-4AFB-84FC-33A71CE5635E}" destId="{59C3909A-E3EB-4D49-A3C4-DF139288FE64}" srcOrd="0" destOrd="0" presId="urn:microsoft.com/office/officeart/2009/layout/ReverseList"/>
    <dgm:cxn modelId="{56E3802B-D290-423F-81B2-7710AD017365}" srcId="{B0E90F24-1C04-4CB2-99A8-68BE95CCAF4B}" destId="{0648BA29-3837-4AFB-84FC-33A71CE5635E}" srcOrd="0" destOrd="0" parTransId="{E33FAB07-BE85-44B1-9249-D3EE110D36E7}" sibTransId="{D33821C6-D8B1-4AB3-B146-330AB83821AA}"/>
    <dgm:cxn modelId="{9A85D978-20D0-4571-BF8D-4D7C15AF1FA8}" type="presOf" srcId="{F816A156-7E06-40B5-B006-37547C3380D5}" destId="{BA9BBF2B-2206-4542-88B4-3B1871959C76}" srcOrd="0" destOrd="0" presId="urn:microsoft.com/office/officeart/2009/layout/ReverseList"/>
    <dgm:cxn modelId="{B1C577D3-8C7A-4101-8264-D6BCE9255299}" srcId="{B0E90F24-1C04-4CB2-99A8-68BE95CCAF4B}" destId="{F816A156-7E06-40B5-B006-37547C3380D5}" srcOrd="1" destOrd="0" parTransId="{A13C29B5-622E-4B2F-B14B-2A24C7350F69}" sibTransId="{CB37F89D-6FE8-42CE-878B-40202056ECCB}"/>
    <dgm:cxn modelId="{8CF09BB4-00AB-4E15-9871-71F579504A9B}" type="presOf" srcId="{0648BA29-3837-4AFB-84FC-33A71CE5635E}" destId="{50079E55-A590-4C40-9A3C-4677500AE1FA}" srcOrd="1" destOrd="0" presId="urn:microsoft.com/office/officeart/2009/layout/ReverseList"/>
    <dgm:cxn modelId="{5C3111A3-1872-4116-8951-15EFEED8CFFB}" type="presParOf" srcId="{A644CDA1-E558-4F89-AB92-00D4B0582143}" destId="{59C3909A-E3EB-4D49-A3C4-DF139288FE64}" srcOrd="0" destOrd="0" presId="urn:microsoft.com/office/officeart/2009/layout/ReverseList"/>
    <dgm:cxn modelId="{69A818EA-8E4E-4CED-93EB-DE76BCC325C5}" type="presParOf" srcId="{A644CDA1-E558-4F89-AB92-00D4B0582143}" destId="{50079E55-A590-4C40-9A3C-4677500AE1FA}" srcOrd="1" destOrd="0" presId="urn:microsoft.com/office/officeart/2009/layout/ReverseList"/>
    <dgm:cxn modelId="{CAFC57EB-6FC6-4EBE-8C7D-0B33E22AE779}" type="presParOf" srcId="{A644CDA1-E558-4F89-AB92-00D4B0582143}" destId="{BA9BBF2B-2206-4542-88B4-3B1871959C76}" srcOrd="2" destOrd="0" presId="urn:microsoft.com/office/officeart/2009/layout/ReverseList"/>
    <dgm:cxn modelId="{6A807467-E521-4002-81EA-55E6B3B85B7C}" type="presParOf" srcId="{A644CDA1-E558-4F89-AB92-00D4B0582143}" destId="{0FA19B6B-4B31-4062-B130-5BF855C7F8E5}" srcOrd="3" destOrd="0" presId="urn:microsoft.com/office/officeart/2009/layout/ReverseList"/>
    <dgm:cxn modelId="{8237AA97-873C-412C-8512-804E1599109C}" type="presParOf" srcId="{A644CDA1-E558-4F89-AB92-00D4B0582143}" destId="{3C5B9835-CB1E-4B0B-BBAE-F6BE81ED0060}" srcOrd="4" destOrd="0" presId="urn:microsoft.com/office/officeart/2009/layout/ReverseList"/>
    <dgm:cxn modelId="{57F66653-CA1B-4109-B4C0-D2CDF0BD281B}" type="presParOf" srcId="{A644CDA1-E558-4F89-AB92-00D4B0582143}" destId="{358CF0D9-CE47-4485-A00D-4EE7EDE63DEE}"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6DFEB09-52B9-488B-AD71-F5C723F65512}" type="doc">
      <dgm:prSet loTypeId="urn:microsoft.com/office/officeart/2005/8/layout/hProcess9" loCatId="process" qsTypeId="urn:microsoft.com/office/officeart/2005/8/quickstyle/simple1" qsCatId="simple" csTypeId="urn:microsoft.com/office/officeart/2005/8/colors/colorful4" csCatId="colorful" phldr="1"/>
      <dgm:spPr/>
    </dgm:pt>
    <dgm:pt modelId="{9874DBDB-5E87-4F33-94C0-71ABFE4B3E66}">
      <dgm:prSet phldrT="[Texto]"/>
      <dgm:spPr/>
      <dgm:t>
        <a:bodyPr/>
        <a:lstStyle/>
        <a:p>
          <a:r>
            <a:rPr lang="es-MX" b="1" dirty="0" smtClean="0"/>
            <a:t>Training</a:t>
          </a:r>
          <a:endParaRPr lang="es-MX" b="1" dirty="0"/>
        </a:p>
      </dgm:t>
    </dgm:pt>
    <dgm:pt modelId="{5C8A6B43-28D5-4519-8FEC-68501030A7B5}" type="parTrans" cxnId="{4AB57A16-730E-4CB9-9930-074E4C6257EC}">
      <dgm:prSet/>
      <dgm:spPr/>
      <dgm:t>
        <a:bodyPr/>
        <a:lstStyle/>
        <a:p>
          <a:endParaRPr lang="es-MX" b="1"/>
        </a:p>
      </dgm:t>
    </dgm:pt>
    <dgm:pt modelId="{48B4EFF2-4EF1-44C5-861F-78E0B73B826B}" type="sibTrans" cxnId="{4AB57A16-730E-4CB9-9930-074E4C6257EC}">
      <dgm:prSet/>
      <dgm:spPr/>
      <dgm:t>
        <a:bodyPr/>
        <a:lstStyle/>
        <a:p>
          <a:endParaRPr lang="es-MX" b="1"/>
        </a:p>
      </dgm:t>
    </dgm:pt>
    <dgm:pt modelId="{ED27367D-734F-419B-B699-02A0E6DC1FF6}">
      <dgm:prSet phldrT="[Texto]"/>
      <dgm:spPr/>
      <dgm:t>
        <a:bodyPr/>
        <a:lstStyle/>
        <a:p>
          <a:r>
            <a:rPr lang="es-MX" b="1" dirty="0" smtClean="0"/>
            <a:t>Implementation</a:t>
          </a:r>
          <a:endParaRPr lang="es-MX" b="1" dirty="0"/>
        </a:p>
      </dgm:t>
    </dgm:pt>
    <dgm:pt modelId="{BEBCC4CC-A0C9-463E-9333-F047EABD1936}" type="parTrans" cxnId="{71A321FE-41EA-4D29-83F0-F1DC5E02746E}">
      <dgm:prSet/>
      <dgm:spPr/>
      <dgm:t>
        <a:bodyPr/>
        <a:lstStyle/>
        <a:p>
          <a:endParaRPr lang="es-MX" b="1"/>
        </a:p>
      </dgm:t>
    </dgm:pt>
    <dgm:pt modelId="{E8D7CB09-AAD1-416E-9E19-6D2A3EFF61A0}" type="sibTrans" cxnId="{71A321FE-41EA-4D29-83F0-F1DC5E02746E}">
      <dgm:prSet/>
      <dgm:spPr/>
      <dgm:t>
        <a:bodyPr/>
        <a:lstStyle/>
        <a:p>
          <a:endParaRPr lang="es-MX" b="1"/>
        </a:p>
      </dgm:t>
    </dgm:pt>
    <dgm:pt modelId="{8D40F860-EC46-4AA0-9D32-D31A95499082}">
      <dgm:prSet phldrT="[Texto]"/>
      <dgm:spPr/>
      <dgm:t>
        <a:bodyPr/>
        <a:lstStyle/>
        <a:p>
          <a:r>
            <a:rPr lang="es-MX" b="1" dirty="0" smtClean="0"/>
            <a:t>Coordination</a:t>
          </a:r>
          <a:endParaRPr lang="es-MX" b="1" dirty="0"/>
        </a:p>
      </dgm:t>
    </dgm:pt>
    <dgm:pt modelId="{91EECE70-6D8E-41F2-8DBE-48330891AC6D}" type="parTrans" cxnId="{D7EA72F9-F4FC-404C-976C-CF888CEA0238}">
      <dgm:prSet/>
      <dgm:spPr/>
      <dgm:t>
        <a:bodyPr/>
        <a:lstStyle/>
        <a:p>
          <a:endParaRPr lang="es-MX" b="1"/>
        </a:p>
      </dgm:t>
    </dgm:pt>
    <dgm:pt modelId="{6A4657DB-554B-4F9D-8775-4A14F89070BB}" type="sibTrans" cxnId="{D7EA72F9-F4FC-404C-976C-CF888CEA0238}">
      <dgm:prSet/>
      <dgm:spPr/>
      <dgm:t>
        <a:bodyPr/>
        <a:lstStyle/>
        <a:p>
          <a:endParaRPr lang="es-MX" b="1"/>
        </a:p>
      </dgm:t>
    </dgm:pt>
    <dgm:pt modelId="{84790784-28F6-424D-BA0A-765E26F3E2F3}">
      <dgm:prSet phldrT="[Texto]"/>
      <dgm:spPr/>
      <dgm:t>
        <a:bodyPr/>
        <a:lstStyle/>
        <a:p>
          <a:r>
            <a:rPr lang="es-MX" b="1" dirty="0" smtClean="0"/>
            <a:t>Evaluation</a:t>
          </a:r>
          <a:endParaRPr lang="es-MX" b="1" dirty="0"/>
        </a:p>
      </dgm:t>
    </dgm:pt>
    <dgm:pt modelId="{44F07399-9572-4CD7-BBD5-221A34A95822}" type="parTrans" cxnId="{0E1814D3-4925-4868-89D5-D75814B380CE}">
      <dgm:prSet/>
      <dgm:spPr/>
      <dgm:t>
        <a:bodyPr/>
        <a:lstStyle/>
        <a:p>
          <a:endParaRPr lang="es-MX" b="1"/>
        </a:p>
      </dgm:t>
    </dgm:pt>
    <dgm:pt modelId="{EC5BDE4C-B860-4ED8-AC26-1F12FBFE8A1C}" type="sibTrans" cxnId="{0E1814D3-4925-4868-89D5-D75814B380CE}">
      <dgm:prSet/>
      <dgm:spPr/>
      <dgm:t>
        <a:bodyPr/>
        <a:lstStyle/>
        <a:p>
          <a:endParaRPr lang="es-MX" b="1"/>
        </a:p>
      </dgm:t>
    </dgm:pt>
    <dgm:pt modelId="{16499127-4BB9-45D8-BEA8-914FB2A81617}">
      <dgm:prSet phldrT="[Texto]"/>
      <dgm:spPr/>
      <dgm:t>
        <a:bodyPr/>
        <a:lstStyle/>
        <a:p>
          <a:r>
            <a:rPr lang="es-MX" b="1" dirty="0" smtClean="0"/>
            <a:t>Exploration</a:t>
          </a:r>
          <a:endParaRPr lang="es-MX" b="1" dirty="0"/>
        </a:p>
      </dgm:t>
    </dgm:pt>
    <dgm:pt modelId="{01CF0D4A-B940-48DE-9C21-56C5DD420CA1}" type="parTrans" cxnId="{9C011928-1076-4BAA-8A37-3090A79D270B}">
      <dgm:prSet/>
      <dgm:spPr/>
      <dgm:t>
        <a:bodyPr/>
        <a:lstStyle/>
        <a:p>
          <a:endParaRPr lang="es-MX" b="1"/>
        </a:p>
      </dgm:t>
    </dgm:pt>
    <dgm:pt modelId="{4C6E3837-E2EB-48ED-BFB9-0AD9CE3B91C5}" type="sibTrans" cxnId="{9C011928-1076-4BAA-8A37-3090A79D270B}">
      <dgm:prSet/>
      <dgm:spPr/>
      <dgm:t>
        <a:bodyPr/>
        <a:lstStyle/>
        <a:p>
          <a:endParaRPr lang="es-MX" b="1"/>
        </a:p>
      </dgm:t>
    </dgm:pt>
    <dgm:pt modelId="{48A12C77-1F90-4740-9697-429BDC6F8E59}">
      <dgm:prSet phldrT="[Texto]"/>
      <dgm:spPr/>
      <dgm:t>
        <a:bodyPr/>
        <a:lstStyle/>
        <a:p>
          <a:r>
            <a:rPr lang="es-MX" b="1" dirty="0" smtClean="0"/>
            <a:t>Strengthening</a:t>
          </a:r>
          <a:endParaRPr lang="es-MX" b="1" dirty="0"/>
        </a:p>
      </dgm:t>
    </dgm:pt>
    <dgm:pt modelId="{A34550D5-E84A-4860-8F2E-FF66D6E5FEE0}" type="parTrans" cxnId="{FEA8593F-CD9E-4B54-A9BC-43B5B0F2F6F3}">
      <dgm:prSet/>
      <dgm:spPr/>
      <dgm:t>
        <a:bodyPr/>
        <a:lstStyle/>
        <a:p>
          <a:endParaRPr lang="es-MX" b="1"/>
        </a:p>
      </dgm:t>
    </dgm:pt>
    <dgm:pt modelId="{A1887C03-B04A-4E27-91DD-685D8C9B4C8A}" type="sibTrans" cxnId="{FEA8593F-CD9E-4B54-A9BC-43B5B0F2F6F3}">
      <dgm:prSet/>
      <dgm:spPr/>
      <dgm:t>
        <a:bodyPr/>
        <a:lstStyle/>
        <a:p>
          <a:endParaRPr lang="es-MX" b="1"/>
        </a:p>
      </dgm:t>
    </dgm:pt>
    <dgm:pt modelId="{D96F6472-090C-46E9-9F55-C4F07017709F}" type="pres">
      <dgm:prSet presAssocID="{E6DFEB09-52B9-488B-AD71-F5C723F65512}" presName="CompostProcess" presStyleCnt="0">
        <dgm:presLayoutVars>
          <dgm:dir/>
          <dgm:resizeHandles val="exact"/>
        </dgm:presLayoutVars>
      </dgm:prSet>
      <dgm:spPr/>
    </dgm:pt>
    <dgm:pt modelId="{7D536F9C-8887-4C6A-AA8C-1D9204CE775A}" type="pres">
      <dgm:prSet presAssocID="{E6DFEB09-52B9-488B-AD71-F5C723F65512}" presName="arrow" presStyleLbl="bgShp" presStyleIdx="0" presStyleCnt="1" custScaleX="117259"/>
      <dgm:spPr/>
    </dgm:pt>
    <dgm:pt modelId="{B399F6E7-5F33-4B64-8B1A-BDA08E6D6516}" type="pres">
      <dgm:prSet presAssocID="{E6DFEB09-52B9-488B-AD71-F5C723F65512}" presName="linearProcess" presStyleCnt="0"/>
      <dgm:spPr/>
    </dgm:pt>
    <dgm:pt modelId="{45A35554-1A8F-4BD0-8D42-3395EA3394B8}" type="pres">
      <dgm:prSet presAssocID="{9874DBDB-5E87-4F33-94C0-71ABFE4B3E66}" presName="textNode" presStyleLbl="node1" presStyleIdx="0" presStyleCnt="6">
        <dgm:presLayoutVars>
          <dgm:bulletEnabled val="1"/>
        </dgm:presLayoutVars>
      </dgm:prSet>
      <dgm:spPr/>
      <dgm:t>
        <a:bodyPr/>
        <a:lstStyle/>
        <a:p>
          <a:endParaRPr lang="es-MX"/>
        </a:p>
      </dgm:t>
    </dgm:pt>
    <dgm:pt modelId="{7047BFCF-DE18-448C-81B9-173CCC049A7A}" type="pres">
      <dgm:prSet presAssocID="{48B4EFF2-4EF1-44C5-861F-78E0B73B826B}" presName="sibTrans" presStyleCnt="0"/>
      <dgm:spPr/>
    </dgm:pt>
    <dgm:pt modelId="{0A742515-B015-48E2-BC31-C6BB8FF3398B}" type="pres">
      <dgm:prSet presAssocID="{ED27367D-734F-419B-B699-02A0E6DC1FF6}" presName="textNode" presStyleLbl="node1" presStyleIdx="1" presStyleCnt="6">
        <dgm:presLayoutVars>
          <dgm:bulletEnabled val="1"/>
        </dgm:presLayoutVars>
      </dgm:prSet>
      <dgm:spPr/>
      <dgm:t>
        <a:bodyPr/>
        <a:lstStyle/>
        <a:p>
          <a:endParaRPr lang="es-MX"/>
        </a:p>
      </dgm:t>
    </dgm:pt>
    <dgm:pt modelId="{F31B8759-6C43-49FB-8860-6426D76AAA45}" type="pres">
      <dgm:prSet presAssocID="{E8D7CB09-AAD1-416E-9E19-6D2A3EFF61A0}" presName="sibTrans" presStyleCnt="0"/>
      <dgm:spPr/>
    </dgm:pt>
    <dgm:pt modelId="{FE8D369F-A21D-4B13-8B59-2715958AFC50}" type="pres">
      <dgm:prSet presAssocID="{48A12C77-1F90-4740-9697-429BDC6F8E59}" presName="textNode" presStyleLbl="node1" presStyleIdx="2" presStyleCnt="6">
        <dgm:presLayoutVars>
          <dgm:bulletEnabled val="1"/>
        </dgm:presLayoutVars>
      </dgm:prSet>
      <dgm:spPr/>
      <dgm:t>
        <a:bodyPr/>
        <a:lstStyle/>
        <a:p>
          <a:endParaRPr lang="es-MX"/>
        </a:p>
      </dgm:t>
    </dgm:pt>
    <dgm:pt modelId="{F5F0335D-2C95-49A7-81CD-91710FE7E159}" type="pres">
      <dgm:prSet presAssocID="{A1887C03-B04A-4E27-91DD-685D8C9B4C8A}" presName="sibTrans" presStyleCnt="0"/>
      <dgm:spPr/>
    </dgm:pt>
    <dgm:pt modelId="{BB518B73-B147-4D52-A560-B7AED98EAC89}" type="pres">
      <dgm:prSet presAssocID="{8D40F860-EC46-4AA0-9D32-D31A95499082}" presName="textNode" presStyleLbl="node1" presStyleIdx="3" presStyleCnt="6">
        <dgm:presLayoutVars>
          <dgm:bulletEnabled val="1"/>
        </dgm:presLayoutVars>
      </dgm:prSet>
      <dgm:spPr/>
      <dgm:t>
        <a:bodyPr/>
        <a:lstStyle/>
        <a:p>
          <a:endParaRPr lang="es-MX"/>
        </a:p>
      </dgm:t>
    </dgm:pt>
    <dgm:pt modelId="{0F85DCE2-C4BE-4EC7-B002-4918A6E06B67}" type="pres">
      <dgm:prSet presAssocID="{6A4657DB-554B-4F9D-8775-4A14F89070BB}" presName="sibTrans" presStyleCnt="0"/>
      <dgm:spPr/>
    </dgm:pt>
    <dgm:pt modelId="{26208A78-68C9-4CD7-95D8-59DDFFADCA72}" type="pres">
      <dgm:prSet presAssocID="{84790784-28F6-424D-BA0A-765E26F3E2F3}" presName="textNode" presStyleLbl="node1" presStyleIdx="4" presStyleCnt="6">
        <dgm:presLayoutVars>
          <dgm:bulletEnabled val="1"/>
        </dgm:presLayoutVars>
      </dgm:prSet>
      <dgm:spPr/>
      <dgm:t>
        <a:bodyPr/>
        <a:lstStyle/>
        <a:p>
          <a:endParaRPr lang="es-MX"/>
        </a:p>
      </dgm:t>
    </dgm:pt>
    <dgm:pt modelId="{B3DFD5C3-446C-4231-BACB-94C09451F9CF}" type="pres">
      <dgm:prSet presAssocID="{EC5BDE4C-B860-4ED8-AC26-1F12FBFE8A1C}" presName="sibTrans" presStyleCnt="0"/>
      <dgm:spPr/>
    </dgm:pt>
    <dgm:pt modelId="{8BDBBAE9-50E2-4E4C-B62C-B67D008A8C14}" type="pres">
      <dgm:prSet presAssocID="{16499127-4BB9-45D8-BEA8-914FB2A81617}" presName="textNode" presStyleLbl="node1" presStyleIdx="5" presStyleCnt="6">
        <dgm:presLayoutVars>
          <dgm:bulletEnabled val="1"/>
        </dgm:presLayoutVars>
      </dgm:prSet>
      <dgm:spPr/>
      <dgm:t>
        <a:bodyPr/>
        <a:lstStyle/>
        <a:p>
          <a:endParaRPr lang="es-MX"/>
        </a:p>
      </dgm:t>
    </dgm:pt>
  </dgm:ptLst>
  <dgm:cxnLst>
    <dgm:cxn modelId="{71A321FE-41EA-4D29-83F0-F1DC5E02746E}" srcId="{E6DFEB09-52B9-488B-AD71-F5C723F65512}" destId="{ED27367D-734F-419B-B699-02A0E6DC1FF6}" srcOrd="1" destOrd="0" parTransId="{BEBCC4CC-A0C9-463E-9333-F047EABD1936}" sibTransId="{E8D7CB09-AAD1-416E-9E19-6D2A3EFF61A0}"/>
    <dgm:cxn modelId="{FEA8593F-CD9E-4B54-A9BC-43B5B0F2F6F3}" srcId="{E6DFEB09-52B9-488B-AD71-F5C723F65512}" destId="{48A12C77-1F90-4740-9697-429BDC6F8E59}" srcOrd="2" destOrd="0" parTransId="{A34550D5-E84A-4860-8F2E-FF66D6E5FEE0}" sibTransId="{A1887C03-B04A-4E27-91DD-685D8C9B4C8A}"/>
    <dgm:cxn modelId="{29B703A1-AC9B-49EB-B2BE-94DA9E7864BA}" type="presOf" srcId="{84790784-28F6-424D-BA0A-765E26F3E2F3}" destId="{26208A78-68C9-4CD7-95D8-59DDFFADCA72}" srcOrd="0" destOrd="0" presId="urn:microsoft.com/office/officeart/2005/8/layout/hProcess9"/>
    <dgm:cxn modelId="{9C011928-1076-4BAA-8A37-3090A79D270B}" srcId="{E6DFEB09-52B9-488B-AD71-F5C723F65512}" destId="{16499127-4BB9-45D8-BEA8-914FB2A81617}" srcOrd="5" destOrd="0" parTransId="{01CF0D4A-B940-48DE-9C21-56C5DD420CA1}" sibTransId="{4C6E3837-E2EB-48ED-BFB9-0AD9CE3B91C5}"/>
    <dgm:cxn modelId="{B54CC014-A257-4E4F-B5CB-7C5A22545BF5}" type="presOf" srcId="{8D40F860-EC46-4AA0-9D32-D31A95499082}" destId="{BB518B73-B147-4D52-A560-B7AED98EAC89}" srcOrd="0" destOrd="0" presId="urn:microsoft.com/office/officeart/2005/8/layout/hProcess9"/>
    <dgm:cxn modelId="{4AB57A16-730E-4CB9-9930-074E4C6257EC}" srcId="{E6DFEB09-52B9-488B-AD71-F5C723F65512}" destId="{9874DBDB-5E87-4F33-94C0-71ABFE4B3E66}" srcOrd="0" destOrd="0" parTransId="{5C8A6B43-28D5-4519-8FEC-68501030A7B5}" sibTransId="{48B4EFF2-4EF1-44C5-861F-78E0B73B826B}"/>
    <dgm:cxn modelId="{0E1814D3-4925-4868-89D5-D75814B380CE}" srcId="{E6DFEB09-52B9-488B-AD71-F5C723F65512}" destId="{84790784-28F6-424D-BA0A-765E26F3E2F3}" srcOrd="4" destOrd="0" parTransId="{44F07399-9572-4CD7-BBD5-221A34A95822}" sibTransId="{EC5BDE4C-B860-4ED8-AC26-1F12FBFE8A1C}"/>
    <dgm:cxn modelId="{D7EA72F9-F4FC-404C-976C-CF888CEA0238}" srcId="{E6DFEB09-52B9-488B-AD71-F5C723F65512}" destId="{8D40F860-EC46-4AA0-9D32-D31A95499082}" srcOrd="3" destOrd="0" parTransId="{91EECE70-6D8E-41F2-8DBE-48330891AC6D}" sibTransId="{6A4657DB-554B-4F9D-8775-4A14F89070BB}"/>
    <dgm:cxn modelId="{311FA472-BB0D-4CCD-AFE9-02BBD29C17C9}" type="presOf" srcId="{ED27367D-734F-419B-B699-02A0E6DC1FF6}" destId="{0A742515-B015-48E2-BC31-C6BB8FF3398B}" srcOrd="0" destOrd="0" presId="urn:microsoft.com/office/officeart/2005/8/layout/hProcess9"/>
    <dgm:cxn modelId="{8A51C4EA-E16B-472A-9438-E06FAD5FF15B}" type="presOf" srcId="{16499127-4BB9-45D8-BEA8-914FB2A81617}" destId="{8BDBBAE9-50E2-4E4C-B62C-B67D008A8C14}" srcOrd="0" destOrd="0" presId="urn:microsoft.com/office/officeart/2005/8/layout/hProcess9"/>
    <dgm:cxn modelId="{838D5A1A-01D7-4069-B88C-866A64602257}" type="presOf" srcId="{48A12C77-1F90-4740-9697-429BDC6F8E59}" destId="{FE8D369F-A21D-4B13-8B59-2715958AFC50}" srcOrd="0" destOrd="0" presId="urn:microsoft.com/office/officeart/2005/8/layout/hProcess9"/>
    <dgm:cxn modelId="{A335F3A6-5A46-47E4-81B4-F70FA96DAD98}" type="presOf" srcId="{9874DBDB-5E87-4F33-94C0-71ABFE4B3E66}" destId="{45A35554-1A8F-4BD0-8D42-3395EA3394B8}" srcOrd="0" destOrd="0" presId="urn:microsoft.com/office/officeart/2005/8/layout/hProcess9"/>
    <dgm:cxn modelId="{35AC9F00-830A-46B7-B2FB-0F0AC044E2F5}" type="presOf" srcId="{E6DFEB09-52B9-488B-AD71-F5C723F65512}" destId="{D96F6472-090C-46E9-9F55-C4F07017709F}" srcOrd="0" destOrd="0" presId="urn:microsoft.com/office/officeart/2005/8/layout/hProcess9"/>
    <dgm:cxn modelId="{CF19773B-6D60-4DE0-9B54-13D5E32226D2}" type="presParOf" srcId="{D96F6472-090C-46E9-9F55-C4F07017709F}" destId="{7D536F9C-8887-4C6A-AA8C-1D9204CE775A}" srcOrd="0" destOrd="0" presId="urn:microsoft.com/office/officeart/2005/8/layout/hProcess9"/>
    <dgm:cxn modelId="{CA904BD1-1A33-45D3-9279-733DD963E277}" type="presParOf" srcId="{D96F6472-090C-46E9-9F55-C4F07017709F}" destId="{B399F6E7-5F33-4B64-8B1A-BDA08E6D6516}" srcOrd="1" destOrd="0" presId="urn:microsoft.com/office/officeart/2005/8/layout/hProcess9"/>
    <dgm:cxn modelId="{D0F9B9A2-D7F9-4206-9225-6F22D3F688FA}" type="presParOf" srcId="{B399F6E7-5F33-4B64-8B1A-BDA08E6D6516}" destId="{45A35554-1A8F-4BD0-8D42-3395EA3394B8}" srcOrd="0" destOrd="0" presId="urn:microsoft.com/office/officeart/2005/8/layout/hProcess9"/>
    <dgm:cxn modelId="{80FB118A-714E-46C8-A170-5FD0D4F97D4D}" type="presParOf" srcId="{B399F6E7-5F33-4B64-8B1A-BDA08E6D6516}" destId="{7047BFCF-DE18-448C-81B9-173CCC049A7A}" srcOrd="1" destOrd="0" presId="urn:microsoft.com/office/officeart/2005/8/layout/hProcess9"/>
    <dgm:cxn modelId="{70F1EF6A-6BD7-4544-8E55-DAD8A80DF5D6}" type="presParOf" srcId="{B399F6E7-5F33-4B64-8B1A-BDA08E6D6516}" destId="{0A742515-B015-48E2-BC31-C6BB8FF3398B}" srcOrd="2" destOrd="0" presId="urn:microsoft.com/office/officeart/2005/8/layout/hProcess9"/>
    <dgm:cxn modelId="{FBE1CAD4-F8DD-4ABC-9009-2C287A99B3FD}" type="presParOf" srcId="{B399F6E7-5F33-4B64-8B1A-BDA08E6D6516}" destId="{F31B8759-6C43-49FB-8860-6426D76AAA45}" srcOrd="3" destOrd="0" presId="urn:microsoft.com/office/officeart/2005/8/layout/hProcess9"/>
    <dgm:cxn modelId="{491B88DD-268E-40F7-B7C7-7E932E47C0B8}" type="presParOf" srcId="{B399F6E7-5F33-4B64-8B1A-BDA08E6D6516}" destId="{FE8D369F-A21D-4B13-8B59-2715958AFC50}" srcOrd="4" destOrd="0" presId="urn:microsoft.com/office/officeart/2005/8/layout/hProcess9"/>
    <dgm:cxn modelId="{1FBA4E1A-C777-45DA-AEAB-30AC7475CC73}" type="presParOf" srcId="{B399F6E7-5F33-4B64-8B1A-BDA08E6D6516}" destId="{F5F0335D-2C95-49A7-81CD-91710FE7E159}" srcOrd="5" destOrd="0" presId="urn:microsoft.com/office/officeart/2005/8/layout/hProcess9"/>
    <dgm:cxn modelId="{9544529F-9A44-4021-AEDD-28AEECECC3C7}" type="presParOf" srcId="{B399F6E7-5F33-4B64-8B1A-BDA08E6D6516}" destId="{BB518B73-B147-4D52-A560-B7AED98EAC89}" srcOrd="6" destOrd="0" presId="urn:microsoft.com/office/officeart/2005/8/layout/hProcess9"/>
    <dgm:cxn modelId="{3475B6C5-9DAD-438A-8765-6428B7D9DD3F}" type="presParOf" srcId="{B399F6E7-5F33-4B64-8B1A-BDA08E6D6516}" destId="{0F85DCE2-C4BE-4EC7-B002-4918A6E06B67}" srcOrd="7" destOrd="0" presId="urn:microsoft.com/office/officeart/2005/8/layout/hProcess9"/>
    <dgm:cxn modelId="{DE616CB8-A9F6-4098-8C82-52CD2B8FDFC3}" type="presParOf" srcId="{B399F6E7-5F33-4B64-8B1A-BDA08E6D6516}" destId="{26208A78-68C9-4CD7-95D8-59DDFFADCA72}" srcOrd="8" destOrd="0" presId="urn:microsoft.com/office/officeart/2005/8/layout/hProcess9"/>
    <dgm:cxn modelId="{3FFEF40D-1D74-4447-99E6-2F077018B390}" type="presParOf" srcId="{B399F6E7-5F33-4B64-8B1A-BDA08E6D6516}" destId="{B3DFD5C3-446C-4231-BACB-94C09451F9CF}" srcOrd="9" destOrd="0" presId="urn:microsoft.com/office/officeart/2005/8/layout/hProcess9"/>
    <dgm:cxn modelId="{0B71F8D1-39FF-408F-BF0A-9F50CA817854}" type="presParOf" srcId="{B399F6E7-5F33-4B64-8B1A-BDA08E6D6516}" destId="{8BDBBAE9-50E2-4E4C-B62C-B67D008A8C14}"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CDA3E8-502D-45B5-965E-9CB0D9B55B32}">
      <dsp:nvSpPr>
        <dsp:cNvPr id="0" name=""/>
        <dsp:cNvSpPr/>
      </dsp:nvSpPr>
      <dsp:spPr>
        <a:xfrm>
          <a:off x="1096" y="1136234"/>
          <a:ext cx="2566873" cy="1283436"/>
        </a:xfrm>
        <a:prstGeom prst="roundRect">
          <a:avLst>
            <a:gd name="adj" fmla="val 10000"/>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100000"/>
            </a:lnSpc>
            <a:spcBef>
              <a:spcPct val="0"/>
            </a:spcBef>
            <a:spcAft>
              <a:spcPct val="35000"/>
            </a:spcAft>
          </a:pPr>
          <a:r>
            <a:rPr lang="en-GB" sz="1100" b="1" kern="1200" noProof="0" dirty="0" smtClean="0"/>
            <a:t>HANDBOOK FOR ASSISTANCE TO MIGRANT BOYS, GIRLS AND ADOLESCENTS</a:t>
          </a:r>
          <a:endParaRPr lang="en-GB" sz="1100" kern="1200" noProof="0" dirty="0"/>
        </a:p>
      </dsp:txBody>
      <dsp:txXfrm>
        <a:off x="38687" y="1173825"/>
        <a:ext cx="2491691" cy="1208254"/>
      </dsp:txXfrm>
    </dsp:sp>
    <dsp:sp modelId="{F65BEA99-F42E-4CE8-AF21-73C399115ACA}">
      <dsp:nvSpPr>
        <dsp:cNvPr id="0" name=""/>
        <dsp:cNvSpPr/>
      </dsp:nvSpPr>
      <dsp:spPr>
        <a:xfrm>
          <a:off x="257784" y="2419670"/>
          <a:ext cx="256687" cy="962577"/>
        </a:xfrm>
        <a:custGeom>
          <a:avLst/>
          <a:gdLst/>
          <a:ahLst/>
          <a:cxnLst/>
          <a:rect l="0" t="0" r="0" b="0"/>
          <a:pathLst>
            <a:path>
              <a:moveTo>
                <a:pt x="0" y="0"/>
              </a:moveTo>
              <a:lnTo>
                <a:pt x="0" y="962577"/>
              </a:lnTo>
              <a:lnTo>
                <a:pt x="256687" y="962577"/>
              </a:lnTo>
            </a:path>
          </a:pathLst>
        </a:custGeom>
        <a:noFill/>
        <a:ln w="11429" cap="flat" cmpd="sng" algn="ctr">
          <a:solidFill>
            <a:schemeClr val="dk2">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61CB34B8-ADCA-49D3-ABA3-4E365832A359}">
      <dsp:nvSpPr>
        <dsp:cNvPr id="0" name=""/>
        <dsp:cNvSpPr/>
      </dsp:nvSpPr>
      <dsp:spPr>
        <a:xfrm>
          <a:off x="514471" y="2740530"/>
          <a:ext cx="2053498" cy="1283436"/>
        </a:xfrm>
        <a:prstGeom prst="roundRect">
          <a:avLst>
            <a:gd name="adj" fmla="val 10000"/>
          </a:avLst>
        </a:prstGeom>
        <a:solidFill>
          <a:schemeClr val="lt2">
            <a:alpha val="9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100000"/>
            </a:lnSpc>
            <a:spcBef>
              <a:spcPct val="0"/>
            </a:spcBef>
            <a:spcAft>
              <a:spcPct val="35000"/>
            </a:spcAft>
          </a:pPr>
          <a:r>
            <a:rPr lang="en-GB" sz="900" kern="1200" noProof="0" dirty="0" smtClean="0"/>
            <a:t>Standardizing comprehensive assistance procedures for boys, girls and adolescents and developing a tool for training, consultation and guidance of officers in charge of assistance, and inter-institutional coordination in the matter</a:t>
          </a:r>
          <a:endParaRPr lang="en-GB" sz="900" kern="1200" noProof="0" dirty="0"/>
        </a:p>
      </dsp:txBody>
      <dsp:txXfrm>
        <a:off x="552062" y="2778121"/>
        <a:ext cx="1978316" cy="1208254"/>
      </dsp:txXfrm>
    </dsp:sp>
    <dsp:sp modelId="{3BA4EB10-9C27-41FB-9F73-18350F82C7ED}">
      <dsp:nvSpPr>
        <dsp:cNvPr id="0" name=""/>
        <dsp:cNvSpPr/>
      </dsp:nvSpPr>
      <dsp:spPr>
        <a:xfrm>
          <a:off x="3209688" y="1136234"/>
          <a:ext cx="2566873" cy="1283436"/>
        </a:xfrm>
        <a:prstGeom prst="roundRect">
          <a:avLst>
            <a:gd name="adj" fmla="val 10000"/>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100000"/>
            </a:lnSpc>
            <a:spcBef>
              <a:spcPct val="0"/>
            </a:spcBef>
            <a:spcAft>
              <a:spcPct val="35000"/>
            </a:spcAft>
          </a:pPr>
          <a:r>
            <a:rPr lang="en-GB" sz="1100" b="1" kern="1200" noProof="0" dirty="0" smtClean="0"/>
            <a:t>PROTOCOL FOR ACTION TO ENSURE RESPECT FOR THE PRINCIPLES AND PROTECTION OF THE RIGHTS OF BOYS, GIRLS AND ADOLESCENTS IN ADMINISTRATIVE MIGRATION PROCEDURES</a:t>
          </a:r>
          <a:endParaRPr lang="en-GB" sz="1100" kern="1200" noProof="0" dirty="0"/>
        </a:p>
      </dsp:txBody>
      <dsp:txXfrm>
        <a:off x="3247279" y="1173825"/>
        <a:ext cx="2491691" cy="1208254"/>
      </dsp:txXfrm>
    </dsp:sp>
    <dsp:sp modelId="{42672AF0-1FD8-4431-B0E1-6A106992F0DF}">
      <dsp:nvSpPr>
        <dsp:cNvPr id="0" name=""/>
        <dsp:cNvSpPr/>
      </dsp:nvSpPr>
      <dsp:spPr>
        <a:xfrm>
          <a:off x="3466376" y="2419670"/>
          <a:ext cx="256687" cy="962577"/>
        </a:xfrm>
        <a:custGeom>
          <a:avLst/>
          <a:gdLst/>
          <a:ahLst/>
          <a:cxnLst/>
          <a:rect l="0" t="0" r="0" b="0"/>
          <a:pathLst>
            <a:path>
              <a:moveTo>
                <a:pt x="0" y="0"/>
              </a:moveTo>
              <a:lnTo>
                <a:pt x="0" y="962577"/>
              </a:lnTo>
              <a:lnTo>
                <a:pt x="256687" y="962577"/>
              </a:lnTo>
            </a:path>
          </a:pathLst>
        </a:custGeom>
        <a:noFill/>
        <a:ln w="11429" cap="flat" cmpd="sng" algn="ctr">
          <a:solidFill>
            <a:schemeClr val="dk2">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11B61571-52B7-421C-9492-23ED2DC869A6}">
      <dsp:nvSpPr>
        <dsp:cNvPr id="0" name=""/>
        <dsp:cNvSpPr/>
      </dsp:nvSpPr>
      <dsp:spPr>
        <a:xfrm>
          <a:off x="3723063" y="2740530"/>
          <a:ext cx="2053498" cy="1283436"/>
        </a:xfrm>
        <a:prstGeom prst="roundRect">
          <a:avLst>
            <a:gd name="adj" fmla="val 10000"/>
          </a:avLst>
        </a:prstGeom>
        <a:solidFill>
          <a:schemeClr val="lt2">
            <a:alpha val="9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100000"/>
            </a:lnSpc>
            <a:spcBef>
              <a:spcPct val="0"/>
            </a:spcBef>
            <a:spcAft>
              <a:spcPct val="35000"/>
            </a:spcAft>
          </a:pPr>
          <a:r>
            <a:rPr lang="en-GB" sz="900" kern="1200" noProof="0" dirty="0" smtClean="0"/>
            <a:t>Ensuring respect for the rights of foreign accompanied and unaccompanied migrant boys, girls and adolescents, compliance with legal security and due process within the PAM, in accordance with applicable legal provisions.</a:t>
          </a:r>
          <a:endParaRPr lang="en-GB" sz="900" kern="1200" noProof="0" dirty="0"/>
        </a:p>
      </dsp:txBody>
      <dsp:txXfrm>
        <a:off x="3760654" y="2778121"/>
        <a:ext cx="1978316" cy="1208254"/>
      </dsp:txXfrm>
    </dsp:sp>
    <dsp:sp modelId="{7FF830C8-15DA-4E42-A1F4-3F5E884EA83B}">
      <dsp:nvSpPr>
        <dsp:cNvPr id="0" name=""/>
        <dsp:cNvSpPr/>
      </dsp:nvSpPr>
      <dsp:spPr>
        <a:xfrm>
          <a:off x="6418280" y="1136234"/>
          <a:ext cx="2566873" cy="1283436"/>
        </a:xfrm>
        <a:prstGeom prst="roundRect">
          <a:avLst>
            <a:gd name="adj" fmla="val 10000"/>
          </a:avLst>
        </a:prstGeom>
        <a:solidFill>
          <a:schemeClr val="dk2">
            <a:hueOff val="0"/>
            <a:satOff val="0"/>
            <a:lumOff val="0"/>
            <a:alphaOff val="0"/>
          </a:schemeClr>
        </a:solidFill>
        <a:ln w="11429" cap="flat" cmpd="sng" algn="ctr">
          <a:solidFill>
            <a:schemeClr val="lt2">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GB" sz="1100" kern="1200" noProof="0" dirty="0" smtClean="0"/>
            <a:t>PROTOCOL FOR THE INITIAL ASSESSMENT OF EVIDENCE OF INTERNATIONAL PROTECTION NEEDS OF UNACCOMPANIED OR SEPARATED MIGRANT BOYS, GIRLS AND ADOLESCENTS</a:t>
          </a:r>
          <a:endParaRPr lang="en-GB" sz="1100" kern="1200" noProof="0" dirty="0"/>
        </a:p>
      </dsp:txBody>
      <dsp:txXfrm>
        <a:off x="6455871" y="1173825"/>
        <a:ext cx="2491691" cy="1208254"/>
      </dsp:txXfrm>
    </dsp:sp>
    <dsp:sp modelId="{357C9FF8-7598-435A-9460-DBACAB1C6CA5}">
      <dsp:nvSpPr>
        <dsp:cNvPr id="0" name=""/>
        <dsp:cNvSpPr/>
      </dsp:nvSpPr>
      <dsp:spPr>
        <a:xfrm>
          <a:off x="6674967" y="2419670"/>
          <a:ext cx="256687" cy="962577"/>
        </a:xfrm>
        <a:custGeom>
          <a:avLst/>
          <a:gdLst/>
          <a:ahLst/>
          <a:cxnLst/>
          <a:rect l="0" t="0" r="0" b="0"/>
          <a:pathLst>
            <a:path>
              <a:moveTo>
                <a:pt x="0" y="0"/>
              </a:moveTo>
              <a:lnTo>
                <a:pt x="0" y="962577"/>
              </a:lnTo>
              <a:lnTo>
                <a:pt x="256687" y="962577"/>
              </a:lnTo>
            </a:path>
          </a:pathLst>
        </a:custGeom>
        <a:noFill/>
        <a:ln w="11429" cap="flat" cmpd="sng" algn="ctr">
          <a:solidFill>
            <a:schemeClr val="dk2">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EFE02351-363F-4B33-81EB-277BA8DEE4EC}">
      <dsp:nvSpPr>
        <dsp:cNvPr id="0" name=""/>
        <dsp:cNvSpPr/>
      </dsp:nvSpPr>
      <dsp:spPr>
        <a:xfrm>
          <a:off x="6931655" y="2740530"/>
          <a:ext cx="2053498" cy="1283436"/>
        </a:xfrm>
        <a:prstGeom prst="roundRect">
          <a:avLst>
            <a:gd name="adj" fmla="val 10000"/>
          </a:avLst>
        </a:prstGeom>
        <a:solidFill>
          <a:schemeClr val="lt2">
            <a:alpha val="90000"/>
            <a:hueOff val="0"/>
            <a:satOff val="0"/>
            <a:lumOff val="0"/>
            <a:alphaOff val="0"/>
          </a:schemeClr>
        </a:solidFill>
        <a:ln w="11429" cap="flat" cmpd="sng" algn="ctr">
          <a:solidFill>
            <a:schemeClr val="dk2">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7145" tIns="11430" rIns="17145" bIns="11430" numCol="1" spcCol="1270" anchor="ctr" anchorCtr="0">
          <a:noAutofit/>
        </a:bodyPr>
        <a:lstStyle/>
        <a:p>
          <a:pPr lvl="0" algn="ctr" defTabSz="400050">
            <a:lnSpc>
              <a:spcPct val="100000"/>
            </a:lnSpc>
            <a:spcBef>
              <a:spcPct val="0"/>
            </a:spcBef>
            <a:spcAft>
              <a:spcPct val="35000"/>
            </a:spcAft>
          </a:pPr>
          <a:r>
            <a:rPr lang="en-GB" sz="900" kern="1200" noProof="0" dirty="0" smtClean="0"/>
            <a:t>Improving procedures concerning the effective identification of evidence of international protection needs, particularly for boys, girls and adolescents</a:t>
          </a:r>
          <a:endParaRPr lang="en-GB" sz="900" kern="1200" noProof="0" dirty="0"/>
        </a:p>
      </dsp:txBody>
      <dsp:txXfrm>
        <a:off x="6969246" y="2778121"/>
        <a:ext cx="1978316" cy="12082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866C09-6F01-46AB-9A44-6A10EE402CF8}">
      <dsp:nvSpPr>
        <dsp:cNvPr id="0" name=""/>
        <dsp:cNvSpPr/>
      </dsp:nvSpPr>
      <dsp:spPr>
        <a:xfrm>
          <a:off x="-6183634" y="-946688"/>
          <a:ext cx="7365985" cy="7365985"/>
        </a:xfrm>
        <a:prstGeom prst="blockArc">
          <a:avLst>
            <a:gd name="adj1" fmla="val 18900000"/>
            <a:gd name="adj2" fmla="val 2700000"/>
            <a:gd name="adj3" fmla="val 293"/>
          </a:avLst>
        </a:pr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367822B-7F2D-4798-A572-1467685F15C1}">
      <dsp:nvSpPr>
        <dsp:cNvPr id="0" name=""/>
        <dsp:cNvSpPr/>
      </dsp:nvSpPr>
      <dsp:spPr>
        <a:xfrm>
          <a:off x="383903" y="248784"/>
          <a:ext cx="8039981" cy="497350"/>
        </a:xfrm>
        <a:prstGeom prst="rect">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94772" tIns="40640" rIns="40640" bIns="40640" numCol="1" spcCol="1270" anchor="ctr" anchorCtr="0">
          <a:noAutofit/>
        </a:bodyPr>
        <a:lstStyle/>
        <a:p>
          <a:pPr lvl="0" algn="l" defTabSz="711200">
            <a:lnSpc>
              <a:spcPct val="90000"/>
            </a:lnSpc>
            <a:spcBef>
              <a:spcPct val="0"/>
            </a:spcBef>
            <a:spcAft>
              <a:spcPct val="35000"/>
            </a:spcAft>
          </a:pPr>
          <a:r>
            <a:rPr lang="en-GB" sz="1600" kern="1200" noProof="0" dirty="0" smtClean="0"/>
            <a:t>Interventions of PFPNNA and state procurator’s offices</a:t>
          </a:r>
          <a:endParaRPr lang="en-GB" sz="1600" kern="1200" noProof="0" dirty="0"/>
        </a:p>
      </dsp:txBody>
      <dsp:txXfrm>
        <a:off x="383903" y="248784"/>
        <a:ext cx="8039981" cy="497350"/>
      </dsp:txXfrm>
    </dsp:sp>
    <dsp:sp modelId="{EE568FAA-DDB5-4FB6-9A56-1EACDCE4E07D}">
      <dsp:nvSpPr>
        <dsp:cNvPr id="0" name=""/>
        <dsp:cNvSpPr/>
      </dsp:nvSpPr>
      <dsp:spPr>
        <a:xfrm>
          <a:off x="73059" y="186615"/>
          <a:ext cx="621688" cy="621688"/>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ACFEB16-9B79-4EA3-9614-6394147D2187}">
      <dsp:nvSpPr>
        <dsp:cNvPr id="0" name=""/>
        <dsp:cNvSpPr/>
      </dsp:nvSpPr>
      <dsp:spPr>
        <a:xfrm>
          <a:off x="834299" y="995248"/>
          <a:ext cx="7589585" cy="497350"/>
        </a:xfrm>
        <a:prstGeom prst="rect">
          <a:avLst/>
        </a:prstGeom>
        <a:solidFill>
          <a:schemeClr val="accent3">
            <a:hueOff val="-1581921"/>
            <a:satOff val="-1039"/>
            <a:lumOff val="-2026"/>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1581921"/>
              <a:satOff val="-1039"/>
              <a:lumOff val="-2026"/>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94772" tIns="40640" rIns="40640" bIns="40640" numCol="1" spcCol="1270" anchor="ctr" anchorCtr="0">
          <a:noAutofit/>
        </a:bodyPr>
        <a:lstStyle/>
        <a:p>
          <a:pPr lvl="0" algn="l" defTabSz="711200">
            <a:lnSpc>
              <a:spcPct val="90000"/>
            </a:lnSpc>
            <a:spcBef>
              <a:spcPct val="0"/>
            </a:spcBef>
            <a:spcAft>
              <a:spcPct val="35000"/>
            </a:spcAft>
          </a:pPr>
          <a:r>
            <a:rPr lang="en-GB" sz="1600" kern="1200" noProof="0" dirty="0" smtClean="0"/>
            <a:t>Interventions of SNDIF, DIF systems of states, municipalities and Mexico City</a:t>
          </a:r>
          <a:endParaRPr lang="en-GB" sz="1600" kern="1200" noProof="0" dirty="0"/>
        </a:p>
      </dsp:txBody>
      <dsp:txXfrm>
        <a:off x="834299" y="995248"/>
        <a:ext cx="7589585" cy="497350"/>
      </dsp:txXfrm>
    </dsp:sp>
    <dsp:sp modelId="{B4EB256B-E42A-497B-9463-384B741758F7}">
      <dsp:nvSpPr>
        <dsp:cNvPr id="0" name=""/>
        <dsp:cNvSpPr/>
      </dsp:nvSpPr>
      <dsp:spPr>
        <a:xfrm>
          <a:off x="523454" y="933079"/>
          <a:ext cx="621688" cy="621688"/>
        </a:xfrm>
        <a:prstGeom prst="ellipse">
          <a:avLst/>
        </a:prstGeom>
        <a:solidFill>
          <a:schemeClr val="lt1">
            <a:hueOff val="0"/>
            <a:satOff val="0"/>
            <a:lumOff val="0"/>
            <a:alphaOff val="0"/>
          </a:schemeClr>
        </a:solidFill>
        <a:ln w="9525" cap="flat" cmpd="sng" algn="ctr">
          <a:solidFill>
            <a:schemeClr val="accent3">
              <a:hueOff val="-1581921"/>
              <a:satOff val="-1039"/>
              <a:lumOff val="-2026"/>
              <a:alphaOff val="0"/>
            </a:schemeClr>
          </a:solidFill>
          <a:prstDash val="solid"/>
        </a:ln>
        <a:effectLst/>
      </dsp:spPr>
      <dsp:style>
        <a:lnRef idx="1">
          <a:scrgbClr r="0" g="0" b="0"/>
        </a:lnRef>
        <a:fillRef idx="1">
          <a:scrgbClr r="0" g="0" b="0"/>
        </a:fillRef>
        <a:effectRef idx="0">
          <a:scrgbClr r="0" g="0" b="0"/>
        </a:effectRef>
        <a:fontRef idx="minor"/>
      </dsp:style>
    </dsp:sp>
    <dsp:sp modelId="{9C328C52-7DDF-4B55-9F83-6351509A37A5}">
      <dsp:nvSpPr>
        <dsp:cNvPr id="0" name=""/>
        <dsp:cNvSpPr/>
      </dsp:nvSpPr>
      <dsp:spPr>
        <a:xfrm>
          <a:off x="1081113" y="1741164"/>
          <a:ext cx="7342770" cy="497350"/>
        </a:xfrm>
        <a:prstGeom prst="rect">
          <a:avLst/>
        </a:prstGeom>
        <a:solidFill>
          <a:schemeClr val="accent3">
            <a:hueOff val="-3163842"/>
            <a:satOff val="-2079"/>
            <a:lumOff val="-4052"/>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3163842"/>
              <a:satOff val="-2079"/>
              <a:lumOff val="-4052"/>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94772" tIns="40640" rIns="40640" bIns="40640" numCol="1" spcCol="1270" anchor="ctr" anchorCtr="0">
          <a:noAutofit/>
        </a:bodyPr>
        <a:lstStyle/>
        <a:p>
          <a:pPr lvl="0" algn="l" defTabSz="711200">
            <a:lnSpc>
              <a:spcPct val="90000"/>
            </a:lnSpc>
            <a:spcBef>
              <a:spcPct val="0"/>
            </a:spcBef>
            <a:spcAft>
              <a:spcPct val="35000"/>
            </a:spcAft>
          </a:pPr>
          <a:r>
            <a:rPr lang="en-GB" sz="1600" kern="1200" noProof="0" dirty="0" smtClean="0"/>
            <a:t>Interventions of COMAR</a:t>
          </a:r>
          <a:endParaRPr lang="en-GB" sz="1600" kern="1200" noProof="0" dirty="0"/>
        </a:p>
      </dsp:txBody>
      <dsp:txXfrm>
        <a:off x="1081113" y="1741164"/>
        <a:ext cx="7342770" cy="497350"/>
      </dsp:txXfrm>
    </dsp:sp>
    <dsp:sp modelId="{E13D2658-A403-4E29-B043-B41376FFFD09}">
      <dsp:nvSpPr>
        <dsp:cNvPr id="0" name=""/>
        <dsp:cNvSpPr/>
      </dsp:nvSpPr>
      <dsp:spPr>
        <a:xfrm>
          <a:off x="770269" y="1678996"/>
          <a:ext cx="621688" cy="621688"/>
        </a:xfrm>
        <a:prstGeom prst="ellipse">
          <a:avLst/>
        </a:prstGeom>
        <a:solidFill>
          <a:schemeClr val="lt1">
            <a:hueOff val="0"/>
            <a:satOff val="0"/>
            <a:lumOff val="0"/>
            <a:alphaOff val="0"/>
          </a:schemeClr>
        </a:solidFill>
        <a:ln w="9525" cap="flat" cmpd="sng" algn="ctr">
          <a:solidFill>
            <a:schemeClr val="accent3">
              <a:hueOff val="-3163842"/>
              <a:satOff val="-2079"/>
              <a:lumOff val="-4052"/>
              <a:alphaOff val="0"/>
            </a:schemeClr>
          </a:solidFill>
          <a:prstDash val="solid"/>
        </a:ln>
        <a:effectLst/>
      </dsp:spPr>
      <dsp:style>
        <a:lnRef idx="1">
          <a:scrgbClr r="0" g="0" b="0"/>
        </a:lnRef>
        <a:fillRef idx="1">
          <a:scrgbClr r="0" g="0" b="0"/>
        </a:fillRef>
        <a:effectRef idx="0">
          <a:scrgbClr r="0" g="0" b="0"/>
        </a:effectRef>
        <a:fontRef idx="minor"/>
      </dsp:style>
    </dsp:sp>
    <dsp:sp modelId="{42E8D292-C919-47DE-AC3C-CD404E9720E0}">
      <dsp:nvSpPr>
        <dsp:cNvPr id="0" name=""/>
        <dsp:cNvSpPr/>
      </dsp:nvSpPr>
      <dsp:spPr>
        <a:xfrm>
          <a:off x="1159919" y="2487628"/>
          <a:ext cx="7263965" cy="497350"/>
        </a:xfrm>
        <a:prstGeom prst="rect">
          <a:avLst/>
        </a:prstGeom>
        <a:solidFill>
          <a:schemeClr val="accent3">
            <a:hueOff val="-4745762"/>
            <a:satOff val="-3118"/>
            <a:lumOff val="-6078"/>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4745762"/>
              <a:satOff val="-3118"/>
              <a:lumOff val="-6078"/>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94772" tIns="40640" rIns="40640" bIns="40640" numCol="1" spcCol="1270" anchor="ctr" anchorCtr="0">
          <a:noAutofit/>
        </a:bodyPr>
        <a:lstStyle/>
        <a:p>
          <a:pPr lvl="0" algn="l" defTabSz="711200">
            <a:lnSpc>
              <a:spcPct val="90000"/>
            </a:lnSpc>
            <a:spcBef>
              <a:spcPct val="0"/>
            </a:spcBef>
            <a:spcAft>
              <a:spcPct val="35000"/>
            </a:spcAft>
          </a:pPr>
          <a:r>
            <a:rPr lang="en-GB" sz="1600" kern="1200" noProof="0" dirty="0" smtClean="0"/>
            <a:t>Interventions of CNDH</a:t>
          </a:r>
          <a:endParaRPr lang="en-GB" sz="1600" kern="1200" noProof="0" dirty="0"/>
        </a:p>
      </dsp:txBody>
      <dsp:txXfrm>
        <a:off x="1159919" y="2487628"/>
        <a:ext cx="7263965" cy="497350"/>
      </dsp:txXfrm>
    </dsp:sp>
    <dsp:sp modelId="{86D9F94A-27F1-46A7-B6C9-6085D00555CA}">
      <dsp:nvSpPr>
        <dsp:cNvPr id="0" name=""/>
        <dsp:cNvSpPr/>
      </dsp:nvSpPr>
      <dsp:spPr>
        <a:xfrm>
          <a:off x="849075" y="2425459"/>
          <a:ext cx="621688" cy="621688"/>
        </a:xfrm>
        <a:prstGeom prst="ellipse">
          <a:avLst/>
        </a:prstGeom>
        <a:solidFill>
          <a:schemeClr val="lt1">
            <a:hueOff val="0"/>
            <a:satOff val="0"/>
            <a:lumOff val="0"/>
            <a:alphaOff val="0"/>
          </a:schemeClr>
        </a:solidFill>
        <a:ln w="9525" cap="flat" cmpd="sng" algn="ctr">
          <a:solidFill>
            <a:schemeClr val="accent3">
              <a:hueOff val="-4745762"/>
              <a:satOff val="-3118"/>
              <a:lumOff val="-6078"/>
              <a:alphaOff val="0"/>
            </a:schemeClr>
          </a:solidFill>
          <a:prstDash val="solid"/>
        </a:ln>
        <a:effectLst/>
      </dsp:spPr>
      <dsp:style>
        <a:lnRef idx="1">
          <a:scrgbClr r="0" g="0" b="0"/>
        </a:lnRef>
        <a:fillRef idx="1">
          <a:scrgbClr r="0" g="0" b="0"/>
        </a:fillRef>
        <a:effectRef idx="0">
          <a:scrgbClr r="0" g="0" b="0"/>
        </a:effectRef>
        <a:fontRef idx="minor"/>
      </dsp:style>
    </dsp:sp>
    <dsp:sp modelId="{ECB239E6-24F4-446B-82C8-9070D3619864}">
      <dsp:nvSpPr>
        <dsp:cNvPr id="0" name=""/>
        <dsp:cNvSpPr/>
      </dsp:nvSpPr>
      <dsp:spPr>
        <a:xfrm>
          <a:off x="1081113" y="3234092"/>
          <a:ext cx="7342770" cy="497350"/>
        </a:xfrm>
        <a:prstGeom prst="rect">
          <a:avLst/>
        </a:prstGeom>
        <a:solidFill>
          <a:schemeClr val="accent3">
            <a:hueOff val="-6327683"/>
            <a:satOff val="-4157"/>
            <a:lumOff val="-8105"/>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6327683"/>
              <a:satOff val="-4157"/>
              <a:lumOff val="-8105"/>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94772" tIns="40640" rIns="40640" bIns="40640" numCol="1" spcCol="1270" anchor="ctr" anchorCtr="0">
          <a:noAutofit/>
        </a:bodyPr>
        <a:lstStyle/>
        <a:p>
          <a:pPr lvl="0" algn="l" defTabSz="711200">
            <a:lnSpc>
              <a:spcPct val="90000"/>
            </a:lnSpc>
            <a:spcBef>
              <a:spcPct val="0"/>
            </a:spcBef>
            <a:spcAft>
              <a:spcPct val="35000"/>
            </a:spcAft>
          </a:pPr>
          <a:r>
            <a:rPr lang="en-GB" sz="1600" kern="1200" noProof="0" dirty="0" smtClean="0"/>
            <a:t>Interventions of consular authorities</a:t>
          </a:r>
          <a:endParaRPr lang="en-GB" sz="1600" kern="1200" noProof="0" dirty="0"/>
        </a:p>
      </dsp:txBody>
      <dsp:txXfrm>
        <a:off x="1081113" y="3234092"/>
        <a:ext cx="7342770" cy="497350"/>
      </dsp:txXfrm>
    </dsp:sp>
    <dsp:sp modelId="{14CC1680-3A6C-49C3-9B94-15FB5151B096}">
      <dsp:nvSpPr>
        <dsp:cNvPr id="0" name=""/>
        <dsp:cNvSpPr/>
      </dsp:nvSpPr>
      <dsp:spPr>
        <a:xfrm>
          <a:off x="770269" y="3171923"/>
          <a:ext cx="621688" cy="621688"/>
        </a:xfrm>
        <a:prstGeom prst="ellipse">
          <a:avLst/>
        </a:prstGeom>
        <a:solidFill>
          <a:schemeClr val="lt1">
            <a:hueOff val="0"/>
            <a:satOff val="0"/>
            <a:lumOff val="0"/>
            <a:alphaOff val="0"/>
          </a:schemeClr>
        </a:solidFill>
        <a:ln w="9525" cap="flat" cmpd="sng" algn="ctr">
          <a:solidFill>
            <a:schemeClr val="accent3">
              <a:hueOff val="-6327683"/>
              <a:satOff val="-4157"/>
              <a:lumOff val="-8105"/>
              <a:alphaOff val="0"/>
            </a:schemeClr>
          </a:solidFill>
          <a:prstDash val="solid"/>
        </a:ln>
        <a:effectLst/>
      </dsp:spPr>
      <dsp:style>
        <a:lnRef idx="1">
          <a:scrgbClr r="0" g="0" b="0"/>
        </a:lnRef>
        <a:fillRef idx="1">
          <a:scrgbClr r="0" g="0" b="0"/>
        </a:fillRef>
        <a:effectRef idx="0">
          <a:scrgbClr r="0" g="0" b="0"/>
        </a:effectRef>
        <a:fontRef idx="minor"/>
      </dsp:style>
    </dsp:sp>
    <dsp:sp modelId="{989B553B-4226-422A-AEE6-C1BF7BAA9051}">
      <dsp:nvSpPr>
        <dsp:cNvPr id="0" name=""/>
        <dsp:cNvSpPr/>
      </dsp:nvSpPr>
      <dsp:spPr>
        <a:xfrm>
          <a:off x="834299" y="3980008"/>
          <a:ext cx="7589585" cy="497350"/>
        </a:xfrm>
        <a:prstGeom prst="rect">
          <a:avLst/>
        </a:prstGeom>
        <a:solidFill>
          <a:schemeClr val="accent3">
            <a:hueOff val="-7909603"/>
            <a:satOff val="-5197"/>
            <a:lumOff val="-10131"/>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7909603"/>
              <a:satOff val="-5197"/>
              <a:lumOff val="-10131"/>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94772" tIns="40640" rIns="40640" bIns="40640" numCol="1" spcCol="1270" anchor="ctr" anchorCtr="0">
          <a:noAutofit/>
        </a:bodyPr>
        <a:lstStyle/>
        <a:p>
          <a:pPr lvl="0" algn="l" defTabSz="711200">
            <a:lnSpc>
              <a:spcPct val="90000"/>
            </a:lnSpc>
            <a:spcBef>
              <a:spcPct val="0"/>
            </a:spcBef>
            <a:spcAft>
              <a:spcPct val="35000"/>
            </a:spcAft>
          </a:pPr>
          <a:r>
            <a:rPr lang="en-GB" sz="1600" kern="1200" noProof="0" dirty="0" smtClean="0"/>
            <a:t>Interventions of civil society organizations</a:t>
          </a:r>
          <a:endParaRPr lang="en-GB" sz="1600" kern="1200" noProof="0" dirty="0"/>
        </a:p>
      </dsp:txBody>
      <dsp:txXfrm>
        <a:off x="834299" y="3980008"/>
        <a:ext cx="7589585" cy="497350"/>
      </dsp:txXfrm>
    </dsp:sp>
    <dsp:sp modelId="{7E605ED0-B537-4ADE-8723-CEC09F4D3997}">
      <dsp:nvSpPr>
        <dsp:cNvPr id="0" name=""/>
        <dsp:cNvSpPr/>
      </dsp:nvSpPr>
      <dsp:spPr>
        <a:xfrm>
          <a:off x="523454" y="3917840"/>
          <a:ext cx="621688" cy="621688"/>
        </a:xfrm>
        <a:prstGeom prst="ellipse">
          <a:avLst/>
        </a:prstGeom>
        <a:solidFill>
          <a:schemeClr val="lt1">
            <a:hueOff val="0"/>
            <a:satOff val="0"/>
            <a:lumOff val="0"/>
            <a:alphaOff val="0"/>
          </a:schemeClr>
        </a:solidFill>
        <a:ln w="9525" cap="flat" cmpd="sng" algn="ctr">
          <a:solidFill>
            <a:schemeClr val="accent3">
              <a:hueOff val="-7909603"/>
              <a:satOff val="-5197"/>
              <a:lumOff val="-10131"/>
              <a:alphaOff val="0"/>
            </a:schemeClr>
          </a:solidFill>
          <a:prstDash val="solid"/>
        </a:ln>
        <a:effectLst/>
      </dsp:spPr>
      <dsp:style>
        <a:lnRef idx="1">
          <a:scrgbClr r="0" g="0" b="0"/>
        </a:lnRef>
        <a:fillRef idx="1">
          <a:scrgbClr r="0" g="0" b="0"/>
        </a:fillRef>
        <a:effectRef idx="0">
          <a:scrgbClr r="0" g="0" b="0"/>
        </a:effectRef>
        <a:fontRef idx="minor"/>
      </dsp:style>
    </dsp:sp>
    <dsp:sp modelId="{8B6AF9B1-D7B8-4775-BC96-0FB86E6D0A85}">
      <dsp:nvSpPr>
        <dsp:cNvPr id="0" name=""/>
        <dsp:cNvSpPr/>
      </dsp:nvSpPr>
      <dsp:spPr>
        <a:xfrm>
          <a:off x="383903" y="4726472"/>
          <a:ext cx="8039981" cy="497350"/>
        </a:xfrm>
        <a:prstGeom prst="rect">
          <a:avLst/>
        </a:prstGeom>
        <a:solidFill>
          <a:schemeClr val="accent3">
            <a:hueOff val="-9491525"/>
            <a:satOff val="-6236"/>
            <a:lumOff val="-12157"/>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hueOff val="-9491525"/>
              <a:satOff val="-6236"/>
              <a:lumOff val="-12157"/>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94772" tIns="40640" rIns="40640" bIns="40640" numCol="1" spcCol="1270" anchor="ctr" anchorCtr="0">
          <a:noAutofit/>
        </a:bodyPr>
        <a:lstStyle/>
        <a:p>
          <a:pPr lvl="0" algn="l" defTabSz="711200">
            <a:lnSpc>
              <a:spcPct val="90000"/>
            </a:lnSpc>
            <a:spcBef>
              <a:spcPct val="0"/>
            </a:spcBef>
            <a:spcAft>
              <a:spcPct val="35000"/>
            </a:spcAft>
          </a:pPr>
          <a:r>
            <a:rPr lang="en-GB" sz="1600" kern="1200" noProof="0" dirty="0" smtClean="0"/>
            <a:t>International organizations</a:t>
          </a:r>
          <a:endParaRPr lang="en-GB" sz="1600" kern="1200" noProof="0" dirty="0"/>
        </a:p>
      </dsp:txBody>
      <dsp:txXfrm>
        <a:off x="383903" y="4726472"/>
        <a:ext cx="8039981" cy="497350"/>
      </dsp:txXfrm>
    </dsp:sp>
    <dsp:sp modelId="{A90FD99E-F25B-4FAE-A7B8-8DD5C72E3815}">
      <dsp:nvSpPr>
        <dsp:cNvPr id="0" name=""/>
        <dsp:cNvSpPr/>
      </dsp:nvSpPr>
      <dsp:spPr>
        <a:xfrm>
          <a:off x="73059" y="4664303"/>
          <a:ext cx="621688" cy="621688"/>
        </a:xfrm>
        <a:prstGeom prst="ellipse">
          <a:avLst/>
        </a:prstGeom>
        <a:solidFill>
          <a:schemeClr val="lt1">
            <a:hueOff val="0"/>
            <a:satOff val="0"/>
            <a:lumOff val="0"/>
            <a:alphaOff val="0"/>
          </a:schemeClr>
        </a:solidFill>
        <a:ln w="9525" cap="flat" cmpd="sng" algn="ctr">
          <a:solidFill>
            <a:schemeClr val="accent3">
              <a:hueOff val="-9491525"/>
              <a:satOff val="-6236"/>
              <a:lumOff val="-12157"/>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319AC-C7CB-415A-A6B0-04FEE4BC70CB}">
      <dsp:nvSpPr>
        <dsp:cNvPr id="0" name=""/>
        <dsp:cNvSpPr/>
      </dsp:nvSpPr>
      <dsp:spPr>
        <a:xfrm>
          <a:off x="1808075" y="652052"/>
          <a:ext cx="2445037" cy="1630840"/>
        </a:xfrm>
        <a:prstGeom prst="rect">
          <a:avLst/>
        </a:prstGeom>
        <a:solidFill>
          <a:schemeClr val="accent2">
            <a:tint val="40000"/>
            <a:alpha val="90000"/>
            <a:hueOff val="0"/>
            <a:satOff val="0"/>
            <a:lumOff val="0"/>
            <a:alphaOff val="0"/>
          </a:schemeClr>
        </a:solidFill>
        <a:ln w="11429" cap="flat" cmpd="sng" algn="ctr">
          <a:solidFill>
            <a:schemeClr val="accent2">
              <a:tint val="40000"/>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en-GB" sz="1900" kern="1200" noProof="0" dirty="0" smtClean="0"/>
            <a:t>Unaccompanied boys, girls and adolescents applying for refugee status</a:t>
          </a:r>
          <a:endParaRPr lang="en-GB" sz="1900" kern="1200" noProof="0" dirty="0"/>
        </a:p>
      </dsp:txBody>
      <dsp:txXfrm>
        <a:off x="2199281" y="652052"/>
        <a:ext cx="2053831" cy="1630840"/>
      </dsp:txXfrm>
    </dsp:sp>
    <dsp:sp modelId="{C93C7B64-4CEA-4633-965B-435D49A195FA}">
      <dsp:nvSpPr>
        <dsp:cNvPr id="0" name=""/>
        <dsp:cNvSpPr/>
      </dsp:nvSpPr>
      <dsp:spPr>
        <a:xfrm>
          <a:off x="1808075" y="2282892"/>
          <a:ext cx="2445037" cy="1630840"/>
        </a:xfrm>
        <a:prstGeom prst="rect">
          <a:avLst/>
        </a:prstGeom>
        <a:solidFill>
          <a:schemeClr val="accent3">
            <a:tint val="40000"/>
            <a:alpha val="90000"/>
            <a:hueOff val="0"/>
            <a:satOff val="0"/>
            <a:lumOff val="0"/>
            <a:alphaOff val="0"/>
          </a:schemeClr>
        </a:solidFill>
        <a:ln w="11429" cap="flat" cmpd="sng" algn="ctr">
          <a:solidFill>
            <a:schemeClr val="accent3">
              <a:tint val="40000"/>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en-GB" sz="1900" kern="1200" noProof="0" dirty="0" smtClean="0"/>
            <a:t>Boys, girls and adolescents with profiles that adapted to NGOs</a:t>
          </a:r>
          <a:endParaRPr lang="en-GB" sz="1900" kern="1200" noProof="0" dirty="0"/>
        </a:p>
      </dsp:txBody>
      <dsp:txXfrm>
        <a:off x="2199281" y="2282892"/>
        <a:ext cx="2053831" cy="1630840"/>
      </dsp:txXfrm>
    </dsp:sp>
    <dsp:sp modelId="{BB70C540-EB3D-459F-A344-7C6637058AF2}">
      <dsp:nvSpPr>
        <dsp:cNvPr id="0" name=""/>
        <dsp:cNvSpPr/>
      </dsp:nvSpPr>
      <dsp:spPr>
        <a:xfrm>
          <a:off x="1808075" y="3913733"/>
          <a:ext cx="2445037" cy="1630840"/>
        </a:xfrm>
        <a:prstGeom prst="rect">
          <a:avLst/>
        </a:prstGeom>
        <a:solidFill>
          <a:schemeClr val="accent4">
            <a:tint val="40000"/>
            <a:alpha val="90000"/>
            <a:hueOff val="0"/>
            <a:satOff val="0"/>
            <a:lumOff val="0"/>
            <a:alphaOff val="0"/>
          </a:schemeClr>
        </a:solidFill>
        <a:ln w="11429" cap="flat" cmpd="sng" algn="ctr">
          <a:solidFill>
            <a:schemeClr val="accent4">
              <a:tint val="40000"/>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en-GB" sz="1900" kern="1200" noProof="0" dirty="0" smtClean="0"/>
            <a:t>Inter-institutional coordination</a:t>
          </a:r>
          <a:endParaRPr lang="en-GB" sz="1900" kern="1200" noProof="0" dirty="0"/>
        </a:p>
      </dsp:txBody>
      <dsp:txXfrm>
        <a:off x="2199281" y="3913733"/>
        <a:ext cx="2053831" cy="1630840"/>
      </dsp:txXfrm>
    </dsp:sp>
    <dsp:sp modelId="{5065F872-B828-4A1D-9F85-F0B15AEECE26}">
      <dsp:nvSpPr>
        <dsp:cNvPr id="0" name=""/>
        <dsp:cNvSpPr/>
      </dsp:nvSpPr>
      <dsp:spPr>
        <a:xfrm>
          <a:off x="504055" y="42"/>
          <a:ext cx="1582770" cy="1630025"/>
        </a:xfrm>
        <a:prstGeom prst="ellipse">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GB" sz="1300" b="1" kern="1200" noProof="0" dirty="0" smtClean="0"/>
            <a:t>Pilot programme on referral of boys, girls and adolescents</a:t>
          </a:r>
          <a:endParaRPr lang="en-GB" sz="1300" b="1" kern="1200" noProof="0" dirty="0"/>
        </a:p>
      </dsp:txBody>
      <dsp:txXfrm>
        <a:off x="735846" y="238754"/>
        <a:ext cx="1119188" cy="1152601"/>
      </dsp:txXfrm>
    </dsp:sp>
    <dsp:sp modelId="{7F25BAF0-D347-4169-8782-E55EB16741A1}">
      <dsp:nvSpPr>
        <dsp:cNvPr id="0" name=""/>
        <dsp:cNvSpPr/>
      </dsp:nvSpPr>
      <dsp:spPr>
        <a:xfrm>
          <a:off x="5835883" y="652052"/>
          <a:ext cx="2445037" cy="1630840"/>
        </a:xfrm>
        <a:prstGeom prst="rect">
          <a:avLst/>
        </a:prstGeom>
        <a:solidFill>
          <a:schemeClr val="accent5">
            <a:tint val="40000"/>
            <a:alpha val="90000"/>
            <a:hueOff val="0"/>
            <a:satOff val="0"/>
            <a:lumOff val="0"/>
            <a:alphaOff val="0"/>
          </a:schemeClr>
        </a:solidFill>
        <a:ln w="11429" cap="flat" cmpd="sng" algn="ctr">
          <a:solidFill>
            <a:schemeClr val="accent5">
              <a:tint val="40000"/>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en-GB" sz="1900" kern="1200" noProof="0" dirty="0" smtClean="0"/>
            <a:t>Families with single parents applying for refugee status</a:t>
          </a:r>
          <a:endParaRPr lang="en-GB" sz="1900" kern="1200" noProof="0" dirty="0" smtClean="0"/>
        </a:p>
      </dsp:txBody>
      <dsp:txXfrm>
        <a:off x="6227089" y="652052"/>
        <a:ext cx="2053831" cy="1630840"/>
      </dsp:txXfrm>
    </dsp:sp>
    <dsp:sp modelId="{F71D7A9D-FF32-4253-AD26-E0E170DBD39F}">
      <dsp:nvSpPr>
        <dsp:cNvPr id="0" name=""/>
        <dsp:cNvSpPr/>
      </dsp:nvSpPr>
      <dsp:spPr>
        <a:xfrm>
          <a:off x="5835883" y="2282892"/>
          <a:ext cx="2445037" cy="1630840"/>
        </a:xfrm>
        <a:prstGeom prst="rect">
          <a:avLst/>
        </a:prstGeom>
        <a:solidFill>
          <a:schemeClr val="accent6">
            <a:tint val="40000"/>
            <a:alpha val="90000"/>
            <a:hueOff val="0"/>
            <a:satOff val="0"/>
            <a:lumOff val="0"/>
            <a:alphaOff val="0"/>
          </a:schemeClr>
        </a:solidFill>
        <a:ln w="11429" cap="flat" cmpd="sng" algn="ctr">
          <a:solidFill>
            <a:schemeClr val="accent6">
              <a:tint val="40000"/>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en-GB" sz="1900" kern="1200" noProof="0" dirty="0" smtClean="0"/>
            <a:t>Coordination COMAR/INM</a:t>
          </a:r>
          <a:endParaRPr lang="en-GB" sz="1900" kern="1200" noProof="0" dirty="0"/>
        </a:p>
      </dsp:txBody>
      <dsp:txXfrm>
        <a:off x="6227089" y="2282892"/>
        <a:ext cx="2053831" cy="1630840"/>
      </dsp:txXfrm>
    </dsp:sp>
    <dsp:sp modelId="{0A1ECAB2-AC03-4B2B-A996-084C2A48BD24}">
      <dsp:nvSpPr>
        <dsp:cNvPr id="0" name=""/>
        <dsp:cNvSpPr/>
      </dsp:nvSpPr>
      <dsp:spPr>
        <a:xfrm>
          <a:off x="5835883" y="3913733"/>
          <a:ext cx="2445037" cy="1630840"/>
        </a:xfrm>
        <a:prstGeom prst="rect">
          <a:avLst/>
        </a:prstGeom>
        <a:solidFill>
          <a:schemeClr val="accent2">
            <a:tint val="40000"/>
            <a:alpha val="90000"/>
            <a:hueOff val="0"/>
            <a:satOff val="0"/>
            <a:lumOff val="0"/>
            <a:alphaOff val="0"/>
          </a:schemeClr>
        </a:solidFill>
        <a:ln w="11429" cap="flat" cmpd="sng" algn="ctr">
          <a:solidFill>
            <a:schemeClr val="accent2">
              <a:tint val="40000"/>
              <a:alpha val="9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0" tIns="135128" rIns="135128" bIns="135128" numCol="1" spcCol="1270" anchor="ctr" anchorCtr="0">
          <a:noAutofit/>
        </a:bodyPr>
        <a:lstStyle/>
        <a:p>
          <a:pPr lvl="0" algn="l" defTabSz="844550">
            <a:lnSpc>
              <a:spcPct val="90000"/>
            </a:lnSpc>
            <a:spcBef>
              <a:spcPct val="0"/>
            </a:spcBef>
            <a:spcAft>
              <a:spcPct val="35000"/>
            </a:spcAft>
          </a:pPr>
          <a:r>
            <a:rPr lang="en-GB" sz="1900" kern="1200" noProof="0" dirty="0" smtClean="0"/>
            <a:t>Placing applicants in shelters and hotels in Mexico City</a:t>
          </a:r>
          <a:endParaRPr lang="en-GB" sz="1900" kern="1200" noProof="0" dirty="0"/>
        </a:p>
      </dsp:txBody>
      <dsp:txXfrm>
        <a:off x="6227089" y="3913733"/>
        <a:ext cx="2053831" cy="1630840"/>
      </dsp:txXfrm>
    </dsp:sp>
    <dsp:sp modelId="{6CDB772A-0A96-421A-ADF4-659D9D72C62C}">
      <dsp:nvSpPr>
        <dsp:cNvPr id="0" name=""/>
        <dsp:cNvSpPr/>
      </dsp:nvSpPr>
      <dsp:spPr>
        <a:xfrm>
          <a:off x="4531863" y="42"/>
          <a:ext cx="1630025" cy="1630025"/>
        </a:xfrm>
        <a:prstGeom prst="ellipse">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GB" sz="1300" b="1" kern="1200" noProof="0" dirty="0" smtClean="0"/>
            <a:t>Pilot programme on referral of refugee status applicants</a:t>
          </a:r>
          <a:endParaRPr lang="en-GB" sz="1300" b="1" kern="1200" noProof="0" dirty="0"/>
        </a:p>
      </dsp:txBody>
      <dsp:txXfrm>
        <a:off x="4770575" y="238754"/>
        <a:ext cx="1152601" cy="11526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79E55-A590-4C40-9A3C-4677500AE1FA}">
      <dsp:nvSpPr>
        <dsp:cNvPr id="0" name=""/>
        <dsp:cNvSpPr/>
      </dsp:nvSpPr>
      <dsp:spPr>
        <a:xfrm rot="16200000">
          <a:off x="1702018" y="1594672"/>
          <a:ext cx="3376749" cy="2063551"/>
        </a:xfrm>
        <a:prstGeom prst="round2SameRect">
          <a:avLst>
            <a:gd name="adj1" fmla="val 16670"/>
            <a:gd name="adj2" fmla="val 0"/>
          </a:avLst>
        </a:prstGeom>
        <a:solidFill>
          <a:schemeClr val="accent1">
            <a:tint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95250" tIns="158750" rIns="142875" bIns="158750" numCol="1" spcCol="1270" anchor="t" anchorCtr="0">
          <a:noAutofit/>
        </a:bodyPr>
        <a:lstStyle/>
        <a:p>
          <a:pPr lvl="0" algn="ctr" defTabSz="1111250">
            <a:lnSpc>
              <a:spcPct val="90000"/>
            </a:lnSpc>
            <a:spcBef>
              <a:spcPct val="0"/>
            </a:spcBef>
            <a:spcAft>
              <a:spcPct val="35000"/>
            </a:spcAft>
          </a:pPr>
          <a:r>
            <a:rPr lang="en-GB" sz="2500" kern="1200" noProof="0" dirty="0" smtClean="0"/>
            <a:t>Non-detention of boys, girls and adolescents</a:t>
          </a:r>
          <a:endParaRPr lang="en-GB" sz="2500" kern="1200" noProof="0" dirty="0"/>
        </a:p>
      </dsp:txBody>
      <dsp:txXfrm rot="5400000">
        <a:off x="2459369" y="1038825"/>
        <a:ext cx="1962799" cy="3175245"/>
      </dsp:txXfrm>
    </dsp:sp>
    <dsp:sp modelId="{0FA19B6B-4B31-4062-B130-5BF855C7F8E5}">
      <dsp:nvSpPr>
        <dsp:cNvPr id="0" name=""/>
        <dsp:cNvSpPr/>
      </dsp:nvSpPr>
      <dsp:spPr>
        <a:xfrm rot="5400000">
          <a:off x="3859271" y="1594672"/>
          <a:ext cx="3376749" cy="2063551"/>
        </a:xfrm>
        <a:prstGeom prst="round2SameRect">
          <a:avLst>
            <a:gd name="adj1" fmla="val 16670"/>
            <a:gd name="adj2" fmla="val 0"/>
          </a:avLst>
        </a:prstGeom>
        <a:solidFill>
          <a:schemeClr val="accent1">
            <a:tint val="50000"/>
            <a:hueOff val="2336079"/>
            <a:satOff val="-3652"/>
            <a:lumOff val="9904"/>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142875" tIns="158750" rIns="95250" bIns="158750" numCol="1" spcCol="1270" anchor="t" anchorCtr="0">
          <a:noAutofit/>
        </a:bodyPr>
        <a:lstStyle/>
        <a:p>
          <a:pPr lvl="0" algn="ctr" defTabSz="1111250">
            <a:lnSpc>
              <a:spcPct val="90000"/>
            </a:lnSpc>
            <a:spcBef>
              <a:spcPct val="0"/>
            </a:spcBef>
            <a:spcAft>
              <a:spcPct val="35000"/>
            </a:spcAft>
          </a:pPr>
          <a:r>
            <a:rPr lang="en-GB" sz="2500" kern="1200" noProof="0" dirty="0" smtClean="0"/>
            <a:t>Non-detention of refugee status applicants</a:t>
          </a:r>
          <a:endParaRPr lang="en-GB" sz="2500" kern="1200" noProof="0" dirty="0" smtClean="0"/>
        </a:p>
      </dsp:txBody>
      <dsp:txXfrm rot="-5400000">
        <a:off x="4515870" y="1038825"/>
        <a:ext cx="1962799" cy="3175245"/>
      </dsp:txXfrm>
    </dsp:sp>
    <dsp:sp modelId="{3C5B9835-CB1E-4B0B-BBAE-F6BE81ED0060}">
      <dsp:nvSpPr>
        <dsp:cNvPr id="0" name=""/>
        <dsp:cNvSpPr/>
      </dsp:nvSpPr>
      <dsp:spPr>
        <a:xfrm>
          <a:off x="3390181" y="0"/>
          <a:ext cx="2157253" cy="2157148"/>
        </a:xfrm>
        <a:prstGeom prst="circularArrow">
          <a:avLst>
            <a:gd name="adj1" fmla="val 12500"/>
            <a:gd name="adj2" fmla="val 1142322"/>
            <a:gd name="adj3" fmla="val 20457678"/>
            <a:gd name="adj4" fmla="val 10800000"/>
            <a:gd name="adj5" fmla="val 12500"/>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358CF0D9-CE47-4485-A00D-4EE7EDE63DEE}">
      <dsp:nvSpPr>
        <dsp:cNvPr id="0" name=""/>
        <dsp:cNvSpPr/>
      </dsp:nvSpPr>
      <dsp:spPr>
        <a:xfrm rot="10800000">
          <a:off x="3390181" y="3095222"/>
          <a:ext cx="2157253" cy="2157148"/>
        </a:xfrm>
        <a:prstGeom prst="circularArrow">
          <a:avLst>
            <a:gd name="adj1" fmla="val 12500"/>
            <a:gd name="adj2" fmla="val 1142322"/>
            <a:gd name="adj3" fmla="val 20457678"/>
            <a:gd name="adj4" fmla="val 10800000"/>
            <a:gd name="adj5" fmla="val 12500"/>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536F9C-8887-4C6A-AA8C-1D9204CE775A}">
      <dsp:nvSpPr>
        <dsp:cNvPr id="0" name=""/>
        <dsp:cNvSpPr/>
      </dsp:nvSpPr>
      <dsp:spPr>
        <a:xfrm>
          <a:off x="14820" y="0"/>
          <a:ext cx="8956609" cy="40640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A35554-1A8F-4BD0-8D42-3395EA3394B8}">
      <dsp:nvSpPr>
        <dsp:cNvPr id="0" name=""/>
        <dsp:cNvSpPr/>
      </dsp:nvSpPr>
      <dsp:spPr>
        <a:xfrm>
          <a:off x="215" y="1219199"/>
          <a:ext cx="1418930" cy="1625600"/>
        </a:xfrm>
        <a:prstGeom prst="roundRect">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smtClean="0"/>
            <a:t>Training</a:t>
          </a:r>
          <a:endParaRPr lang="es-MX" sz="1200" b="1" kern="1200" dirty="0"/>
        </a:p>
      </dsp:txBody>
      <dsp:txXfrm>
        <a:off x="69481" y="1288465"/>
        <a:ext cx="1280398" cy="1487068"/>
      </dsp:txXfrm>
    </dsp:sp>
    <dsp:sp modelId="{0A742515-B015-48E2-BC31-C6BB8FF3398B}">
      <dsp:nvSpPr>
        <dsp:cNvPr id="0" name=""/>
        <dsp:cNvSpPr/>
      </dsp:nvSpPr>
      <dsp:spPr>
        <a:xfrm>
          <a:off x="1513593" y="1219199"/>
          <a:ext cx="1418930" cy="1625600"/>
        </a:xfrm>
        <a:prstGeom prst="roundRect">
          <a:avLst/>
        </a:prstGeom>
        <a:solidFill>
          <a:schemeClr val="accent4">
            <a:hueOff val="1097123"/>
            <a:satOff val="1489"/>
            <a:lumOff val="251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smtClean="0"/>
            <a:t>Implementation</a:t>
          </a:r>
          <a:endParaRPr lang="es-MX" sz="1200" b="1" kern="1200" dirty="0"/>
        </a:p>
      </dsp:txBody>
      <dsp:txXfrm>
        <a:off x="1582859" y="1288465"/>
        <a:ext cx="1280398" cy="1487068"/>
      </dsp:txXfrm>
    </dsp:sp>
    <dsp:sp modelId="{FE8D369F-A21D-4B13-8B59-2715958AFC50}">
      <dsp:nvSpPr>
        <dsp:cNvPr id="0" name=""/>
        <dsp:cNvSpPr/>
      </dsp:nvSpPr>
      <dsp:spPr>
        <a:xfrm>
          <a:off x="3026971" y="1219199"/>
          <a:ext cx="1418930" cy="1625600"/>
        </a:xfrm>
        <a:prstGeom prst="roundRect">
          <a:avLst/>
        </a:prstGeom>
        <a:solidFill>
          <a:schemeClr val="accent4">
            <a:hueOff val="2194246"/>
            <a:satOff val="2978"/>
            <a:lumOff val="502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smtClean="0"/>
            <a:t>Strengthening</a:t>
          </a:r>
          <a:endParaRPr lang="es-MX" sz="1200" b="1" kern="1200" dirty="0"/>
        </a:p>
      </dsp:txBody>
      <dsp:txXfrm>
        <a:off x="3096237" y="1288465"/>
        <a:ext cx="1280398" cy="1487068"/>
      </dsp:txXfrm>
    </dsp:sp>
    <dsp:sp modelId="{BB518B73-B147-4D52-A560-B7AED98EAC89}">
      <dsp:nvSpPr>
        <dsp:cNvPr id="0" name=""/>
        <dsp:cNvSpPr/>
      </dsp:nvSpPr>
      <dsp:spPr>
        <a:xfrm>
          <a:off x="4540349" y="1219199"/>
          <a:ext cx="1418930" cy="1625600"/>
        </a:xfrm>
        <a:prstGeom prst="roundRect">
          <a:avLst/>
        </a:prstGeom>
        <a:solidFill>
          <a:schemeClr val="accent4">
            <a:hueOff val="3291369"/>
            <a:satOff val="4467"/>
            <a:lumOff val="752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smtClean="0"/>
            <a:t>Coordination</a:t>
          </a:r>
          <a:endParaRPr lang="es-MX" sz="1200" b="1" kern="1200" dirty="0"/>
        </a:p>
      </dsp:txBody>
      <dsp:txXfrm>
        <a:off x="4609615" y="1288465"/>
        <a:ext cx="1280398" cy="1487068"/>
      </dsp:txXfrm>
    </dsp:sp>
    <dsp:sp modelId="{26208A78-68C9-4CD7-95D8-59DDFFADCA72}">
      <dsp:nvSpPr>
        <dsp:cNvPr id="0" name=""/>
        <dsp:cNvSpPr/>
      </dsp:nvSpPr>
      <dsp:spPr>
        <a:xfrm>
          <a:off x="6053727" y="1219199"/>
          <a:ext cx="1418930" cy="1625600"/>
        </a:xfrm>
        <a:prstGeom prst="roundRect">
          <a:avLst/>
        </a:prstGeom>
        <a:solidFill>
          <a:schemeClr val="accent4">
            <a:hueOff val="4388492"/>
            <a:satOff val="5956"/>
            <a:lumOff val="1003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smtClean="0"/>
            <a:t>Evaluation</a:t>
          </a:r>
          <a:endParaRPr lang="es-MX" sz="1200" b="1" kern="1200" dirty="0"/>
        </a:p>
      </dsp:txBody>
      <dsp:txXfrm>
        <a:off x="6122993" y="1288465"/>
        <a:ext cx="1280398" cy="1487068"/>
      </dsp:txXfrm>
    </dsp:sp>
    <dsp:sp modelId="{8BDBBAE9-50E2-4E4C-B62C-B67D008A8C14}">
      <dsp:nvSpPr>
        <dsp:cNvPr id="0" name=""/>
        <dsp:cNvSpPr/>
      </dsp:nvSpPr>
      <dsp:spPr>
        <a:xfrm>
          <a:off x="7567105" y="1219199"/>
          <a:ext cx="1418930" cy="1625600"/>
        </a:xfrm>
        <a:prstGeom prst="roundRect">
          <a:avLst/>
        </a:prstGeom>
        <a:solidFill>
          <a:schemeClr val="accent4">
            <a:hueOff val="5485614"/>
            <a:satOff val="7445"/>
            <a:lumOff val="12549"/>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smtClean="0"/>
            <a:t>Exploration</a:t>
          </a:r>
          <a:endParaRPr lang="es-MX" sz="1200" b="1" kern="1200" dirty="0"/>
        </a:p>
      </dsp:txBody>
      <dsp:txXfrm>
        <a:off x="7636371" y="1288465"/>
        <a:ext cx="1280398" cy="14870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8EFE9EC0-574B-48BE-93EB-F1417C929B53}" type="datetimeFigureOut">
              <a:rPr lang="es-MX" smtClean="0"/>
              <a:t>11/18/16</a:t>
            </a:fld>
            <a:endParaRPr lang="es-MX"/>
          </a:p>
        </p:txBody>
      </p:sp>
      <p:sp>
        <p:nvSpPr>
          <p:cNvPr id="4" name="3 Marcador de imagen de diapositiva"/>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B03A689B-86FF-432C-9B14-EA978A025A98}" type="slidenum">
              <a:rPr lang="es-MX" smtClean="0"/>
              <a:t>‹Nr.›</a:t>
            </a:fld>
            <a:endParaRPr lang="es-MX"/>
          </a:p>
        </p:txBody>
      </p:sp>
    </p:spTree>
    <p:extLst>
      <p:ext uri="{BB962C8B-B14F-4D97-AF65-F5344CB8AC3E}">
        <p14:creationId xmlns:p14="http://schemas.microsoft.com/office/powerpoint/2010/main" val="3989979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84275" y="698500"/>
            <a:ext cx="4654550" cy="3490913"/>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B03A689B-86FF-432C-9B14-EA978A025A98}" type="slidenum">
              <a:rPr lang="es-MX" smtClean="0"/>
              <a:t>2</a:t>
            </a:fld>
            <a:endParaRPr lang="es-MX"/>
          </a:p>
        </p:txBody>
      </p:sp>
    </p:spTree>
    <p:extLst>
      <p:ext uri="{BB962C8B-B14F-4D97-AF65-F5344CB8AC3E}">
        <p14:creationId xmlns:p14="http://schemas.microsoft.com/office/powerpoint/2010/main" val="269782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20" name="19 Rectángulo"/>
          <p:cNvSpPr>
            <a:spLocks noChangeArrowheads="1"/>
          </p:cNvSpPr>
          <p:nvPr userDrawn="1"/>
        </p:nvSpPr>
        <p:spPr bwMode="auto">
          <a:xfrm>
            <a:off x="-36512" y="3825064"/>
            <a:ext cx="3240000" cy="180000"/>
          </a:xfrm>
          <a:prstGeom prst="rect">
            <a:avLst/>
          </a:prstGeom>
          <a:solidFill>
            <a:srgbClr val="007935"/>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20 Rectángulo"/>
          <p:cNvSpPr>
            <a:spLocks noChangeArrowheads="1"/>
          </p:cNvSpPr>
          <p:nvPr userDrawn="1"/>
        </p:nvSpPr>
        <p:spPr bwMode="auto">
          <a:xfrm>
            <a:off x="5940512" y="3825064"/>
            <a:ext cx="3240000" cy="180000"/>
          </a:xfrm>
          <a:prstGeom prst="rect">
            <a:avLst/>
          </a:prstGeom>
          <a:solidFill>
            <a:srgbClr val="C20430"/>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pic>
        <p:nvPicPr>
          <p:cNvPr id="2" name="1 Imag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16695" y="3429000"/>
            <a:ext cx="3310612" cy="936000"/>
          </a:xfrm>
          <a:prstGeom prst="rect">
            <a:avLst/>
          </a:prstGeom>
        </p:spPr>
      </p:pic>
      <p:sp>
        <p:nvSpPr>
          <p:cNvPr id="3" name="2 Rectángulo"/>
          <p:cNvSpPr/>
          <p:nvPr userDrawn="1"/>
        </p:nvSpPr>
        <p:spPr>
          <a:xfrm>
            <a:off x="0" y="4293096"/>
            <a:ext cx="9144000" cy="256490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Subtítulo"/>
          <p:cNvSpPr>
            <a:spLocks noGrp="1"/>
          </p:cNvSpPr>
          <p:nvPr>
            <p:ph type="subTitle" idx="1"/>
          </p:nvPr>
        </p:nvSpPr>
        <p:spPr>
          <a:xfrm>
            <a:off x="755576" y="4340696"/>
            <a:ext cx="7776864" cy="1752600"/>
          </a:xfrm>
        </p:spPr>
        <p:txBody>
          <a:bodyPr/>
          <a:lstStyle>
            <a:lvl1pPr marL="0" indent="0" algn="ctr">
              <a:buNone/>
              <a:defRPr sz="1600" b="1" cap="all" spc="250"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dirty="0" smtClean="0"/>
              <a:t>Haga clic para modificar el estilo de subtítulo del patrón</a:t>
            </a:r>
            <a:endParaRPr kumimoji="0" lang="en-US" dirty="0"/>
          </a:p>
        </p:txBody>
      </p:sp>
      <p:sp>
        <p:nvSpPr>
          <p:cNvPr id="8" name="7 Título"/>
          <p:cNvSpPr>
            <a:spLocks noGrp="1"/>
          </p:cNvSpPr>
          <p:nvPr>
            <p:ph type="ctrTitle"/>
          </p:nvPr>
        </p:nvSpPr>
        <p:spPr>
          <a:xfrm>
            <a:off x="685800" y="381000"/>
            <a:ext cx="7772400" cy="2111896"/>
          </a:xfrm>
        </p:spPr>
        <p:txBody>
          <a:bodyPr anchor="ctr"/>
          <a:lstStyle>
            <a:lvl1pPr>
              <a:defRPr sz="4200" b="0">
                <a:solidFill>
                  <a:srgbClr val="C00000"/>
                </a:solidFill>
              </a:defRPr>
            </a:lvl1pPr>
          </a:lstStyle>
          <a:p>
            <a:r>
              <a:rPr kumimoji="0" lang="es-ES" dirty="0" smtClean="0"/>
              <a:t>Haga clic para modificar el estilo de título del patrón</a:t>
            </a:r>
            <a:endParaRPr kumimoji="0"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5791200" y="6404984"/>
            <a:ext cx="3044952" cy="365760"/>
          </a:xfrm>
          <a:prstGeom prst="rect">
            <a:avLst/>
          </a:prstGeom>
        </p:spPr>
        <p:txBody>
          <a:bodyPr/>
          <a:lstStyle/>
          <a:p>
            <a:fld id="{73E93D7C-978E-432F-9DD1-AC01F54C7505}" type="datetimeFigureOut">
              <a:rPr lang="es-MX" smtClean="0"/>
              <a:t>11/18/16</a:t>
            </a:fld>
            <a:endParaRPr lang="es-MX"/>
          </a:p>
        </p:txBody>
      </p:sp>
      <p:sp>
        <p:nvSpPr>
          <p:cNvPr id="5" name="4 Marcador de pie de página"/>
          <p:cNvSpPr>
            <a:spLocks noGrp="1"/>
          </p:cNvSpPr>
          <p:nvPr>
            <p:ph type="ftr" sz="quarter" idx="11"/>
          </p:nvPr>
        </p:nvSpPr>
        <p:spPr>
          <a:xfrm>
            <a:off x="304800" y="6410848"/>
            <a:ext cx="3581400" cy="365760"/>
          </a:xfrm>
          <a:prstGeom prst="rect">
            <a:avLst/>
          </a:prstGeom>
        </p:spPr>
        <p:txBody>
          <a:bodyPr/>
          <a:lstStyle/>
          <a:p>
            <a:endParaRPr lang="es-MX"/>
          </a:p>
        </p:txBody>
      </p:sp>
      <p:sp>
        <p:nvSpPr>
          <p:cNvPr id="6" name="5 Marcador de número de diapositiva"/>
          <p:cNvSpPr>
            <a:spLocks noGrp="1"/>
          </p:cNvSpPr>
          <p:nvPr>
            <p:ph type="sldNum" sz="quarter" idx="12"/>
          </p:nvPr>
        </p:nvSpPr>
        <p:spPr>
          <a:xfrm>
            <a:off x="4343400" y="1040176"/>
            <a:ext cx="457200" cy="441325"/>
          </a:xfrm>
          <a:prstGeom prst="rect">
            <a:avLst/>
          </a:prstGeom>
        </p:spPr>
        <p:txBody>
          <a:bodyPr/>
          <a:lstStyle/>
          <a:p>
            <a:fld id="{67A0287B-F14D-4E9F-9C24-9E71965D3E2D}" type="slidenum">
              <a:rPr lang="es-MX" smtClean="0"/>
              <a:t>‹Nr.›</a:t>
            </a:fld>
            <a:endParaRPr lang="es-MX"/>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10 Rectángulo"/>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Marcador de número de diapositiva"/>
          <p:cNvSpPr>
            <a:spLocks noGrp="1"/>
          </p:cNvSpPr>
          <p:nvPr>
            <p:ph type="sldNum" sz="quarter" idx="12"/>
          </p:nvPr>
        </p:nvSpPr>
        <p:spPr>
          <a:xfrm>
            <a:off x="6915912" y="3009903"/>
            <a:ext cx="457200" cy="441325"/>
          </a:xfrm>
          <a:prstGeom prst="rect">
            <a:avLst/>
          </a:prstGeom>
        </p:spPr>
        <p:txBody>
          <a:bodyPr/>
          <a:lstStyle/>
          <a:p>
            <a:fld id="{67A0287B-F14D-4E9F-9C24-9E71965D3E2D}" type="slidenum">
              <a:rPr lang="es-MX" smtClean="0"/>
              <a:t>‹Nr.›</a:t>
            </a:fld>
            <a:endParaRPr lang="es-MX"/>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5791200" y="6404984"/>
            <a:ext cx="3044952" cy="365760"/>
          </a:xfrm>
          <a:prstGeom prst="rect">
            <a:avLst/>
          </a:prstGeom>
        </p:spPr>
        <p:txBody>
          <a:bodyPr/>
          <a:lstStyle/>
          <a:p>
            <a:fld id="{73E93D7C-978E-432F-9DD1-AC01F54C7505}" type="datetimeFigureOut">
              <a:rPr lang="es-MX" smtClean="0"/>
              <a:t>11/18/16</a:t>
            </a:fld>
            <a:endParaRPr lang="es-MX"/>
          </a:p>
        </p:txBody>
      </p:sp>
      <p:sp>
        <p:nvSpPr>
          <p:cNvPr id="5" name="4 Marcador de pie de página"/>
          <p:cNvSpPr>
            <a:spLocks noGrp="1"/>
          </p:cNvSpPr>
          <p:nvPr>
            <p:ph type="ftr" sz="quarter" idx="11"/>
          </p:nvPr>
        </p:nvSpPr>
        <p:spPr>
          <a:xfrm>
            <a:off x="304800" y="6410848"/>
            <a:ext cx="3581400" cy="365760"/>
          </a:xfrm>
          <a:prstGeom prst="rect">
            <a:avLst/>
          </a:prstGeom>
        </p:spPr>
        <p:txBody>
          <a:bodyPr/>
          <a:lstStyle/>
          <a:p>
            <a:endParaRPr lang="es-MX"/>
          </a:p>
        </p:txBody>
      </p:sp>
      <p:sp>
        <p:nvSpPr>
          <p:cNvPr id="2" name="1 Título vertical"/>
          <p:cNvSpPr>
            <a:spLocks noGrp="1"/>
          </p:cNvSpPr>
          <p:nvPr>
            <p:ph type="title" orient="vert"/>
          </p:nvPr>
        </p:nvSpPr>
        <p:spPr>
          <a:xfrm>
            <a:off x="7391400" y="304803"/>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dirty="0" smtClean="0"/>
              <a:t>Haga clic para modificar el estilo de título del patrón</a:t>
            </a:r>
            <a:endParaRPr kumimoji="0" lang="en-US" dirty="0"/>
          </a:p>
        </p:txBody>
      </p:sp>
      <p:sp>
        <p:nvSpPr>
          <p:cNvPr id="8" name="7 Marcador de contenido"/>
          <p:cNvSpPr>
            <a:spLocks noGrp="1"/>
          </p:cNvSpPr>
          <p:nvPr>
            <p:ph sz="quarter" idx="1"/>
          </p:nvPr>
        </p:nvSpPr>
        <p:spPr>
          <a:xfrm>
            <a:off x="301752" y="1527049"/>
            <a:ext cx="8503920" cy="4998296"/>
          </a:xfrm>
        </p:spPr>
        <p:txBody>
          <a:bodyPr/>
          <a:lstStyle>
            <a:lvl1pPr>
              <a:defRPr>
                <a:latin typeface="Helvetica" pitchFamily="34" charset="0"/>
              </a:defRPr>
            </a:lvl1pPr>
            <a:lvl2pPr>
              <a:defRPr>
                <a:latin typeface="Helvetica" pitchFamily="34" charset="0"/>
              </a:defRPr>
            </a:lvl2pPr>
            <a:lvl3pPr>
              <a:defRPr>
                <a:latin typeface="Helvetica" pitchFamily="34" charset="0"/>
              </a:defRPr>
            </a:lvl3pPr>
            <a:lvl4pPr>
              <a:defRPr>
                <a:latin typeface="Helvetica" pitchFamily="34" charset="0"/>
              </a:defRPr>
            </a:lvl4pPr>
            <a:lvl5pPr>
              <a:defRPr>
                <a:latin typeface="Helvetica" pitchFamily="34" charset="0"/>
              </a:defRPr>
            </a:lvl5pPr>
          </a:lstStyle>
          <a:p>
            <a:pPr lvl="0" eaLnBrk="1" latinLnBrk="0" hangingPunct="1"/>
            <a:r>
              <a:rPr lang="es-ES" dirty="0" smtClean="0"/>
              <a:t>Haga clic para modificar el estilo de texto del patrón</a:t>
            </a:r>
          </a:p>
          <a:p>
            <a:pPr lvl="0" eaLnBrk="1" latinLnBrk="0" hangingPunct="1"/>
            <a:r>
              <a:rPr lang="es-ES" dirty="0" smtClean="0"/>
              <a:t>Segundo nivel</a:t>
            </a:r>
          </a:p>
          <a:p>
            <a:pPr lvl="0" eaLnBrk="1" latinLnBrk="0" hangingPunct="1"/>
            <a:r>
              <a:rPr lang="es-ES" dirty="0" smtClean="0"/>
              <a:t>Tercer nivel</a:t>
            </a:r>
          </a:p>
          <a:p>
            <a:pPr lvl="0" eaLnBrk="1" latinLnBrk="0" hangingPunct="1"/>
            <a:r>
              <a:rPr lang="es-ES" dirty="0" smtClean="0"/>
              <a:t>Cuarto nivel</a:t>
            </a:r>
          </a:p>
          <a:p>
            <a:pPr lvl="0" eaLnBrk="1" latinLnBrk="0" hangingPunct="1"/>
            <a:r>
              <a:rPr lang="es-ES" dirty="0" smtClean="0"/>
              <a:t>Quinto nivel</a:t>
            </a:r>
            <a:endParaRPr kumimoji="0"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2 Marcador de texto"/>
          <p:cNvSpPr>
            <a:spLocks noGrp="1"/>
          </p:cNvSpPr>
          <p:nvPr>
            <p:ph type="body" idx="1"/>
          </p:nvPr>
        </p:nvSpPr>
        <p:spPr>
          <a:xfrm>
            <a:off x="1368427" y="2743202"/>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dirty="0" smtClean="0"/>
              <a:t>Haga clic para modificar el estilo de texto del patrón</a:t>
            </a:r>
          </a:p>
        </p:txBody>
      </p:sp>
      <p:sp>
        <p:nvSpPr>
          <p:cNvPr id="13" name="12 Rectángulo"/>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a:xfrm>
            <a:off x="304800" y="6410848"/>
            <a:ext cx="3581400" cy="365760"/>
          </a:xfrm>
          <a:prstGeom prst="rect">
            <a:avLst/>
          </a:prstGeom>
        </p:spPr>
        <p:txBody>
          <a:bodyPr/>
          <a:lstStyle/>
          <a:p>
            <a:endParaRPr lang="es-MX"/>
          </a:p>
        </p:txBody>
      </p:sp>
      <p:sp>
        <p:nvSpPr>
          <p:cNvPr id="4" name="3 Marcador de fecha"/>
          <p:cNvSpPr>
            <a:spLocks noGrp="1"/>
          </p:cNvSpPr>
          <p:nvPr>
            <p:ph type="dt" sz="half" idx="10"/>
          </p:nvPr>
        </p:nvSpPr>
        <p:spPr>
          <a:xfrm>
            <a:off x="5791200" y="6404984"/>
            <a:ext cx="3044952" cy="365760"/>
          </a:xfrm>
          <a:prstGeom prst="rect">
            <a:avLst/>
          </a:prstGeom>
        </p:spPr>
        <p:txBody>
          <a:bodyPr/>
          <a:lstStyle/>
          <a:p>
            <a:fld id="{73E93D7C-978E-432F-9DD1-AC01F54C7505}" type="datetimeFigureOut">
              <a:rPr lang="es-MX" smtClean="0"/>
              <a:t>11/18/16</a:t>
            </a:fld>
            <a:endParaRPr lang="es-MX"/>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Marcador de número de diapositiva"/>
          <p:cNvSpPr>
            <a:spLocks noGrp="1"/>
          </p:cNvSpPr>
          <p:nvPr>
            <p:ph type="sldNum" sz="quarter" idx="12"/>
          </p:nvPr>
        </p:nvSpPr>
        <p:spPr>
          <a:xfrm>
            <a:off x="4343400" y="2199452"/>
            <a:ext cx="457200" cy="441325"/>
          </a:xfrm>
          <a:prstGeom prst="rect">
            <a:avLst/>
          </a:prstGeom>
        </p:spPr>
        <p:txBody>
          <a:bodyPr/>
          <a:lstStyle>
            <a:lvl1pPr>
              <a:defRPr>
                <a:solidFill>
                  <a:schemeClr val="accent3">
                    <a:shade val="75000"/>
                  </a:schemeClr>
                </a:solidFill>
              </a:defRPr>
            </a:lvl1pPr>
          </a:lstStyle>
          <a:p>
            <a:fld id="{67A0287B-F14D-4E9F-9C24-9E71965D3E2D}" type="slidenum">
              <a:rPr lang="es-MX" smtClean="0"/>
              <a:t>‹Nr.›</a:t>
            </a:fld>
            <a:endParaRPr lang="es-MX"/>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dirty="0" smtClean="0"/>
              <a:t>Haga clic para modificar el estilo de título del patrón</a:t>
            </a:r>
            <a:endParaRPr kumimoji="0"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a:prstGeom prst="rect">
            <a:avLst/>
          </a:prstGeom>
        </p:spPr>
        <p:txBody>
          <a:bodyPr/>
          <a:lstStyle/>
          <a:p>
            <a:fld id="{73E93D7C-978E-432F-9DD1-AC01F54C7505}" type="datetimeFigureOut">
              <a:rPr lang="es-MX" smtClean="0"/>
              <a:t>11/18/16</a:t>
            </a:fld>
            <a:endParaRPr lang="es-MX"/>
          </a:p>
        </p:txBody>
      </p:sp>
      <p:sp>
        <p:nvSpPr>
          <p:cNvPr id="6" name="5 Marcador de pie de página"/>
          <p:cNvSpPr>
            <a:spLocks noGrp="1"/>
          </p:cNvSpPr>
          <p:nvPr>
            <p:ph type="ftr" sz="quarter" idx="11"/>
          </p:nvPr>
        </p:nvSpPr>
        <p:spPr>
          <a:xfrm>
            <a:off x="304800" y="6410848"/>
            <a:ext cx="3581400" cy="365760"/>
          </a:xfrm>
          <a:prstGeom prst="rect">
            <a:avLst/>
          </a:prstGeom>
        </p:spPr>
        <p:txBody>
          <a:bodyPr/>
          <a:lstStyle/>
          <a:p>
            <a:endParaRPr lang="es-MX"/>
          </a:p>
        </p:txBody>
      </p:sp>
      <p:sp>
        <p:nvSpPr>
          <p:cNvPr id="7" name="6 Marcador de número de diapositiva"/>
          <p:cNvSpPr>
            <a:spLocks noGrp="1"/>
          </p:cNvSpPr>
          <p:nvPr>
            <p:ph type="sldNum" sz="quarter" idx="12"/>
          </p:nvPr>
        </p:nvSpPr>
        <p:spPr>
          <a:xfrm>
            <a:off x="4343400" y="1040176"/>
            <a:ext cx="457200" cy="441325"/>
          </a:xfrm>
          <a:prstGeom prst="rect">
            <a:avLst/>
          </a:prstGeom>
        </p:spPr>
        <p:txBody>
          <a:bodyPr/>
          <a:lstStyle/>
          <a:p>
            <a:fld id="{67A0287B-F14D-4E9F-9C24-9E71965D3E2D}" type="slidenum">
              <a:rPr lang="es-MX" smtClean="0"/>
              <a:t>‹Nr.›</a:t>
            </a:fld>
            <a:endParaRPr lang="es-MX"/>
          </a:p>
        </p:txBody>
      </p:sp>
      <p:sp>
        <p:nvSpPr>
          <p:cNvPr id="8" name="7 Conector recto"/>
          <p:cNvSpPr>
            <a:spLocks noChangeShapeType="1"/>
          </p:cNvSpPr>
          <p:nvPr/>
        </p:nvSpPr>
        <p:spPr bwMode="auto">
          <a:xfrm flipV="1">
            <a:off x="4563082" y="1575653"/>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2 Marcador de texto"/>
          <p:cNvSpPr>
            <a:spLocks noGrp="1"/>
          </p:cNvSpPr>
          <p:nvPr>
            <p:ph type="body" idx="1"/>
          </p:nvPr>
        </p:nvSpPr>
        <p:spPr>
          <a:xfrm>
            <a:off x="301754" y="1524001"/>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2"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a:xfrm>
            <a:off x="5791200" y="6404984"/>
            <a:ext cx="3044952" cy="365760"/>
          </a:xfrm>
          <a:prstGeom prst="rect">
            <a:avLst/>
          </a:prstGeom>
        </p:spPr>
        <p:txBody>
          <a:bodyPr/>
          <a:lstStyle/>
          <a:p>
            <a:fld id="{73E93D7C-978E-432F-9DD1-AC01F54C7505}" type="datetimeFigureOut">
              <a:rPr lang="es-MX" smtClean="0"/>
              <a:t>11/18/16</a:t>
            </a:fld>
            <a:endParaRPr lang="es-MX"/>
          </a:p>
        </p:txBody>
      </p:sp>
      <p:sp>
        <p:nvSpPr>
          <p:cNvPr id="8" name="7 Marcador de pie de página"/>
          <p:cNvSpPr>
            <a:spLocks noGrp="1"/>
          </p:cNvSpPr>
          <p:nvPr>
            <p:ph type="ftr" sz="quarter" idx="11"/>
          </p:nvPr>
        </p:nvSpPr>
        <p:spPr>
          <a:xfrm>
            <a:off x="304800" y="6409944"/>
            <a:ext cx="3581400" cy="365760"/>
          </a:xfrm>
          <a:prstGeom prst="rect">
            <a:avLst/>
          </a:prstGeom>
        </p:spPr>
        <p:txBody>
          <a:bodyPr/>
          <a:lstStyle/>
          <a:p>
            <a:endParaRPr lang="es-MX"/>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5"/>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Marcador de número de diapositiva"/>
          <p:cNvSpPr>
            <a:spLocks noGrp="1"/>
          </p:cNvSpPr>
          <p:nvPr>
            <p:ph type="sldNum" sz="quarter" idx="12"/>
          </p:nvPr>
        </p:nvSpPr>
        <p:spPr>
          <a:xfrm>
            <a:off x="4343400" y="1042418"/>
            <a:ext cx="457200" cy="441325"/>
          </a:xfrm>
          <a:prstGeom prst="rect">
            <a:avLst/>
          </a:prstGeom>
        </p:spPr>
        <p:txBody>
          <a:bodyPr/>
          <a:lstStyle>
            <a:lvl1pPr algn="ctr">
              <a:defRPr/>
            </a:lvl1pPr>
          </a:lstStyle>
          <a:p>
            <a:fld id="{67A0287B-F14D-4E9F-9C24-9E71965D3E2D}" type="slidenum">
              <a:rPr lang="es-MX" smtClean="0"/>
              <a:t>‹Nr.›</a:t>
            </a:fld>
            <a:endParaRPr lang="es-MX"/>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5791200" y="6404984"/>
            <a:ext cx="3044952" cy="365760"/>
          </a:xfrm>
          <a:prstGeom prst="rect">
            <a:avLst/>
          </a:prstGeom>
        </p:spPr>
        <p:txBody>
          <a:bodyPr/>
          <a:lstStyle/>
          <a:p>
            <a:fld id="{73E93D7C-978E-432F-9DD1-AC01F54C7505}" type="datetimeFigureOut">
              <a:rPr lang="es-MX" smtClean="0"/>
              <a:t>11/18/16</a:t>
            </a:fld>
            <a:endParaRPr lang="es-MX"/>
          </a:p>
        </p:txBody>
      </p:sp>
      <p:sp>
        <p:nvSpPr>
          <p:cNvPr id="4" name="3 Marcador de pie de página"/>
          <p:cNvSpPr>
            <a:spLocks noGrp="1"/>
          </p:cNvSpPr>
          <p:nvPr>
            <p:ph type="ftr" sz="quarter" idx="11"/>
          </p:nvPr>
        </p:nvSpPr>
        <p:spPr>
          <a:xfrm>
            <a:off x="304800" y="6410848"/>
            <a:ext cx="3581400" cy="365760"/>
          </a:xfrm>
          <a:prstGeom prst="rect">
            <a:avLst/>
          </a:prstGeom>
        </p:spPr>
        <p:txBody>
          <a:bodyPr/>
          <a:lstStyle/>
          <a:p>
            <a:endParaRPr lang="es-MX" dirty="0"/>
          </a:p>
        </p:txBody>
      </p:sp>
      <p:sp>
        <p:nvSpPr>
          <p:cNvPr id="5" name="4 Marcador de número de diapositiva"/>
          <p:cNvSpPr>
            <a:spLocks noGrp="1"/>
          </p:cNvSpPr>
          <p:nvPr>
            <p:ph type="sldNum" sz="quarter" idx="12"/>
          </p:nvPr>
        </p:nvSpPr>
        <p:spPr>
          <a:xfrm>
            <a:off x="4343400" y="1036022"/>
            <a:ext cx="457200" cy="441325"/>
          </a:xfrm>
          <a:prstGeom prst="rect">
            <a:avLst/>
          </a:prstGeom>
        </p:spPr>
        <p:txBody>
          <a:bodyPr/>
          <a:lstStyle/>
          <a:p>
            <a:fld id="{67A0287B-F14D-4E9F-9C24-9E71965D3E2D}" type="slidenum">
              <a:rPr lang="es-MX" smtClean="0"/>
              <a:t>‹Nr.›</a:t>
            </a:fld>
            <a:endParaRPr lang="es-MX" dirty="0"/>
          </a:p>
        </p:txBody>
      </p:sp>
    </p:spTree>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Rectángulo"/>
          <p:cNvSpPr>
            <a:spLocks noChangeArrowheads="1"/>
          </p:cNvSpPr>
          <p:nvPr/>
        </p:nvSpPr>
        <p:spPr bwMode="auto">
          <a:xfrm>
            <a:off x="146304" y="6391658"/>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a:xfrm>
            <a:off x="5791200" y="6404984"/>
            <a:ext cx="3044952" cy="365760"/>
          </a:xfrm>
          <a:prstGeom prst="rect">
            <a:avLst/>
          </a:prstGeom>
        </p:spPr>
        <p:txBody>
          <a:bodyPr/>
          <a:lstStyle/>
          <a:p>
            <a:fld id="{73E93D7C-978E-432F-9DD1-AC01F54C7505}" type="datetimeFigureOut">
              <a:rPr lang="es-MX" smtClean="0"/>
              <a:t>11/18/16</a:t>
            </a:fld>
            <a:endParaRPr lang="es-MX"/>
          </a:p>
        </p:txBody>
      </p:sp>
      <p:sp>
        <p:nvSpPr>
          <p:cNvPr id="3" name="2 Marcador de pie de página"/>
          <p:cNvSpPr>
            <a:spLocks noGrp="1"/>
          </p:cNvSpPr>
          <p:nvPr>
            <p:ph type="ftr" sz="quarter" idx="11"/>
          </p:nvPr>
        </p:nvSpPr>
        <p:spPr>
          <a:xfrm>
            <a:off x="304800" y="6410848"/>
            <a:ext cx="3581400" cy="365760"/>
          </a:xfrm>
          <a:prstGeom prst="rect">
            <a:avLst/>
          </a:prstGeom>
        </p:spPr>
        <p:txBody>
          <a:bodyPr/>
          <a:lstStyle/>
          <a:p>
            <a:endParaRPr lang="es-MX"/>
          </a:p>
        </p:txBody>
      </p:sp>
      <p:sp>
        <p:nvSpPr>
          <p:cNvPr id="4" name="3 Marcador de número de diapositiva"/>
          <p:cNvSpPr>
            <a:spLocks noGrp="1"/>
          </p:cNvSpPr>
          <p:nvPr>
            <p:ph type="sldNum" sz="quarter" idx="12"/>
          </p:nvPr>
        </p:nvSpPr>
        <p:spPr>
          <a:xfrm>
            <a:off x="4267200" y="6324600"/>
            <a:ext cx="609600" cy="441324"/>
          </a:xfrm>
          <a:prstGeom prst="rect">
            <a:avLst/>
          </a:prstGeom>
        </p:spPr>
        <p:txBody>
          <a:bodyPr/>
          <a:lstStyle>
            <a:lvl1pPr>
              <a:defRPr>
                <a:solidFill>
                  <a:srgbClr val="FFFFFF"/>
                </a:solidFill>
              </a:defRPr>
            </a:lvl1pPr>
          </a:lstStyle>
          <a:p>
            <a:fld id="{67A0287B-F14D-4E9F-9C24-9E71965D3E2D}" type="slidenum">
              <a:rPr lang="es-MX" smtClean="0"/>
              <a:t>‹Nr.›</a:t>
            </a:fld>
            <a:endParaRPr lang="es-MX"/>
          </a:p>
        </p:txBody>
      </p:sp>
    </p:spTree>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2"/>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Marcador de número de diapositiva"/>
          <p:cNvSpPr>
            <a:spLocks noGrp="1"/>
          </p:cNvSpPr>
          <p:nvPr>
            <p:ph type="sldNum" sz="quarter" idx="12"/>
          </p:nvPr>
        </p:nvSpPr>
        <p:spPr>
          <a:xfrm>
            <a:off x="1371600" y="312740"/>
            <a:ext cx="457200" cy="441325"/>
          </a:xfrm>
          <a:prstGeom prst="rect">
            <a:avLst/>
          </a:prstGeom>
        </p:spPr>
        <p:txBody>
          <a:bodyPr/>
          <a:lstStyle>
            <a:lvl1pPr>
              <a:defRPr>
                <a:solidFill>
                  <a:schemeClr val="accent3">
                    <a:shade val="75000"/>
                  </a:schemeClr>
                </a:solidFill>
              </a:defRPr>
            </a:lvl1pPr>
          </a:lstStyle>
          <a:p>
            <a:fld id="{67A0287B-F14D-4E9F-9C24-9E71965D3E2D}" type="slidenum">
              <a:rPr lang="es-MX" smtClean="0"/>
              <a:t>‹Nr.›</a:t>
            </a:fld>
            <a:endParaRPr lang="es-MX"/>
          </a:p>
        </p:txBody>
      </p:sp>
      <p:sp>
        <p:nvSpPr>
          <p:cNvPr id="21" name="20 Rectángulo"/>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fecha"/>
          <p:cNvSpPr>
            <a:spLocks noGrp="1"/>
          </p:cNvSpPr>
          <p:nvPr>
            <p:ph type="dt" sz="half" idx="10"/>
          </p:nvPr>
        </p:nvSpPr>
        <p:spPr>
          <a:xfrm>
            <a:off x="5791200" y="6404984"/>
            <a:ext cx="3044952" cy="365760"/>
          </a:xfrm>
          <a:prstGeom prst="rect">
            <a:avLst/>
          </a:prstGeom>
        </p:spPr>
        <p:txBody>
          <a:bodyPr/>
          <a:lstStyle/>
          <a:p>
            <a:fld id="{73E93D7C-978E-432F-9DD1-AC01F54C7505}" type="datetimeFigureOut">
              <a:rPr lang="es-MX" smtClean="0"/>
              <a:t>11/18/16</a:t>
            </a:fld>
            <a:endParaRPr lang="es-MX"/>
          </a:p>
        </p:txBody>
      </p:sp>
      <p:sp>
        <p:nvSpPr>
          <p:cNvPr id="6" name="5 Marcador de pie de página"/>
          <p:cNvSpPr>
            <a:spLocks noGrp="1"/>
          </p:cNvSpPr>
          <p:nvPr>
            <p:ph type="ftr" sz="quarter" idx="11"/>
          </p:nvPr>
        </p:nvSpPr>
        <p:spPr>
          <a:xfrm>
            <a:off x="301752" y="6410848"/>
            <a:ext cx="3383280" cy="365760"/>
          </a:xfrm>
          <a:prstGeom prst="rect">
            <a:avLst/>
          </a:prstGeom>
        </p:spPr>
        <p:txBody>
          <a:bodyPr/>
          <a:lstStyle/>
          <a:p>
            <a:endParaRPr lang="es-MX"/>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Marcador de número de diapositiva"/>
          <p:cNvSpPr>
            <a:spLocks noGrp="1"/>
          </p:cNvSpPr>
          <p:nvPr>
            <p:ph type="sldNum" sz="quarter" idx="12"/>
          </p:nvPr>
        </p:nvSpPr>
        <p:spPr>
          <a:xfrm>
            <a:off x="1371600" y="312740"/>
            <a:ext cx="457200" cy="441325"/>
          </a:xfrm>
          <a:prstGeom prst="rect">
            <a:avLst/>
          </a:prstGeom>
        </p:spPr>
        <p:txBody>
          <a:bodyPr/>
          <a:lstStyle/>
          <a:p>
            <a:fld id="{67A0287B-F14D-4E9F-9C24-9E71965D3E2D}" type="slidenum">
              <a:rPr lang="es-MX" smtClean="0"/>
              <a:t>‹Nr.›</a:t>
            </a:fld>
            <a:endParaRPr lang="es-MX"/>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fecha"/>
          <p:cNvSpPr>
            <a:spLocks noGrp="1"/>
          </p:cNvSpPr>
          <p:nvPr>
            <p:ph type="dt" sz="half" idx="10"/>
          </p:nvPr>
        </p:nvSpPr>
        <p:spPr>
          <a:xfrm>
            <a:off x="5788152" y="6404984"/>
            <a:ext cx="3044952" cy="365760"/>
          </a:xfrm>
          <a:prstGeom prst="rect">
            <a:avLst/>
          </a:prstGeom>
        </p:spPr>
        <p:txBody>
          <a:bodyPr/>
          <a:lstStyle/>
          <a:p>
            <a:fld id="{73E93D7C-978E-432F-9DD1-AC01F54C7505}" type="datetimeFigureOut">
              <a:rPr lang="es-MX" smtClean="0"/>
              <a:t>11/18/16</a:t>
            </a:fld>
            <a:endParaRPr lang="es-MX"/>
          </a:p>
        </p:txBody>
      </p:sp>
      <p:sp>
        <p:nvSpPr>
          <p:cNvPr id="6" name="5 Marcador de pie de página"/>
          <p:cNvSpPr>
            <a:spLocks noGrp="1"/>
          </p:cNvSpPr>
          <p:nvPr>
            <p:ph type="ftr" sz="quarter" idx="11"/>
          </p:nvPr>
        </p:nvSpPr>
        <p:spPr>
          <a:xfrm>
            <a:off x="301752" y="6410848"/>
            <a:ext cx="3584448" cy="365760"/>
          </a:xfrm>
          <a:prstGeom prst="rect">
            <a:avLst/>
          </a:prstGeom>
        </p:spPr>
        <p:txBody>
          <a:bodyPr/>
          <a:lstStyle/>
          <a:p>
            <a:endParaRPr lang="es-MX"/>
          </a:p>
        </p:txBody>
      </p:sp>
    </p:spTree>
  </p:cSld>
  <p:clrMapOvr>
    <a:masterClrMapping/>
  </p:clrMapOvr>
  <p:transition xmlns:p14="http://schemas.microsoft.com/office/powerpoint/2010/main" spd="slow">
    <p:wip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Rectángulo"/>
          <p:cNvSpPr>
            <a:spLocks noChangeArrowheads="1"/>
          </p:cNvSpPr>
          <p:nvPr/>
        </p:nvSpPr>
        <p:spPr bwMode="white">
          <a:xfrm>
            <a:off x="0" y="2"/>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marL="285750" indent="-285750">
              <a:buFont typeface="Arial" pitchFamily="34" charset="0"/>
              <a:buChar char="•"/>
            </a:pPr>
            <a:endParaRPr kumimoji="0" lang="en-US" dirty="0"/>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Rectángulo"/>
          <p:cNvSpPr>
            <a:spLocks noChangeArrowheads="1"/>
          </p:cNvSpPr>
          <p:nvPr/>
        </p:nvSpPr>
        <p:spPr bwMode="auto">
          <a:xfrm>
            <a:off x="0" y="6750000"/>
            <a:ext cx="3240000" cy="108000"/>
          </a:xfrm>
          <a:prstGeom prst="rect">
            <a:avLst/>
          </a:prstGeom>
          <a:solidFill>
            <a:srgbClr val="007935"/>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142720"/>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2" name="21 Marcador de título"/>
          <p:cNvSpPr>
            <a:spLocks noGrp="1"/>
          </p:cNvSpPr>
          <p:nvPr>
            <p:ph type="title"/>
          </p:nvPr>
        </p:nvSpPr>
        <p:spPr>
          <a:xfrm>
            <a:off x="301752" y="228600"/>
            <a:ext cx="8534400" cy="758952"/>
          </a:xfrm>
          <a:prstGeom prst="rect">
            <a:avLst/>
          </a:prstGeom>
        </p:spPr>
        <p:txBody>
          <a:bodyPr vert="horz" anchor="ctr">
            <a:noAutofit/>
          </a:bodyPr>
          <a:lstStyle/>
          <a:p>
            <a:r>
              <a:rPr kumimoji="0" lang="es-ES" dirty="0" smtClean="0"/>
              <a:t>Haga clic para modificar el estilo de título del patrón</a:t>
            </a:r>
            <a:endParaRPr kumimoji="0" lang="en-US" dirty="0"/>
          </a:p>
        </p:txBody>
      </p:sp>
      <p:sp>
        <p:nvSpPr>
          <p:cNvPr id="13" name="12 Marcador de texto"/>
          <p:cNvSpPr>
            <a:spLocks noGrp="1"/>
          </p:cNvSpPr>
          <p:nvPr>
            <p:ph type="body" idx="1"/>
          </p:nvPr>
        </p:nvSpPr>
        <p:spPr>
          <a:xfrm>
            <a:off x="301752" y="1524000"/>
            <a:ext cx="8534400" cy="5001344"/>
          </a:xfrm>
          <a:prstGeom prst="rect">
            <a:avLst/>
          </a:prstGeom>
        </p:spPr>
        <p:txBody>
          <a:bodyPr vert="horz">
            <a:noAutofit/>
          </a:bodyPr>
          <a:lstStyle/>
          <a:p>
            <a:pPr lvl="0" eaLnBrk="1" latinLnBrk="0" hangingPunct="1"/>
            <a:r>
              <a:rPr kumimoji="0" lang="es-ES" dirty="0" smtClean="0"/>
              <a:t>Haga clic para modificar el estilo de texto del patrón</a:t>
            </a:r>
          </a:p>
          <a:p>
            <a:pPr lvl="0" eaLnBrk="1" latinLnBrk="0" hangingPunct="1"/>
            <a:r>
              <a:rPr kumimoji="0" lang="es-ES" dirty="0" smtClean="0"/>
              <a:t>Segundo nivel</a:t>
            </a:r>
          </a:p>
          <a:p>
            <a:pPr lvl="0" eaLnBrk="1" latinLnBrk="0" hangingPunct="1"/>
            <a:r>
              <a:rPr kumimoji="0" lang="es-ES" dirty="0" smtClean="0"/>
              <a:t>Tercer nivel</a:t>
            </a:r>
          </a:p>
          <a:p>
            <a:pPr lvl="0" eaLnBrk="1" latinLnBrk="0" hangingPunct="1"/>
            <a:r>
              <a:rPr kumimoji="0" lang="es-ES" dirty="0" smtClean="0"/>
              <a:t>Cuarto nivel</a:t>
            </a:r>
          </a:p>
          <a:p>
            <a:pPr lvl="0" eaLnBrk="1" latinLnBrk="0" hangingPunct="1"/>
            <a:r>
              <a:rPr kumimoji="0" lang="es-ES" dirty="0" smtClean="0"/>
              <a:t>Quinto nivel</a:t>
            </a:r>
            <a:endParaRPr kumimoji="0" lang="en-US" dirty="0"/>
          </a:p>
        </p:txBody>
      </p:sp>
      <p:sp>
        <p:nvSpPr>
          <p:cNvPr id="20" name="19 Rectángulo"/>
          <p:cNvSpPr>
            <a:spLocks noChangeArrowheads="1"/>
          </p:cNvSpPr>
          <p:nvPr/>
        </p:nvSpPr>
        <p:spPr bwMode="auto">
          <a:xfrm>
            <a:off x="5904000" y="6750000"/>
            <a:ext cx="3240000" cy="108000"/>
          </a:xfrm>
          <a:prstGeom prst="rect">
            <a:avLst/>
          </a:prstGeom>
          <a:solidFill>
            <a:srgbClr val="C20430"/>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pic>
        <p:nvPicPr>
          <p:cNvPr id="4" name="3 Imagen"/>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744348" y="908720"/>
            <a:ext cx="1655307" cy="46800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xmlns:p14="http://schemas.microsoft.com/office/powerpoint/2010/main" spd="slow">
    <p:wipe/>
  </p:transition>
  <p:timing>
    <p:tnLst>
      <p:par>
        <p:cTn xmlns:p14="http://schemas.microsoft.com/office/powerpoint/2010/main" id="1" dur="indefinite" restart="never" nodeType="tmRoot"/>
      </p:par>
    </p:tnLst>
  </p:timing>
  <p:txStyles>
    <p:titleStyle>
      <a:lvl1pPr algn="ctr" rtl="0" eaLnBrk="1" latinLnBrk="0" hangingPunct="1">
        <a:spcBef>
          <a:spcPct val="0"/>
        </a:spcBef>
        <a:buNone/>
        <a:defRPr kumimoji="0" sz="2800" b="0" kern="1200">
          <a:solidFill>
            <a:schemeClr val="bg1">
              <a:lumMod val="50000"/>
            </a:schemeClr>
          </a:solidFill>
          <a:latin typeface="Helvetica" pitchFamily="34" charset="0"/>
          <a:ea typeface="+mj-ea"/>
          <a:cs typeface="+mj-cs"/>
        </a:defRPr>
      </a:lvl1pPr>
    </p:titleStyle>
    <p:bodyStyle>
      <a:lvl1pPr marL="0" indent="0" algn="l" rtl="0" eaLnBrk="1" latinLnBrk="0" hangingPunct="1">
        <a:spcBef>
          <a:spcPct val="20000"/>
        </a:spcBef>
        <a:buClr>
          <a:schemeClr val="accent1"/>
        </a:buClr>
        <a:buSzPct val="85000"/>
        <a:buFont typeface="Wingdings 2"/>
        <a:buNone/>
        <a:defRPr kumimoji="0" sz="1800" kern="1200">
          <a:solidFill>
            <a:schemeClr val="tx1"/>
          </a:solidFill>
          <a:latin typeface="Helvetica" pitchFamily="34" charset="0"/>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32048" y="885057"/>
            <a:ext cx="7772400" cy="2111896"/>
          </a:xfrm>
        </p:spPr>
        <p:txBody>
          <a:bodyPr>
            <a:noAutofit/>
          </a:bodyPr>
          <a:lstStyle/>
          <a:p>
            <a:r>
              <a:rPr lang="en-GB" sz="2400" b="1" dirty="0" smtClean="0">
                <a:solidFill>
                  <a:schemeClr val="bg2">
                    <a:lumMod val="50000"/>
                  </a:schemeClr>
                </a:solidFill>
              </a:rPr>
              <a:t>ACTIONS TO ASSIST </a:t>
            </a:r>
            <a:r>
              <a:rPr lang="en-GB" sz="2400" b="1" dirty="0" smtClean="0">
                <a:solidFill>
                  <a:schemeClr val="bg2">
                    <a:lumMod val="50000"/>
                  </a:schemeClr>
                </a:solidFill>
              </a:rPr>
              <a:t>BOYS, GIRLS AND ADOLESCENTS</a:t>
            </a:r>
            <a:endParaRPr lang="en-GB" sz="2400" b="1" dirty="0">
              <a:solidFill>
                <a:schemeClr val="bg2">
                  <a:lumMod val="50000"/>
                </a:schemeClr>
              </a:solidFill>
            </a:endParaRPr>
          </a:p>
        </p:txBody>
      </p:sp>
    </p:spTree>
    <p:extLst>
      <p:ext uri="{BB962C8B-B14F-4D97-AF65-F5344CB8AC3E}">
        <p14:creationId xmlns:p14="http://schemas.microsoft.com/office/powerpoint/2010/main" val="1975549668"/>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29 Flecha derecha"/>
          <p:cNvSpPr/>
          <p:nvPr/>
        </p:nvSpPr>
        <p:spPr>
          <a:xfrm>
            <a:off x="0" y="2831331"/>
            <a:ext cx="9144000" cy="2275464"/>
          </a:xfrm>
          <a:prstGeom prst="rightArrow">
            <a:avLst>
              <a:gd name="adj1" fmla="val 50000"/>
              <a:gd name="adj2" fmla="val 41649"/>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1 Título"/>
          <p:cNvSpPr>
            <a:spLocks noGrp="1"/>
          </p:cNvSpPr>
          <p:nvPr>
            <p:ph type="title"/>
          </p:nvPr>
        </p:nvSpPr>
        <p:spPr>
          <a:xfrm>
            <a:off x="301752" y="188640"/>
            <a:ext cx="8534400" cy="758952"/>
          </a:xfrm>
        </p:spPr>
        <p:txBody>
          <a:bodyPr>
            <a:normAutofit fontScale="90000"/>
          </a:bodyPr>
          <a:lstStyle/>
          <a:p>
            <a:r>
              <a:rPr lang="en-GB" sz="3200" b="1" dirty="0" smtClean="0"/>
              <a:t>Protection Instruments for</a:t>
            </a:r>
            <a:br>
              <a:rPr lang="en-GB" sz="3200" b="1" dirty="0" smtClean="0"/>
            </a:br>
            <a:r>
              <a:rPr lang="en-GB" sz="3200" b="1" dirty="0" smtClean="0"/>
              <a:t>Migrant Boys, Girls and Adolescents</a:t>
            </a:r>
            <a:endParaRPr lang="en-GB" sz="3200" b="1" dirty="0"/>
          </a:p>
        </p:txBody>
      </p:sp>
      <p:sp>
        <p:nvSpPr>
          <p:cNvPr id="29" name="28 Rectángulo"/>
          <p:cNvSpPr/>
          <p:nvPr/>
        </p:nvSpPr>
        <p:spPr>
          <a:xfrm>
            <a:off x="323530" y="2780930"/>
            <a:ext cx="1285068" cy="54726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lvl="0" algn="ctr" defTabSz="466725">
              <a:lnSpc>
                <a:spcPct val="90000"/>
              </a:lnSpc>
              <a:spcBef>
                <a:spcPct val="0"/>
              </a:spcBef>
              <a:spcAft>
                <a:spcPct val="35000"/>
              </a:spcAft>
            </a:pPr>
            <a:r>
              <a:rPr lang="en-GB" sz="1400" b="1" kern="1200" dirty="0" smtClean="0">
                <a:solidFill>
                  <a:schemeClr val="accent2">
                    <a:lumMod val="75000"/>
                  </a:schemeClr>
                </a:solidFill>
                <a:latin typeface="+mn-lt"/>
                <a:cs typeface="Arial" pitchFamily="34" charset="0"/>
              </a:rPr>
              <a:t> MAY 2011</a:t>
            </a:r>
          </a:p>
          <a:p>
            <a:pPr lvl="0" algn="ctr" defTabSz="466725">
              <a:lnSpc>
                <a:spcPct val="90000"/>
              </a:lnSpc>
              <a:spcBef>
                <a:spcPct val="0"/>
              </a:spcBef>
              <a:spcAft>
                <a:spcPct val="35000"/>
              </a:spcAft>
            </a:pPr>
            <a:r>
              <a:rPr lang="en-GB" sz="1400" kern="1200" dirty="0" smtClean="0">
                <a:solidFill>
                  <a:schemeClr val="accent2">
                    <a:lumMod val="75000"/>
                  </a:schemeClr>
                </a:solidFill>
                <a:latin typeface="+mn-lt"/>
                <a:cs typeface="Arial" pitchFamily="34" charset="0"/>
              </a:rPr>
              <a:t>Migration Law</a:t>
            </a:r>
            <a:endParaRPr lang="en-GB" sz="1400" kern="1200" dirty="0">
              <a:solidFill>
                <a:schemeClr val="accent2">
                  <a:lumMod val="75000"/>
                </a:schemeClr>
              </a:solidFill>
              <a:latin typeface="+mn-lt"/>
              <a:cs typeface="Arial" pitchFamily="34" charset="0"/>
            </a:endParaRPr>
          </a:p>
        </p:txBody>
      </p:sp>
      <p:sp>
        <p:nvSpPr>
          <p:cNvPr id="7" name="6 Elipse"/>
          <p:cNvSpPr/>
          <p:nvPr/>
        </p:nvSpPr>
        <p:spPr>
          <a:xfrm>
            <a:off x="683569" y="3717044"/>
            <a:ext cx="532859" cy="532859"/>
          </a:xfrm>
          <a:prstGeom prst="ellipse">
            <a:avLst/>
          </a:prstGeom>
        </p:spPr>
        <p:style>
          <a:lnRef idx="2">
            <a:schemeClr val="accent2">
              <a:shade val="50000"/>
            </a:schemeClr>
          </a:lnRef>
          <a:fillRef idx="1">
            <a:schemeClr val="accent2"/>
          </a:fillRef>
          <a:effectRef idx="0">
            <a:schemeClr val="accent2"/>
          </a:effectRef>
          <a:fontRef idx="minor">
            <a:schemeClr val="lt1"/>
          </a:fontRef>
        </p:style>
      </p:sp>
      <p:grpSp>
        <p:nvGrpSpPr>
          <p:cNvPr id="8" name="7 Grupo"/>
          <p:cNvGrpSpPr/>
          <p:nvPr/>
        </p:nvGrpSpPr>
        <p:grpSpPr>
          <a:xfrm>
            <a:off x="1475658" y="4509129"/>
            <a:ext cx="1580849" cy="1368145"/>
            <a:chOff x="1163203" y="2880317"/>
            <a:chExt cx="1580849" cy="1368145"/>
          </a:xfrm>
        </p:grpSpPr>
        <p:sp>
          <p:nvSpPr>
            <p:cNvPr id="26" name="25 Rectángulo"/>
            <p:cNvSpPr/>
            <p:nvPr/>
          </p:nvSpPr>
          <p:spPr>
            <a:xfrm>
              <a:off x="1440160" y="2880317"/>
              <a:ext cx="1285068" cy="126735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7" name="26 Rectángulo"/>
            <p:cNvSpPr/>
            <p:nvPr/>
          </p:nvSpPr>
          <p:spPr>
            <a:xfrm>
              <a:off x="1163203" y="2981110"/>
              <a:ext cx="1580849" cy="126735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t" anchorCtr="0">
              <a:noAutofit/>
            </a:bodyPr>
            <a:lstStyle/>
            <a:p>
              <a:pPr lvl="0" algn="ctr" defTabSz="466725">
                <a:lnSpc>
                  <a:spcPct val="90000"/>
                </a:lnSpc>
                <a:spcBef>
                  <a:spcPct val="0"/>
                </a:spcBef>
                <a:spcAft>
                  <a:spcPct val="35000"/>
                </a:spcAft>
              </a:pPr>
              <a:r>
                <a:rPr lang="en-GB" sz="1400" b="1" kern="1200" dirty="0" smtClean="0">
                  <a:solidFill>
                    <a:schemeClr val="accent3">
                      <a:lumMod val="75000"/>
                    </a:schemeClr>
                  </a:solidFill>
                  <a:latin typeface="+mn-lt"/>
                  <a:cs typeface="Arial" pitchFamily="34" charset="0"/>
                </a:rPr>
                <a:t>SEPTEMBER 2012 </a:t>
              </a:r>
            </a:p>
            <a:p>
              <a:pPr lvl="0" algn="ctr" defTabSz="466725">
                <a:lnSpc>
                  <a:spcPct val="90000"/>
                </a:lnSpc>
                <a:spcBef>
                  <a:spcPct val="0"/>
                </a:spcBef>
                <a:spcAft>
                  <a:spcPct val="35000"/>
                </a:spcAft>
              </a:pPr>
              <a:r>
                <a:rPr lang="en-GB" sz="1400" kern="1200" dirty="0" smtClean="0">
                  <a:solidFill>
                    <a:schemeClr val="accent3">
                      <a:lumMod val="75000"/>
                    </a:schemeClr>
                  </a:solidFill>
                  <a:latin typeface="+mn-lt"/>
                  <a:cs typeface="Arial" pitchFamily="34" charset="0"/>
                </a:rPr>
                <a:t>Bylaws to the Migration Law</a:t>
              </a:r>
              <a:endParaRPr lang="en-GB" sz="1400" kern="1200" dirty="0">
                <a:solidFill>
                  <a:schemeClr val="accent3">
                    <a:lumMod val="75000"/>
                  </a:schemeClr>
                </a:solidFill>
                <a:latin typeface="+mn-lt"/>
                <a:cs typeface="Arial" pitchFamily="34" charset="0"/>
              </a:endParaRPr>
            </a:p>
          </p:txBody>
        </p:sp>
      </p:grpSp>
      <p:sp>
        <p:nvSpPr>
          <p:cNvPr id="9" name="8 Elipse"/>
          <p:cNvSpPr/>
          <p:nvPr/>
        </p:nvSpPr>
        <p:spPr>
          <a:xfrm>
            <a:off x="2008517" y="3717044"/>
            <a:ext cx="532859" cy="532859"/>
          </a:xfrm>
          <a:prstGeom prst="ellipse">
            <a:avLst/>
          </a:prstGeom>
        </p:spPr>
        <p:style>
          <a:lnRef idx="2">
            <a:schemeClr val="accent3">
              <a:shade val="50000"/>
            </a:schemeClr>
          </a:lnRef>
          <a:fillRef idx="1">
            <a:schemeClr val="accent3"/>
          </a:fillRef>
          <a:effectRef idx="0">
            <a:schemeClr val="accent3"/>
          </a:effectRef>
          <a:fontRef idx="minor">
            <a:schemeClr val="lt1"/>
          </a:fontRef>
        </p:style>
      </p:sp>
      <p:grpSp>
        <p:nvGrpSpPr>
          <p:cNvPr id="10" name="9 Grupo"/>
          <p:cNvGrpSpPr/>
          <p:nvPr/>
        </p:nvGrpSpPr>
        <p:grpSpPr>
          <a:xfrm>
            <a:off x="2987823" y="2636914"/>
            <a:ext cx="1285068" cy="907291"/>
            <a:chOff x="2675368" y="1008102"/>
            <a:chExt cx="1285068" cy="907291"/>
          </a:xfrm>
        </p:grpSpPr>
        <p:sp>
          <p:nvSpPr>
            <p:cNvPr id="24" name="23 Rectángulo"/>
            <p:cNvSpPr/>
            <p:nvPr/>
          </p:nvSpPr>
          <p:spPr>
            <a:xfrm>
              <a:off x="2675368" y="1224126"/>
              <a:ext cx="1285068" cy="69126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5" name="24 Rectángulo"/>
            <p:cNvSpPr/>
            <p:nvPr/>
          </p:nvSpPr>
          <p:spPr>
            <a:xfrm>
              <a:off x="2675368" y="1008102"/>
              <a:ext cx="1285068" cy="69126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lvl="0" algn="ctr" defTabSz="466725">
                <a:lnSpc>
                  <a:spcPct val="90000"/>
                </a:lnSpc>
                <a:spcBef>
                  <a:spcPct val="0"/>
                </a:spcBef>
                <a:spcAft>
                  <a:spcPct val="35000"/>
                </a:spcAft>
              </a:pPr>
              <a:r>
                <a:rPr lang="en-GB" sz="1400" b="1" kern="1200" dirty="0" smtClean="0">
                  <a:solidFill>
                    <a:schemeClr val="accent4">
                      <a:lumMod val="75000"/>
                    </a:schemeClr>
                  </a:solidFill>
                  <a:latin typeface="+mn-lt"/>
                  <a:cs typeface="Arial" pitchFamily="34" charset="0"/>
                </a:rPr>
                <a:t>NOVEMBER 2012 </a:t>
              </a:r>
            </a:p>
            <a:p>
              <a:pPr lvl="0" algn="ctr" defTabSz="466725">
                <a:lnSpc>
                  <a:spcPct val="90000"/>
                </a:lnSpc>
                <a:spcBef>
                  <a:spcPct val="0"/>
                </a:spcBef>
                <a:spcAft>
                  <a:spcPct val="35000"/>
                </a:spcAft>
              </a:pPr>
              <a:r>
                <a:rPr lang="en-GB" sz="1400" kern="1200" dirty="0" smtClean="0">
                  <a:solidFill>
                    <a:schemeClr val="accent4">
                      <a:lumMod val="75000"/>
                    </a:schemeClr>
                  </a:solidFill>
                  <a:latin typeface="+mn-lt"/>
                  <a:cs typeface="Arial" pitchFamily="34" charset="0"/>
                </a:rPr>
                <a:t>Guidelines for the Protection of Migrants</a:t>
              </a:r>
              <a:endParaRPr lang="en-GB" sz="1400" kern="1200" dirty="0">
                <a:solidFill>
                  <a:schemeClr val="accent4">
                    <a:lumMod val="75000"/>
                  </a:schemeClr>
                </a:solidFill>
                <a:latin typeface="+mn-lt"/>
                <a:cs typeface="Arial" pitchFamily="34" charset="0"/>
              </a:endParaRPr>
            </a:p>
          </p:txBody>
        </p:sp>
      </p:grpSp>
      <p:sp>
        <p:nvSpPr>
          <p:cNvPr id="11" name="10 Elipse"/>
          <p:cNvSpPr/>
          <p:nvPr/>
        </p:nvSpPr>
        <p:spPr>
          <a:xfrm>
            <a:off x="3333464" y="3717044"/>
            <a:ext cx="532859" cy="532859"/>
          </a:xfrm>
          <a:prstGeom prst="ellipse">
            <a:avLst/>
          </a:prstGeom>
        </p:spPr>
        <p:style>
          <a:lnRef idx="2">
            <a:schemeClr val="accent4">
              <a:shade val="50000"/>
            </a:schemeClr>
          </a:lnRef>
          <a:fillRef idx="1">
            <a:schemeClr val="accent4"/>
          </a:fillRef>
          <a:effectRef idx="0">
            <a:schemeClr val="accent4"/>
          </a:effectRef>
          <a:fontRef idx="minor">
            <a:schemeClr val="lt1"/>
          </a:fontRef>
        </p:style>
      </p:sp>
      <p:grpSp>
        <p:nvGrpSpPr>
          <p:cNvPr id="12" name="11 Grupo"/>
          <p:cNvGrpSpPr/>
          <p:nvPr/>
        </p:nvGrpSpPr>
        <p:grpSpPr>
          <a:xfrm>
            <a:off x="4283968" y="4509127"/>
            <a:ext cx="1346005" cy="619268"/>
            <a:chOff x="3971515" y="2880317"/>
            <a:chExt cx="1346005" cy="619268"/>
          </a:xfrm>
        </p:grpSpPr>
        <p:sp>
          <p:nvSpPr>
            <p:cNvPr id="22" name="21 Rectángulo"/>
            <p:cNvSpPr/>
            <p:nvPr/>
          </p:nvSpPr>
          <p:spPr>
            <a:xfrm>
              <a:off x="4032452" y="2880317"/>
              <a:ext cx="1285068" cy="54726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22 Rectángulo"/>
            <p:cNvSpPr/>
            <p:nvPr/>
          </p:nvSpPr>
          <p:spPr>
            <a:xfrm>
              <a:off x="3971515" y="2952318"/>
              <a:ext cx="1285068" cy="54726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t" anchorCtr="0">
              <a:noAutofit/>
            </a:bodyPr>
            <a:lstStyle/>
            <a:p>
              <a:pPr lvl="0" algn="ctr" defTabSz="466725">
                <a:lnSpc>
                  <a:spcPct val="90000"/>
                </a:lnSpc>
                <a:spcBef>
                  <a:spcPct val="0"/>
                </a:spcBef>
                <a:spcAft>
                  <a:spcPct val="35000"/>
                </a:spcAft>
              </a:pPr>
              <a:r>
                <a:rPr lang="en-GB" sz="1400" b="1" kern="1200" dirty="0" smtClean="0">
                  <a:solidFill>
                    <a:schemeClr val="accent5">
                      <a:lumMod val="75000"/>
                    </a:schemeClr>
                  </a:solidFill>
                  <a:latin typeface="+mn-lt"/>
                  <a:cs typeface="Arial" pitchFamily="34" charset="0"/>
                </a:rPr>
                <a:t>DECEMBER 2014 </a:t>
              </a:r>
            </a:p>
            <a:p>
              <a:pPr lvl="0" algn="ctr" defTabSz="466725">
                <a:lnSpc>
                  <a:spcPct val="90000"/>
                </a:lnSpc>
                <a:spcBef>
                  <a:spcPct val="0"/>
                </a:spcBef>
                <a:spcAft>
                  <a:spcPct val="35000"/>
                </a:spcAft>
              </a:pPr>
              <a:r>
                <a:rPr lang="en-GB" sz="1400" kern="1200" dirty="0" smtClean="0">
                  <a:solidFill>
                    <a:schemeClr val="accent5">
                      <a:lumMod val="75000"/>
                    </a:schemeClr>
                  </a:solidFill>
                  <a:latin typeface="+mn-lt"/>
                  <a:cs typeface="Arial" pitchFamily="34" charset="0"/>
                </a:rPr>
                <a:t>General Law on the Rights of Boys, Girls and Adolescents</a:t>
              </a:r>
              <a:endParaRPr lang="en-GB" sz="1400" kern="1200" dirty="0">
                <a:solidFill>
                  <a:schemeClr val="accent5">
                    <a:lumMod val="75000"/>
                  </a:schemeClr>
                </a:solidFill>
                <a:latin typeface="+mn-lt"/>
                <a:cs typeface="Arial" pitchFamily="34" charset="0"/>
              </a:endParaRPr>
            </a:p>
          </p:txBody>
        </p:sp>
      </p:grpSp>
      <p:sp>
        <p:nvSpPr>
          <p:cNvPr id="13" name="12 Elipse"/>
          <p:cNvSpPr/>
          <p:nvPr/>
        </p:nvSpPr>
        <p:spPr>
          <a:xfrm>
            <a:off x="4658409" y="3717044"/>
            <a:ext cx="532859" cy="532859"/>
          </a:xfrm>
          <a:prstGeom prst="ellipse">
            <a:avLst/>
          </a:prstGeom>
        </p:spPr>
        <p:style>
          <a:lnRef idx="2">
            <a:schemeClr val="accent5">
              <a:shade val="50000"/>
            </a:schemeClr>
          </a:lnRef>
          <a:fillRef idx="1">
            <a:schemeClr val="accent5"/>
          </a:fillRef>
          <a:effectRef idx="0">
            <a:schemeClr val="accent5"/>
          </a:effectRef>
          <a:fontRef idx="minor">
            <a:schemeClr val="lt1"/>
          </a:fontRef>
        </p:style>
      </p:sp>
      <p:grpSp>
        <p:nvGrpSpPr>
          <p:cNvPr id="14" name="13 Grupo"/>
          <p:cNvGrpSpPr/>
          <p:nvPr/>
        </p:nvGrpSpPr>
        <p:grpSpPr>
          <a:xfrm>
            <a:off x="5436096" y="2780930"/>
            <a:ext cx="1584176" cy="720087"/>
            <a:chOff x="5256584" y="1152118"/>
            <a:chExt cx="1584176" cy="720087"/>
          </a:xfrm>
        </p:grpSpPr>
        <p:sp>
          <p:nvSpPr>
            <p:cNvPr id="20" name="19 Rectángulo"/>
            <p:cNvSpPr/>
            <p:nvPr/>
          </p:nvSpPr>
          <p:spPr>
            <a:xfrm>
              <a:off x="5400600" y="1288938"/>
              <a:ext cx="1285068" cy="58326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1" name="20 Rectángulo"/>
            <p:cNvSpPr/>
            <p:nvPr/>
          </p:nvSpPr>
          <p:spPr>
            <a:xfrm>
              <a:off x="5256584" y="1152118"/>
              <a:ext cx="1584176" cy="58326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lvl="0" algn="ctr" defTabSz="466725">
                <a:lnSpc>
                  <a:spcPct val="90000"/>
                </a:lnSpc>
                <a:spcBef>
                  <a:spcPct val="0"/>
                </a:spcBef>
                <a:spcAft>
                  <a:spcPct val="35000"/>
                </a:spcAft>
              </a:pPr>
              <a:r>
                <a:rPr lang="en-GB" sz="1400" b="1" kern="1200" dirty="0" smtClean="0">
                  <a:solidFill>
                    <a:schemeClr val="accent6">
                      <a:lumMod val="75000"/>
                    </a:schemeClr>
                  </a:solidFill>
                  <a:latin typeface="+mn-lt"/>
                  <a:cs typeface="Arial" pitchFamily="34" charset="0"/>
                </a:rPr>
                <a:t>DECEMBER </a:t>
              </a:r>
              <a:r>
                <a:rPr lang="en-GB" sz="1600" b="1" kern="1200" dirty="0" smtClean="0">
                  <a:solidFill>
                    <a:schemeClr val="accent6">
                      <a:lumMod val="75000"/>
                    </a:schemeClr>
                  </a:solidFill>
                  <a:latin typeface="+mn-lt"/>
                  <a:cs typeface="Arial" pitchFamily="34" charset="0"/>
                </a:rPr>
                <a:t>2015 </a:t>
              </a:r>
              <a:endParaRPr lang="en-GB" sz="1400" b="1" kern="1200" dirty="0" smtClean="0">
                <a:solidFill>
                  <a:schemeClr val="accent6">
                    <a:lumMod val="75000"/>
                  </a:schemeClr>
                </a:solidFill>
                <a:latin typeface="+mn-lt"/>
                <a:cs typeface="Arial" pitchFamily="34" charset="0"/>
              </a:endParaRPr>
            </a:p>
            <a:p>
              <a:pPr lvl="0" algn="ctr" defTabSz="466725">
                <a:lnSpc>
                  <a:spcPct val="90000"/>
                </a:lnSpc>
                <a:spcBef>
                  <a:spcPct val="0"/>
                </a:spcBef>
                <a:spcAft>
                  <a:spcPct val="35000"/>
                </a:spcAft>
              </a:pPr>
              <a:r>
                <a:rPr lang="en-GB" sz="1400" kern="1200" dirty="0" smtClean="0">
                  <a:solidFill>
                    <a:schemeClr val="accent6">
                      <a:lumMod val="75000"/>
                    </a:schemeClr>
                  </a:solidFill>
                  <a:latin typeface="+mn-lt"/>
                  <a:cs typeface="Arial" pitchFamily="34" charset="0"/>
                </a:rPr>
                <a:t>Bylaws to the General Law on the Rights of Boys, </a:t>
              </a:r>
              <a:r>
                <a:rPr lang="en-GB" sz="1400" dirty="0" smtClean="0">
                  <a:solidFill>
                    <a:schemeClr val="accent6">
                      <a:lumMod val="75000"/>
                    </a:schemeClr>
                  </a:solidFill>
                  <a:cs typeface="Arial" pitchFamily="34" charset="0"/>
                </a:rPr>
                <a:t>Girls and Adolescents</a:t>
              </a:r>
              <a:endParaRPr lang="en-GB" sz="1400" kern="1200" dirty="0">
                <a:solidFill>
                  <a:schemeClr val="accent6">
                    <a:lumMod val="75000"/>
                  </a:schemeClr>
                </a:solidFill>
                <a:latin typeface="+mn-lt"/>
                <a:cs typeface="Arial" pitchFamily="34" charset="0"/>
              </a:endParaRPr>
            </a:p>
          </p:txBody>
        </p:sp>
      </p:grpSp>
      <p:sp>
        <p:nvSpPr>
          <p:cNvPr id="15" name="14 Elipse"/>
          <p:cNvSpPr/>
          <p:nvPr/>
        </p:nvSpPr>
        <p:spPr>
          <a:xfrm>
            <a:off x="5983357" y="3717044"/>
            <a:ext cx="532859" cy="532859"/>
          </a:xfrm>
          <a:prstGeom prst="ellipse">
            <a:avLst/>
          </a:prstGeom>
        </p:spPr>
        <p:style>
          <a:lnRef idx="2">
            <a:schemeClr val="accent6">
              <a:shade val="50000"/>
            </a:schemeClr>
          </a:lnRef>
          <a:fillRef idx="1">
            <a:schemeClr val="accent6"/>
          </a:fillRef>
          <a:effectRef idx="0">
            <a:schemeClr val="accent6"/>
          </a:effectRef>
          <a:fontRef idx="minor">
            <a:schemeClr val="lt1"/>
          </a:fontRef>
        </p:style>
      </p:sp>
      <p:grpSp>
        <p:nvGrpSpPr>
          <p:cNvPr id="16" name="15 Grupo"/>
          <p:cNvGrpSpPr/>
          <p:nvPr/>
        </p:nvGrpSpPr>
        <p:grpSpPr>
          <a:xfrm>
            <a:off x="6804249" y="4509129"/>
            <a:ext cx="1490019" cy="1267352"/>
            <a:chOff x="6491795" y="2880317"/>
            <a:chExt cx="1490019" cy="720073"/>
          </a:xfrm>
        </p:grpSpPr>
        <p:sp>
          <p:nvSpPr>
            <p:cNvPr id="18" name="17 Rectángulo"/>
            <p:cNvSpPr/>
            <p:nvPr/>
          </p:nvSpPr>
          <p:spPr>
            <a:xfrm>
              <a:off x="6696746" y="2880317"/>
              <a:ext cx="1285068" cy="69126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9" name="18 Rectángulo"/>
            <p:cNvSpPr/>
            <p:nvPr/>
          </p:nvSpPr>
          <p:spPr>
            <a:xfrm>
              <a:off x="6491795" y="2909123"/>
              <a:ext cx="1285068" cy="69126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t" anchorCtr="0">
              <a:noAutofit/>
            </a:bodyPr>
            <a:lstStyle/>
            <a:p>
              <a:pPr lvl="0" algn="ctr" defTabSz="488950">
                <a:lnSpc>
                  <a:spcPct val="90000"/>
                </a:lnSpc>
                <a:spcBef>
                  <a:spcPct val="0"/>
                </a:spcBef>
                <a:spcAft>
                  <a:spcPct val="35000"/>
                </a:spcAft>
              </a:pPr>
              <a:r>
                <a:rPr lang="en-GB" sz="1600" b="1" kern="1200" dirty="0" smtClean="0">
                  <a:solidFill>
                    <a:schemeClr val="accent1">
                      <a:lumMod val="75000"/>
                    </a:schemeClr>
                  </a:solidFill>
                  <a:cs typeface="Arial" pitchFamily="34" charset="0"/>
                </a:rPr>
                <a:t>2016</a:t>
              </a:r>
              <a:endParaRPr lang="en-GB" sz="1400" b="1" kern="1200" dirty="0" smtClean="0">
                <a:solidFill>
                  <a:schemeClr val="accent1">
                    <a:lumMod val="75000"/>
                  </a:schemeClr>
                </a:solidFill>
                <a:cs typeface="Arial" pitchFamily="34" charset="0"/>
              </a:endParaRPr>
            </a:p>
            <a:p>
              <a:pPr lvl="0" algn="ctr" defTabSz="488950">
                <a:lnSpc>
                  <a:spcPct val="90000"/>
                </a:lnSpc>
                <a:spcBef>
                  <a:spcPct val="0"/>
                </a:spcBef>
                <a:spcAft>
                  <a:spcPct val="35000"/>
                </a:spcAft>
              </a:pPr>
              <a:r>
                <a:rPr lang="en-GB" sz="1400" dirty="0" smtClean="0">
                  <a:solidFill>
                    <a:schemeClr val="accent1">
                      <a:lumMod val="75000"/>
                    </a:schemeClr>
                  </a:solidFill>
                  <a:cs typeface="Arial" pitchFamily="34" charset="0"/>
                </a:rPr>
                <a:t>Secondary regulatory instruments</a:t>
              </a:r>
              <a:endParaRPr lang="en-GB" sz="1400" kern="1200" dirty="0">
                <a:solidFill>
                  <a:schemeClr val="accent1">
                    <a:lumMod val="75000"/>
                  </a:schemeClr>
                </a:solidFill>
                <a:cs typeface="Arial" pitchFamily="34" charset="0"/>
              </a:endParaRPr>
            </a:p>
          </p:txBody>
        </p:sp>
      </p:grpSp>
      <p:sp>
        <p:nvSpPr>
          <p:cNvPr id="17" name="16 Elipse"/>
          <p:cNvSpPr/>
          <p:nvPr/>
        </p:nvSpPr>
        <p:spPr>
          <a:xfrm>
            <a:off x="7308305" y="3717044"/>
            <a:ext cx="532859" cy="532859"/>
          </a:xfrm>
          <a:prstGeom prst="ellipse">
            <a:avLst/>
          </a:prstGeom>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820341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t>Instruments Developed in 2016</a:t>
            </a:r>
            <a:endParaRPr lang="en-GB" b="1" dirty="0"/>
          </a:p>
        </p:txBody>
      </p:sp>
      <p:graphicFrame>
        <p:nvGraphicFramePr>
          <p:cNvPr id="5" name="4 Diagrama"/>
          <p:cNvGraphicFramePr/>
          <p:nvPr>
            <p:extLst>
              <p:ext uri="{D42A27DB-BD31-4B8C-83A1-F6EECF244321}">
                <p14:modId xmlns:p14="http://schemas.microsoft.com/office/powerpoint/2010/main" val="3110196829"/>
              </p:ext>
            </p:extLst>
          </p:nvPr>
        </p:nvGraphicFramePr>
        <p:xfrm>
          <a:off x="78875" y="1447630"/>
          <a:ext cx="8986251" cy="5160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4349284" y="5932596"/>
            <a:ext cx="1352241" cy="369332"/>
          </a:xfrm>
          <a:prstGeom prst="rect">
            <a:avLst/>
          </a:prstGeom>
          <a:noFill/>
        </p:spPr>
        <p:txBody>
          <a:bodyPr wrap="none" rtlCol="0">
            <a:spAutoFit/>
          </a:bodyPr>
          <a:lstStyle/>
          <a:p>
            <a:r>
              <a:rPr lang="en-GB" b="1" dirty="0" smtClean="0"/>
              <a:t>Objectives</a:t>
            </a:r>
            <a:endParaRPr lang="en-GB" b="1" dirty="0"/>
          </a:p>
        </p:txBody>
      </p:sp>
    </p:spTree>
    <p:extLst>
      <p:ext uri="{BB962C8B-B14F-4D97-AF65-F5344CB8AC3E}">
        <p14:creationId xmlns:p14="http://schemas.microsoft.com/office/powerpoint/2010/main" val="2567301684"/>
      </p:ext>
    </p:extLst>
  </p:cSld>
  <p:clrMapOvr>
    <a:masterClrMapping/>
  </p:clrMapOvr>
  <p:transition xmlns:p14="http://schemas.microsoft.com/office/powerpoint/2010/mai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b="1" dirty="0" smtClean="0"/>
              <a:t>Cross-Cutting Approach of Policies on Protection of Migrant Boys, Girls and Adolescents</a:t>
            </a:r>
            <a:endParaRPr lang="en-GB" b="1" dirty="0"/>
          </a:p>
        </p:txBody>
      </p:sp>
      <p:graphicFrame>
        <p:nvGraphicFramePr>
          <p:cNvPr id="3" name="2 Diagrama"/>
          <p:cNvGraphicFramePr/>
          <p:nvPr>
            <p:extLst>
              <p:ext uri="{D42A27DB-BD31-4B8C-83A1-F6EECF244321}">
                <p14:modId xmlns:p14="http://schemas.microsoft.com/office/powerpoint/2010/main" val="1521295380"/>
              </p:ext>
            </p:extLst>
          </p:nvPr>
        </p:nvGraphicFramePr>
        <p:xfrm>
          <a:off x="395536" y="1196752"/>
          <a:ext cx="8496944"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447676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Pilot Programmes</a:t>
            </a:r>
            <a:endParaRPr lang="es-MX" b="1"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3902292725"/>
              </p:ext>
            </p:extLst>
          </p:nvPr>
        </p:nvGraphicFramePr>
        <p:xfrm>
          <a:off x="179512" y="1196752"/>
          <a:ext cx="8784977"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3949785"/>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Institutionalizing Actions</a:t>
            </a:r>
            <a:endParaRPr lang="es-MX" b="1" dirty="0"/>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420225499"/>
              </p:ext>
            </p:extLst>
          </p:nvPr>
        </p:nvGraphicFramePr>
        <p:xfrm>
          <a:off x="84725" y="1399715"/>
          <a:ext cx="8938039" cy="52523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9588785"/>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01752" y="228600"/>
            <a:ext cx="8534400" cy="758952"/>
          </a:xfrm>
        </p:spPr>
        <p:txBody>
          <a:bodyPr>
            <a:normAutofit/>
          </a:bodyPr>
          <a:lstStyle/>
          <a:p>
            <a:r>
              <a:rPr lang="en-GB" b="1" dirty="0" smtClean="0"/>
              <a:t>Actions and Challenges</a:t>
            </a:r>
            <a:endParaRPr lang="en-GB" b="1" dirty="0"/>
          </a:p>
        </p:txBody>
      </p:sp>
      <p:graphicFrame>
        <p:nvGraphicFramePr>
          <p:cNvPr id="2" name="1 Diagrama"/>
          <p:cNvGraphicFramePr/>
          <p:nvPr>
            <p:extLst>
              <p:ext uri="{D42A27DB-BD31-4B8C-83A1-F6EECF244321}">
                <p14:modId xmlns:p14="http://schemas.microsoft.com/office/powerpoint/2010/main" val="2056490938"/>
              </p:ext>
            </p:extLst>
          </p:nvPr>
        </p:nvGraphicFramePr>
        <p:xfrm>
          <a:off x="78875" y="1397000"/>
          <a:ext cx="8986251"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107504" y="4437560"/>
            <a:ext cx="1344442" cy="1754327"/>
          </a:xfrm>
          <a:prstGeom prst="rect">
            <a:avLst/>
          </a:prstGeom>
          <a:noFill/>
        </p:spPr>
        <p:txBody>
          <a:bodyPr wrap="square" rtlCol="0">
            <a:spAutoFit/>
          </a:bodyPr>
          <a:lstStyle/>
          <a:p>
            <a:r>
              <a:rPr lang="en-GB" sz="1200" dirty="0" smtClean="0"/>
              <a:t>Training operational staff from the various institutions involved in providing assistance to boys, girls and adolescents</a:t>
            </a:r>
            <a:endParaRPr lang="en-GB" sz="1200" dirty="0"/>
          </a:p>
        </p:txBody>
      </p:sp>
      <p:sp>
        <p:nvSpPr>
          <p:cNvPr id="6" name="5 CuadroTexto"/>
          <p:cNvSpPr txBox="1"/>
          <p:nvPr/>
        </p:nvSpPr>
        <p:spPr>
          <a:xfrm>
            <a:off x="1619672" y="4437560"/>
            <a:ext cx="1344442" cy="646331"/>
          </a:xfrm>
          <a:prstGeom prst="rect">
            <a:avLst/>
          </a:prstGeom>
          <a:noFill/>
        </p:spPr>
        <p:txBody>
          <a:bodyPr wrap="square" rtlCol="0">
            <a:spAutoFit/>
          </a:bodyPr>
          <a:lstStyle/>
          <a:p>
            <a:r>
              <a:rPr lang="en-GB" sz="1200" dirty="0" smtClean="0"/>
              <a:t>Putting the designed actions into practice</a:t>
            </a:r>
            <a:endParaRPr lang="en-GB" sz="1200" dirty="0"/>
          </a:p>
        </p:txBody>
      </p:sp>
      <p:sp>
        <p:nvSpPr>
          <p:cNvPr id="7" name="6 CuadroTexto"/>
          <p:cNvSpPr txBox="1"/>
          <p:nvPr/>
        </p:nvSpPr>
        <p:spPr>
          <a:xfrm>
            <a:off x="3131840" y="4437560"/>
            <a:ext cx="1344442" cy="1569660"/>
          </a:xfrm>
          <a:prstGeom prst="rect">
            <a:avLst/>
          </a:prstGeom>
          <a:noFill/>
        </p:spPr>
        <p:txBody>
          <a:bodyPr wrap="square" rtlCol="0">
            <a:spAutoFit/>
          </a:bodyPr>
          <a:lstStyle/>
          <a:p>
            <a:r>
              <a:rPr lang="en-GB" sz="1200" dirty="0" smtClean="0"/>
              <a:t>Strengthening institutional capacities to comply with the obligations stipulated in the regulatory framework</a:t>
            </a:r>
            <a:endParaRPr lang="en-GB" sz="1200" dirty="0"/>
          </a:p>
        </p:txBody>
      </p:sp>
      <p:sp>
        <p:nvSpPr>
          <p:cNvPr id="8" name="7 CuadroTexto"/>
          <p:cNvSpPr txBox="1"/>
          <p:nvPr/>
        </p:nvSpPr>
        <p:spPr>
          <a:xfrm>
            <a:off x="4675072" y="4437560"/>
            <a:ext cx="1344442" cy="1384995"/>
          </a:xfrm>
          <a:prstGeom prst="rect">
            <a:avLst/>
          </a:prstGeom>
          <a:noFill/>
        </p:spPr>
        <p:txBody>
          <a:bodyPr wrap="square" rtlCol="0">
            <a:spAutoFit/>
          </a:bodyPr>
          <a:lstStyle/>
          <a:p>
            <a:r>
              <a:rPr lang="en-GB" sz="1200" dirty="0" smtClean="0"/>
              <a:t>Promoting inter-institutional coordination in matters concerning boys, girls and adolescents</a:t>
            </a:r>
            <a:endParaRPr lang="en-GB" sz="1200" dirty="0"/>
          </a:p>
        </p:txBody>
      </p:sp>
      <p:sp>
        <p:nvSpPr>
          <p:cNvPr id="9" name="8 CuadroTexto"/>
          <p:cNvSpPr txBox="1"/>
          <p:nvPr/>
        </p:nvSpPr>
        <p:spPr>
          <a:xfrm>
            <a:off x="6156176" y="4419210"/>
            <a:ext cx="1344442" cy="1754327"/>
          </a:xfrm>
          <a:prstGeom prst="rect">
            <a:avLst/>
          </a:prstGeom>
          <a:noFill/>
        </p:spPr>
        <p:txBody>
          <a:bodyPr wrap="square" rtlCol="0">
            <a:spAutoFit/>
          </a:bodyPr>
          <a:lstStyle/>
          <a:p>
            <a:r>
              <a:rPr lang="en-GB" sz="1200" dirty="0" smtClean="0"/>
              <a:t>Designing and implementing mechanisms to evaluate the effectiveness of actions </a:t>
            </a:r>
            <a:r>
              <a:rPr lang="en-GB" sz="1200" dirty="0" smtClean="0"/>
              <a:t>concerning boys, girls and adolescents</a:t>
            </a:r>
            <a:endParaRPr lang="en-GB" sz="1200" dirty="0"/>
          </a:p>
        </p:txBody>
      </p:sp>
      <p:sp>
        <p:nvSpPr>
          <p:cNvPr id="10" name="9 CuadroTexto"/>
          <p:cNvSpPr txBox="1"/>
          <p:nvPr/>
        </p:nvSpPr>
        <p:spPr>
          <a:xfrm>
            <a:off x="7612646" y="4437560"/>
            <a:ext cx="1455838" cy="1200329"/>
          </a:xfrm>
          <a:prstGeom prst="rect">
            <a:avLst/>
          </a:prstGeom>
          <a:noFill/>
        </p:spPr>
        <p:txBody>
          <a:bodyPr wrap="square" rtlCol="0">
            <a:spAutoFit/>
          </a:bodyPr>
          <a:lstStyle/>
          <a:p>
            <a:r>
              <a:rPr lang="en-GB" sz="1200" dirty="0" smtClean="0"/>
              <a:t>Designing and implementing planning mechanisms to institutionalize actions</a:t>
            </a:r>
            <a:endParaRPr lang="en-GB" sz="1200" dirty="0"/>
          </a:p>
        </p:txBody>
      </p:sp>
    </p:spTree>
    <p:extLst>
      <p:ext uri="{BB962C8B-B14F-4D97-AF65-F5344CB8AC3E}">
        <p14:creationId xmlns:p14="http://schemas.microsoft.com/office/powerpoint/2010/main" val="788820475"/>
      </p:ext>
    </p:extLst>
  </p:cSld>
  <p:clrMapOvr>
    <a:masterClrMapping/>
  </p:clrMapOvr>
  <p:transition xmlns:p14="http://schemas.microsoft.com/office/powerpoint/2010/mai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Personalizado 1">
      <a:majorFont>
        <a:latin typeface="Helvetica Condensed"/>
        <a:ea typeface=""/>
        <a:cs typeface=""/>
      </a:majorFont>
      <a:minorFont>
        <a:latin typeface="Helvetica"/>
        <a:ea typeface=""/>
        <a:cs typeface=""/>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5588</TotalTime>
  <Words>433</Words>
  <Application>Microsoft Macintosh PowerPoint</Application>
  <PresentationFormat>Presentación en pantalla (4:3)</PresentationFormat>
  <Paragraphs>56</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Civil</vt:lpstr>
      <vt:lpstr>ACTIONS TO ASSIST BOYS, GIRLS AND ADOLESCENTS</vt:lpstr>
      <vt:lpstr>Protection Instruments for Migrant Boys, Girls and Adolescents</vt:lpstr>
      <vt:lpstr>Instruments Developed in 2016</vt:lpstr>
      <vt:lpstr>Cross-Cutting Approach of Policies on Protection of Migrant Boys, Girls and Adolescents</vt:lpstr>
      <vt:lpstr>Pilot Programmes</vt:lpstr>
      <vt:lpstr>Institutionalizing Actions</vt:lpstr>
      <vt:lpstr>Actions and 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Lopez Rodriguez,  Cecilia</dc:creator>
  <cp:lastModifiedBy>Christiane Lehnhoff</cp:lastModifiedBy>
  <cp:revision>308</cp:revision>
  <cp:lastPrinted>2016-06-07T23:57:47Z</cp:lastPrinted>
  <dcterms:created xsi:type="dcterms:W3CDTF">2016-06-06T14:38:16Z</dcterms:created>
  <dcterms:modified xsi:type="dcterms:W3CDTF">2016-11-18T20:12:44Z</dcterms:modified>
</cp:coreProperties>
</file>