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384" r:id="rId3"/>
    <p:sldId id="386" r:id="rId4"/>
    <p:sldId id="385" r:id="rId5"/>
    <p:sldId id="365" r:id="rId6"/>
    <p:sldId id="382" r:id="rId7"/>
    <p:sldId id="383" r:id="rId8"/>
    <p:sldId id="387" r:id="rId9"/>
    <p:sldId id="388" r:id="rId10"/>
    <p:sldId id="389" r:id="rId11"/>
    <p:sldId id="390" r:id="rId12"/>
    <p:sldId id="391" r:id="rId13"/>
    <p:sldId id="392" r:id="rId14"/>
    <p:sldId id="372" r:id="rId15"/>
    <p:sldId id="371" r:id="rId16"/>
    <p:sldId id="290" r:id="rId17"/>
    <p:sldId id="373" r:id="rId18"/>
    <p:sldId id="374" r:id="rId19"/>
    <p:sldId id="381" r:id="rId20"/>
    <p:sldId id="380" r:id="rId21"/>
    <p:sldId id="393" r:id="rId22"/>
    <p:sldId id="394" r:id="rId23"/>
    <p:sldId id="395" r:id="rId24"/>
    <p:sldId id="364" r:id="rId25"/>
  </p:sldIdLst>
  <p:sldSz cx="9144000" cy="6858000" type="screen4x3"/>
  <p:notesSz cx="7010400" cy="92964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91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BE73CE-A4AE-435C-9F8F-DFB1E863C3F2}" type="doc">
      <dgm:prSet loTypeId="urn:microsoft.com/office/officeart/2009/3/layout/DescendingProcess" loCatId="process" qsTypeId="urn:microsoft.com/office/officeart/2005/8/quickstyle/simple1#1" qsCatId="simple" csTypeId="urn:microsoft.com/office/officeart/2005/8/colors/accent1_2#2" csCatId="accent1" phldr="1"/>
      <dgm:spPr/>
      <dgm:t>
        <a:bodyPr/>
        <a:lstStyle/>
        <a:p>
          <a:endParaRPr lang="en-US"/>
        </a:p>
      </dgm:t>
    </dgm:pt>
    <dgm:pt modelId="{68714AAA-E13A-42FC-B770-B5A967EA82C1}">
      <dgm:prSet phldrT="[Texto]" custT="1"/>
      <dgm:spPr/>
      <dgm:t>
        <a:bodyPr/>
        <a:lstStyle/>
        <a:p>
          <a:pPr algn="ctr"/>
          <a:r>
            <a:rPr lang="en-US" sz="1400" b="1" dirty="0" smtClean="0">
              <a:solidFill>
                <a:schemeClr val="bg2">
                  <a:lumMod val="50000"/>
                </a:schemeClr>
              </a:solidFill>
            </a:rPr>
            <a:t>Marco </a:t>
          </a:r>
          <a:r>
            <a:rPr lang="en-US" sz="1400" b="1" dirty="0" err="1" smtClean="0">
              <a:solidFill>
                <a:schemeClr val="bg2">
                  <a:lumMod val="50000"/>
                </a:schemeClr>
              </a:solidFill>
            </a:rPr>
            <a:t>Política</a:t>
          </a:r>
          <a:r>
            <a:rPr lang="en-US" sz="1400" b="1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US" sz="1400" b="1" dirty="0" err="1" smtClean="0">
              <a:solidFill>
                <a:schemeClr val="bg2">
                  <a:lumMod val="50000"/>
                </a:schemeClr>
              </a:solidFill>
            </a:rPr>
            <a:t>Estratégica</a:t>
          </a:r>
          <a:r>
            <a:rPr lang="en-US" sz="1400" b="1" dirty="0" smtClean="0">
              <a:solidFill>
                <a:schemeClr val="bg2">
                  <a:lumMod val="50000"/>
                </a:schemeClr>
              </a:solidFill>
            </a:rPr>
            <a:t> OIT </a:t>
          </a:r>
        </a:p>
        <a:p>
          <a:pPr algn="ctr"/>
          <a:r>
            <a:rPr lang="en-US" sz="1400" b="1" dirty="0" smtClean="0">
              <a:solidFill>
                <a:schemeClr val="bg2">
                  <a:lumMod val="50000"/>
                </a:schemeClr>
              </a:solidFill>
            </a:rPr>
            <a:t>2010-2015</a:t>
          </a:r>
          <a:endParaRPr lang="en-US" sz="1400" b="1" dirty="0">
            <a:solidFill>
              <a:schemeClr val="bg2">
                <a:lumMod val="50000"/>
              </a:schemeClr>
            </a:solidFill>
          </a:endParaRPr>
        </a:p>
      </dgm:t>
    </dgm:pt>
    <dgm:pt modelId="{DAFFD355-A679-4CDE-B943-264D1A06AE46}" type="parTrans" cxnId="{166187B3-B659-4549-BB59-8D4EC2F273A7}">
      <dgm:prSet/>
      <dgm:spPr/>
      <dgm:t>
        <a:bodyPr/>
        <a:lstStyle/>
        <a:p>
          <a:endParaRPr lang="en-US">
            <a:solidFill>
              <a:schemeClr val="bg2">
                <a:lumMod val="50000"/>
              </a:schemeClr>
            </a:solidFill>
          </a:endParaRPr>
        </a:p>
      </dgm:t>
    </dgm:pt>
    <dgm:pt modelId="{5E6FF9A9-AD67-4D73-8DB9-38500F23955C}" type="sibTrans" cxnId="{166187B3-B659-4549-BB59-8D4EC2F273A7}">
      <dgm:prSet/>
      <dgm:spPr/>
      <dgm:t>
        <a:bodyPr/>
        <a:lstStyle/>
        <a:p>
          <a:endParaRPr lang="en-US">
            <a:solidFill>
              <a:schemeClr val="bg2">
                <a:lumMod val="50000"/>
              </a:schemeClr>
            </a:solidFill>
          </a:endParaRPr>
        </a:p>
      </dgm:t>
    </dgm:pt>
    <dgm:pt modelId="{EED22984-7AF6-4A15-B1C5-AE29BF4A12AE}">
      <dgm:prSet phldrT="[Texto]" custT="1"/>
      <dgm:spPr/>
      <dgm:t>
        <a:bodyPr/>
        <a:lstStyle/>
        <a:p>
          <a:pPr algn="ctr"/>
          <a:r>
            <a:rPr lang="en-US" sz="1400" dirty="0" err="1" smtClean="0">
              <a:solidFill>
                <a:schemeClr val="bg2">
                  <a:lumMod val="50000"/>
                </a:schemeClr>
              </a:solidFill>
            </a:rPr>
            <a:t>Protección</a:t>
          </a:r>
          <a:r>
            <a:rPr lang="en-US" sz="1400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US" sz="1400" dirty="0" err="1" smtClean="0">
              <a:solidFill>
                <a:schemeClr val="bg2">
                  <a:lumMod val="50000"/>
                </a:schemeClr>
              </a:solidFill>
            </a:rPr>
            <a:t>Derechos</a:t>
          </a:r>
          <a:r>
            <a:rPr lang="en-US" sz="1400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US" sz="1400" dirty="0" err="1" smtClean="0">
              <a:solidFill>
                <a:schemeClr val="bg2">
                  <a:lumMod val="50000"/>
                </a:schemeClr>
              </a:solidFill>
            </a:rPr>
            <a:t>Trabajadores</a:t>
          </a:r>
          <a:r>
            <a:rPr lang="en-US" sz="1400" dirty="0" smtClean="0">
              <a:solidFill>
                <a:schemeClr val="bg2">
                  <a:lumMod val="50000"/>
                </a:schemeClr>
              </a:solidFill>
            </a:rPr>
            <a:t>/as, sin </a:t>
          </a:r>
          <a:r>
            <a:rPr lang="en-US" sz="1400" dirty="0" err="1" smtClean="0">
              <a:solidFill>
                <a:schemeClr val="bg2">
                  <a:lumMod val="50000"/>
                </a:schemeClr>
              </a:solidFill>
            </a:rPr>
            <a:t>importar</a:t>
          </a:r>
          <a:r>
            <a:rPr lang="en-US" sz="1400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US" sz="1400" dirty="0" err="1" smtClean="0">
              <a:solidFill>
                <a:schemeClr val="bg2">
                  <a:lumMod val="50000"/>
                </a:schemeClr>
              </a:solidFill>
            </a:rPr>
            <a:t>estatus</a:t>
          </a:r>
          <a:r>
            <a:rPr lang="en-US" sz="1400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US" sz="1400" dirty="0" err="1" smtClean="0">
              <a:solidFill>
                <a:schemeClr val="bg2">
                  <a:lumMod val="50000"/>
                </a:schemeClr>
              </a:solidFill>
            </a:rPr>
            <a:t>migratorio</a:t>
          </a:r>
          <a:endParaRPr lang="en-US" sz="1400" dirty="0">
            <a:solidFill>
              <a:schemeClr val="bg2">
                <a:lumMod val="50000"/>
              </a:schemeClr>
            </a:solidFill>
          </a:endParaRPr>
        </a:p>
      </dgm:t>
    </dgm:pt>
    <dgm:pt modelId="{E5B4513E-325A-4E34-83C4-54A3590CEE79}" type="parTrans" cxnId="{1B72225E-DC79-496B-8DBA-0846D277F03F}">
      <dgm:prSet/>
      <dgm:spPr/>
      <dgm:t>
        <a:bodyPr/>
        <a:lstStyle/>
        <a:p>
          <a:endParaRPr lang="en-US">
            <a:solidFill>
              <a:schemeClr val="bg2">
                <a:lumMod val="50000"/>
              </a:schemeClr>
            </a:solidFill>
          </a:endParaRPr>
        </a:p>
      </dgm:t>
    </dgm:pt>
    <dgm:pt modelId="{EB6B3B10-FD7E-4523-B1D4-E0B9B2F81392}" type="sibTrans" cxnId="{1B72225E-DC79-496B-8DBA-0846D277F03F}">
      <dgm:prSet/>
      <dgm:spPr/>
      <dgm:t>
        <a:bodyPr/>
        <a:lstStyle/>
        <a:p>
          <a:endParaRPr lang="en-US">
            <a:solidFill>
              <a:schemeClr val="bg2">
                <a:lumMod val="50000"/>
              </a:schemeClr>
            </a:solidFill>
          </a:endParaRPr>
        </a:p>
      </dgm:t>
    </dgm:pt>
    <dgm:pt modelId="{84DE5487-1618-48E3-8F27-3C31325B38E7}">
      <dgm:prSet phldrT="[Texto]" custT="1"/>
      <dgm:spPr/>
      <dgm:t>
        <a:bodyPr/>
        <a:lstStyle/>
        <a:p>
          <a:r>
            <a:rPr lang="en-US" sz="1400" dirty="0" err="1" smtClean="0">
              <a:solidFill>
                <a:schemeClr val="bg2">
                  <a:lumMod val="50000"/>
                </a:schemeClr>
              </a:solidFill>
            </a:rPr>
            <a:t>Empleo</a:t>
          </a:r>
          <a:r>
            <a:rPr lang="en-US" sz="1400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US" sz="1400" dirty="0" err="1" smtClean="0">
              <a:solidFill>
                <a:schemeClr val="bg2">
                  <a:lumMod val="50000"/>
                </a:schemeClr>
              </a:solidFill>
            </a:rPr>
            <a:t>Productivo</a:t>
          </a:r>
          <a:r>
            <a:rPr lang="en-US" sz="1400" dirty="0" smtClean="0">
              <a:solidFill>
                <a:schemeClr val="bg2">
                  <a:lumMod val="50000"/>
                </a:schemeClr>
              </a:solidFill>
            </a:rPr>
            <a:t> y </a:t>
          </a:r>
        </a:p>
        <a:p>
          <a:r>
            <a:rPr lang="en-US" sz="1400" dirty="0" err="1" smtClean="0">
              <a:solidFill>
                <a:schemeClr val="bg2">
                  <a:lumMod val="50000"/>
                </a:schemeClr>
              </a:solidFill>
            </a:rPr>
            <a:t>Trabajo</a:t>
          </a:r>
          <a:r>
            <a:rPr lang="en-US" sz="1400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US" sz="1400" dirty="0" err="1" smtClean="0">
              <a:solidFill>
                <a:schemeClr val="bg2">
                  <a:lumMod val="50000"/>
                </a:schemeClr>
              </a:solidFill>
            </a:rPr>
            <a:t>Decente</a:t>
          </a:r>
          <a:endParaRPr lang="en-US" sz="1400" dirty="0">
            <a:solidFill>
              <a:schemeClr val="bg2">
                <a:lumMod val="50000"/>
              </a:schemeClr>
            </a:solidFill>
          </a:endParaRPr>
        </a:p>
      </dgm:t>
    </dgm:pt>
    <dgm:pt modelId="{FF056124-EC81-4BD8-8006-82C903B1C5CF}" type="parTrans" cxnId="{619B550B-5858-43E0-BB6E-5B2F88A8F593}">
      <dgm:prSet/>
      <dgm:spPr/>
      <dgm:t>
        <a:bodyPr/>
        <a:lstStyle/>
        <a:p>
          <a:endParaRPr lang="en-US">
            <a:solidFill>
              <a:schemeClr val="bg2">
                <a:lumMod val="50000"/>
              </a:schemeClr>
            </a:solidFill>
          </a:endParaRPr>
        </a:p>
      </dgm:t>
    </dgm:pt>
    <dgm:pt modelId="{802DCABB-8699-4EFC-A9CD-D4C69CC44F5D}" type="sibTrans" cxnId="{619B550B-5858-43E0-BB6E-5B2F88A8F593}">
      <dgm:prSet/>
      <dgm:spPr/>
      <dgm:t>
        <a:bodyPr/>
        <a:lstStyle/>
        <a:p>
          <a:endParaRPr lang="en-US">
            <a:solidFill>
              <a:schemeClr val="bg2">
                <a:lumMod val="50000"/>
              </a:schemeClr>
            </a:solidFill>
          </a:endParaRPr>
        </a:p>
      </dgm:t>
    </dgm:pt>
    <dgm:pt modelId="{C9CA4471-0B59-42AC-91B7-808EC9DBF848}">
      <dgm:prSet phldrT="[Texto]"/>
      <dgm:spPr/>
      <dgm:t>
        <a:bodyPr/>
        <a:lstStyle/>
        <a:p>
          <a:r>
            <a:rPr lang="en-US" b="1" dirty="0" smtClean="0">
              <a:solidFill>
                <a:schemeClr val="bg2">
                  <a:lumMod val="50000"/>
                </a:schemeClr>
              </a:solidFill>
            </a:rPr>
            <a:t>Plan de </a:t>
          </a:r>
          <a:r>
            <a:rPr lang="en-US" b="1" dirty="0" err="1" smtClean="0">
              <a:solidFill>
                <a:schemeClr val="bg2">
                  <a:lumMod val="50000"/>
                </a:schemeClr>
              </a:solidFill>
            </a:rPr>
            <a:t>Acción</a:t>
          </a:r>
          <a:r>
            <a:rPr lang="en-US" b="1" dirty="0" smtClean="0">
              <a:solidFill>
                <a:schemeClr val="bg2">
                  <a:lumMod val="50000"/>
                </a:schemeClr>
              </a:solidFill>
            </a:rPr>
            <a:t> (2004) y </a:t>
          </a:r>
        </a:p>
        <a:p>
          <a:r>
            <a:rPr lang="en-US" b="1" dirty="0" smtClean="0">
              <a:solidFill>
                <a:schemeClr val="bg2">
                  <a:lumMod val="50000"/>
                </a:schemeClr>
              </a:solidFill>
            </a:rPr>
            <a:t>Marco Multilateral</a:t>
          </a:r>
        </a:p>
        <a:p>
          <a:r>
            <a:rPr lang="en-US" b="1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US" b="1" dirty="0" err="1" smtClean="0">
              <a:solidFill>
                <a:schemeClr val="bg2">
                  <a:lumMod val="50000"/>
                </a:schemeClr>
              </a:solidFill>
            </a:rPr>
            <a:t>para</a:t>
          </a:r>
          <a:r>
            <a:rPr lang="en-US" b="1" dirty="0" smtClean="0">
              <a:solidFill>
                <a:schemeClr val="bg2">
                  <a:lumMod val="50000"/>
                </a:schemeClr>
              </a:solidFill>
            </a:rPr>
            <a:t> </a:t>
          </a:r>
        </a:p>
        <a:p>
          <a:r>
            <a:rPr lang="en-US" b="1" dirty="0" err="1" smtClean="0">
              <a:solidFill>
                <a:schemeClr val="bg2">
                  <a:lumMod val="50000"/>
                </a:schemeClr>
              </a:solidFill>
            </a:rPr>
            <a:t>Migraciones</a:t>
          </a:r>
          <a:r>
            <a:rPr lang="en-US" b="1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US" b="1" dirty="0" err="1" smtClean="0">
              <a:solidFill>
                <a:schemeClr val="bg2">
                  <a:lumMod val="50000"/>
                </a:schemeClr>
              </a:solidFill>
            </a:rPr>
            <a:t>Laborales</a:t>
          </a:r>
          <a:endParaRPr lang="en-US" b="1" dirty="0" smtClean="0">
            <a:solidFill>
              <a:schemeClr val="bg2">
                <a:lumMod val="50000"/>
              </a:schemeClr>
            </a:solidFill>
          </a:endParaRPr>
        </a:p>
        <a:p>
          <a:r>
            <a:rPr lang="en-US" b="1" dirty="0" smtClean="0">
              <a:solidFill>
                <a:schemeClr val="bg2">
                  <a:lumMod val="50000"/>
                </a:schemeClr>
              </a:solidFill>
            </a:rPr>
            <a:t> (2006)</a:t>
          </a:r>
          <a:endParaRPr lang="en-US" b="1" dirty="0">
            <a:solidFill>
              <a:schemeClr val="bg2">
                <a:lumMod val="50000"/>
              </a:schemeClr>
            </a:solidFill>
          </a:endParaRPr>
        </a:p>
      </dgm:t>
    </dgm:pt>
    <dgm:pt modelId="{FA8400C9-E661-4262-A19C-03479C60BEB6}" type="sibTrans" cxnId="{55D36DE8-9418-4123-BE0D-2F0927A74270}">
      <dgm:prSet/>
      <dgm:spPr/>
      <dgm:t>
        <a:bodyPr/>
        <a:lstStyle/>
        <a:p>
          <a:endParaRPr lang="en-US">
            <a:solidFill>
              <a:schemeClr val="bg2">
                <a:lumMod val="50000"/>
              </a:schemeClr>
            </a:solidFill>
          </a:endParaRPr>
        </a:p>
      </dgm:t>
    </dgm:pt>
    <dgm:pt modelId="{FF1BCAA1-2E0B-4BFF-B354-659AC1C4B43F}" type="parTrans" cxnId="{55D36DE8-9418-4123-BE0D-2F0927A74270}">
      <dgm:prSet/>
      <dgm:spPr/>
      <dgm:t>
        <a:bodyPr/>
        <a:lstStyle/>
        <a:p>
          <a:endParaRPr lang="en-US">
            <a:solidFill>
              <a:schemeClr val="bg2">
                <a:lumMod val="50000"/>
              </a:schemeClr>
            </a:solidFill>
          </a:endParaRPr>
        </a:p>
      </dgm:t>
    </dgm:pt>
    <dgm:pt modelId="{0FDE27B9-8BB6-4877-A051-8C88D988E2CF}" type="pres">
      <dgm:prSet presAssocID="{21BE73CE-A4AE-435C-9F8F-DFB1E863C3F2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n-US"/>
        </a:p>
      </dgm:t>
    </dgm:pt>
    <dgm:pt modelId="{E2B2CED9-412B-44A4-AB0A-B54D77F85B37}" type="pres">
      <dgm:prSet presAssocID="{21BE73CE-A4AE-435C-9F8F-DFB1E863C3F2}" presName="arrowNode" presStyleLbl="node1" presStyleIdx="0" presStyleCnt="1" custLinFactNeighborX="15960" custLinFactNeighborY="-3517"/>
      <dgm:spPr/>
    </dgm:pt>
    <dgm:pt modelId="{E42673C7-36C3-4C91-8DED-C81A44D2FC9F}" type="pres">
      <dgm:prSet presAssocID="{C9CA4471-0B59-42AC-91B7-808EC9DBF848}" presName="txNode1" presStyleLbl="revTx" presStyleIdx="0" presStyleCnt="4" custScaleX="168532" custScaleY="232221" custLinFactX="55191" custLinFactNeighborX="100000" custLinFactNeighborY="219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CB3433-9CD5-4360-A6A3-0547A642E404}" type="pres">
      <dgm:prSet presAssocID="{68714AAA-E13A-42FC-B770-B5A967EA82C1}" presName="txNode2" presStyleLbl="revTx" presStyleIdx="1" presStyleCnt="4" custScaleX="170869" custLinFactY="162511" custLinFactNeighborX="10061" custLinFactNeighborY="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578D93-E473-483A-BA32-621FCA1034E8}" type="pres">
      <dgm:prSet presAssocID="{5E6FF9A9-AD67-4D73-8DB9-38500F23955C}" presName="dotNode2" presStyleCnt="0"/>
      <dgm:spPr/>
    </dgm:pt>
    <dgm:pt modelId="{C79E02AE-0754-449A-ADA3-8175536DBF74}" type="pres">
      <dgm:prSet presAssocID="{5E6FF9A9-AD67-4D73-8DB9-38500F23955C}" presName="dotRepeatNode" presStyleLbl="fgShp" presStyleIdx="0" presStyleCnt="2" custLinFactX="200000" custLinFactY="-100000" custLinFactNeighborX="221023" custLinFactNeighborY="-157219"/>
      <dgm:spPr/>
      <dgm:t>
        <a:bodyPr/>
        <a:lstStyle/>
        <a:p>
          <a:endParaRPr lang="en-US"/>
        </a:p>
      </dgm:t>
    </dgm:pt>
    <dgm:pt modelId="{E8C230E0-CF65-499C-8D5A-79CA9942CA4F}" type="pres">
      <dgm:prSet presAssocID="{EED22984-7AF6-4A15-B1C5-AE29BF4A12AE}" presName="txNode3" presStyleLbl="revTx" presStyleIdx="2" presStyleCnt="4" custScaleY="130013" custLinFactNeighborX="41677" custLinFactNeighborY="398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F83303-4803-4FCE-B16B-19B6EA629AA0}" type="pres">
      <dgm:prSet presAssocID="{EB6B3B10-FD7E-4523-B1D4-E0B9B2F81392}" presName="dotNode3" presStyleCnt="0"/>
      <dgm:spPr/>
    </dgm:pt>
    <dgm:pt modelId="{447E9CD3-8066-4549-81A6-18E40D34CC6D}" type="pres">
      <dgm:prSet presAssocID="{EB6B3B10-FD7E-4523-B1D4-E0B9B2F81392}" presName="dotRepeatNode" presStyleLbl="fgShp" presStyleIdx="1" presStyleCnt="2" custLinFactX="300000" custLinFactY="-58296" custLinFactNeighborX="354581" custLinFactNeighborY="-100000"/>
      <dgm:spPr/>
      <dgm:t>
        <a:bodyPr/>
        <a:lstStyle/>
        <a:p>
          <a:endParaRPr lang="en-US"/>
        </a:p>
      </dgm:t>
    </dgm:pt>
    <dgm:pt modelId="{FCAD445C-C8E3-46A5-8E99-91C817410A89}" type="pres">
      <dgm:prSet presAssocID="{84DE5487-1618-48E3-8F27-3C31325B38E7}" presName="txNode4" presStyleLbl="revTx" presStyleIdx="3" presStyleCnt="4" custLinFactY="-136574" custLinFactNeighborX="-72983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4D9025-B6B1-493F-A50A-1B93A6E92458}" type="presOf" srcId="{5E6FF9A9-AD67-4D73-8DB9-38500F23955C}" destId="{C79E02AE-0754-449A-ADA3-8175536DBF74}" srcOrd="0" destOrd="0" presId="urn:microsoft.com/office/officeart/2009/3/layout/DescendingProcess"/>
    <dgm:cxn modelId="{60FF0311-B65E-43F8-A191-811CAFA869A9}" type="presOf" srcId="{84DE5487-1618-48E3-8F27-3C31325B38E7}" destId="{FCAD445C-C8E3-46A5-8E99-91C817410A89}" srcOrd="0" destOrd="0" presId="urn:microsoft.com/office/officeart/2009/3/layout/DescendingProcess"/>
    <dgm:cxn modelId="{55D36DE8-9418-4123-BE0D-2F0927A74270}" srcId="{21BE73CE-A4AE-435C-9F8F-DFB1E863C3F2}" destId="{C9CA4471-0B59-42AC-91B7-808EC9DBF848}" srcOrd="0" destOrd="0" parTransId="{FF1BCAA1-2E0B-4BFF-B354-659AC1C4B43F}" sibTransId="{FA8400C9-E661-4262-A19C-03479C60BEB6}"/>
    <dgm:cxn modelId="{1B72225E-DC79-496B-8DBA-0846D277F03F}" srcId="{21BE73CE-A4AE-435C-9F8F-DFB1E863C3F2}" destId="{EED22984-7AF6-4A15-B1C5-AE29BF4A12AE}" srcOrd="2" destOrd="0" parTransId="{E5B4513E-325A-4E34-83C4-54A3590CEE79}" sibTransId="{EB6B3B10-FD7E-4523-B1D4-E0B9B2F81392}"/>
    <dgm:cxn modelId="{44AD609A-D71A-4B8F-A27E-0B1D23EC034E}" type="presOf" srcId="{68714AAA-E13A-42FC-B770-B5A967EA82C1}" destId="{FBCB3433-9CD5-4360-A6A3-0547A642E404}" srcOrd="0" destOrd="0" presId="urn:microsoft.com/office/officeart/2009/3/layout/DescendingProcess"/>
    <dgm:cxn modelId="{619B550B-5858-43E0-BB6E-5B2F88A8F593}" srcId="{21BE73CE-A4AE-435C-9F8F-DFB1E863C3F2}" destId="{84DE5487-1618-48E3-8F27-3C31325B38E7}" srcOrd="3" destOrd="0" parTransId="{FF056124-EC81-4BD8-8006-82C903B1C5CF}" sibTransId="{802DCABB-8699-4EFC-A9CD-D4C69CC44F5D}"/>
    <dgm:cxn modelId="{7D86D63D-3448-4A37-8037-E32294DEA318}" type="presOf" srcId="{C9CA4471-0B59-42AC-91B7-808EC9DBF848}" destId="{E42673C7-36C3-4C91-8DED-C81A44D2FC9F}" srcOrd="0" destOrd="0" presId="urn:microsoft.com/office/officeart/2009/3/layout/DescendingProcess"/>
    <dgm:cxn modelId="{5083A32E-9F52-4397-A7CC-A671B4BEBB0F}" type="presOf" srcId="{EB6B3B10-FD7E-4523-B1D4-E0B9B2F81392}" destId="{447E9CD3-8066-4549-81A6-18E40D34CC6D}" srcOrd="0" destOrd="0" presId="urn:microsoft.com/office/officeart/2009/3/layout/DescendingProcess"/>
    <dgm:cxn modelId="{62D6A9AB-6A6B-44F0-963D-FA72F41F1601}" type="presOf" srcId="{EED22984-7AF6-4A15-B1C5-AE29BF4A12AE}" destId="{E8C230E0-CF65-499C-8D5A-79CA9942CA4F}" srcOrd="0" destOrd="0" presId="urn:microsoft.com/office/officeart/2009/3/layout/DescendingProcess"/>
    <dgm:cxn modelId="{166187B3-B659-4549-BB59-8D4EC2F273A7}" srcId="{21BE73CE-A4AE-435C-9F8F-DFB1E863C3F2}" destId="{68714AAA-E13A-42FC-B770-B5A967EA82C1}" srcOrd="1" destOrd="0" parTransId="{DAFFD355-A679-4CDE-B943-264D1A06AE46}" sibTransId="{5E6FF9A9-AD67-4D73-8DB9-38500F23955C}"/>
    <dgm:cxn modelId="{16CC3A1C-BCD7-4DB1-AE3E-6D550F0DADF1}" type="presOf" srcId="{21BE73CE-A4AE-435C-9F8F-DFB1E863C3F2}" destId="{0FDE27B9-8BB6-4877-A051-8C88D988E2CF}" srcOrd="0" destOrd="0" presId="urn:microsoft.com/office/officeart/2009/3/layout/DescendingProcess"/>
    <dgm:cxn modelId="{8AC22791-1E52-4CBF-87B5-230F912311B8}" type="presParOf" srcId="{0FDE27B9-8BB6-4877-A051-8C88D988E2CF}" destId="{E2B2CED9-412B-44A4-AB0A-B54D77F85B37}" srcOrd="0" destOrd="0" presId="urn:microsoft.com/office/officeart/2009/3/layout/DescendingProcess"/>
    <dgm:cxn modelId="{2537B4B9-C3A7-4C7E-AAAD-CF00A8695B6E}" type="presParOf" srcId="{0FDE27B9-8BB6-4877-A051-8C88D988E2CF}" destId="{E42673C7-36C3-4C91-8DED-C81A44D2FC9F}" srcOrd="1" destOrd="0" presId="urn:microsoft.com/office/officeart/2009/3/layout/DescendingProcess"/>
    <dgm:cxn modelId="{910F4D36-9216-4E0E-944F-99714C8845E7}" type="presParOf" srcId="{0FDE27B9-8BB6-4877-A051-8C88D988E2CF}" destId="{FBCB3433-9CD5-4360-A6A3-0547A642E404}" srcOrd="2" destOrd="0" presId="urn:microsoft.com/office/officeart/2009/3/layout/DescendingProcess"/>
    <dgm:cxn modelId="{5C360F07-174F-4215-8EE0-1136AD399055}" type="presParOf" srcId="{0FDE27B9-8BB6-4877-A051-8C88D988E2CF}" destId="{D9578D93-E473-483A-BA32-621FCA1034E8}" srcOrd="3" destOrd="0" presId="urn:microsoft.com/office/officeart/2009/3/layout/DescendingProcess"/>
    <dgm:cxn modelId="{4941C7C1-47AC-4EFF-AA57-CF45194F47D6}" type="presParOf" srcId="{D9578D93-E473-483A-BA32-621FCA1034E8}" destId="{C79E02AE-0754-449A-ADA3-8175536DBF74}" srcOrd="0" destOrd="0" presId="urn:microsoft.com/office/officeart/2009/3/layout/DescendingProcess"/>
    <dgm:cxn modelId="{5BD5A40F-5484-45AB-ADC2-5D5F4C013E70}" type="presParOf" srcId="{0FDE27B9-8BB6-4877-A051-8C88D988E2CF}" destId="{E8C230E0-CF65-499C-8D5A-79CA9942CA4F}" srcOrd="4" destOrd="0" presId="urn:microsoft.com/office/officeart/2009/3/layout/DescendingProcess"/>
    <dgm:cxn modelId="{7B6864AA-DEB0-4BA2-B3FC-7375A4635A77}" type="presParOf" srcId="{0FDE27B9-8BB6-4877-A051-8C88D988E2CF}" destId="{17F83303-4803-4FCE-B16B-19B6EA629AA0}" srcOrd="5" destOrd="0" presId="urn:microsoft.com/office/officeart/2009/3/layout/DescendingProcess"/>
    <dgm:cxn modelId="{9D2C2515-1AE5-4D76-ABEE-DAAF7BD59FF3}" type="presParOf" srcId="{17F83303-4803-4FCE-B16B-19B6EA629AA0}" destId="{447E9CD3-8066-4549-81A6-18E40D34CC6D}" srcOrd="0" destOrd="0" presId="urn:microsoft.com/office/officeart/2009/3/layout/DescendingProcess"/>
    <dgm:cxn modelId="{53E9A1DC-60D6-44A4-AC35-CB219121B4C4}" type="presParOf" srcId="{0FDE27B9-8BB6-4877-A051-8C88D988E2CF}" destId="{FCAD445C-C8E3-46A5-8E99-91C817410A89}" srcOrd="6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56A43E-42EF-4D2B-935C-D2690420AD4B}" type="doc">
      <dgm:prSet loTypeId="urn:microsoft.com/office/officeart/2005/8/layout/cycle5" loCatId="cycle" qsTypeId="urn:microsoft.com/office/officeart/2005/8/quickstyle/simple1#2" qsCatId="simple" csTypeId="urn:microsoft.com/office/officeart/2005/8/colors/accent1_2#3" csCatId="accent1" phldr="1"/>
      <dgm:spPr/>
      <dgm:t>
        <a:bodyPr/>
        <a:lstStyle/>
        <a:p>
          <a:endParaRPr lang="en-US"/>
        </a:p>
      </dgm:t>
    </dgm:pt>
    <dgm:pt modelId="{A028459F-59D0-4566-B885-EDF03A9863B2}">
      <dgm:prSet phldrT="[Texto]"/>
      <dgm:spPr>
        <a:solidFill>
          <a:srgbClr val="514AD6"/>
        </a:solidFill>
      </dgm:spPr>
      <dgm:t>
        <a:bodyPr/>
        <a:lstStyle/>
        <a:p>
          <a:r>
            <a:rPr lang="en-US" b="1" dirty="0" smtClean="0">
              <a:solidFill>
                <a:schemeClr val="bg2">
                  <a:lumMod val="25000"/>
                </a:schemeClr>
              </a:solidFill>
            </a:rPr>
            <a:t>V. PROTECCION </a:t>
          </a:r>
          <a:endParaRPr lang="en-US" b="1" dirty="0">
            <a:solidFill>
              <a:schemeClr val="bg2">
                <a:lumMod val="25000"/>
              </a:schemeClr>
            </a:solidFill>
          </a:endParaRPr>
        </a:p>
      </dgm:t>
    </dgm:pt>
    <dgm:pt modelId="{F3CB0CD6-8B43-4C26-ACCB-ED3015B252FA}" type="parTrans" cxnId="{3D4B58E2-D05C-47B6-8A16-5CB52F712B4A}">
      <dgm:prSet/>
      <dgm:spPr/>
      <dgm:t>
        <a:bodyPr/>
        <a:lstStyle/>
        <a:p>
          <a:endParaRPr lang="en-US"/>
        </a:p>
      </dgm:t>
    </dgm:pt>
    <dgm:pt modelId="{C837A07C-A386-4578-B282-675BFE526C47}" type="sibTrans" cxnId="{3D4B58E2-D05C-47B6-8A16-5CB52F712B4A}">
      <dgm:prSet/>
      <dgm:spPr/>
      <dgm:t>
        <a:bodyPr/>
        <a:lstStyle/>
        <a:p>
          <a:endParaRPr lang="en-US"/>
        </a:p>
      </dgm:t>
    </dgm:pt>
    <dgm:pt modelId="{2A9CFF4A-7290-4A54-BE9B-EE89BE0699CC}">
      <dgm:prSet phldrT="[Texto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bg2">
                  <a:lumMod val="25000"/>
                </a:schemeClr>
              </a:solidFill>
            </a:rPr>
            <a:t>VI.PREVENCION DE  ABUSOS</a:t>
          </a:r>
          <a:endParaRPr lang="en-US" b="1" dirty="0">
            <a:solidFill>
              <a:schemeClr val="bg2">
                <a:lumMod val="25000"/>
              </a:schemeClr>
            </a:solidFill>
          </a:endParaRPr>
        </a:p>
      </dgm:t>
    </dgm:pt>
    <dgm:pt modelId="{23674E9B-FBEF-45A4-AACA-28E581FDF155}" type="parTrans" cxnId="{C1E7086E-BD50-4C14-8840-BABB015617E6}">
      <dgm:prSet/>
      <dgm:spPr/>
      <dgm:t>
        <a:bodyPr/>
        <a:lstStyle/>
        <a:p>
          <a:endParaRPr lang="en-US"/>
        </a:p>
      </dgm:t>
    </dgm:pt>
    <dgm:pt modelId="{EA5D4EFE-8594-4D6F-B4BA-8F985FCFB35B}" type="sibTrans" cxnId="{C1E7086E-BD50-4C14-8840-BABB015617E6}">
      <dgm:prSet/>
      <dgm:spPr/>
      <dgm:t>
        <a:bodyPr/>
        <a:lstStyle/>
        <a:p>
          <a:endParaRPr lang="en-US"/>
        </a:p>
      </dgm:t>
    </dgm:pt>
    <dgm:pt modelId="{117536D1-2309-4DFA-8A09-18B996F2C273}">
      <dgm:prSet phldrT="[Texto]"/>
      <dgm:spPr>
        <a:solidFill>
          <a:srgbClr val="FF6600"/>
        </a:solidFill>
      </dgm:spPr>
      <dgm:t>
        <a:bodyPr/>
        <a:lstStyle/>
        <a:p>
          <a:r>
            <a:rPr lang="en-US" b="1" dirty="0" smtClean="0">
              <a:solidFill>
                <a:schemeClr val="bg2">
                  <a:lumMod val="25000"/>
                </a:schemeClr>
              </a:solidFill>
            </a:rPr>
            <a:t>VII.PROCESO DE MIGRACION</a:t>
          </a:r>
          <a:endParaRPr lang="en-US" b="1" dirty="0">
            <a:solidFill>
              <a:schemeClr val="bg2">
                <a:lumMod val="25000"/>
              </a:schemeClr>
            </a:solidFill>
          </a:endParaRPr>
        </a:p>
      </dgm:t>
    </dgm:pt>
    <dgm:pt modelId="{D2A744D1-1957-4C58-B3B7-730A435C0BC3}" type="parTrans" cxnId="{DD5C8637-8074-4E6B-8FF1-1BD55C30F090}">
      <dgm:prSet/>
      <dgm:spPr/>
      <dgm:t>
        <a:bodyPr/>
        <a:lstStyle/>
        <a:p>
          <a:endParaRPr lang="en-US"/>
        </a:p>
      </dgm:t>
    </dgm:pt>
    <dgm:pt modelId="{938FD7EE-A6C8-43F9-BB55-1E0C2BC640D2}" type="sibTrans" cxnId="{DD5C8637-8074-4E6B-8FF1-1BD55C30F090}">
      <dgm:prSet/>
      <dgm:spPr/>
      <dgm:t>
        <a:bodyPr/>
        <a:lstStyle/>
        <a:p>
          <a:endParaRPr lang="en-US"/>
        </a:p>
      </dgm:t>
    </dgm:pt>
    <dgm:pt modelId="{5A2C28BC-FBBD-43CB-8DE8-8DFE60E4B4E6}">
      <dgm:prSet phldrT="[Texto]"/>
      <dgm:spPr>
        <a:solidFill>
          <a:srgbClr val="FF00FF"/>
        </a:solidFill>
      </dgm:spPr>
      <dgm:t>
        <a:bodyPr/>
        <a:lstStyle/>
        <a:p>
          <a:r>
            <a:rPr lang="en-US" b="1" dirty="0" smtClean="0">
              <a:solidFill>
                <a:schemeClr val="bg2">
                  <a:lumMod val="25000"/>
                </a:schemeClr>
              </a:solidFill>
            </a:rPr>
            <a:t>VIII.INTEGRACION E INCLUSION SOCIALES</a:t>
          </a:r>
          <a:endParaRPr lang="en-US" b="1" dirty="0">
            <a:solidFill>
              <a:schemeClr val="bg2">
                <a:lumMod val="25000"/>
              </a:schemeClr>
            </a:solidFill>
          </a:endParaRPr>
        </a:p>
      </dgm:t>
    </dgm:pt>
    <dgm:pt modelId="{9CAAD4C3-0F7B-4CAB-8986-EC5C70A1C080}" type="parTrans" cxnId="{D54D0E3D-81B1-4398-A8F2-447A781DBFDA}">
      <dgm:prSet/>
      <dgm:spPr/>
      <dgm:t>
        <a:bodyPr/>
        <a:lstStyle/>
        <a:p>
          <a:endParaRPr lang="en-US"/>
        </a:p>
      </dgm:t>
    </dgm:pt>
    <dgm:pt modelId="{76453A22-014E-471B-BDBE-9218218F0B85}" type="sibTrans" cxnId="{D54D0E3D-81B1-4398-A8F2-447A781DBFDA}">
      <dgm:prSet/>
      <dgm:spPr/>
      <dgm:t>
        <a:bodyPr/>
        <a:lstStyle/>
        <a:p>
          <a:endParaRPr lang="en-US"/>
        </a:p>
      </dgm:t>
    </dgm:pt>
    <dgm:pt modelId="{268DDD44-5183-4899-A1BE-639909CA9EE9}">
      <dgm:prSet phldrT="[Texto]"/>
      <dgm:spPr/>
      <dgm:t>
        <a:bodyPr/>
        <a:lstStyle/>
        <a:p>
          <a:r>
            <a:rPr lang="en-US" b="1" dirty="0" smtClean="0">
              <a:solidFill>
                <a:schemeClr val="bg2">
                  <a:lumMod val="25000"/>
                </a:schemeClr>
              </a:solidFill>
            </a:rPr>
            <a:t>IX.MIGRACION Y DESARROLLO</a:t>
          </a:r>
          <a:endParaRPr lang="en-US" b="1" dirty="0">
            <a:solidFill>
              <a:schemeClr val="bg2">
                <a:lumMod val="25000"/>
              </a:schemeClr>
            </a:solidFill>
          </a:endParaRPr>
        </a:p>
      </dgm:t>
    </dgm:pt>
    <dgm:pt modelId="{287B8A05-76BA-48E2-B2AD-8C2AB205D39E}" type="parTrans" cxnId="{F1ED4F2A-A541-4D45-9240-986F4D46AE33}">
      <dgm:prSet/>
      <dgm:spPr/>
      <dgm:t>
        <a:bodyPr/>
        <a:lstStyle/>
        <a:p>
          <a:endParaRPr lang="en-US"/>
        </a:p>
      </dgm:t>
    </dgm:pt>
    <dgm:pt modelId="{AE618668-F65E-46DB-B02B-1C31D647CF4F}" type="sibTrans" cxnId="{F1ED4F2A-A541-4D45-9240-986F4D46AE33}">
      <dgm:prSet/>
      <dgm:spPr/>
      <dgm:t>
        <a:bodyPr/>
        <a:lstStyle/>
        <a:p>
          <a:endParaRPr lang="en-US"/>
        </a:p>
      </dgm:t>
    </dgm:pt>
    <dgm:pt modelId="{D6B0EB64-7265-4B34-BB54-DAD85F8CFF57}">
      <dgm:prSet/>
      <dgm:spPr>
        <a:solidFill>
          <a:srgbClr val="00B050"/>
        </a:solidFill>
      </dgm:spPr>
      <dgm:t>
        <a:bodyPr/>
        <a:lstStyle/>
        <a:p>
          <a:r>
            <a:rPr lang="en-US" b="1" dirty="0" smtClean="0">
              <a:solidFill>
                <a:schemeClr val="bg2">
                  <a:lumMod val="25000"/>
                </a:schemeClr>
              </a:solidFill>
            </a:rPr>
            <a:t>IV. GESTION EFICAZ </a:t>
          </a:r>
          <a:endParaRPr lang="en-US" b="1" dirty="0">
            <a:solidFill>
              <a:schemeClr val="bg2">
                <a:lumMod val="25000"/>
              </a:schemeClr>
            </a:solidFill>
          </a:endParaRPr>
        </a:p>
      </dgm:t>
    </dgm:pt>
    <dgm:pt modelId="{8C948962-B64E-446D-832A-1F0751B4E095}" type="parTrans" cxnId="{52928109-E693-4A0E-9EF1-9D5D0EE8659B}">
      <dgm:prSet/>
      <dgm:spPr/>
      <dgm:t>
        <a:bodyPr/>
        <a:lstStyle/>
        <a:p>
          <a:endParaRPr lang="en-US"/>
        </a:p>
      </dgm:t>
    </dgm:pt>
    <dgm:pt modelId="{795963A1-7515-494A-8ED2-D64A38F41F13}" type="sibTrans" cxnId="{52928109-E693-4A0E-9EF1-9D5D0EE8659B}">
      <dgm:prSet/>
      <dgm:spPr/>
      <dgm:t>
        <a:bodyPr/>
        <a:lstStyle/>
        <a:p>
          <a:endParaRPr lang="en-US"/>
        </a:p>
      </dgm:t>
    </dgm:pt>
    <dgm:pt modelId="{68E4C920-470A-4F8F-A89B-61E3C3498109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bg2">
                  <a:lumMod val="25000"/>
                </a:schemeClr>
              </a:solidFill>
            </a:rPr>
            <a:t>III. BASE GLOBAL DE CONOCIMIENTOS</a:t>
          </a:r>
          <a:endParaRPr lang="en-US" b="1" dirty="0">
            <a:solidFill>
              <a:schemeClr val="bg2">
                <a:lumMod val="25000"/>
              </a:schemeClr>
            </a:solidFill>
          </a:endParaRPr>
        </a:p>
      </dgm:t>
    </dgm:pt>
    <dgm:pt modelId="{A3990057-7291-42E3-B24A-53087C880507}" type="parTrans" cxnId="{3405E741-B894-41BB-84CD-04C7DB5DF624}">
      <dgm:prSet/>
      <dgm:spPr/>
      <dgm:t>
        <a:bodyPr/>
        <a:lstStyle/>
        <a:p>
          <a:endParaRPr lang="en-US"/>
        </a:p>
      </dgm:t>
    </dgm:pt>
    <dgm:pt modelId="{BCE98946-6162-4E65-B19B-0BE4B9A9A084}" type="sibTrans" cxnId="{3405E741-B894-41BB-84CD-04C7DB5DF624}">
      <dgm:prSet/>
      <dgm:spPr/>
      <dgm:t>
        <a:bodyPr/>
        <a:lstStyle/>
        <a:p>
          <a:endParaRPr lang="en-US"/>
        </a:p>
      </dgm:t>
    </dgm:pt>
    <dgm:pt modelId="{B0AEF073-0D05-41BC-BB0F-D3A5386842D0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bg2">
                  <a:lumMod val="25000"/>
                </a:schemeClr>
              </a:solidFill>
            </a:rPr>
            <a:t>II. MEDIOS COOPERACION</a:t>
          </a:r>
        </a:p>
        <a:p>
          <a:r>
            <a:rPr lang="en-US" b="1" dirty="0" smtClean="0">
              <a:solidFill>
                <a:schemeClr val="bg2">
                  <a:lumMod val="25000"/>
                </a:schemeClr>
              </a:solidFill>
            </a:rPr>
            <a:t>INTERNACIONAL</a:t>
          </a:r>
          <a:endParaRPr lang="en-US" b="1" dirty="0">
            <a:solidFill>
              <a:schemeClr val="bg2">
                <a:lumMod val="25000"/>
              </a:schemeClr>
            </a:solidFill>
          </a:endParaRPr>
        </a:p>
      </dgm:t>
    </dgm:pt>
    <dgm:pt modelId="{F16620E6-FF78-40DE-8CAD-1EE6463DD64C}" type="parTrans" cxnId="{EEEBEFAE-E655-45D3-BEA4-B536D92F935C}">
      <dgm:prSet/>
      <dgm:spPr/>
      <dgm:t>
        <a:bodyPr/>
        <a:lstStyle/>
        <a:p>
          <a:endParaRPr lang="en-US"/>
        </a:p>
      </dgm:t>
    </dgm:pt>
    <dgm:pt modelId="{44B44F4B-C0C7-4A19-B3EF-53B78F82F1BF}" type="sibTrans" cxnId="{EEEBEFAE-E655-45D3-BEA4-B536D92F935C}">
      <dgm:prSet/>
      <dgm:spPr/>
      <dgm:t>
        <a:bodyPr/>
        <a:lstStyle/>
        <a:p>
          <a:endParaRPr lang="en-US"/>
        </a:p>
      </dgm:t>
    </dgm:pt>
    <dgm:pt modelId="{D83D9C73-78F8-4A28-817F-A23E0404D3B7}">
      <dgm:prSet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bg2">
                  <a:lumMod val="25000"/>
                </a:schemeClr>
              </a:solidFill>
            </a:rPr>
            <a:t>I. TRABAJO DECENTE</a:t>
          </a:r>
          <a:endParaRPr lang="en-US" b="1" dirty="0">
            <a:solidFill>
              <a:schemeClr val="bg2">
                <a:lumMod val="25000"/>
              </a:schemeClr>
            </a:solidFill>
          </a:endParaRPr>
        </a:p>
      </dgm:t>
    </dgm:pt>
    <dgm:pt modelId="{71A90F4D-1421-4FB8-9E3D-17D2B497272B}" type="parTrans" cxnId="{87D819E3-F303-4990-9269-8D535DE2018B}">
      <dgm:prSet/>
      <dgm:spPr/>
      <dgm:t>
        <a:bodyPr/>
        <a:lstStyle/>
        <a:p>
          <a:endParaRPr lang="en-US"/>
        </a:p>
      </dgm:t>
    </dgm:pt>
    <dgm:pt modelId="{85E3F68D-1BE3-40D8-97F7-BAA275E547CE}" type="sibTrans" cxnId="{87D819E3-F303-4990-9269-8D535DE2018B}">
      <dgm:prSet/>
      <dgm:spPr/>
      <dgm:t>
        <a:bodyPr/>
        <a:lstStyle/>
        <a:p>
          <a:endParaRPr lang="en-US"/>
        </a:p>
      </dgm:t>
    </dgm:pt>
    <dgm:pt modelId="{C1E6B19C-8D19-4C1D-88AB-29DE11696FED}" type="pres">
      <dgm:prSet presAssocID="{4256A43E-42EF-4D2B-935C-D2690420AD4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0277C9-38B0-4BDD-B715-9656A84BAB1F}" type="pres">
      <dgm:prSet presAssocID="{D83D9C73-78F8-4A28-817F-A23E0404D3B7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26C1B6-E181-4335-A294-B383993A216D}" type="pres">
      <dgm:prSet presAssocID="{D83D9C73-78F8-4A28-817F-A23E0404D3B7}" presName="spNode" presStyleCnt="0"/>
      <dgm:spPr/>
    </dgm:pt>
    <dgm:pt modelId="{FD650EC1-8739-417E-8773-4641B1FCB36F}" type="pres">
      <dgm:prSet presAssocID="{85E3F68D-1BE3-40D8-97F7-BAA275E547CE}" presName="sibTrans" presStyleLbl="sibTrans1D1" presStyleIdx="0" presStyleCnt="9"/>
      <dgm:spPr/>
      <dgm:t>
        <a:bodyPr/>
        <a:lstStyle/>
        <a:p>
          <a:endParaRPr lang="en-US"/>
        </a:p>
      </dgm:t>
    </dgm:pt>
    <dgm:pt modelId="{FEDA3AC7-0280-47AA-8680-2F861401AFC4}" type="pres">
      <dgm:prSet presAssocID="{B0AEF073-0D05-41BC-BB0F-D3A5386842D0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03C507-17EB-4DDB-B3AF-849D0308DCBD}" type="pres">
      <dgm:prSet presAssocID="{B0AEF073-0D05-41BC-BB0F-D3A5386842D0}" presName="spNode" presStyleCnt="0"/>
      <dgm:spPr/>
    </dgm:pt>
    <dgm:pt modelId="{D38D04DF-42D9-41B2-B39A-FDE15EC86553}" type="pres">
      <dgm:prSet presAssocID="{44B44F4B-C0C7-4A19-B3EF-53B78F82F1BF}" presName="sibTrans" presStyleLbl="sibTrans1D1" presStyleIdx="1" presStyleCnt="9"/>
      <dgm:spPr/>
      <dgm:t>
        <a:bodyPr/>
        <a:lstStyle/>
        <a:p>
          <a:endParaRPr lang="en-US"/>
        </a:p>
      </dgm:t>
    </dgm:pt>
    <dgm:pt modelId="{4DF41826-FF25-41A5-87C8-F8F3ADED7A00}" type="pres">
      <dgm:prSet presAssocID="{68E4C920-470A-4F8F-A89B-61E3C3498109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104F80-E9B8-445E-A0C4-8EAE112E9D6E}" type="pres">
      <dgm:prSet presAssocID="{68E4C920-470A-4F8F-A89B-61E3C3498109}" presName="spNode" presStyleCnt="0"/>
      <dgm:spPr/>
    </dgm:pt>
    <dgm:pt modelId="{B8375695-63CA-410D-8861-D6CBF21D01B7}" type="pres">
      <dgm:prSet presAssocID="{BCE98946-6162-4E65-B19B-0BE4B9A9A084}" presName="sibTrans" presStyleLbl="sibTrans1D1" presStyleIdx="2" presStyleCnt="9"/>
      <dgm:spPr/>
      <dgm:t>
        <a:bodyPr/>
        <a:lstStyle/>
        <a:p>
          <a:endParaRPr lang="en-US"/>
        </a:p>
      </dgm:t>
    </dgm:pt>
    <dgm:pt modelId="{F275F627-9440-4C26-9B2C-2D47917D67EE}" type="pres">
      <dgm:prSet presAssocID="{D6B0EB64-7265-4B34-BB54-DAD85F8CFF57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93A48D-1069-4818-974F-9410B2B6001E}" type="pres">
      <dgm:prSet presAssocID="{D6B0EB64-7265-4B34-BB54-DAD85F8CFF57}" presName="spNode" presStyleCnt="0"/>
      <dgm:spPr/>
    </dgm:pt>
    <dgm:pt modelId="{5BA4E6F7-0B77-4075-B11E-B2606CD0CDE0}" type="pres">
      <dgm:prSet presAssocID="{795963A1-7515-494A-8ED2-D64A38F41F13}" presName="sibTrans" presStyleLbl="sibTrans1D1" presStyleIdx="3" presStyleCnt="9"/>
      <dgm:spPr/>
      <dgm:t>
        <a:bodyPr/>
        <a:lstStyle/>
        <a:p>
          <a:endParaRPr lang="en-US"/>
        </a:p>
      </dgm:t>
    </dgm:pt>
    <dgm:pt modelId="{E55D5F41-D8F9-4CB6-8BC4-E4C845A61F7D}" type="pres">
      <dgm:prSet presAssocID="{A028459F-59D0-4566-B885-EDF03A9863B2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584BAB-2787-4C3A-A469-064AC6ECC5A9}" type="pres">
      <dgm:prSet presAssocID="{A028459F-59D0-4566-B885-EDF03A9863B2}" presName="spNode" presStyleCnt="0"/>
      <dgm:spPr/>
    </dgm:pt>
    <dgm:pt modelId="{26C37944-893F-4E40-B4CA-17F695966FD7}" type="pres">
      <dgm:prSet presAssocID="{C837A07C-A386-4578-B282-675BFE526C47}" presName="sibTrans" presStyleLbl="sibTrans1D1" presStyleIdx="4" presStyleCnt="9"/>
      <dgm:spPr/>
      <dgm:t>
        <a:bodyPr/>
        <a:lstStyle/>
        <a:p>
          <a:endParaRPr lang="en-US"/>
        </a:p>
      </dgm:t>
    </dgm:pt>
    <dgm:pt modelId="{DFCA9F91-4D73-4F00-AE26-BA6B6D124FAB}" type="pres">
      <dgm:prSet presAssocID="{2A9CFF4A-7290-4A54-BE9B-EE89BE0699CC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42B1C4-020C-4BE1-AB07-7EBD33728DD5}" type="pres">
      <dgm:prSet presAssocID="{2A9CFF4A-7290-4A54-BE9B-EE89BE0699CC}" presName="spNode" presStyleCnt="0"/>
      <dgm:spPr/>
    </dgm:pt>
    <dgm:pt modelId="{D7072DAB-8536-4961-A10C-EFF38752A6B4}" type="pres">
      <dgm:prSet presAssocID="{EA5D4EFE-8594-4D6F-B4BA-8F985FCFB35B}" presName="sibTrans" presStyleLbl="sibTrans1D1" presStyleIdx="5" presStyleCnt="9"/>
      <dgm:spPr/>
      <dgm:t>
        <a:bodyPr/>
        <a:lstStyle/>
        <a:p>
          <a:endParaRPr lang="en-US"/>
        </a:p>
      </dgm:t>
    </dgm:pt>
    <dgm:pt modelId="{6A2F2AF0-35C0-4A35-AC04-BB177CEF9366}" type="pres">
      <dgm:prSet presAssocID="{117536D1-2309-4DFA-8A09-18B996F2C273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04415B-D209-4E7F-A189-A371D41612C4}" type="pres">
      <dgm:prSet presAssocID="{117536D1-2309-4DFA-8A09-18B996F2C273}" presName="spNode" presStyleCnt="0"/>
      <dgm:spPr/>
    </dgm:pt>
    <dgm:pt modelId="{FDE872C5-D493-4491-8B84-DC6AC244FD0F}" type="pres">
      <dgm:prSet presAssocID="{938FD7EE-A6C8-43F9-BB55-1E0C2BC640D2}" presName="sibTrans" presStyleLbl="sibTrans1D1" presStyleIdx="6" presStyleCnt="9"/>
      <dgm:spPr/>
      <dgm:t>
        <a:bodyPr/>
        <a:lstStyle/>
        <a:p>
          <a:endParaRPr lang="en-US"/>
        </a:p>
      </dgm:t>
    </dgm:pt>
    <dgm:pt modelId="{4A20469C-4B0C-44C0-865E-F1218CA42296}" type="pres">
      <dgm:prSet presAssocID="{5A2C28BC-FBBD-43CB-8DE8-8DFE60E4B4E6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6EFF7-1CC3-4BF4-AEAA-9D4A6AF93A9C}" type="pres">
      <dgm:prSet presAssocID="{5A2C28BC-FBBD-43CB-8DE8-8DFE60E4B4E6}" presName="spNode" presStyleCnt="0"/>
      <dgm:spPr/>
    </dgm:pt>
    <dgm:pt modelId="{18A8D066-5555-4B9C-A948-62EEE9318769}" type="pres">
      <dgm:prSet presAssocID="{76453A22-014E-471B-BDBE-9218218F0B85}" presName="sibTrans" presStyleLbl="sibTrans1D1" presStyleIdx="7" presStyleCnt="9"/>
      <dgm:spPr/>
      <dgm:t>
        <a:bodyPr/>
        <a:lstStyle/>
        <a:p>
          <a:endParaRPr lang="en-US"/>
        </a:p>
      </dgm:t>
    </dgm:pt>
    <dgm:pt modelId="{A4431AF7-B831-4DF1-9018-6051549405D9}" type="pres">
      <dgm:prSet presAssocID="{268DDD44-5183-4899-A1BE-639909CA9EE9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2E63B4-5E81-4CAE-A3BA-2CA415989FE7}" type="pres">
      <dgm:prSet presAssocID="{268DDD44-5183-4899-A1BE-639909CA9EE9}" presName="spNode" presStyleCnt="0"/>
      <dgm:spPr/>
    </dgm:pt>
    <dgm:pt modelId="{D3AE1DDD-65F2-4DF7-8D3F-9AC757AA3C03}" type="pres">
      <dgm:prSet presAssocID="{AE618668-F65E-46DB-B02B-1C31D647CF4F}" presName="sibTrans" presStyleLbl="sibTrans1D1" presStyleIdx="8" presStyleCnt="9"/>
      <dgm:spPr/>
      <dgm:t>
        <a:bodyPr/>
        <a:lstStyle/>
        <a:p>
          <a:endParaRPr lang="en-US"/>
        </a:p>
      </dgm:t>
    </dgm:pt>
  </dgm:ptLst>
  <dgm:cxnLst>
    <dgm:cxn modelId="{415925C5-A3B6-4E01-9712-6EDD8B95B085}" type="presOf" srcId="{A028459F-59D0-4566-B885-EDF03A9863B2}" destId="{E55D5F41-D8F9-4CB6-8BC4-E4C845A61F7D}" srcOrd="0" destOrd="0" presId="urn:microsoft.com/office/officeart/2005/8/layout/cycle5"/>
    <dgm:cxn modelId="{B6016C4C-BAF0-4A7F-BA39-2463F839E235}" type="presOf" srcId="{D6B0EB64-7265-4B34-BB54-DAD85F8CFF57}" destId="{F275F627-9440-4C26-9B2C-2D47917D67EE}" srcOrd="0" destOrd="0" presId="urn:microsoft.com/office/officeart/2005/8/layout/cycle5"/>
    <dgm:cxn modelId="{F1ED4F2A-A541-4D45-9240-986F4D46AE33}" srcId="{4256A43E-42EF-4D2B-935C-D2690420AD4B}" destId="{268DDD44-5183-4899-A1BE-639909CA9EE9}" srcOrd="8" destOrd="0" parTransId="{287B8A05-76BA-48E2-B2AD-8C2AB205D39E}" sibTransId="{AE618668-F65E-46DB-B02B-1C31D647CF4F}"/>
    <dgm:cxn modelId="{DD5C8637-8074-4E6B-8FF1-1BD55C30F090}" srcId="{4256A43E-42EF-4D2B-935C-D2690420AD4B}" destId="{117536D1-2309-4DFA-8A09-18B996F2C273}" srcOrd="6" destOrd="0" parTransId="{D2A744D1-1957-4C58-B3B7-730A435C0BC3}" sibTransId="{938FD7EE-A6C8-43F9-BB55-1E0C2BC640D2}"/>
    <dgm:cxn modelId="{F8E8C413-D5F7-4169-95C2-26FFE29E62BB}" type="presOf" srcId="{2A9CFF4A-7290-4A54-BE9B-EE89BE0699CC}" destId="{DFCA9F91-4D73-4F00-AE26-BA6B6D124FAB}" srcOrd="0" destOrd="0" presId="urn:microsoft.com/office/officeart/2005/8/layout/cycle5"/>
    <dgm:cxn modelId="{1FD7995F-7BC3-4C57-8A58-511D7E250CC1}" type="presOf" srcId="{795963A1-7515-494A-8ED2-D64A38F41F13}" destId="{5BA4E6F7-0B77-4075-B11E-B2606CD0CDE0}" srcOrd="0" destOrd="0" presId="urn:microsoft.com/office/officeart/2005/8/layout/cycle5"/>
    <dgm:cxn modelId="{52928109-E693-4A0E-9EF1-9D5D0EE8659B}" srcId="{4256A43E-42EF-4D2B-935C-D2690420AD4B}" destId="{D6B0EB64-7265-4B34-BB54-DAD85F8CFF57}" srcOrd="3" destOrd="0" parTransId="{8C948962-B64E-446D-832A-1F0751B4E095}" sibTransId="{795963A1-7515-494A-8ED2-D64A38F41F13}"/>
    <dgm:cxn modelId="{F01535EF-13EA-4C52-B5F7-399EA7976636}" type="presOf" srcId="{117536D1-2309-4DFA-8A09-18B996F2C273}" destId="{6A2F2AF0-35C0-4A35-AC04-BB177CEF9366}" srcOrd="0" destOrd="0" presId="urn:microsoft.com/office/officeart/2005/8/layout/cycle5"/>
    <dgm:cxn modelId="{3CCCD60D-E345-4791-A46F-2DFFF4A96FEB}" type="presOf" srcId="{5A2C28BC-FBBD-43CB-8DE8-8DFE60E4B4E6}" destId="{4A20469C-4B0C-44C0-865E-F1218CA42296}" srcOrd="0" destOrd="0" presId="urn:microsoft.com/office/officeart/2005/8/layout/cycle5"/>
    <dgm:cxn modelId="{1EC37231-1E8D-4118-89AC-72FE08359B7E}" type="presOf" srcId="{44B44F4B-C0C7-4A19-B3EF-53B78F82F1BF}" destId="{D38D04DF-42D9-41B2-B39A-FDE15EC86553}" srcOrd="0" destOrd="0" presId="urn:microsoft.com/office/officeart/2005/8/layout/cycle5"/>
    <dgm:cxn modelId="{3D4B58E2-D05C-47B6-8A16-5CB52F712B4A}" srcId="{4256A43E-42EF-4D2B-935C-D2690420AD4B}" destId="{A028459F-59D0-4566-B885-EDF03A9863B2}" srcOrd="4" destOrd="0" parTransId="{F3CB0CD6-8B43-4C26-ACCB-ED3015B252FA}" sibTransId="{C837A07C-A386-4578-B282-675BFE526C47}"/>
    <dgm:cxn modelId="{45DE3412-65CE-432D-8530-A13ED70E9F2A}" type="presOf" srcId="{938FD7EE-A6C8-43F9-BB55-1E0C2BC640D2}" destId="{FDE872C5-D493-4491-8B84-DC6AC244FD0F}" srcOrd="0" destOrd="0" presId="urn:microsoft.com/office/officeart/2005/8/layout/cycle5"/>
    <dgm:cxn modelId="{75704DFC-47EB-434A-BA0F-833F56419521}" type="presOf" srcId="{C837A07C-A386-4578-B282-675BFE526C47}" destId="{26C37944-893F-4E40-B4CA-17F695966FD7}" srcOrd="0" destOrd="0" presId="urn:microsoft.com/office/officeart/2005/8/layout/cycle5"/>
    <dgm:cxn modelId="{3405E741-B894-41BB-84CD-04C7DB5DF624}" srcId="{4256A43E-42EF-4D2B-935C-D2690420AD4B}" destId="{68E4C920-470A-4F8F-A89B-61E3C3498109}" srcOrd="2" destOrd="0" parTransId="{A3990057-7291-42E3-B24A-53087C880507}" sibTransId="{BCE98946-6162-4E65-B19B-0BE4B9A9A084}"/>
    <dgm:cxn modelId="{40126AE9-858E-46E7-BA6B-E56358D6C0CA}" type="presOf" srcId="{BCE98946-6162-4E65-B19B-0BE4B9A9A084}" destId="{B8375695-63CA-410D-8861-D6CBF21D01B7}" srcOrd="0" destOrd="0" presId="urn:microsoft.com/office/officeart/2005/8/layout/cycle5"/>
    <dgm:cxn modelId="{EEEBEFAE-E655-45D3-BEA4-B536D92F935C}" srcId="{4256A43E-42EF-4D2B-935C-D2690420AD4B}" destId="{B0AEF073-0D05-41BC-BB0F-D3A5386842D0}" srcOrd="1" destOrd="0" parTransId="{F16620E6-FF78-40DE-8CAD-1EE6463DD64C}" sibTransId="{44B44F4B-C0C7-4A19-B3EF-53B78F82F1BF}"/>
    <dgm:cxn modelId="{D54D0E3D-81B1-4398-A8F2-447A781DBFDA}" srcId="{4256A43E-42EF-4D2B-935C-D2690420AD4B}" destId="{5A2C28BC-FBBD-43CB-8DE8-8DFE60E4B4E6}" srcOrd="7" destOrd="0" parTransId="{9CAAD4C3-0F7B-4CAB-8986-EC5C70A1C080}" sibTransId="{76453A22-014E-471B-BDBE-9218218F0B85}"/>
    <dgm:cxn modelId="{1CA453FE-6536-43C6-A11C-5B4C27D6B4A9}" type="presOf" srcId="{68E4C920-470A-4F8F-A89B-61E3C3498109}" destId="{4DF41826-FF25-41A5-87C8-F8F3ADED7A00}" srcOrd="0" destOrd="0" presId="urn:microsoft.com/office/officeart/2005/8/layout/cycle5"/>
    <dgm:cxn modelId="{7C73AC1C-B52E-446D-A729-7117ECB5CBD6}" type="presOf" srcId="{B0AEF073-0D05-41BC-BB0F-D3A5386842D0}" destId="{FEDA3AC7-0280-47AA-8680-2F861401AFC4}" srcOrd="0" destOrd="0" presId="urn:microsoft.com/office/officeart/2005/8/layout/cycle5"/>
    <dgm:cxn modelId="{87D819E3-F303-4990-9269-8D535DE2018B}" srcId="{4256A43E-42EF-4D2B-935C-D2690420AD4B}" destId="{D83D9C73-78F8-4A28-817F-A23E0404D3B7}" srcOrd="0" destOrd="0" parTransId="{71A90F4D-1421-4FB8-9E3D-17D2B497272B}" sibTransId="{85E3F68D-1BE3-40D8-97F7-BAA275E547CE}"/>
    <dgm:cxn modelId="{6D9BB642-C6F6-4FE6-B030-936C611F3D9D}" type="presOf" srcId="{D83D9C73-78F8-4A28-817F-A23E0404D3B7}" destId="{B00277C9-38B0-4BDD-B715-9656A84BAB1F}" srcOrd="0" destOrd="0" presId="urn:microsoft.com/office/officeart/2005/8/layout/cycle5"/>
    <dgm:cxn modelId="{68E3316F-826E-4092-8385-426C98005F22}" type="presOf" srcId="{76453A22-014E-471B-BDBE-9218218F0B85}" destId="{18A8D066-5555-4B9C-A948-62EEE9318769}" srcOrd="0" destOrd="0" presId="urn:microsoft.com/office/officeart/2005/8/layout/cycle5"/>
    <dgm:cxn modelId="{C1E7086E-BD50-4C14-8840-BABB015617E6}" srcId="{4256A43E-42EF-4D2B-935C-D2690420AD4B}" destId="{2A9CFF4A-7290-4A54-BE9B-EE89BE0699CC}" srcOrd="5" destOrd="0" parTransId="{23674E9B-FBEF-45A4-AACA-28E581FDF155}" sibTransId="{EA5D4EFE-8594-4D6F-B4BA-8F985FCFB35B}"/>
    <dgm:cxn modelId="{DFFFA662-EA7E-43CE-BF7D-73519778EEAE}" type="presOf" srcId="{4256A43E-42EF-4D2B-935C-D2690420AD4B}" destId="{C1E6B19C-8D19-4C1D-88AB-29DE11696FED}" srcOrd="0" destOrd="0" presId="urn:microsoft.com/office/officeart/2005/8/layout/cycle5"/>
    <dgm:cxn modelId="{8E75B6C1-1CC3-40FD-9329-8165ED70226E}" type="presOf" srcId="{AE618668-F65E-46DB-B02B-1C31D647CF4F}" destId="{D3AE1DDD-65F2-4DF7-8D3F-9AC757AA3C03}" srcOrd="0" destOrd="0" presId="urn:microsoft.com/office/officeart/2005/8/layout/cycle5"/>
    <dgm:cxn modelId="{6129A39C-20DD-4B5C-A830-6D7DC08E0074}" type="presOf" srcId="{268DDD44-5183-4899-A1BE-639909CA9EE9}" destId="{A4431AF7-B831-4DF1-9018-6051549405D9}" srcOrd="0" destOrd="0" presId="urn:microsoft.com/office/officeart/2005/8/layout/cycle5"/>
    <dgm:cxn modelId="{1ABD5EC5-D6BA-4882-AC1C-5D6FCA100B61}" type="presOf" srcId="{85E3F68D-1BE3-40D8-97F7-BAA275E547CE}" destId="{FD650EC1-8739-417E-8773-4641B1FCB36F}" srcOrd="0" destOrd="0" presId="urn:microsoft.com/office/officeart/2005/8/layout/cycle5"/>
    <dgm:cxn modelId="{394824FE-0140-4764-A80C-BC90536F78AC}" type="presOf" srcId="{EA5D4EFE-8594-4D6F-B4BA-8F985FCFB35B}" destId="{D7072DAB-8536-4961-A10C-EFF38752A6B4}" srcOrd="0" destOrd="0" presId="urn:microsoft.com/office/officeart/2005/8/layout/cycle5"/>
    <dgm:cxn modelId="{40310C7E-EAF3-44E2-B7A0-8F3695822078}" type="presParOf" srcId="{C1E6B19C-8D19-4C1D-88AB-29DE11696FED}" destId="{B00277C9-38B0-4BDD-B715-9656A84BAB1F}" srcOrd="0" destOrd="0" presId="urn:microsoft.com/office/officeart/2005/8/layout/cycle5"/>
    <dgm:cxn modelId="{09CAA649-540B-477B-985E-CB9504CDDAD3}" type="presParOf" srcId="{C1E6B19C-8D19-4C1D-88AB-29DE11696FED}" destId="{3A26C1B6-E181-4335-A294-B383993A216D}" srcOrd="1" destOrd="0" presId="urn:microsoft.com/office/officeart/2005/8/layout/cycle5"/>
    <dgm:cxn modelId="{D5EA478A-E7C5-47E1-BD1E-2D4CD68197E6}" type="presParOf" srcId="{C1E6B19C-8D19-4C1D-88AB-29DE11696FED}" destId="{FD650EC1-8739-417E-8773-4641B1FCB36F}" srcOrd="2" destOrd="0" presId="urn:microsoft.com/office/officeart/2005/8/layout/cycle5"/>
    <dgm:cxn modelId="{ECAAD9EB-73F4-4F09-8421-63C963214081}" type="presParOf" srcId="{C1E6B19C-8D19-4C1D-88AB-29DE11696FED}" destId="{FEDA3AC7-0280-47AA-8680-2F861401AFC4}" srcOrd="3" destOrd="0" presId="urn:microsoft.com/office/officeart/2005/8/layout/cycle5"/>
    <dgm:cxn modelId="{B898C58F-39AE-4812-BDEB-DE516E830547}" type="presParOf" srcId="{C1E6B19C-8D19-4C1D-88AB-29DE11696FED}" destId="{A203C507-17EB-4DDB-B3AF-849D0308DCBD}" srcOrd="4" destOrd="0" presId="urn:microsoft.com/office/officeart/2005/8/layout/cycle5"/>
    <dgm:cxn modelId="{2F4BC469-1383-4F02-A9D4-F211F8A2C891}" type="presParOf" srcId="{C1E6B19C-8D19-4C1D-88AB-29DE11696FED}" destId="{D38D04DF-42D9-41B2-B39A-FDE15EC86553}" srcOrd="5" destOrd="0" presId="urn:microsoft.com/office/officeart/2005/8/layout/cycle5"/>
    <dgm:cxn modelId="{80512EEC-8B2A-407D-93A0-3561EF790D25}" type="presParOf" srcId="{C1E6B19C-8D19-4C1D-88AB-29DE11696FED}" destId="{4DF41826-FF25-41A5-87C8-F8F3ADED7A00}" srcOrd="6" destOrd="0" presId="urn:microsoft.com/office/officeart/2005/8/layout/cycle5"/>
    <dgm:cxn modelId="{4186B532-6559-42BB-B242-31388A039583}" type="presParOf" srcId="{C1E6B19C-8D19-4C1D-88AB-29DE11696FED}" destId="{6F104F80-E9B8-445E-A0C4-8EAE112E9D6E}" srcOrd="7" destOrd="0" presId="urn:microsoft.com/office/officeart/2005/8/layout/cycle5"/>
    <dgm:cxn modelId="{92910F03-CC4A-4EE4-8D66-C3BA1E75A8CA}" type="presParOf" srcId="{C1E6B19C-8D19-4C1D-88AB-29DE11696FED}" destId="{B8375695-63CA-410D-8861-D6CBF21D01B7}" srcOrd="8" destOrd="0" presId="urn:microsoft.com/office/officeart/2005/8/layout/cycle5"/>
    <dgm:cxn modelId="{56014BBA-5B1C-42ED-BAF9-7D1265C76FBD}" type="presParOf" srcId="{C1E6B19C-8D19-4C1D-88AB-29DE11696FED}" destId="{F275F627-9440-4C26-9B2C-2D47917D67EE}" srcOrd="9" destOrd="0" presId="urn:microsoft.com/office/officeart/2005/8/layout/cycle5"/>
    <dgm:cxn modelId="{FAEA0DB7-A895-4754-A46B-1B7477735246}" type="presParOf" srcId="{C1E6B19C-8D19-4C1D-88AB-29DE11696FED}" destId="{1C93A48D-1069-4818-974F-9410B2B6001E}" srcOrd="10" destOrd="0" presId="urn:microsoft.com/office/officeart/2005/8/layout/cycle5"/>
    <dgm:cxn modelId="{749754BD-5627-4970-865A-49545FB88A23}" type="presParOf" srcId="{C1E6B19C-8D19-4C1D-88AB-29DE11696FED}" destId="{5BA4E6F7-0B77-4075-B11E-B2606CD0CDE0}" srcOrd="11" destOrd="0" presId="urn:microsoft.com/office/officeart/2005/8/layout/cycle5"/>
    <dgm:cxn modelId="{162E32A6-7E3B-4539-ABAC-29FBB9BA189D}" type="presParOf" srcId="{C1E6B19C-8D19-4C1D-88AB-29DE11696FED}" destId="{E55D5F41-D8F9-4CB6-8BC4-E4C845A61F7D}" srcOrd="12" destOrd="0" presId="urn:microsoft.com/office/officeart/2005/8/layout/cycle5"/>
    <dgm:cxn modelId="{8A554908-4956-44F4-8BB4-4F955168C61D}" type="presParOf" srcId="{C1E6B19C-8D19-4C1D-88AB-29DE11696FED}" destId="{34584BAB-2787-4C3A-A469-064AC6ECC5A9}" srcOrd="13" destOrd="0" presId="urn:microsoft.com/office/officeart/2005/8/layout/cycle5"/>
    <dgm:cxn modelId="{8F462622-5271-48FB-9050-5E314FF12321}" type="presParOf" srcId="{C1E6B19C-8D19-4C1D-88AB-29DE11696FED}" destId="{26C37944-893F-4E40-B4CA-17F695966FD7}" srcOrd="14" destOrd="0" presId="urn:microsoft.com/office/officeart/2005/8/layout/cycle5"/>
    <dgm:cxn modelId="{5BBB736E-2ED0-4386-AD74-49D981FB3646}" type="presParOf" srcId="{C1E6B19C-8D19-4C1D-88AB-29DE11696FED}" destId="{DFCA9F91-4D73-4F00-AE26-BA6B6D124FAB}" srcOrd="15" destOrd="0" presId="urn:microsoft.com/office/officeart/2005/8/layout/cycle5"/>
    <dgm:cxn modelId="{633C6002-E550-48EC-B4B8-A39D541BF520}" type="presParOf" srcId="{C1E6B19C-8D19-4C1D-88AB-29DE11696FED}" destId="{2B42B1C4-020C-4BE1-AB07-7EBD33728DD5}" srcOrd="16" destOrd="0" presId="urn:microsoft.com/office/officeart/2005/8/layout/cycle5"/>
    <dgm:cxn modelId="{586B1A6F-16C9-4083-B061-FBA2CEE04E3D}" type="presParOf" srcId="{C1E6B19C-8D19-4C1D-88AB-29DE11696FED}" destId="{D7072DAB-8536-4961-A10C-EFF38752A6B4}" srcOrd="17" destOrd="0" presId="urn:microsoft.com/office/officeart/2005/8/layout/cycle5"/>
    <dgm:cxn modelId="{7D3BC391-EB98-4C29-8F2F-989E849301BB}" type="presParOf" srcId="{C1E6B19C-8D19-4C1D-88AB-29DE11696FED}" destId="{6A2F2AF0-35C0-4A35-AC04-BB177CEF9366}" srcOrd="18" destOrd="0" presId="urn:microsoft.com/office/officeart/2005/8/layout/cycle5"/>
    <dgm:cxn modelId="{4B8161AB-0412-4DCB-BB44-2A81DFC57995}" type="presParOf" srcId="{C1E6B19C-8D19-4C1D-88AB-29DE11696FED}" destId="{C004415B-D209-4E7F-A189-A371D41612C4}" srcOrd="19" destOrd="0" presId="urn:microsoft.com/office/officeart/2005/8/layout/cycle5"/>
    <dgm:cxn modelId="{3184FF90-5F87-4773-A020-EEEE2045BFA3}" type="presParOf" srcId="{C1E6B19C-8D19-4C1D-88AB-29DE11696FED}" destId="{FDE872C5-D493-4491-8B84-DC6AC244FD0F}" srcOrd="20" destOrd="0" presId="urn:microsoft.com/office/officeart/2005/8/layout/cycle5"/>
    <dgm:cxn modelId="{24FA1132-3EC4-4897-835D-632D27F6ACFA}" type="presParOf" srcId="{C1E6B19C-8D19-4C1D-88AB-29DE11696FED}" destId="{4A20469C-4B0C-44C0-865E-F1218CA42296}" srcOrd="21" destOrd="0" presId="urn:microsoft.com/office/officeart/2005/8/layout/cycle5"/>
    <dgm:cxn modelId="{17A5A578-2E8F-471E-98FD-973DCB95C86B}" type="presParOf" srcId="{C1E6B19C-8D19-4C1D-88AB-29DE11696FED}" destId="{9E66EFF7-1CC3-4BF4-AEAA-9D4A6AF93A9C}" srcOrd="22" destOrd="0" presId="urn:microsoft.com/office/officeart/2005/8/layout/cycle5"/>
    <dgm:cxn modelId="{1240EF4D-8D2C-4B5C-9CA9-E40FEAB048A9}" type="presParOf" srcId="{C1E6B19C-8D19-4C1D-88AB-29DE11696FED}" destId="{18A8D066-5555-4B9C-A948-62EEE9318769}" srcOrd="23" destOrd="0" presId="urn:microsoft.com/office/officeart/2005/8/layout/cycle5"/>
    <dgm:cxn modelId="{1479E3A4-C703-4F21-ACEE-9FDBADFE0300}" type="presParOf" srcId="{C1E6B19C-8D19-4C1D-88AB-29DE11696FED}" destId="{A4431AF7-B831-4DF1-9018-6051549405D9}" srcOrd="24" destOrd="0" presId="urn:microsoft.com/office/officeart/2005/8/layout/cycle5"/>
    <dgm:cxn modelId="{6AD22E34-AB09-4769-B747-F19F8766B6D8}" type="presParOf" srcId="{C1E6B19C-8D19-4C1D-88AB-29DE11696FED}" destId="{122E63B4-5E81-4CAE-A3BA-2CA415989FE7}" srcOrd="25" destOrd="0" presId="urn:microsoft.com/office/officeart/2005/8/layout/cycle5"/>
    <dgm:cxn modelId="{AA765B2C-BDCA-4450-AFE0-7C86C827CD2F}" type="presParOf" srcId="{C1E6B19C-8D19-4C1D-88AB-29DE11696FED}" destId="{D3AE1DDD-65F2-4DF7-8D3F-9AC757AA3C03}" srcOrd="26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4E442A-B292-4366-A08B-7764D75374F5}" type="doc">
      <dgm:prSet loTypeId="urn:microsoft.com/office/officeart/2005/8/layout/bProcess4" loCatId="process" qsTypeId="urn:microsoft.com/office/officeart/2005/8/quickstyle/simple1#4" qsCatId="simple" csTypeId="urn:microsoft.com/office/officeart/2005/8/colors/accent1_2#5" csCatId="accent1" phldr="1"/>
      <dgm:spPr/>
      <dgm:t>
        <a:bodyPr/>
        <a:lstStyle/>
        <a:p>
          <a:endParaRPr lang="en-US"/>
        </a:p>
      </dgm:t>
    </dgm:pt>
    <dgm:pt modelId="{7307EAFC-C861-448E-8567-B0F1A8552FDC}">
      <dgm:prSet phldrT="[Texto]"/>
      <dgm:spPr/>
      <dgm:t>
        <a:bodyPr/>
        <a:lstStyle/>
        <a:p>
          <a:r>
            <a:rPr lang="en-US" b="1" dirty="0" smtClean="0">
              <a:solidFill>
                <a:schemeClr val="bg2">
                  <a:lumMod val="25000"/>
                </a:schemeClr>
              </a:solidFill>
            </a:rPr>
            <a:t>GENERAR</a:t>
          </a:r>
        </a:p>
        <a:p>
          <a:r>
            <a:rPr lang="en-US" b="1" dirty="0" smtClean="0">
              <a:solidFill>
                <a:schemeClr val="bg2">
                  <a:lumMod val="25000"/>
                </a:schemeClr>
              </a:solidFill>
            </a:rPr>
            <a:t>CONOCIMIENTO, CAPACITACIÓN Y ASISTENCIA TÉCNICA</a:t>
          </a:r>
          <a:endParaRPr lang="en-US" b="1" dirty="0">
            <a:solidFill>
              <a:schemeClr val="bg2">
                <a:lumMod val="25000"/>
              </a:schemeClr>
            </a:solidFill>
          </a:endParaRPr>
        </a:p>
      </dgm:t>
    </dgm:pt>
    <dgm:pt modelId="{2F03AD15-3D6C-4166-A28D-ECF1DCC0F5BD}" type="parTrans" cxnId="{04ECE51D-5710-4095-96A1-5E441D56691B}">
      <dgm:prSet/>
      <dgm:spPr/>
      <dgm:t>
        <a:bodyPr/>
        <a:lstStyle/>
        <a:p>
          <a:endParaRPr lang="en-US">
            <a:solidFill>
              <a:schemeClr val="bg2">
                <a:lumMod val="25000"/>
              </a:schemeClr>
            </a:solidFill>
          </a:endParaRPr>
        </a:p>
      </dgm:t>
    </dgm:pt>
    <dgm:pt modelId="{2237DC6C-6432-4D89-A060-10A943B8CD21}" type="sibTrans" cxnId="{04ECE51D-5710-4095-96A1-5E441D56691B}">
      <dgm:prSet/>
      <dgm:spPr/>
      <dgm:t>
        <a:bodyPr/>
        <a:lstStyle/>
        <a:p>
          <a:endParaRPr lang="en-US">
            <a:solidFill>
              <a:schemeClr val="bg2">
                <a:lumMod val="25000"/>
              </a:schemeClr>
            </a:solidFill>
          </a:endParaRPr>
        </a:p>
      </dgm:t>
    </dgm:pt>
    <dgm:pt modelId="{564F9F86-5B9A-43AB-ABB9-FA8D3C87CA37}">
      <dgm:prSet phldrT="[Texto]"/>
      <dgm:spPr/>
      <dgm:t>
        <a:bodyPr/>
        <a:lstStyle/>
        <a:p>
          <a:r>
            <a:rPr lang="es-PE" b="1" noProof="0" dirty="0" smtClean="0">
              <a:solidFill>
                <a:schemeClr val="bg2">
                  <a:lumMod val="25000"/>
                </a:schemeClr>
              </a:solidFill>
            </a:rPr>
            <a:t>Análisis de antecedentes: </a:t>
          </a:r>
        </a:p>
        <a:p>
          <a:r>
            <a:rPr lang="es-PE" b="1" noProof="0" dirty="0" smtClean="0">
              <a:solidFill>
                <a:schemeClr val="bg2">
                  <a:lumMod val="25000"/>
                </a:schemeClr>
              </a:solidFill>
            </a:rPr>
            <a:t> Género y políticas migratorias</a:t>
          </a:r>
          <a:r>
            <a:rPr lang="es-PE" noProof="0" dirty="0" smtClean="0">
              <a:solidFill>
                <a:schemeClr val="bg2">
                  <a:lumMod val="25000"/>
                </a:schemeClr>
              </a:solidFill>
            </a:rPr>
            <a:t>, </a:t>
          </a:r>
          <a:r>
            <a:rPr lang="es-PE" b="1" noProof="0" dirty="0" smtClean="0">
              <a:solidFill>
                <a:schemeClr val="bg2">
                  <a:lumMod val="25000"/>
                </a:schemeClr>
              </a:solidFill>
            </a:rPr>
            <a:t>programas de migración temporal y circular  </a:t>
          </a:r>
          <a:endParaRPr lang="es-PE" b="1" noProof="0" dirty="0">
            <a:solidFill>
              <a:schemeClr val="bg2">
                <a:lumMod val="25000"/>
              </a:schemeClr>
            </a:solidFill>
          </a:endParaRPr>
        </a:p>
      </dgm:t>
    </dgm:pt>
    <dgm:pt modelId="{20230099-A0AB-4291-9B83-2AB3DF6EAE31}" type="parTrans" cxnId="{30A903AC-EFE9-4A80-A03F-F41126B03C70}">
      <dgm:prSet/>
      <dgm:spPr/>
      <dgm:t>
        <a:bodyPr/>
        <a:lstStyle/>
        <a:p>
          <a:endParaRPr lang="en-US">
            <a:solidFill>
              <a:schemeClr val="bg2">
                <a:lumMod val="25000"/>
              </a:schemeClr>
            </a:solidFill>
          </a:endParaRPr>
        </a:p>
      </dgm:t>
    </dgm:pt>
    <dgm:pt modelId="{9D6591FE-BA4C-4067-879A-06CE5CA445E6}" type="sibTrans" cxnId="{30A903AC-EFE9-4A80-A03F-F41126B03C70}">
      <dgm:prSet/>
      <dgm:spPr/>
      <dgm:t>
        <a:bodyPr/>
        <a:lstStyle/>
        <a:p>
          <a:endParaRPr lang="en-US">
            <a:solidFill>
              <a:schemeClr val="bg2">
                <a:lumMod val="25000"/>
              </a:schemeClr>
            </a:solidFill>
          </a:endParaRPr>
        </a:p>
      </dgm:t>
    </dgm:pt>
    <dgm:pt modelId="{373C4B26-0376-452A-91A7-1090E1A7682B}">
      <dgm:prSet phldrT="[Texto]"/>
      <dgm:spPr/>
      <dgm:t>
        <a:bodyPr/>
        <a:lstStyle/>
        <a:p>
          <a:r>
            <a:rPr lang="es-PE" b="1" noProof="0" dirty="0" smtClean="0">
              <a:solidFill>
                <a:schemeClr val="bg2">
                  <a:lumMod val="25000"/>
                </a:schemeClr>
              </a:solidFill>
            </a:rPr>
            <a:t>Estudio</a:t>
          </a:r>
          <a:r>
            <a:rPr lang="es-PE" noProof="0" dirty="0" smtClean="0">
              <a:solidFill>
                <a:schemeClr val="bg2">
                  <a:lumMod val="25000"/>
                </a:schemeClr>
              </a:solidFill>
            </a:rPr>
            <a:t>: </a:t>
          </a:r>
        </a:p>
        <a:p>
          <a:r>
            <a:rPr lang="es-PE" noProof="0" dirty="0" smtClean="0">
              <a:solidFill>
                <a:schemeClr val="bg2">
                  <a:lumMod val="25000"/>
                </a:schemeClr>
              </a:solidFill>
            </a:rPr>
            <a:t>Migración Internacional y condiciones trabajo de </a:t>
          </a:r>
          <a:r>
            <a:rPr lang="es-PE" b="1" noProof="0" dirty="0" smtClean="0">
              <a:solidFill>
                <a:schemeClr val="bg2">
                  <a:lumMod val="25000"/>
                </a:schemeClr>
              </a:solidFill>
            </a:rPr>
            <a:t>indígenas</a:t>
          </a:r>
          <a:r>
            <a:rPr lang="es-PE" noProof="0" dirty="0" smtClean="0">
              <a:solidFill>
                <a:schemeClr val="bg2">
                  <a:lumMod val="25000"/>
                </a:schemeClr>
              </a:solidFill>
            </a:rPr>
            <a:t> </a:t>
          </a:r>
          <a:endParaRPr lang="es-PE" noProof="0" dirty="0">
            <a:solidFill>
              <a:schemeClr val="bg2">
                <a:lumMod val="25000"/>
              </a:schemeClr>
            </a:solidFill>
          </a:endParaRPr>
        </a:p>
      </dgm:t>
    </dgm:pt>
    <dgm:pt modelId="{905E9864-BD0E-4702-A09A-391F150E930B}" type="parTrans" cxnId="{B08A6AA0-E2EA-4328-AC1A-39532B5BD90E}">
      <dgm:prSet/>
      <dgm:spPr/>
      <dgm:t>
        <a:bodyPr/>
        <a:lstStyle/>
        <a:p>
          <a:endParaRPr lang="en-US">
            <a:solidFill>
              <a:schemeClr val="bg2">
                <a:lumMod val="25000"/>
              </a:schemeClr>
            </a:solidFill>
          </a:endParaRPr>
        </a:p>
      </dgm:t>
    </dgm:pt>
    <dgm:pt modelId="{0DBC6AA6-2643-4276-87C3-DF2F672FC692}" type="sibTrans" cxnId="{B08A6AA0-E2EA-4328-AC1A-39532B5BD90E}">
      <dgm:prSet/>
      <dgm:spPr/>
      <dgm:t>
        <a:bodyPr/>
        <a:lstStyle/>
        <a:p>
          <a:endParaRPr lang="en-US">
            <a:solidFill>
              <a:schemeClr val="bg2">
                <a:lumMod val="25000"/>
              </a:schemeClr>
            </a:solidFill>
          </a:endParaRPr>
        </a:p>
      </dgm:t>
    </dgm:pt>
    <dgm:pt modelId="{AE5C9C91-E42B-4A12-8A3A-E8E62534474D}">
      <dgm:prSet phldrT="[Texto]"/>
      <dgm:spPr/>
      <dgm:t>
        <a:bodyPr/>
        <a:lstStyle/>
        <a:p>
          <a:r>
            <a:rPr lang="es-PE" b="1" noProof="0" dirty="0" smtClean="0">
              <a:solidFill>
                <a:schemeClr val="bg2">
                  <a:lumMod val="25000"/>
                </a:schemeClr>
              </a:solidFill>
            </a:rPr>
            <a:t>Estudio: </a:t>
          </a:r>
        </a:p>
        <a:p>
          <a:r>
            <a:rPr lang="es-PE" b="1" noProof="0" dirty="0" smtClean="0">
              <a:solidFill>
                <a:schemeClr val="bg2">
                  <a:lumMod val="25000"/>
                </a:schemeClr>
              </a:solidFill>
            </a:rPr>
            <a:t>Protección consular; inspección laboral</a:t>
          </a:r>
          <a:endParaRPr lang="es-PE" b="1" noProof="0" dirty="0">
            <a:solidFill>
              <a:schemeClr val="bg2">
                <a:lumMod val="25000"/>
              </a:schemeClr>
            </a:solidFill>
          </a:endParaRPr>
        </a:p>
      </dgm:t>
    </dgm:pt>
    <dgm:pt modelId="{FA3EF3A1-488E-426C-907C-2CBD17713B7B}" type="parTrans" cxnId="{AF468FEA-F983-4E78-83B7-9CEAA933BF2F}">
      <dgm:prSet/>
      <dgm:spPr/>
      <dgm:t>
        <a:bodyPr/>
        <a:lstStyle/>
        <a:p>
          <a:endParaRPr lang="en-US">
            <a:solidFill>
              <a:schemeClr val="bg2">
                <a:lumMod val="25000"/>
              </a:schemeClr>
            </a:solidFill>
          </a:endParaRPr>
        </a:p>
      </dgm:t>
    </dgm:pt>
    <dgm:pt modelId="{B42D9AEA-83A2-49AE-A74A-F82C17297278}" type="sibTrans" cxnId="{AF468FEA-F983-4E78-83B7-9CEAA933BF2F}">
      <dgm:prSet/>
      <dgm:spPr/>
      <dgm:t>
        <a:bodyPr/>
        <a:lstStyle/>
        <a:p>
          <a:endParaRPr lang="en-US">
            <a:solidFill>
              <a:schemeClr val="bg2">
                <a:lumMod val="25000"/>
              </a:schemeClr>
            </a:solidFill>
          </a:endParaRPr>
        </a:p>
      </dgm:t>
    </dgm:pt>
    <dgm:pt modelId="{5D12FFDC-DA8A-4F9D-9B9C-9C357DC35817}">
      <dgm:prSet phldrT="[Texto]"/>
      <dgm:spPr/>
      <dgm:t>
        <a:bodyPr/>
        <a:lstStyle/>
        <a:p>
          <a:r>
            <a:rPr lang="es-PE" b="1" noProof="0" dirty="0" smtClean="0">
              <a:solidFill>
                <a:schemeClr val="bg2">
                  <a:lumMod val="25000"/>
                </a:schemeClr>
              </a:solidFill>
            </a:rPr>
            <a:t>Estudio</a:t>
          </a:r>
          <a:r>
            <a:rPr lang="es-PE" noProof="0" dirty="0" smtClean="0">
              <a:solidFill>
                <a:schemeClr val="bg2">
                  <a:lumMod val="25000"/>
                </a:schemeClr>
              </a:solidFill>
            </a:rPr>
            <a:t>: </a:t>
          </a:r>
        </a:p>
        <a:p>
          <a:r>
            <a:rPr lang="es-PE" noProof="0" dirty="0" smtClean="0">
              <a:solidFill>
                <a:schemeClr val="bg2">
                  <a:lumMod val="25000"/>
                </a:schemeClr>
              </a:solidFill>
            </a:rPr>
            <a:t>Impacto de la migración en </a:t>
          </a:r>
          <a:r>
            <a:rPr lang="es-PE" b="1" noProof="0" dirty="0" smtClean="0">
              <a:solidFill>
                <a:schemeClr val="bg2">
                  <a:lumMod val="25000"/>
                </a:schemeClr>
              </a:solidFill>
            </a:rPr>
            <a:t>salarios</a:t>
          </a:r>
          <a:r>
            <a:rPr lang="es-PE" noProof="0" dirty="0" smtClean="0">
              <a:solidFill>
                <a:schemeClr val="bg2">
                  <a:lumMod val="25000"/>
                </a:schemeClr>
              </a:solidFill>
            </a:rPr>
            <a:t> y </a:t>
          </a:r>
          <a:r>
            <a:rPr lang="es-PE" b="1" noProof="0" dirty="0" smtClean="0">
              <a:solidFill>
                <a:schemeClr val="bg2">
                  <a:lumMod val="25000"/>
                </a:schemeClr>
              </a:solidFill>
            </a:rPr>
            <a:t>condiciones</a:t>
          </a:r>
          <a:r>
            <a:rPr lang="es-PE" noProof="0" dirty="0" smtClean="0">
              <a:solidFill>
                <a:schemeClr val="bg2">
                  <a:lumMod val="25000"/>
                </a:schemeClr>
              </a:solidFill>
            </a:rPr>
            <a:t> laborales; rol de </a:t>
          </a:r>
          <a:r>
            <a:rPr lang="es-PE" b="1" noProof="0" dirty="0" smtClean="0">
              <a:solidFill>
                <a:schemeClr val="bg2">
                  <a:lumMod val="25000"/>
                </a:schemeClr>
              </a:solidFill>
            </a:rPr>
            <a:t>agencias</a:t>
          </a:r>
          <a:r>
            <a:rPr lang="es-PE" noProof="0" dirty="0" smtClean="0">
              <a:solidFill>
                <a:schemeClr val="bg2">
                  <a:lumMod val="25000"/>
                </a:schemeClr>
              </a:solidFill>
            </a:rPr>
            <a:t> de reclutamiento privadas</a:t>
          </a:r>
        </a:p>
      </dgm:t>
    </dgm:pt>
    <dgm:pt modelId="{9E2EE5C0-EE51-4546-BA6E-7E8E2008A7E9}" type="parTrans" cxnId="{057473B8-4164-4DA2-868B-EBF51C1F7D8C}">
      <dgm:prSet/>
      <dgm:spPr/>
      <dgm:t>
        <a:bodyPr/>
        <a:lstStyle/>
        <a:p>
          <a:endParaRPr lang="en-US">
            <a:solidFill>
              <a:schemeClr val="bg2">
                <a:lumMod val="25000"/>
              </a:schemeClr>
            </a:solidFill>
          </a:endParaRPr>
        </a:p>
      </dgm:t>
    </dgm:pt>
    <dgm:pt modelId="{8B4074EB-CEFB-4BAC-9861-584AD87595C2}" type="sibTrans" cxnId="{057473B8-4164-4DA2-868B-EBF51C1F7D8C}">
      <dgm:prSet/>
      <dgm:spPr/>
      <dgm:t>
        <a:bodyPr/>
        <a:lstStyle/>
        <a:p>
          <a:endParaRPr lang="en-US">
            <a:solidFill>
              <a:schemeClr val="bg2">
                <a:lumMod val="25000"/>
              </a:schemeClr>
            </a:solidFill>
          </a:endParaRPr>
        </a:p>
      </dgm:t>
    </dgm:pt>
    <dgm:pt modelId="{349CC305-A39C-4823-84AE-B4AF65A4F72C}">
      <dgm:prSet phldrT="[Texto]"/>
      <dgm:spPr/>
      <dgm:t>
        <a:bodyPr/>
        <a:lstStyle/>
        <a:p>
          <a:r>
            <a:rPr lang="es-PE" b="1" noProof="0" dirty="0" smtClean="0">
              <a:solidFill>
                <a:schemeClr val="bg2">
                  <a:lumMod val="25000"/>
                </a:schemeClr>
              </a:solidFill>
            </a:rPr>
            <a:t>Reunión Tripartita</a:t>
          </a:r>
        </a:p>
        <a:p>
          <a:r>
            <a:rPr lang="es-PE" b="1" noProof="0" dirty="0" smtClean="0">
              <a:solidFill>
                <a:schemeClr val="bg2">
                  <a:lumMod val="25000"/>
                </a:schemeClr>
              </a:solidFill>
            </a:rPr>
            <a:t>Febrero 2012</a:t>
          </a:r>
        </a:p>
      </dgm:t>
    </dgm:pt>
    <dgm:pt modelId="{D4447A52-C13D-4577-A910-7F0F55750585}" type="parTrans" cxnId="{94564024-D26A-4DAE-A930-202D90BAFF3E}">
      <dgm:prSet/>
      <dgm:spPr/>
      <dgm:t>
        <a:bodyPr/>
        <a:lstStyle/>
        <a:p>
          <a:endParaRPr lang="en-US">
            <a:solidFill>
              <a:schemeClr val="bg2">
                <a:lumMod val="25000"/>
              </a:schemeClr>
            </a:solidFill>
          </a:endParaRPr>
        </a:p>
      </dgm:t>
    </dgm:pt>
    <dgm:pt modelId="{D267A312-EC14-4249-A875-8BCE17A890C4}" type="sibTrans" cxnId="{94564024-D26A-4DAE-A930-202D90BAFF3E}">
      <dgm:prSet/>
      <dgm:spPr/>
      <dgm:t>
        <a:bodyPr/>
        <a:lstStyle/>
        <a:p>
          <a:endParaRPr lang="en-US">
            <a:solidFill>
              <a:schemeClr val="bg2">
                <a:lumMod val="25000"/>
              </a:schemeClr>
            </a:solidFill>
          </a:endParaRPr>
        </a:p>
      </dgm:t>
    </dgm:pt>
    <dgm:pt modelId="{91C62B6F-D007-409E-9F7D-0A16ED0F5791}">
      <dgm:prSet phldrT="[Texto]"/>
      <dgm:spPr/>
      <dgm:t>
        <a:bodyPr/>
        <a:lstStyle/>
        <a:p>
          <a:r>
            <a:rPr lang="es-PE" b="1" noProof="0" dirty="0" smtClean="0">
              <a:solidFill>
                <a:schemeClr val="bg2">
                  <a:lumMod val="25000"/>
                </a:schemeClr>
              </a:solidFill>
            </a:rPr>
            <a:t>Talleres</a:t>
          </a:r>
          <a:r>
            <a:rPr lang="es-PE" noProof="0" dirty="0" smtClean="0">
              <a:solidFill>
                <a:schemeClr val="bg2">
                  <a:lumMod val="25000"/>
                </a:schemeClr>
              </a:solidFill>
            </a:rPr>
            <a:t> para </a:t>
          </a:r>
          <a:r>
            <a:rPr lang="es-PE" b="1" noProof="0" dirty="0" smtClean="0">
              <a:solidFill>
                <a:schemeClr val="bg2">
                  <a:lumMod val="25000"/>
                </a:schemeClr>
              </a:solidFill>
            </a:rPr>
            <a:t>funcionarios</a:t>
          </a:r>
          <a:r>
            <a:rPr lang="es-PE" noProof="0" dirty="0" smtClean="0">
              <a:solidFill>
                <a:schemeClr val="bg2">
                  <a:lumMod val="25000"/>
                </a:schemeClr>
              </a:solidFill>
            </a:rPr>
            <a:t> sobre políticas de migración laboral con enfoque de género</a:t>
          </a:r>
          <a:endParaRPr lang="es-PE" noProof="0" dirty="0">
            <a:solidFill>
              <a:schemeClr val="bg2">
                <a:lumMod val="25000"/>
              </a:schemeClr>
            </a:solidFill>
          </a:endParaRPr>
        </a:p>
      </dgm:t>
    </dgm:pt>
    <dgm:pt modelId="{371A528F-DFC5-4136-A6AC-CA07F75E721E}" type="parTrans" cxnId="{1AD776D6-3FBD-4D6E-BF75-3A3BEDA96F64}">
      <dgm:prSet/>
      <dgm:spPr/>
      <dgm:t>
        <a:bodyPr/>
        <a:lstStyle/>
        <a:p>
          <a:endParaRPr lang="en-US">
            <a:solidFill>
              <a:schemeClr val="bg2">
                <a:lumMod val="25000"/>
              </a:schemeClr>
            </a:solidFill>
          </a:endParaRPr>
        </a:p>
      </dgm:t>
    </dgm:pt>
    <dgm:pt modelId="{D2AF1EF7-E415-441A-81FC-BB5FA1DCDB3A}" type="sibTrans" cxnId="{1AD776D6-3FBD-4D6E-BF75-3A3BEDA96F64}">
      <dgm:prSet/>
      <dgm:spPr/>
      <dgm:t>
        <a:bodyPr/>
        <a:lstStyle/>
        <a:p>
          <a:endParaRPr lang="en-US">
            <a:solidFill>
              <a:schemeClr val="bg2">
                <a:lumMod val="25000"/>
              </a:schemeClr>
            </a:solidFill>
          </a:endParaRPr>
        </a:p>
      </dgm:t>
    </dgm:pt>
    <dgm:pt modelId="{7EB03B20-7DCE-4F2D-9144-82AE92193322}">
      <dgm:prSet phldrT="[Texto]"/>
      <dgm:spPr>
        <a:solidFill>
          <a:srgbClr val="00B050"/>
        </a:solidFill>
      </dgm:spPr>
      <dgm:t>
        <a:bodyPr/>
        <a:lstStyle/>
        <a:p>
          <a:r>
            <a:rPr lang="es-PE" b="1" noProof="0" dirty="0" smtClean="0">
              <a:solidFill>
                <a:schemeClr val="bg2">
                  <a:lumMod val="25000"/>
                </a:schemeClr>
              </a:solidFill>
            </a:rPr>
            <a:t>Talleres</a:t>
          </a:r>
          <a:r>
            <a:rPr lang="es-PE" b="0" noProof="0" dirty="0" smtClean="0">
              <a:solidFill>
                <a:schemeClr val="bg2">
                  <a:lumMod val="25000"/>
                </a:schemeClr>
              </a:solidFill>
            </a:rPr>
            <a:t> para </a:t>
          </a:r>
          <a:r>
            <a:rPr lang="es-PE" b="1" noProof="0" dirty="0" smtClean="0">
              <a:solidFill>
                <a:schemeClr val="bg2">
                  <a:lumMod val="25000"/>
                </a:schemeClr>
              </a:solidFill>
            </a:rPr>
            <a:t>empleadores y sindicatos</a:t>
          </a:r>
          <a:r>
            <a:rPr lang="es-PE" b="0" noProof="0" dirty="0" smtClean="0">
              <a:solidFill>
                <a:schemeClr val="bg2">
                  <a:lumMod val="25000"/>
                </a:schemeClr>
              </a:solidFill>
            </a:rPr>
            <a:t> sobre seguridad social y condiciones laborales </a:t>
          </a:r>
          <a:endParaRPr lang="es-PE" b="0" noProof="0" dirty="0">
            <a:solidFill>
              <a:schemeClr val="bg2">
                <a:lumMod val="25000"/>
              </a:schemeClr>
            </a:solidFill>
          </a:endParaRPr>
        </a:p>
      </dgm:t>
    </dgm:pt>
    <dgm:pt modelId="{CAE76AF7-83E1-468C-AFB1-F4F1D54F7D13}" type="parTrans" cxnId="{30DA1297-E82B-4124-9801-93239CD84BF7}">
      <dgm:prSet/>
      <dgm:spPr/>
      <dgm:t>
        <a:bodyPr/>
        <a:lstStyle/>
        <a:p>
          <a:endParaRPr lang="en-US">
            <a:solidFill>
              <a:schemeClr val="bg2">
                <a:lumMod val="25000"/>
              </a:schemeClr>
            </a:solidFill>
          </a:endParaRPr>
        </a:p>
      </dgm:t>
    </dgm:pt>
    <dgm:pt modelId="{24FDEFC3-F426-4FD4-A894-AB648F3B89A0}" type="sibTrans" cxnId="{30DA1297-E82B-4124-9801-93239CD84BF7}">
      <dgm:prSet/>
      <dgm:spPr/>
      <dgm:t>
        <a:bodyPr/>
        <a:lstStyle/>
        <a:p>
          <a:endParaRPr lang="en-US">
            <a:solidFill>
              <a:schemeClr val="bg2">
                <a:lumMod val="25000"/>
              </a:schemeClr>
            </a:solidFill>
          </a:endParaRPr>
        </a:p>
      </dgm:t>
    </dgm:pt>
    <dgm:pt modelId="{AAED0365-146A-46E6-917A-0295FD841E25}">
      <dgm:prSet phldrT="[Texto]"/>
      <dgm:spPr>
        <a:solidFill>
          <a:srgbClr val="92D050"/>
        </a:solidFill>
      </dgm:spPr>
      <dgm:t>
        <a:bodyPr/>
        <a:lstStyle/>
        <a:p>
          <a:r>
            <a:rPr lang="es-PE" b="1" noProof="0" dirty="0" smtClean="0">
              <a:solidFill>
                <a:schemeClr val="bg2">
                  <a:lumMod val="25000"/>
                </a:schemeClr>
              </a:solidFill>
            </a:rPr>
            <a:t>Asistencia técnica para Cámaras Empresariales en la construcción y agricultura para mejorar condiciones laborales</a:t>
          </a:r>
          <a:endParaRPr lang="es-PE" b="1" noProof="0" dirty="0">
            <a:solidFill>
              <a:schemeClr val="bg2">
                <a:lumMod val="25000"/>
              </a:schemeClr>
            </a:solidFill>
          </a:endParaRPr>
        </a:p>
      </dgm:t>
    </dgm:pt>
    <dgm:pt modelId="{1BCE3AC8-78EE-49F8-B641-51E4543FC757}" type="parTrans" cxnId="{BF4F00DF-5D86-49EE-863E-D41564A59302}">
      <dgm:prSet/>
      <dgm:spPr/>
      <dgm:t>
        <a:bodyPr/>
        <a:lstStyle/>
        <a:p>
          <a:endParaRPr lang="en-US">
            <a:solidFill>
              <a:schemeClr val="bg2">
                <a:lumMod val="25000"/>
              </a:schemeClr>
            </a:solidFill>
          </a:endParaRPr>
        </a:p>
      </dgm:t>
    </dgm:pt>
    <dgm:pt modelId="{FAC1CD08-B47B-4C15-B9A5-7DC9EE5ABCB9}" type="sibTrans" cxnId="{BF4F00DF-5D86-49EE-863E-D41564A59302}">
      <dgm:prSet/>
      <dgm:spPr/>
      <dgm:t>
        <a:bodyPr/>
        <a:lstStyle/>
        <a:p>
          <a:endParaRPr lang="en-US">
            <a:solidFill>
              <a:schemeClr val="bg2">
                <a:lumMod val="25000"/>
              </a:schemeClr>
            </a:solidFill>
          </a:endParaRPr>
        </a:p>
      </dgm:t>
    </dgm:pt>
    <dgm:pt modelId="{E4D887E1-F929-46E5-A085-D9374C3FFA2B}" type="pres">
      <dgm:prSet presAssocID="{F24E442A-B292-4366-A08B-7764D75374F5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E3A7061D-359F-45F2-9419-5C55B59FD5F9}" type="pres">
      <dgm:prSet presAssocID="{7307EAFC-C861-448E-8567-B0F1A8552FDC}" presName="compNode" presStyleCnt="0"/>
      <dgm:spPr/>
    </dgm:pt>
    <dgm:pt modelId="{8B35D1F7-E1F0-48DF-896A-BA676A8717E5}" type="pres">
      <dgm:prSet presAssocID="{7307EAFC-C861-448E-8567-B0F1A8552FDC}" presName="dummyConnPt" presStyleCnt="0"/>
      <dgm:spPr/>
    </dgm:pt>
    <dgm:pt modelId="{6E393EEA-AAA8-4E77-ADD0-2C2508D24533}" type="pres">
      <dgm:prSet presAssocID="{7307EAFC-C861-448E-8567-B0F1A8552FDC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A929EB-D003-4984-BCE6-9361097386F9}" type="pres">
      <dgm:prSet presAssocID="{2237DC6C-6432-4D89-A060-10A943B8CD21}" presName="sibTrans" presStyleLbl="bgSibTrans2D1" presStyleIdx="0" presStyleCnt="8"/>
      <dgm:spPr/>
      <dgm:t>
        <a:bodyPr/>
        <a:lstStyle/>
        <a:p>
          <a:endParaRPr lang="en-US"/>
        </a:p>
      </dgm:t>
    </dgm:pt>
    <dgm:pt modelId="{E9110039-FB44-4805-819C-D1D2358F1E1B}" type="pres">
      <dgm:prSet presAssocID="{564F9F86-5B9A-43AB-ABB9-FA8D3C87CA37}" presName="compNode" presStyleCnt="0"/>
      <dgm:spPr/>
    </dgm:pt>
    <dgm:pt modelId="{E61F8BFF-C5E1-4DA3-AA5F-4ECFAF0F3A98}" type="pres">
      <dgm:prSet presAssocID="{564F9F86-5B9A-43AB-ABB9-FA8D3C87CA37}" presName="dummyConnPt" presStyleCnt="0"/>
      <dgm:spPr/>
    </dgm:pt>
    <dgm:pt modelId="{31224C2E-4305-41B3-83CD-9C8A69FA8864}" type="pres">
      <dgm:prSet presAssocID="{564F9F86-5B9A-43AB-ABB9-FA8D3C87CA37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93A68F-069F-4938-A1E9-8E2678C6D943}" type="pres">
      <dgm:prSet presAssocID="{9D6591FE-BA4C-4067-879A-06CE5CA445E6}" presName="sibTrans" presStyleLbl="bgSibTrans2D1" presStyleIdx="1" presStyleCnt="8"/>
      <dgm:spPr/>
      <dgm:t>
        <a:bodyPr/>
        <a:lstStyle/>
        <a:p>
          <a:endParaRPr lang="en-US"/>
        </a:p>
      </dgm:t>
    </dgm:pt>
    <dgm:pt modelId="{D3D63F09-ABC5-4FE9-92F1-DAF3B5A275B6}" type="pres">
      <dgm:prSet presAssocID="{373C4B26-0376-452A-91A7-1090E1A7682B}" presName="compNode" presStyleCnt="0"/>
      <dgm:spPr/>
    </dgm:pt>
    <dgm:pt modelId="{48A8BAC8-471E-4BF1-A0CB-E49FE8F32EF3}" type="pres">
      <dgm:prSet presAssocID="{373C4B26-0376-452A-91A7-1090E1A7682B}" presName="dummyConnPt" presStyleCnt="0"/>
      <dgm:spPr/>
    </dgm:pt>
    <dgm:pt modelId="{719160BF-4471-4015-A227-F7F7DDFAD472}" type="pres">
      <dgm:prSet presAssocID="{373C4B26-0376-452A-91A7-1090E1A7682B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70C1AE-B2BB-47CF-8EF9-9530103A5DF4}" type="pres">
      <dgm:prSet presAssocID="{0DBC6AA6-2643-4276-87C3-DF2F672FC692}" presName="sibTrans" presStyleLbl="bgSibTrans2D1" presStyleIdx="2" presStyleCnt="8"/>
      <dgm:spPr/>
      <dgm:t>
        <a:bodyPr/>
        <a:lstStyle/>
        <a:p>
          <a:endParaRPr lang="en-US"/>
        </a:p>
      </dgm:t>
    </dgm:pt>
    <dgm:pt modelId="{A09D1032-4A80-44BB-8C9E-9A5B1B2155A0}" type="pres">
      <dgm:prSet presAssocID="{AE5C9C91-E42B-4A12-8A3A-E8E62534474D}" presName="compNode" presStyleCnt="0"/>
      <dgm:spPr/>
    </dgm:pt>
    <dgm:pt modelId="{6F1CC18F-0E0F-47DF-9B9D-D60ACEF7CDD2}" type="pres">
      <dgm:prSet presAssocID="{AE5C9C91-E42B-4A12-8A3A-E8E62534474D}" presName="dummyConnPt" presStyleCnt="0"/>
      <dgm:spPr/>
    </dgm:pt>
    <dgm:pt modelId="{AD346528-32ED-4308-81E1-5B70156C76F9}" type="pres">
      <dgm:prSet presAssocID="{AE5C9C91-E42B-4A12-8A3A-E8E62534474D}" presName="node" presStyleLbl="node1" presStyleIdx="3" presStyleCnt="9" custLinFactNeighborX="-149" custLinFactNeighborY="-49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921C0B-46BA-443F-925E-7BC7070F70B0}" type="pres">
      <dgm:prSet presAssocID="{B42D9AEA-83A2-49AE-A74A-F82C17297278}" presName="sibTrans" presStyleLbl="bgSibTrans2D1" presStyleIdx="3" presStyleCnt="8"/>
      <dgm:spPr/>
      <dgm:t>
        <a:bodyPr/>
        <a:lstStyle/>
        <a:p>
          <a:endParaRPr lang="en-US"/>
        </a:p>
      </dgm:t>
    </dgm:pt>
    <dgm:pt modelId="{79C25822-0E7B-4CBC-9308-643D8966B572}" type="pres">
      <dgm:prSet presAssocID="{5D12FFDC-DA8A-4F9D-9B9C-9C357DC35817}" presName="compNode" presStyleCnt="0"/>
      <dgm:spPr/>
    </dgm:pt>
    <dgm:pt modelId="{3AF6F4F8-545E-4A03-85FB-5F7550663CE3}" type="pres">
      <dgm:prSet presAssocID="{5D12FFDC-DA8A-4F9D-9B9C-9C357DC35817}" presName="dummyConnPt" presStyleCnt="0"/>
      <dgm:spPr/>
    </dgm:pt>
    <dgm:pt modelId="{DC51F161-C2E3-4828-97FF-2390FD4A2073}" type="pres">
      <dgm:prSet presAssocID="{5D12FFDC-DA8A-4F9D-9B9C-9C357DC35817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4BC87C-A5B8-4B2A-9857-F0DE2FEB8099}" type="pres">
      <dgm:prSet presAssocID="{8B4074EB-CEFB-4BAC-9861-584AD87595C2}" presName="sibTrans" presStyleLbl="bgSibTrans2D1" presStyleIdx="4" presStyleCnt="8"/>
      <dgm:spPr/>
      <dgm:t>
        <a:bodyPr/>
        <a:lstStyle/>
        <a:p>
          <a:endParaRPr lang="en-US"/>
        </a:p>
      </dgm:t>
    </dgm:pt>
    <dgm:pt modelId="{DDBAE3C9-408A-4FDD-812F-CC88D092E1DF}" type="pres">
      <dgm:prSet presAssocID="{349CC305-A39C-4823-84AE-B4AF65A4F72C}" presName="compNode" presStyleCnt="0"/>
      <dgm:spPr/>
    </dgm:pt>
    <dgm:pt modelId="{B4A73289-39F8-4058-94BD-54E389186E0F}" type="pres">
      <dgm:prSet presAssocID="{349CC305-A39C-4823-84AE-B4AF65A4F72C}" presName="dummyConnPt" presStyleCnt="0"/>
      <dgm:spPr/>
    </dgm:pt>
    <dgm:pt modelId="{8EE947AB-550C-4A6A-916E-6BFA31C61BE3}" type="pres">
      <dgm:prSet presAssocID="{349CC305-A39C-4823-84AE-B4AF65A4F72C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202865-0455-4EAD-8404-478C47106301}" type="pres">
      <dgm:prSet presAssocID="{D267A312-EC14-4249-A875-8BCE17A890C4}" presName="sibTrans" presStyleLbl="bgSibTrans2D1" presStyleIdx="5" presStyleCnt="8"/>
      <dgm:spPr/>
      <dgm:t>
        <a:bodyPr/>
        <a:lstStyle/>
        <a:p>
          <a:endParaRPr lang="en-US"/>
        </a:p>
      </dgm:t>
    </dgm:pt>
    <dgm:pt modelId="{BCC1EA35-0019-4649-9966-5B84AC8144C6}" type="pres">
      <dgm:prSet presAssocID="{91C62B6F-D007-409E-9F7D-0A16ED0F5791}" presName="compNode" presStyleCnt="0"/>
      <dgm:spPr/>
    </dgm:pt>
    <dgm:pt modelId="{3C36A92C-05B8-4AB5-BF70-92300CECD187}" type="pres">
      <dgm:prSet presAssocID="{91C62B6F-D007-409E-9F7D-0A16ED0F5791}" presName="dummyConnPt" presStyleCnt="0"/>
      <dgm:spPr/>
    </dgm:pt>
    <dgm:pt modelId="{25C906F0-CE11-40F4-A1B0-608167070B2F}" type="pres">
      <dgm:prSet presAssocID="{91C62B6F-D007-409E-9F7D-0A16ED0F5791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6A9687-4A08-4A74-957E-7BA89C491D77}" type="pres">
      <dgm:prSet presAssocID="{D2AF1EF7-E415-441A-81FC-BB5FA1DCDB3A}" presName="sibTrans" presStyleLbl="bgSibTrans2D1" presStyleIdx="6" presStyleCnt="8"/>
      <dgm:spPr/>
      <dgm:t>
        <a:bodyPr/>
        <a:lstStyle/>
        <a:p>
          <a:endParaRPr lang="en-US"/>
        </a:p>
      </dgm:t>
    </dgm:pt>
    <dgm:pt modelId="{4485479D-2CC1-44E9-9687-1CDFB43123E6}" type="pres">
      <dgm:prSet presAssocID="{7EB03B20-7DCE-4F2D-9144-82AE92193322}" presName="compNode" presStyleCnt="0"/>
      <dgm:spPr/>
    </dgm:pt>
    <dgm:pt modelId="{5E7EA7DD-3501-488D-B2A0-14AD703926F6}" type="pres">
      <dgm:prSet presAssocID="{7EB03B20-7DCE-4F2D-9144-82AE92193322}" presName="dummyConnPt" presStyleCnt="0"/>
      <dgm:spPr/>
    </dgm:pt>
    <dgm:pt modelId="{1C6C3CB6-FA9A-4449-A372-B244617EE50B}" type="pres">
      <dgm:prSet presAssocID="{7EB03B20-7DCE-4F2D-9144-82AE92193322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B120BC-6CCD-47CA-B5D8-68D4A564BD0A}" type="pres">
      <dgm:prSet presAssocID="{24FDEFC3-F426-4FD4-A894-AB648F3B89A0}" presName="sibTrans" presStyleLbl="bgSibTrans2D1" presStyleIdx="7" presStyleCnt="8"/>
      <dgm:spPr/>
      <dgm:t>
        <a:bodyPr/>
        <a:lstStyle/>
        <a:p>
          <a:endParaRPr lang="en-US"/>
        </a:p>
      </dgm:t>
    </dgm:pt>
    <dgm:pt modelId="{AA7AC178-B682-43C8-999B-DE581ADF91B9}" type="pres">
      <dgm:prSet presAssocID="{AAED0365-146A-46E6-917A-0295FD841E25}" presName="compNode" presStyleCnt="0"/>
      <dgm:spPr/>
    </dgm:pt>
    <dgm:pt modelId="{E631D2FA-8887-4944-AD4A-A0C070EBA1B8}" type="pres">
      <dgm:prSet presAssocID="{AAED0365-146A-46E6-917A-0295FD841E25}" presName="dummyConnPt" presStyleCnt="0"/>
      <dgm:spPr/>
    </dgm:pt>
    <dgm:pt modelId="{0766774A-AFFA-467D-938C-576CE92AF9EB}" type="pres">
      <dgm:prSet presAssocID="{AAED0365-146A-46E6-917A-0295FD841E25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283895-C310-4464-A49C-39A0DD699746}" type="presOf" srcId="{8B4074EB-CEFB-4BAC-9861-584AD87595C2}" destId="{954BC87C-A5B8-4B2A-9857-F0DE2FEB8099}" srcOrd="0" destOrd="0" presId="urn:microsoft.com/office/officeart/2005/8/layout/bProcess4"/>
    <dgm:cxn modelId="{F8C25B82-9835-494E-A90D-D2188F215D22}" type="presOf" srcId="{D2AF1EF7-E415-441A-81FC-BB5FA1DCDB3A}" destId="{166A9687-4A08-4A74-957E-7BA89C491D77}" srcOrd="0" destOrd="0" presId="urn:microsoft.com/office/officeart/2005/8/layout/bProcess4"/>
    <dgm:cxn modelId="{BDE92286-BBD6-40D5-9157-6050125CC4B8}" type="presOf" srcId="{F24E442A-B292-4366-A08B-7764D75374F5}" destId="{E4D887E1-F929-46E5-A085-D9374C3FFA2B}" srcOrd="0" destOrd="0" presId="urn:microsoft.com/office/officeart/2005/8/layout/bProcess4"/>
    <dgm:cxn modelId="{B1D9F94F-FD06-4825-B58C-3906D85E0CC0}" type="presOf" srcId="{AAED0365-146A-46E6-917A-0295FD841E25}" destId="{0766774A-AFFA-467D-938C-576CE92AF9EB}" srcOrd="0" destOrd="0" presId="urn:microsoft.com/office/officeart/2005/8/layout/bProcess4"/>
    <dgm:cxn modelId="{04ECE51D-5710-4095-96A1-5E441D56691B}" srcId="{F24E442A-B292-4366-A08B-7764D75374F5}" destId="{7307EAFC-C861-448E-8567-B0F1A8552FDC}" srcOrd="0" destOrd="0" parTransId="{2F03AD15-3D6C-4166-A28D-ECF1DCC0F5BD}" sibTransId="{2237DC6C-6432-4D89-A060-10A943B8CD21}"/>
    <dgm:cxn modelId="{057473B8-4164-4DA2-868B-EBF51C1F7D8C}" srcId="{F24E442A-B292-4366-A08B-7764D75374F5}" destId="{5D12FFDC-DA8A-4F9D-9B9C-9C357DC35817}" srcOrd="4" destOrd="0" parTransId="{9E2EE5C0-EE51-4546-BA6E-7E8E2008A7E9}" sibTransId="{8B4074EB-CEFB-4BAC-9861-584AD87595C2}"/>
    <dgm:cxn modelId="{AF468FEA-F983-4E78-83B7-9CEAA933BF2F}" srcId="{F24E442A-B292-4366-A08B-7764D75374F5}" destId="{AE5C9C91-E42B-4A12-8A3A-E8E62534474D}" srcOrd="3" destOrd="0" parTransId="{FA3EF3A1-488E-426C-907C-2CBD17713B7B}" sibTransId="{B42D9AEA-83A2-49AE-A74A-F82C17297278}"/>
    <dgm:cxn modelId="{69879B83-8F9E-4574-ABEF-15302CEB83E6}" type="presOf" srcId="{5D12FFDC-DA8A-4F9D-9B9C-9C357DC35817}" destId="{DC51F161-C2E3-4828-97FF-2390FD4A2073}" srcOrd="0" destOrd="0" presId="urn:microsoft.com/office/officeart/2005/8/layout/bProcess4"/>
    <dgm:cxn modelId="{BD41502A-66CC-4080-BA1E-1430C716022C}" type="presOf" srcId="{7EB03B20-7DCE-4F2D-9144-82AE92193322}" destId="{1C6C3CB6-FA9A-4449-A372-B244617EE50B}" srcOrd="0" destOrd="0" presId="urn:microsoft.com/office/officeart/2005/8/layout/bProcess4"/>
    <dgm:cxn modelId="{1D300236-9272-451B-99A4-2848892B2F82}" type="presOf" srcId="{373C4B26-0376-452A-91A7-1090E1A7682B}" destId="{719160BF-4471-4015-A227-F7F7DDFAD472}" srcOrd="0" destOrd="0" presId="urn:microsoft.com/office/officeart/2005/8/layout/bProcess4"/>
    <dgm:cxn modelId="{0A11CCBE-0CF6-403E-8A6B-BC3F05F1F39F}" type="presOf" srcId="{7307EAFC-C861-448E-8567-B0F1A8552FDC}" destId="{6E393EEA-AAA8-4E77-ADD0-2C2508D24533}" srcOrd="0" destOrd="0" presId="urn:microsoft.com/office/officeart/2005/8/layout/bProcess4"/>
    <dgm:cxn modelId="{D76995E2-869B-4CFF-9004-9E88092E8CD4}" type="presOf" srcId="{2237DC6C-6432-4D89-A060-10A943B8CD21}" destId="{6DA929EB-D003-4984-BCE6-9361097386F9}" srcOrd="0" destOrd="0" presId="urn:microsoft.com/office/officeart/2005/8/layout/bProcess4"/>
    <dgm:cxn modelId="{F3D88489-A946-4B9D-BA3E-B1681BF5098F}" type="presOf" srcId="{24FDEFC3-F426-4FD4-A894-AB648F3B89A0}" destId="{3EB120BC-6CCD-47CA-B5D8-68D4A564BD0A}" srcOrd="0" destOrd="0" presId="urn:microsoft.com/office/officeart/2005/8/layout/bProcess4"/>
    <dgm:cxn modelId="{19DCBB7E-1342-4A67-B0B5-09D7EC3A85BA}" type="presOf" srcId="{349CC305-A39C-4823-84AE-B4AF65A4F72C}" destId="{8EE947AB-550C-4A6A-916E-6BFA31C61BE3}" srcOrd="0" destOrd="0" presId="urn:microsoft.com/office/officeart/2005/8/layout/bProcess4"/>
    <dgm:cxn modelId="{B6F07D4C-D5D3-4EC8-8CCD-24E294D5EC85}" type="presOf" srcId="{D267A312-EC14-4249-A875-8BCE17A890C4}" destId="{B1202865-0455-4EAD-8404-478C47106301}" srcOrd="0" destOrd="0" presId="urn:microsoft.com/office/officeart/2005/8/layout/bProcess4"/>
    <dgm:cxn modelId="{2D383DE6-3522-4A83-A62F-C58A656431D8}" type="presOf" srcId="{0DBC6AA6-2643-4276-87C3-DF2F672FC692}" destId="{7B70C1AE-B2BB-47CF-8EF9-9530103A5DF4}" srcOrd="0" destOrd="0" presId="urn:microsoft.com/office/officeart/2005/8/layout/bProcess4"/>
    <dgm:cxn modelId="{15FE6AA9-40A0-454C-AE38-2D1D67372997}" type="presOf" srcId="{564F9F86-5B9A-43AB-ABB9-FA8D3C87CA37}" destId="{31224C2E-4305-41B3-83CD-9C8A69FA8864}" srcOrd="0" destOrd="0" presId="urn:microsoft.com/office/officeart/2005/8/layout/bProcess4"/>
    <dgm:cxn modelId="{94564024-D26A-4DAE-A930-202D90BAFF3E}" srcId="{F24E442A-B292-4366-A08B-7764D75374F5}" destId="{349CC305-A39C-4823-84AE-B4AF65A4F72C}" srcOrd="5" destOrd="0" parTransId="{D4447A52-C13D-4577-A910-7F0F55750585}" sibTransId="{D267A312-EC14-4249-A875-8BCE17A890C4}"/>
    <dgm:cxn modelId="{30A903AC-EFE9-4A80-A03F-F41126B03C70}" srcId="{F24E442A-B292-4366-A08B-7764D75374F5}" destId="{564F9F86-5B9A-43AB-ABB9-FA8D3C87CA37}" srcOrd="1" destOrd="0" parTransId="{20230099-A0AB-4291-9B83-2AB3DF6EAE31}" sibTransId="{9D6591FE-BA4C-4067-879A-06CE5CA445E6}"/>
    <dgm:cxn modelId="{9C06C0DB-4B42-4841-84D4-D8138E2418A3}" type="presOf" srcId="{B42D9AEA-83A2-49AE-A74A-F82C17297278}" destId="{54921C0B-46BA-443F-925E-7BC7070F70B0}" srcOrd="0" destOrd="0" presId="urn:microsoft.com/office/officeart/2005/8/layout/bProcess4"/>
    <dgm:cxn modelId="{D806BDF8-5445-4BDA-9DA2-66E933553049}" type="presOf" srcId="{91C62B6F-D007-409E-9F7D-0A16ED0F5791}" destId="{25C906F0-CE11-40F4-A1B0-608167070B2F}" srcOrd="0" destOrd="0" presId="urn:microsoft.com/office/officeart/2005/8/layout/bProcess4"/>
    <dgm:cxn modelId="{85426AB0-0573-42E4-AB3E-91FEBC52B65F}" type="presOf" srcId="{AE5C9C91-E42B-4A12-8A3A-E8E62534474D}" destId="{AD346528-32ED-4308-81E1-5B70156C76F9}" srcOrd="0" destOrd="0" presId="urn:microsoft.com/office/officeart/2005/8/layout/bProcess4"/>
    <dgm:cxn modelId="{C9BF47C8-F590-481E-92B0-FDA4C3A15EA3}" type="presOf" srcId="{9D6591FE-BA4C-4067-879A-06CE5CA445E6}" destId="{5A93A68F-069F-4938-A1E9-8E2678C6D943}" srcOrd="0" destOrd="0" presId="urn:microsoft.com/office/officeart/2005/8/layout/bProcess4"/>
    <dgm:cxn modelId="{30DA1297-E82B-4124-9801-93239CD84BF7}" srcId="{F24E442A-B292-4366-A08B-7764D75374F5}" destId="{7EB03B20-7DCE-4F2D-9144-82AE92193322}" srcOrd="7" destOrd="0" parTransId="{CAE76AF7-83E1-468C-AFB1-F4F1D54F7D13}" sibTransId="{24FDEFC3-F426-4FD4-A894-AB648F3B89A0}"/>
    <dgm:cxn modelId="{B08A6AA0-E2EA-4328-AC1A-39532B5BD90E}" srcId="{F24E442A-B292-4366-A08B-7764D75374F5}" destId="{373C4B26-0376-452A-91A7-1090E1A7682B}" srcOrd="2" destOrd="0" parTransId="{905E9864-BD0E-4702-A09A-391F150E930B}" sibTransId="{0DBC6AA6-2643-4276-87C3-DF2F672FC692}"/>
    <dgm:cxn modelId="{1AD776D6-3FBD-4D6E-BF75-3A3BEDA96F64}" srcId="{F24E442A-B292-4366-A08B-7764D75374F5}" destId="{91C62B6F-D007-409E-9F7D-0A16ED0F5791}" srcOrd="6" destOrd="0" parTransId="{371A528F-DFC5-4136-A6AC-CA07F75E721E}" sibTransId="{D2AF1EF7-E415-441A-81FC-BB5FA1DCDB3A}"/>
    <dgm:cxn modelId="{BF4F00DF-5D86-49EE-863E-D41564A59302}" srcId="{F24E442A-B292-4366-A08B-7764D75374F5}" destId="{AAED0365-146A-46E6-917A-0295FD841E25}" srcOrd="8" destOrd="0" parTransId="{1BCE3AC8-78EE-49F8-B641-51E4543FC757}" sibTransId="{FAC1CD08-B47B-4C15-B9A5-7DC9EE5ABCB9}"/>
    <dgm:cxn modelId="{6635EB8B-8B3E-4304-B8CE-3303EE926853}" type="presParOf" srcId="{E4D887E1-F929-46E5-A085-D9374C3FFA2B}" destId="{E3A7061D-359F-45F2-9419-5C55B59FD5F9}" srcOrd="0" destOrd="0" presId="urn:microsoft.com/office/officeart/2005/8/layout/bProcess4"/>
    <dgm:cxn modelId="{26A46260-BEEB-4E12-8774-B7C69341E617}" type="presParOf" srcId="{E3A7061D-359F-45F2-9419-5C55B59FD5F9}" destId="{8B35D1F7-E1F0-48DF-896A-BA676A8717E5}" srcOrd="0" destOrd="0" presId="urn:microsoft.com/office/officeart/2005/8/layout/bProcess4"/>
    <dgm:cxn modelId="{83187278-4A3E-421E-A484-92D515C26838}" type="presParOf" srcId="{E3A7061D-359F-45F2-9419-5C55B59FD5F9}" destId="{6E393EEA-AAA8-4E77-ADD0-2C2508D24533}" srcOrd="1" destOrd="0" presId="urn:microsoft.com/office/officeart/2005/8/layout/bProcess4"/>
    <dgm:cxn modelId="{F3DAEAC1-1EE0-478A-9598-314FFEC4CBD7}" type="presParOf" srcId="{E4D887E1-F929-46E5-A085-D9374C3FFA2B}" destId="{6DA929EB-D003-4984-BCE6-9361097386F9}" srcOrd="1" destOrd="0" presId="urn:microsoft.com/office/officeart/2005/8/layout/bProcess4"/>
    <dgm:cxn modelId="{474D4866-5A16-45A0-924C-636ECC07071A}" type="presParOf" srcId="{E4D887E1-F929-46E5-A085-D9374C3FFA2B}" destId="{E9110039-FB44-4805-819C-D1D2358F1E1B}" srcOrd="2" destOrd="0" presId="urn:microsoft.com/office/officeart/2005/8/layout/bProcess4"/>
    <dgm:cxn modelId="{CC0A09BB-5B0E-497A-9451-66A8A6D314E1}" type="presParOf" srcId="{E9110039-FB44-4805-819C-D1D2358F1E1B}" destId="{E61F8BFF-C5E1-4DA3-AA5F-4ECFAF0F3A98}" srcOrd="0" destOrd="0" presId="urn:microsoft.com/office/officeart/2005/8/layout/bProcess4"/>
    <dgm:cxn modelId="{E76D0E2B-A8B5-4535-A901-1464F09783B3}" type="presParOf" srcId="{E9110039-FB44-4805-819C-D1D2358F1E1B}" destId="{31224C2E-4305-41B3-83CD-9C8A69FA8864}" srcOrd="1" destOrd="0" presId="urn:microsoft.com/office/officeart/2005/8/layout/bProcess4"/>
    <dgm:cxn modelId="{D3195653-CC5C-4D5C-8ED7-70D0F66BC640}" type="presParOf" srcId="{E4D887E1-F929-46E5-A085-D9374C3FFA2B}" destId="{5A93A68F-069F-4938-A1E9-8E2678C6D943}" srcOrd="3" destOrd="0" presId="urn:microsoft.com/office/officeart/2005/8/layout/bProcess4"/>
    <dgm:cxn modelId="{1050EC11-03D4-41A4-97A3-773ACFF9357C}" type="presParOf" srcId="{E4D887E1-F929-46E5-A085-D9374C3FFA2B}" destId="{D3D63F09-ABC5-4FE9-92F1-DAF3B5A275B6}" srcOrd="4" destOrd="0" presId="urn:microsoft.com/office/officeart/2005/8/layout/bProcess4"/>
    <dgm:cxn modelId="{BAE2CC8C-B5C4-4EE8-81FD-BD70D6454AE9}" type="presParOf" srcId="{D3D63F09-ABC5-4FE9-92F1-DAF3B5A275B6}" destId="{48A8BAC8-471E-4BF1-A0CB-E49FE8F32EF3}" srcOrd="0" destOrd="0" presId="urn:microsoft.com/office/officeart/2005/8/layout/bProcess4"/>
    <dgm:cxn modelId="{51BCEDF9-F034-481E-B8FF-A69DD4B92ED0}" type="presParOf" srcId="{D3D63F09-ABC5-4FE9-92F1-DAF3B5A275B6}" destId="{719160BF-4471-4015-A227-F7F7DDFAD472}" srcOrd="1" destOrd="0" presId="urn:microsoft.com/office/officeart/2005/8/layout/bProcess4"/>
    <dgm:cxn modelId="{37568ACF-4D06-4544-AE09-85E368258685}" type="presParOf" srcId="{E4D887E1-F929-46E5-A085-D9374C3FFA2B}" destId="{7B70C1AE-B2BB-47CF-8EF9-9530103A5DF4}" srcOrd="5" destOrd="0" presId="urn:microsoft.com/office/officeart/2005/8/layout/bProcess4"/>
    <dgm:cxn modelId="{1018BD96-1185-47CA-878C-26A7171C1462}" type="presParOf" srcId="{E4D887E1-F929-46E5-A085-D9374C3FFA2B}" destId="{A09D1032-4A80-44BB-8C9E-9A5B1B2155A0}" srcOrd="6" destOrd="0" presId="urn:microsoft.com/office/officeart/2005/8/layout/bProcess4"/>
    <dgm:cxn modelId="{790A7CD6-D736-4DF4-A883-EFE27B847A8F}" type="presParOf" srcId="{A09D1032-4A80-44BB-8C9E-9A5B1B2155A0}" destId="{6F1CC18F-0E0F-47DF-9B9D-D60ACEF7CDD2}" srcOrd="0" destOrd="0" presId="urn:microsoft.com/office/officeart/2005/8/layout/bProcess4"/>
    <dgm:cxn modelId="{10130499-F609-4C68-B1B8-3D86F8E6FB46}" type="presParOf" srcId="{A09D1032-4A80-44BB-8C9E-9A5B1B2155A0}" destId="{AD346528-32ED-4308-81E1-5B70156C76F9}" srcOrd="1" destOrd="0" presId="urn:microsoft.com/office/officeart/2005/8/layout/bProcess4"/>
    <dgm:cxn modelId="{72DD9AB7-664D-4D46-BCDA-47713BB9A39E}" type="presParOf" srcId="{E4D887E1-F929-46E5-A085-D9374C3FFA2B}" destId="{54921C0B-46BA-443F-925E-7BC7070F70B0}" srcOrd="7" destOrd="0" presId="urn:microsoft.com/office/officeart/2005/8/layout/bProcess4"/>
    <dgm:cxn modelId="{B05BCE81-3094-44EB-9C7A-52E0263DB90D}" type="presParOf" srcId="{E4D887E1-F929-46E5-A085-D9374C3FFA2B}" destId="{79C25822-0E7B-4CBC-9308-643D8966B572}" srcOrd="8" destOrd="0" presId="urn:microsoft.com/office/officeart/2005/8/layout/bProcess4"/>
    <dgm:cxn modelId="{924918C2-BD0C-4E7A-9E7E-DF2F3E64F2FC}" type="presParOf" srcId="{79C25822-0E7B-4CBC-9308-643D8966B572}" destId="{3AF6F4F8-545E-4A03-85FB-5F7550663CE3}" srcOrd="0" destOrd="0" presId="urn:microsoft.com/office/officeart/2005/8/layout/bProcess4"/>
    <dgm:cxn modelId="{D145354F-CEF1-48C8-8843-43A5AB5509AE}" type="presParOf" srcId="{79C25822-0E7B-4CBC-9308-643D8966B572}" destId="{DC51F161-C2E3-4828-97FF-2390FD4A2073}" srcOrd="1" destOrd="0" presId="urn:microsoft.com/office/officeart/2005/8/layout/bProcess4"/>
    <dgm:cxn modelId="{332035D8-A376-4EC4-96E3-725D198FF6A6}" type="presParOf" srcId="{E4D887E1-F929-46E5-A085-D9374C3FFA2B}" destId="{954BC87C-A5B8-4B2A-9857-F0DE2FEB8099}" srcOrd="9" destOrd="0" presId="urn:microsoft.com/office/officeart/2005/8/layout/bProcess4"/>
    <dgm:cxn modelId="{B19F61B3-D5D2-4920-93E0-6BFC21B37A92}" type="presParOf" srcId="{E4D887E1-F929-46E5-A085-D9374C3FFA2B}" destId="{DDBAE3C9-408A-4FDD-812F-CC88D092E1DF}" srcOrd="10" destOrd="0" presId="urn:microsoft.com/office/officeart/2005/8/layout/bProcess4"/>
    <dgm:cxn modelId="{01C77458-6C66-4C0A-A398-5280F7F12A8C}" type="presParOf" srcId="{DDBAE3C9-408A-4FDD-812F-CC88D092E1DF}" destId="{B4A73289-39F8-4058-94BD-54E389186E0F}" srcOrd="0" destOrd="0" presId="urn:microsoft.com/office/officeart/2005/8/layout/bProcess4"/>
    <dgm:cxn modelId="{A87AE86C-7258-4664-92DB-19BD0BE3C7A1}" type="presParOf" srcId="{DDBAE3C9-408A-4FDD-812F-CC88D092E1DF}" destId="{8EE947AB-550C-4A6A-916E-6BFA31C61BE3}" srcOrd="1" destOrd="0" presId="urn:microsoft.com/office/officeart/2005/8/layout/bProcess4"/>
    <dgm:cxn modelId="{238DD215-DC55-4B82-8E89-E1494E959E72}" type="presParOf" srcId="{E4D887E1-F929-46E5-A085-D9374C3FFA2B}" destId="{B1202865-0455-4EAD-8404-478C47106301}" srcOrd="11" destOrd="0" presId="urn:microsoft.com/office/officeart/2005/8/layout/bProcess4"/>
    <dgm:cxn modelId="{EC9C2D75-D04D-4AF7-8930-3CE1B31EADA5}" type="presParOf" srcId="{E4D887E1-F929-46E5-A085-D9374C3FFA2B}" destId="{BCC1EA35-0019-4649-9966-5B84AC8144C6}" srcOrd="12" destOrd="0" presId="urn:microsoft.com/office/officeart/2005/8/layout/bProcess4"/>
    <dgm:cxn modelId="{A2DB54C1-3953-4B72-B45F-086257D53C11}" type="presParOf" srcId="{BCC1EA35-0019-4649-9966-5B84AC8144C6}" destId="{3C36A92C-05B8-4AB5-BF70-92300CECD187}" srcOrd="0" destOrd="0" presId="urn:microsoft.com/office/officeart/2005/8/layout/bProcess4"/>
    <dgm:cxn modelId="{5350BF09-49B6-4D03-862B-6B4A75BC7E4C}" type="presParOf" srcId="{BCC1EA35-0019-4649-9966-5B84AC8144C6}" destId="{25C906F0-CE11-40F4-A1B0-608167070B2F}" srcOrd="1" destOrd="0" presId="urn:microsoft.com/office/officeart/2005/8/layout/bProcess4"/>
    <dgm:cxn modelId="{91A2D5D0-9706-4253-982B-F65FC94F474F}" type="presParOf" srcId="{E4D887E1-F929-46E5-A085-D9374C3FFA2B}" destId="{166A9687-4A08-4A74-957E-7BA89C491D77}" srcOrd="13" destOrd="0" presId="urn:microsoft.com/office/officeart/2005/8/layout/bProcess4"/>
    <dgm:cxn modelId="{8EF701C2-4566-4B09-98A2-FB118A22D8EB}" type="presParOf" srcId="{E4D887E1-F929-46E5-A085-D9374C3FFA2B}" destId="{4485479D-2CC1-44E9-9687-1CDFB43123E6}" srcOrd="14" destOrd="0" presId="urn:microsoft.com/office/officeart/2005/8/layout/bProcess4"/>
    <dgm:cxn modelId="{DF2245F8-A145-4BE7-B765-542202A9FA29}" type="presParOf" srcId="{4485479D-2CC1-44E9-9687-1CDFB43123E6}" destId="{5E7EA7DD-3501-488D-B2A0-14AD703926F6}" srcOrd="0" destOrd="0" presId="urn:microsoft.com/office/officeart/2005/8/layout/bProcess4"/>
    <dgm:cxn modelId="{FF7C7000-E7B1-45DF-87A9-9BE43D42EDCC}" type="presParOf" srcId="{4485479D-2CC1-44E9-9687-1CDFB43123E6}" destId="{1C6C3CB6-FA9A-4449-A372-B244617EE50B}" srcOrd="1" destOrd="0" presId="urn:microsoft.com/office/officeart/2005/8/layout/bProcess4"/>
    <dgm:cxn modelId="{FA77AFE5-AA46-4DE7-B1EB-863AE146E2ED}" type="presParOf" srcId="{E4D887E1-F929-46E5-A085-D9374C3FFA2B}" destId="{3EB120BC-6CCD-47CA-B5D8-68D4A564BD0A}" srcOrd="15" destOrd="0" presId="urn:microsoft.com/office/officeart/2005/8/layout/bProcess4"/>
    <dgm:cxn modelId="{B25B0933-864A-4B9D-AD69-0B9059058146}" type="presParOf" srcId="{E4D887E1-F929-46E5-A085-D9374C3FFA2B}" destId="{AA7AC178-B682-43C8-999B-DE581ADF91B9}" srcOrd="16" destOrd="0" presId="urn:microsoft.com/office/officeart/2005/8/layout/bProcess4"/>
    <dgm:cxn modelId="{2F2F372E-2397-4F33-8D43-9179A9B240F4}" type="presParOf" srcId="{AA7AC178-B682-43C8-999B-DE581ADF91B9}" destId="{E631D2FA-8887-4944-AD4A-A0C070EBA1B8}" srcOrd="0" destOrd="0" presId="urn:microsoft.com/office/officeart/2005/8/layout/bProcess4"/>
    <dgm:cxn modelId="{45252361-BA5F-4B7A-B1CE-8D8974005E3C}" type="presParOf" srcId="{AA7AC178-B682-43C8-999B-DE581ADF91B9}" destId="{0766774A-AFFA-467D-938C-576CE92AF9EB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C32FFE-C6FE-4A84-9E53-752A532860FD}" type="doc">
      <dgm:prSet loTypeId="urn:microsoft.com/office/officeart/2005/8/layout/hList9" loCatId="list" qsTypeId="urn:microsoft.com/office/officeart/2005/8/quickstyle/simple2" qsCatId="simple" csTypeId="urn:microsoft.com/office/officeart/2005/8/colors/accent1_2#7" csCatId="accent1" phldr="1"/>
      <dgm:spPr/>
      <dgm:t>
        <a:bodyPr/>
        <a:lstStyle/>
        <a:p>
          <a:endParaRPr lang="en-US"/>
        </a:p>
      </dgm:t>
    </dgm:pt>
    <dgm:pt modelId="{8D7460F3-EE00-4392-B1BA-99DB132698C7}">
      <dgm:prSet phldrT="[Texto]"/>
      <dgm:spPr>
        <a:solidFill>
          <a:srgbClr val="C00000"/>
        </a:solidFill>
      </dgm:spPr>
      <dgm:t>
        <a:bodyPr/>
        <a:lstStyle/>
        <a:p>
          <a:r>
            <a:rPr lang="es-PE" b="1" noProof="0" dirty="0" smtClean="0"/>
            <a:t>3.a) Asistencia Técnica a Institutos Formación Profesional</a:t>
          </a:r>
          <a:endParaRPr lang="es-PE" b="1" noProof="0" dirty="0"/>
        </a:p>
      </dgm:t>
    </dgm:pt>
    <dgm:pt modelId="{C3BCCD51-4F8A-4AF5-950A-80FE269EF5B5}" type="parTrans" cxnId="{A1DEBBE4-D641-455B-B6C2-440EBCA8DD6B}">
      <dgm:prSet/>
      <dgm:spPr/>
      <dgm:t>
        <a:bodyPr/>
        <a:lstStyle/>
        <a:p>
          <a:endParaRPr lang="en-US"/>
        </a:p>
      </dgm:t>
    </dgm:pt>
    <dgm:pt modelId="{E03A2829-DD6C-4632-BCEF-33CC247F839E}" type="sibTrans" cxnId="{A1DEBBE4-D641-455B-B6C2-440EBCA8DD6B}">
      <dgm:prSet/>
      <dgm:spPr/>
      <dgm:t>
        <a:bodyPr/>
        <a:lstStyle/>
        <a:p>
          <a:endParaRPr lang="en-US"/>
        </a:p>
      </dgm:t>
    </dgm:pt>
    <dgm:pt modelId="{AA87200C-0033-4DE8-AAAD-81FDD0F4B22A}">
      <dgm:prSet phldrT="[Texto]"/>
      <dgm:spPr>
        <a:solidFill>
          <a:srgbClr val="FFC000"/>
        </a:solidFill>
      </dgm:spPr>
      <dgm:t>
        <a:bodyPr/>
        <a:lstStyle/>
        <a:p>
          <a:r>
            <a:rPr lang="es-PE" b="1" noProof="0" dirty="0" smtClean="0"/>
            <a:t>3.b) Medición perdida competencias</a:t>
          </a:r>
          <a:endParaRPr lang="es-PE" b="1" noProof="0" dirty="0"/>
        </a:p>
      </dgm:t>
    </dgm:pt>
    <dgm:pt modelId="{C44B22BE-7FAC-45A9-94FC-1B153D2F7035}" type="parTrans" cxnId="{0165D63E-754F-43AC-A48E-0B4ED8431A84}">
      <dgm:prSet/>
      <dgm:spPr/>
      <dgm:t>
        <a:bodyPr/>
        <a:lstStyle/>
        <a:p>
          <a:endParaRPr lang="en-US"/>
        </a:p>
      </dgm:t>
    </dgm:pt>
    <dgm:pt modelId="{50C6533F-AB0D-47A2-8EEB-61ECF63C87AE}" type="sibTrans" cxnId="{0165D63E-754F-43AC-A48E-0B4ED8431A84}">
      <dgm:prSet/>
      <dgm:spPr/>
      <dgm:t>
        <a:bodyPr/>
        <a:lstStyle/>
        <a:p>
          <a:endParaRPr lang="en-US"/>
        </a:p>
      </dgm:t>
    </dgm:pt>
    <dgm:pt modelId="{20730B4E-591F-4C46-8D7C-05281A0FD8D8}">
      <dgm:prSet phldrT="[Texto]" custT="1"/>
      <dgm:spPr/>
      <dgm:t>
        <a:bodyPr/>
        <a:lstStyle/>
        <a:p>
          <a:pPr algn="ctr"/>
          <a:r>
            <a:rPr lang="en-US" sz="1800" b="1" dirty="0" err="1" smtClean="0"/>
            <a:t>Encuestas</a:t>
          </a:r>
          <a:r>
            <a:rPr lang="en-US" sz="1800" dirty="0" smtClean="0"/>
            <a:t> </a:t>
          </a:r>
          <a:r>
            <a:rPr lang="en-US" sz="1800" dirty="0" err="1" smtClean="0"/>
            <a:t>muestreo</a:t>
          </a:r>
          <a:r>
            <a:rPr lang="en-US" sz="1800" dirty="0" smtClean="0"/>
            <a:t> </a:t>
          </a:r>
          <a:r>
            <a:rPr lang="en-US" sz="1800" dirty="0" err="1" smtClean="0"/>
            <a:t>para</a:t>
          </a:r>
          <a:r>
            <a:rPr lang="en-US" sz="1800" dirty="0" smtClean="0"/>
            <a:t> </a:t>
          </a:r>
          <a:r>
            <a:rPr lang="en-US" sz="1800" dirty="0" err="1" smtClean="0"/>
            <a:t>proponer</a:t>
          </a:r>
          <a:r>
            <a:rPr lang="en-US" sz="1800" dirty="0" smtClean="0"/>
            <a:t> </a:t>
          </a:r>
          <a:r>
            <a:rPr lang="en-US" sz="1800" dirty="0" err="1" smtClean="0"/>
            <a:t>estrategias</a:t>
          </a:r>
          <a:r>
            <a:rPr lang="en-US" sz="1800" dirty="0" smtClean="0"/>
            <a:t>  </a:t>
          </a:r>
          <a:r>
            <a:rPr lang="en-US" sz="1800" dirty="0" err="1" smtClean="0"/>
            <a:t>para</a:t>
          </a:r>
          <a:r>
            <a:rPr lang="en-US" sz="1800" dirty="0" smtClean="0"/>
            <a:t> </a:t>
          </a:r>
          <a:r>
            <a:rPr lang="en-US" sz="1800" dirty="0" err="1" smtClean="0"/>
            <a:t>evitar</a:t>
          </a:r>
          <a:r>
            <a:rPr lang="en-US" sz="1800" dirty="0" smtClean="0"/>
            <a:t> la </a:t>
          </a:r>
          <a:r>
            <a:rPr lang="en-US" sz="1800" dirty="0" err="1" smtClean="0"/>
            <a:t>pérdida</a:t>
          </a:r>
          <a:r>
            <a:rPr lang="en-US" sz="1800" dirty="0" smtClean="0"/>
            <a:t> de capital </a:t>
          </a:r>
          <a:r>
            <a:rPr lang="en-US" sz="1800" dirty="0" err="1" smtClean="0"/>
            <a:t>humano</a:t>
          </a:r>
          <a:r>
            <a:rPr lang="en-US" sz="1800" dirty="0" smtClean="0"/>
            <a:t> y </a:t>
          </a:r>
          <a:r>
            <a:rPr lang="en-US" sz="1800" dirty="0" err="1" smtClean="0"/>
            <a:t>medir</a:t>
          </a:r>
          <a:r>
            <a:rPr lang="en-US" sz="1800" dirty="0" smtClean="0"/>
            <a:t> </a:t>
          </a:r>
          <a:r>
            <a:rPr lang="en-US" sz="1800" dirty="0" err="1" smtClean="0"/>
            <a:t>cuellos</a:t>
          </a:r>
          <a:r>
            <a:rPr lang="en-US" sz="1800" dirty="0" smtClean="0"/>
            <a:t> de </a:t>
          </a:r>
          <a:r>
            <a:rPr lang="en-US" sz="1800" dirty="0" err="1" smtClean="0"/>
            <a:t>botella</a:t>
          </a:r>
          <a:r>
            <a:rPr lang="en-US" sz="1800" dirty="0" smtClean="0"/>
            <a:t> </a:t>
          </a:r>
          <a:endParaRPr lang="en-US" sz="1800" dirty="0"/>
        </a:p>
      </dgm:t>
    </dgm:pt>
    <dgm:pt modelId="{E91D6B88-C353-4068-BE21-236B6572CF86}" type="parTrans" cxnId="{AD1465C8-11F4-4B35-803D-A33ACA5641F5}">
      <dgm:prSet/>
      <dgm:spPr/>
      <dgm:t>
        <a:bodyPr/>
        <a:lstStyle/>
        <a:p>
          <a:endParaRPr lang="en-US"/>
        </a:p>
      </dgm:t>
    </dgm:pt>
    <dgm:pt modelId="{3C13062D-15C6-4784-A0C3-D6301086B4BC}" type="sibTrans" cxnId="{AD1465C8-11F4-4B35-803D-A33ACA5641F5}">
      <dgm:prSet/>
      <dgm:spPr/>
      <dgm:t>
        <a:bodyPr/>
        <a:lstStyle/>
        <a:p>
          <a:endParaRPr lang="en-US"/>
        </a:p>
      </dgm:t>
    </dgm:pt>
    <dgm:pt modelId="{104C68A4-264C-4B1F-A3C7-B78BB069C09F}">
      <dgm:prSet/>
      <dgm:spPr/>
      <dgm:t>
        <a:bodyPr/>
        <a:lstStyle/>
        <a:p>
          <a:r>
            <a:rPr lang="es-PE" b="1" noProof="0" dirty="0" smtClean="0"/>
            <a:t>Seminarios</a:t>
          </a:r>
          <a:r>
            <a:rPr lang="es-PE" noProof="0" dirty="0" smtClean="0"/>
            <a:t> </a:t>
          </a:r>
        </a:p>
        <a:p>
          <a:r>
            <a:rPr lang="es-PE" noProof="0" dirty="0" smtClean="0"/>
            <a:t>sub-regionales para discutir  sobre reconocimiento diplomas, y certificación de competencias a través de firma de acuerdos de la Red</a:t>
          </a:r>
          <a:endParaRPr lang="en-US" dirty="0"/>
        </a:p>
      </dgm:t>
    </dgm:pt>
    <dgm:pt modelId="{27B20184-597A-458C-BEC2-E250312B1171}" type="parTrans" cxnId="{F7E7C3CE-B69F-4085-A559-D3CFFA8E300A}">
      <dgm:prSet/>
      <dgm:spPr/>
      <dgm:t>
        <a:bodyPr/>
        <a:lstStyle/>
        <a:p>
          <a:endParaRPr lang="en-US"/>
        </a:p>
      </dgm:t>
    </dgm:pt>
    <dgm:pt modelId="{2A54F8B5-A386-41E6-BD97-AD78C477F1CB}" type="sibTrans" cxnId="{F7E7C3CE-B69F-4085-A559-D3CFFA8E300A}">
      <dgm:prSet/>
      <dgm:spPr/>
      <dgm:t>
        <a:bodyPr/>
        <a:lstStyle/>
        <a:p>
          <a:endParaRPr lang="en-US"/>
        </a:p>
      </dgm:t>
    </dgm:pt>
    <dgm:pt modelId="{BFC47B64-E602-440E-B114-E2D6C03EC9C3}" type="pres">
      <dgm:prSet presAssocID="{CEC32FFE-C6FE-4A84-9E53-752A532860FD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0B1FF98-E9BA-441D-81A4-D20521ACDF97}" type="pres">
      <dgm:prSet presAssocID="{8D7460F3-EE00-4392-B1BA-99DB132698C7}" presName="posSpace" presStyleCnt="0"/>
      <dgm:spPr/>
    </dgm:pt>
    <dgm:pt modelId="{B373A866-1692-4253-9E21-000BAABADCA5}" type="pres">
      <dgm:prSet presAssocID="{8D7460F3-EE00-4392-B1BA-99DB132698C7}" presName="vertFlow" presStyleCnt="0"/>
      <dgm:spPr/>
    </dgm:pt>
    <dgm:pt modelId="{BB61FA09-677A-4302-873A-68021400984C}" type="pres">
      <dgm:prSet presAssocID="{8D7460F3-EE00-4392-B1BA-99DB132698C7}" presName="topSpace" presStyleCnt="0"/>
      <dgm:spPr/>
    </dgm:pt>
    <dgm:pt modelId="{D81E3E72-D5EF-4015-BF18-B0C721D9A205}" type="pres">
      <dgm:prSet presAssocID="{8D7460F3-EE00-4392-B1BA-99DB132698C7}" presName="firstComp" presStyleCnt="0"/>
      <dgm:spPr/>
    </dgm:pt>
    <dgm:pt modelId="{F7CCE693-8119-4A40-A0A2-ECC3CE761430}" type="pres">
      <dgm:prSet presAssocID="{8D7460F3-EE00-4392-B1BA-99DB132698C7}" presName="firstChild" presStyleLbl="bgAccFollowNode1" presStyleIdx="0" presStyleCnt="2" custScaleY="204465" custLinFactNeighborX="14230" custLinFactNeighborY="4431"/>
      <dgm:spPr/>
      <dgm:t>
        <a:bodyPr/>
        <a:lstStyle/>
        <a:p>
          <a:endParaRPr lang="en-US"/>
        </a:p>
      </dgm:t>
    </dgm:pt>
    <dgm:pt modelId="{FB873439-609A-4A2D-8912-8A59D37A4A66}" type="pres">
      <dgm:prSet presAssocID="{8D7460F3-EE00-4392-B1BA-99DB132698C7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D4791A-00DB-4BBA-AD2C-03D9E1B94223}" type="pres">
      <dgm:prSet presAssocID="{8D7460F3-EE00-4392-B1BA-99DB132698C7}" presName="negSpace" presStyleCnt="0"/>
      <dgm:spPr/>
    </dgm:pt>
    <dgm:pt modelId="{E26B9BF9-22D0-4B69-A236-018F2012D847}" type="pres">
      <dgm:prSet presAssocID="{8D7460F3-EE00-4392-B1BA-99DB132698C7}" presName="circle" presStyleLbl="node1" presStyleIdx="0" presStyleCnt="2" custLinFactNeighborX="11170" custLinFactNeighborY="8816"/>
      <dgm:spPr/>
      <dgm:t>
        <a:bodyPr/>
        <a:lstStyle/>
        <a:p>
          <a:endParaRPr lang="en-US"/>
        </a:p>
      </dgm:t>
    </dgm:pt>
    <dgm:pt modelId="{FDEDE05F-3636-4D83-B973-9AE090786543}" type="pres">
      <dgm:prSet presAssocID="{E03A2829-DD6C-4632-BCEF-33CC247F839E}" presName="transSpace" presStyleCnt="0"/>
      <dgm:spPr/>
    </dgm:pt>
    <dgm:pt modelId="{6BB15146-F929-4CED-8ACD-A2A0DCF83BA5}" type="pres">
      <dgm:prSet presAssocID="{AA87200C-0033-4DE8-AAAD-81FDD0F4B22A}" presName="posSpace" presStyleCnt="0"/>
      <dgm:spPr/>
    </dgm:pt>
    <dgm:pt modelId="{6FBE7B78-F1FE-44E7-A044-6666C4404B02}" type="pres">
      <dgm:prSet presAssocID="{AA87200C-0033-4DE8-AAAD-81FDD0F4B22A}" presName="vertFlow" presStyleCnt="0"/>
      <dgm:spPr/>
    </dgm:pt>
    <dgm:pt modelId="{E3C9CFA6-EB9C-46EF-892E-77846D54952D}" type="pres">
      <dgm:prSet presAssocID="{AA87200C-0033-4DE8-AAAD-81FDD0F4B22A}" presName="topSpace" presStyleCnt="0"/>
      <dgm:spPr/>
    </dgm:pt>
    <dgm:pt modelId="{19F2998D-A79F-4286-873C-C4836E0516A8}" type="pres">
      <dgm:prSet presAssocID="{AA87200C-0033-4DE8-AAAD-81FDD0F4B22A}" presName="firstComp" presStyleCnt="0"/>
      <dgm:spPr/>
    </dgm:pt>
    <dgm:pt modelId="{512A8EDC-C872-4461-B2E9-8F656F11F1F6}" type="pres">
      <dgm:prSet presAssocID="{AA87200C-0033-4DE8-AAAD-81FDD0F4B22A}" presName="firstChild" presStyleLbl="bgAccFollowNode1" presStyleIdx="1" presStyleCnt="2" custScaleX="99721" custScaleY="128107"/>
      <dgm:spPr/>
      <dgm:t>
        <a:bodyPr/>
        <a:lstStyle/>
        <a:p>
          <a:endParaRPr lang="en-US"/>
        </a:p>
      </dgm:t>
    </dgm:pt>
    <dgm:pt modelId="{09BD1922-3C3D-47DB-854D-C96CC9B84EA3}" type="pres">
      <dgm:prSet presAssocID="{AA87200C-0033-4DE8-AAAD-81FDD0F4B22A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5CDE03-D2B7-4780-BD66-CA11A7285C19}" type="pres">
      <dgm:prSet presAssocID="{AA87200C-0033-4DE8-AAAD-81FDD0F4B22A}" presName="negSpace" presStyleCnt="0"/>
      <dgm:spPr/>
    </dgm:pt>
    <dgm:pt modelId="{C0270EA8-5C17-4F25-A76E-16D0A62D6A7F}" type="pres">
      <dgm:prSet presAssocID="{AA87200C-0033-4DE8-AAAD-81FDD0F4B22A}" presName="circle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177FA405-9EB0-44D6-995D-F6A33496EFC3}" type="presOf" srcId="{CEC32FFE-C6FE-4A84-9E53-752A532860FD}" destId="{BFC47B64-E602-440E-B114-E2D6C03EC9C3}" srcOrd="0" destOrd="0" presId="urn:microsoft.com/office/officeart/2005/8/layout/hList9"/>
    <dgm:cxn modelId="{8C51085A-31A3-4843-AC29-574ACFACEB7E}" type="presOf" srcId="{20730B4E-591F-4C46-8D7C-05281A0FD8D8}" destId="{09BD1922-3C3D-47DB-854D-C96CC9B84EA3}" srcOrd="1" destOrd="0" presId="urn:microsoft.com/office/officeart/2005/8/layout/hList9"/>
    <dgm:cxn modelId="{01761D79-D464-421B-BA16-7F42F7CDC38D}" type="presOf" srcId="{104C68A4-264C-4B1F-A3C7-B78BB069C09F}" destId="{F7CCE693-8119-4A40-A0A2-ECC3CE761430}" srcOrd="0" destOrd="0" presId="urn:microsoft.com/office/officeart/2005/8/layout/hList9"/>
    <dgm:cxn modelId="{F7E7C3CE-B69F-4085-A559-D3CFFA8E300A}" srcId="{8D7460F3-EE00-4392-B1BA-99DB132698C7}" destId="{104C68A4-264C-4B1F-A3C7-B78BB069C09F}" srcOrd="0" destOrd="0" parTransId="{27B20184-597A-458C-BEC2-E250312B1171}" sibTransId="{2A54F8B5-A386-41E6-BD97-AD78C477F1CB}"/>
    <dgm:cxn modelId="{A1DEBBE4-D641-455B-B6C2-440EBCA8DD6B}" srcId="{CEC32FFE-C6FE-4A84-9E53-752A532860FD}" destId="{8D7460F3-EE00-4392-B1BA-99DB132698C7}" srcOrd="0" destOrd="0" parTransId="{C3BCCD51-4F8A-4AF5-950A-80FE269EF5B5}" sibTransId="{E03A2829-DD6C-4632-BCEF-33CC247F839E}"/>
    <dgm:cxn modelId="{D804E98B-25FE-48FD-B4CF-ECD981B0DC41}" type="presOf" srcId="{AA87200C-0033-4DE8-AAAD-81FDD0F4B22A}" destId="{C0270EA8-5C17-4F25-A76E-16D0A62D6A7F}" srcOrd="0" destOrd="0" presId="urn:microsoft.com/office/officeart/2005/8/layout/hList9"/>
    <dgm:cxn modelId="{AD1465C8-11F4-4B35-803D-A33ACA5641F5}" srcId="{AA87200C-0033-4DE8-AAAD-81FDD0F4B22A}" destId="{20730B4E-591F-4C46-8D7C-05281A0FD8D8}" srcOrd="0" destOrd="0" parTransId="{E91D6B88-C353-4068-BE21-236B6572CF86}" sibTransId="{3C13062D-15C6-4784-A0C3-D6301086B4BC}"/>
    <dgm:cxn modelId="{0165D63E-754F-43AC-A48E-0B4ED8431A84}" srcId="{CEC32FFE-C6FE-4A84-9E53-752A532860FD}" destId="{AA87200C-0033-4DE8-AAAD-81FDD0F4B22A}" srcOrd="1" destOrd="0" parTransId="{C44B22BE-7FAC-45A9-94FC-1B153D2F7035}" sibTransId="{50C6533F-AB0D-47A2-8EEB-61ECF63C87AE}"/>
    <dgm:cxn modelId="{1B4C9A54-EE40-4166-9C4E-06E263185860}" type="presOf" srcId="{8D7460F3-EE00-4392-B1BA-99DB132698C7}" destId="{E26B9BF9-22D0-4B69-A236-018F2012D847}" srcOrd="0" destOrd="0" presId="urn:microsoft.com/office/officeart/2005/8/layout/hList9"/>
    <dgm:cxn modelId="{A23C0C80-8025-40CB-8758-BFA7DDB00463}" type="presOf" srcId="{104C68A4-264C-4B1F-A3C7-B78BB069C09F}" destId="{FB873439-609A-4A2D-8912-8A59D37A4A66}" srcOrd="1" destOrd="0" presId="urn:microsoft.com/office/officeart/2005/8/layout/hList9"/>
    <dgm:cxn modelId="{DEAAE024-E2CB-4DE6-88A7-32768C83574E}" type="presOf" srcId="{20730B4E-591F-4C46-8D7C-05281A0FD8D8}" destId="{512A8EDC-C872-4461-B2E9-8F656F11F1F6}" srcOrd="0" destOrd="0" presId="urn:microsoft.com/office/officeart/2005/8/layout/hList9"/>
    <dgm:cxn modelId="{EE3C2D43-52A3-4B27-99CD-B99A6FA93C2F}" type="presParOf" srcId="{BFC47B64-E602-440E-B114-E2D6C03EC9C3}" destId="{A0B1FF98-E9BA-441D-81A4-D20521ACDF97}" srcOrd="0" destOrd="0" presId="urn:microsoft.com/office/officeart/2005/8/layout/hList9"/>
    <dgm:cxn modelId="{19C01A20-5B66-44F3-9643-EDB0E90B132F}" type="presParOf" srcId="{BFC47B64-E602-440E-B114-E2D6C03EC9C3}" destId="{B373A866-1692-4253-9E21-000BAABADCA5}" srcOrd="1" destOrd="0" presId="urn:microsoft.com/office/officeart/2005/8/layout/hList9"/>
    <dgm:cxn modelId="{3661ABEF-78A0-468D-950B-08373CF8BA1C}" type="presParOf" srcId="{B373A866-1692-4253-9E21-000BAABADCA5}" destId="{BB61FA09-677A-4302-873A-68021400984C}" srcOrd="0" destOrd="0" presId="urn:microsoft.com/office/officeart/2005/8/layout/hList9"/>
    <dgm:cxn modelId="{DF939C7D-29B4-472E-8432-B4FAD21E3BE0}" type="presParOf" srcId="{B373A866-1692-4253-9E21-000BAABADCA5}" destId="{D81E3E72-D5EF-4015-BF18-B0C721D9A205}" srcOrd="1" destOrd="0" presId="urn:microsoft.com/office/officeart/2005/8/layout/hList9"/>
    <dgm:cxn modelId="{1AC543CC-60DA-4633-B49A-A46CC315E465}" type="presParOf" srcId="{D81E3E72-D5EF-4015-BF18-B0C721D9A205}" destId="{F7CCE693-8119-4A40-A0A2-ECC3CE761430}" srcOrd="0" destOrd="0" presId="urn:microsoft.com/office/officeart/2005/8/layout/hList9"/>
    <dgm:cxn modelId="{3F01CFF7-FB4A-4871-BDB1-17A6F788392F}" type="presParOf" srcId="{D81E3E72-D5EF-4015-BF18-B0C721D9A205}" destId="{FB873439-609A-4A2D-8912-8A59D37A4A66}" srcOrd="1" destOrd="0" presId="urn:microsoft.com/office/officeart/2005/8/layout/hList9"/>
    <dgm:cxn modelId="{820C45A7-3C08-4752-BBFA-F28354CA242C}" type="presParOf" srcId="{BFC47B64-E602-440E-B114-E2D6C03EC9C3}" destId="{B5D4791A-00DB-4BBA-AD2C-03D9E1B94223}" srcOrd="2" destOrd="0" presId="urn:microsoft.com/office/officeart/2005/8/layout/hList9"/>
    <dgm:cxn modelId="{8B2B5E08-E76C-4D82-A2D0-51FCE9EEF9E2}" type="presParOf" srcId="{BFC47B64-E602-440E-B114-E2D6C03EC9C3}" destId="{E26B9BF9-22D0-4B69-A236-018F2012D847}" srcOrd="3" destOrd="0" presId="urn:microsoft.com/office/officeart/2005/8/layout/hList9"/>
    <dgm:cxn modelId="{E47A56A0-F117-44EC-820C-9B6686FAE701}" type="presParOf" srcId="{BFC47B64-E602-440E-B114-E2D6C03EC9C3}" destId="{FDEDE05F-3636-4D83-B973-9AE090786543}" srcOrd="4" destOrd="0" presId="urn:microsoft.com/office/officeart/2005/8/layout/hList9"/>
    <dgm:cxn modelId="{ACA234F3-6D0A-4F0F-85B7-2AD241658602}" type="presParOf" srcId="{BFC47B64-E602-440E-B114-E2D6C03EC9C3}" destId="{6BB15146-F929-4CED-8ACD-A2A0DCF83BA5}" srcOrd="5" destOrd="0" presId="urn:microsoft.com/office/officeart/2005/8/layout/hList9"/>
    <dgm:cxn modelId="{B6787988-5FFC-43AC-91FF-DD58975E5796}" type="presParOf" srcId="{BFC47B64-E602-440E-B114-E2D6C03EC9C3}" destId="{6FBE7B78-F1FE-44E7-A044-6666C4404B02}" srcOrd="6" destOrd="0" presId="urn:microsoft.com/office/officeart/2005/8/layout/hList9"/>
    <dgm:cxn modelId="{7DDCA74D-95CA-466C-AFE1-43FBD57BCAB5}" type="presParOf" srcId="{6FBE7B78-F1FE-44E7-A044-6666C4404B02}" destId="{E3C9CFA6-EB9C-46EF-892E-77846D54952D}" srcOrd="0" destOrd="0" presId="urn:microsoft.com/office/officeart/2005/8/layout/hList9"/>
    <dgm:cxn modelId="{33A46BC5-9397-4942-87E6-D71027278755}" type="presParOf" srcId="{6FBE7B78-F1FE-44E7-A044-6666C4404B02}" destId="{19F2998D-A79F-4286-873C-C4836E0516A8}" srcOrd="1" destOrd="0" presId="urn:microsoft.com/office/officeart/2005/8/layout/hList9"/>
    <dgm:cxn modelId="{6A8F7D58-99AE-40A9-ACCA-2A6644C7D175}" type="presParOf" srcId="{19F2998D-A79F-4286-873C-C4836E0516A8}" destId="{512A8EDC-C872-4461-B2E9-8F656F11F1F6}" srcOrd="0" destOrd="0" presId="urn:microsoft.com/office/officeart/2005/8/layout/hList9"/>
    <dgm:cxn modelId="{FD4C732F-87BA-490F-AD12-2DF09A1C6618}" type="presParOf" srcId="{19F2998D-A79F-4286-873C-C4836E0516A8}" destId="{09BD1922-3C3D-47DB-854D-C96CC9B84EA3}" srcOrd="1" destOrd="0" presId="urn:microsoft.com/office/officeart/2005/8/layout/hList9"/>
    <dgm:cxn modelId="{0BED96D8-487A-4F2E-9A3E-80AFCFA83924}" type="presParOf" srcId="{BFC47B64-E602-440E-B114-E2D6C03EC9C3}" destId="{EE5CDE03-D2B7-4780-BD66-CA11A7285C19}" srcOrd="7" destOrd="0" presId="urn:microsoft.com/office/officeart/2005/8/layout/hList9"/>
    <dgm:cxn modelId="{D618E0BF-5943-4B2C-B009-3DEEC6A72D18}" type="presParOf" srcId="{BFC47B64-E602-440E-B114-E2D6C03EC9C3}" destId="{C0270EA8-5C17-4F25-A76E-16D0A62D6A7F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AB513C-B1F2-4BD8-9181-EF864BF8A00A}" type="doc">
      <dgm:prSet loTypeId="urn:microsoft.com/office/officeart/2005/8/layout/list1" loCatId="list" qsTypeId="urn:microsoft.com/office/officeart/2005/8/quickstyle/simple1#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BBFE3A3-11DC-402C-B483-3DA5ED113767}">
      <dgm:prSet custT="1"/>
      <dgm:spPr/>
      <dgm:t>
        <a:bodyPr/>
        <a:lstStyle/>
        <a:p>
          <a:pPr rtl="0"/>
          <a:r>
            <a:rPr lang="es-ES_tradnl" sz="1900" dirty="0" smtClean="0"/>
            <a:t>Se confirma la conformación de sistemas migratorios de personas trabajadoras intrarregionales.</a:t>
          </a:r>
          <a:endParaRPr lang="en-US" sz="1900" dirty="0"/>
        </a:p>
      </dgm:t>
    </dgm:pt>
    <dgm:pt modelId="{2FA7CFE9-1292-4355-92FA-B4DA3E99B767}" type="parTrans" cxnId="{020FECEA-77B2-4834-BE0D-46C33FC555A7}">
      <dgm:prSet/>
      <dgm:spPr/>
      <dgm:t>
        <a:bodyPr/>
        <a:lstStyle/>
        <a:p>
          <a:endParaRPr lang="en-US" sz="1900"/>
        </a:p>
      </dgm:t>
    </dgm:pt>
    <dgm:pt modelId="{48DD4EFE-9656-4D2E-8AA9-628C74A21203}" type="sibTrans" cxnId="{020FECEA-77B2-4834-BE0D-46C33FC555A7}">
      <dgm:prSet/>
      <dgm:spPr/>
      <dgm:t>
        <a:bodyPr/>
        <a:lstStyle/>
        <a:p>
          <a:endParaRPr lang="en-US" sz="1900"/>
        </a:p>
      </dgm:t>
    </dgm:pt>
    <dgm:pt modelId="{989359AC-A65B-4E74-9BFA-6FD09A75DE0A}">
      <dgm:prSet custT="1"/>
      <dgm:spPr/>
      <dgm:t>
        <a:bodyPr/>
        <a:lstStyle/>
        <a:p>
          <a:pPr rtl="0"/>
          <a:r>
            <a:rPr lang="es-ES_tradnl" sz="1900" dirty="0" smtClean="0"/>
            <a:t>Migraciones recientes están vinculadas a los cambios económicos de los últimos veinte años.</a:t>
          </a:r>
          <a:endParaRPr lang="en-US" sz="1900" dirty="0"/>
        </a:p>
      </dgm:t>
    </dgm:pt>
    <dgm:pt modelId="{6C0907FB-A532-4228-A23B-E960800FF302}" type="parTrans" cxnId="{697BCEA9-D333-4068-8781-F0C883E890D5}">
      <dgm:prSet/>
      <dgm:spPr/>
      <dgm:t>
        <a:bodyPr/>
        <a:lstStyle/>
        <a:p>
          <a:endParaRPr lang="en-US" sz="1900"/>
        </a:p>
      </dgm:t>
    </dgm:pt>
    <dgm:pt modelId="{D35D7E95-393B-4DF4-94EE-CB58B36E4769}" type="sibTrans" cxnId="{697BCEA9-D333-4068-8781-F0C883E890D5}">
      <dgm:prSet/>
      <dgm:spPr/>
      <dgm:t>
        <a:bodyPr/>
        <a:lstStyle/>
        <a:p>
          <a:endParaRPr lang="en-US" sz="1900"/>
        </a:p>
      </dgm:t>
    </dgm:pt>
    <dgm:pt modelId="{94724FAA-D694-40DE-B77F-598A5785F7EF}">
      <dgm:prSet custT="1"/>
      <dgm:spPr/>
      <dgm:t>
        <a:bodyPr/>
        <a:lstStyle/>
        <a:p>
          <a:pPr rtl="0"/>
          <a:r>
            <a:rPr lang="es-ES_tradnl" sz="1900" dirty="0" smtClean="0"/>
            <a:t>Las razones económicas son el principal motivo para migrar y las oportunidades de trabajo el motivo básico de atracción.</a:t>
          </a:r>
          <a:endParaRPr lang="en-US" sz="1900" dirty="0"/>
        </a:p>
      </dgm:t>
    </dgm:pt>
    <dgm:pt modelId="{F1CD0006-0B90-4ABB-86E4-BE9D8F765DAA}" type="parTrans" cxnId="{C97B3EC7-5308-4C13-82C7-0D2A1FB3E710}">
      <dgm:prSet/>
      <dgm:spPr/>
      <dgm:t>
        <a:bodyPr/>
        <a:lstStyle/>
        <a:p>
          <a:endParaRPr lang="en-US" sz="1900"/>
        </a:p>
      </dgm:t>
    </dgm:pt>
    <dgm:pt modelId="{0E9CF37E-EAD7-42E0-992F-5F6F998DC581}" type="sibTrans" cxnId="{C97B3EC7-5308-4C13-82C7-0D2A1FB3E710}">
      <dgm:prSet/>
      <dgm:spPr/>
      <dgm:t>
        <a:bodyPr/>
        <a:lstStyle/>
        <a:p>
          <a:endParaRPr lang="en-US" sz="1900"/>
        </a:p>
      </dgm:t>
    </dgm:pt>
    <dgm:pt modelId="{40BA4470-0A77-472C-A1B7-9C512055A944}">
      <dgm:prSet custT="1"/>
      <dgm:spPr/>
      <dgm:t>
        <a:bodyPr/>
        <a:lstStyle/>
        <a:p>
          <a:pPr rtl="0"/>
          <a:r>
            <a:rPr lang="es-ES_tradnl" sz="1900" dirty="0" smtClean="0"/>
            <a:t>Población migrante joven y con baja escolaridad.</a:t>
          </a:r>
          <a:endParaRPr lang="en-US" sz="1900" dirty="0"/>
        </a:p>
      </dgm:t>
    </dgm:pt>
    <dgm:pt modelId="{6C6F7349-FEBC-4F62-90E4-9EEC86F0A402}" type="parTrans" cxnId="{FED1DE6F-6EAC-4FA3-A89F-8FC12A455934}">
      <dgm:prSet/>
      <dgm:spPr/>
      <dgm:t>
        <a:bodyPr/>
        <a:lstStyle/>
        <a:p>
          <a:endParaRPr lang="en-US" sz="1900"/>
        </a:p>
      </dgm:t>
    </dgm:pt>
    <dgm:pt modelId="{C9F099E4-8D96-47CB-8414-944D4DE2326F}" type="sibTrans" cxnId="{FED1DE6F-6EAC-4FA3-A89F-8FC12A455934}">
      <dgm:prSet/>
      <dgm:spPr/>
      <dgm:t>
        <a:bodyPr/>
        <a:lstStyle/>
        <a:p>
          <a:endParaRPr lang="en-US" sz="1900"/>
        </a:p>
      </dgm:t>
    </dgm:pt>
    <dgm:pt modelId="{5F1F4498-780B-45D3-9493-765A214B99E4}">
      <dgm:prSet custT="1"/>
      <dgm:spPr/>
      <dgm:t>
        <a:bodyPr/>
        <a:lstStyle/>
        <a:p>
          <a:pPr rtl="0"/>
          <a:r>
            <a:rPr lang="es-ES_tradnl" sz="1900" dirty="0" smtClean="0"/>
            <a:t>Migrantes se insertan en mercados laborales altamente informales.</a:t>
          </a:r>
          <a:endParaRPr lang="en-US" sz="1900" dirty="0"/>
        </a:p>
      </dgm:t>
    </dgm:pt>
    <dgm:pt modelId="{6DFF2CED-3B75-45DD-96F2-D28247829040}" type="parTrans" cxnId="{33D238B4-1B83-4E93-B43E-23DD8ACBF6B2}">
      <dgm:prSet/>
      <dgm:spPr/>
      <dgm:t>
        <a:bodyPr/>
        <a:lstStyle/>
        <a:p>
          <a:endParaRPr lang="en-US" sz="1900"/>
        </a:p>
      </dgm:t>
    </dgm:pt>
    <dgm:pt modelId="{5FF7526B-04BF-4B2D-BB8F-E1D19A781388}" type="sibTrans" cxnId="{33D238B4-1B83-4E93-B43E-23DD8ACBF6B2}">
      <dgm:prSet/>
      <dgm:spPr/>
      <dgm:t>
        <a:bodyPr/>
        <a:lstStyle/>
        <a:p>
          <a:endParaRPr lang="en-US" sz="1900"/>
        </a:p>
      </dgm:t>
    </dgm:pt>
    <dgm:pt modelId="{20B80329-80DD-45C8-9B9B-4CEEABBD71CE}" type="pres">
      <dgm:prSet presAssocID="{BDAB513C-B1F2-4BD8-9181-EF864BF8A00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879731-EA08-40F8-B640-3EABFE7E0420}" type="pres">
      <dgm:prSet presAssocID="{ABBFE3A3-11DC-402C-B483-3DA5ED113767}" presName="parentLin" presStyleCnt="0"/>
      <dgm:spPr/>
    </dgm:pt>
    <dgm:pt modelId="{92C6A030-EC5F-42E7-894E-7AEFB3C353D5}" type="pres">
      <dgm:prSet presAssocID="{ABBFE3A3-11DC-402C-B483-3DA5ED113767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6D9CD08F-E020-4632-867C-CB82F08FE99E}" type="pres">
      <dgm:prSet presAssocID="{ABBFE3A3-11DC-402C-B483-3DA5ED113767}" presName="parentText" presStyleLbl="node1" presStyleIdx="0" presStyleCnt="5" custScaleX="11708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DF855E-2890-4AB7-92F2-38AE5AF9520D}" type="pres">
      <dgm:prSet presAssocID="{ABBFE3A3-11DC-402C-B483-3DA5ED113767}" presName="negativeSpace" presStyleCnt="0"/>
      <dgm:spPr/>
    </dgm:pt>
    <dgm:pt modelId="{64C307FB-1916-4283-83F0-7805539F14E3}" type="pres">
      <dgm:prSet presAssocID="{ABBFE3A3-11DC-402C-B483-3DA5ED113767}" presName="childText" presStyleLbl="conFgAcc1" presStyleIdx="0" presStyleCnt="5">
        <dgm:presLayoutVars>
          <dgm:bulletEnabled val="1"/>
        </dgm:presLayoutVars>
      </dgm:prSet>
      <dgm:spPr/>
    </dgm:pt>
    <dgm:pt modelId="{F0E798B1-B927-4D74-B5E4-CF4600C0C8D9}" type="pres">
      <dgm:prSet presAssocID="{48DD4EFE-9656-4D2E-8AA9-628C74A21203}" presName="spaceBetweenRectangles" presStyleCnt="0"/>
      <dgm:spPr/>
    </dgm:pt>
    <dgm:pt modelId="{7C5977D0-BD5A-46A1-9962-9F7B41198A3B}" type="pres">
      <dgm:prSet presAssocID="{989359AC-A65B-4E74-9BFA-6FD09A75DE0A}" presName="parentLin" presStyleCnt="0"/>
      <dgm:spPr/>
    </dgm:pt>
    <dgm:pt modelId="{4BF5DEFD-BCC6-47B7-9238-03F84A8945F2}" type="pres">
      <dgm:prSet presAssocID="{989359AC-A65B-4E74-9BFA-6FD09A75DE0A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E200C864-0E16-4D39-A369-39ADD9F8C5C2}" type="pres">
      <dgm:prSet presAssocID="{989359AC-A65B-4E74-9BFA-6FD09A75DE0A}" presName="parentText" presStyleLbl="node1" presStyleIdx="1" presStyleCnt="5" custScaleX="11708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9513B9-4829-4240-BAE4-C73B8C58C468}" type="pres">
      <dgm:prSet presAssocID="{989359AC-A65B-4E74-9BFA-6FD09A75DE0A}" presName="negativeSpace" presStyleCnt="0"/>
      <dgm:spPr/>
    </dgm:pt>
    <dgm:pt modelId="{460FDBC8-6DF6-4A6C-B020-CE9DD12CB56B}" type="pres">
      <dgm:prSet presAssocID="{989359AC-A65B-4E74-9BFA-6FD09A75DE0A}" presName="childText" presStyleLbl="conFgAcc1" presStyleIdx="1" presStyleCnt="5">
        <dgm:presLayoutVars>
          <dgm:bulletEnabled val="1"/>
        </dgm:presLayoutVars>
      </dgm:prSet>
      <dgm:spPr/>
    </dgm:pt>
    <dgm:pt modelId="{F85231C0-C818-4923-942B-6A5D3F4C097A}" type="pres">
      <dgm:prSet presAssocID="{D35D7E95-393B-4DF4-94EE-CB58B36E4769}" presName="spaceBetweenRectangles" presStyleCnt="0"/>
      <dgm:spPr/>
    </dgm:pt>
    <dgm:pt modelId="{CDDD326D-2DA4-4954-A170-16BE334A74E9}" type="pres">
      <dgm:prSet presAssocID="{94724FAA-D694-40DE-B77F-598A5785F7EF}" presName="parentLin" presStyleCnt="0"/>
      <dgm:spPr/>
    </dgm:pt>
    <dgm:pt modelId="{91DFBFE3-64F7-409F-A0CE-2AF924F3A011}" type="pres">
      <dgm:prSet presAssocID="{94724FAA-D694-40DE-B77F-598A5785F7EF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30DE5CAE-C419-4745-ACCD-3B0686A5BF19}" type="pres">
      <dgm:prSet presAssocID="{94724FAA-D694-40DE-B77F-598A5785F7EF}" presName="parentText" presStyleLbl="node1" presStyleIdx="2" presStyleCnt="5" custScaleX="117524" custScaleY="13732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C2DB8A-A058-47B6-BAD8-EF2027E28C50}" type="pres">
      <dgm:prSet presAssocID="{94724FAA-D694-40DE-B77F-598A5785F7EF}" presName="negativeSpace" presStyleCnt="0"/>
      <dgm:spPr/>
    </dgm:pt>
    <dgm:pt modelId="{83AF16A4-8763-4DD7-83C5-488733D3E08D}" type="pres">
      <dgm:prSet presAssocID="{94724FAA-D694-40DE-B77F-598A5785F7EF}" presName="childText" presStyleLbl="conFgAcc1" presStyleIdx="2" presStyleCnt="5">
        <dgm:presLayoutVars>
          <dgm:bulletEnabled val="1"/>
        </dgm:presLayoutVars>
      </dgm:prSet>
      <dgm:spPr/>
    </dgm:pt>
    <dgm:pt modelId="{5FF177D0-F77B-4A08-87B2-ED5556073C1D}" type="pres">
      <dgm:prSet presAssocID="{0E9CF37E-EAD7-42E0-992F-5F6F998DC581}" presName="spaceBetweenRectangles" presStyleCnt="0"/>
      <dgm:spPr/>
    </dgm:pt>
    <dgm:pt modelId="{151E5F34-283B-4500-9640-312DF7A1012C}" type="pres">
      <dgm:prSet presAssocID="{40BA4470-0A77-472C-A1B7-9C512055A944}" presName="parentLin" presStyleCnt="0"/>
      <dgm:spPr/>
    </dgm:pt>
    <dgm:pt modelId="{C05CF584-4935-4D0B-B09E-317035B1512D}" type="pres">
      <dgm:prSet presAssocID="{40BA4470-0A77-472C-A1B7-9C512055A944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C08B52C6-3710-4703-A155-2A91FF2B2EB3}" type="pres">
      <dgm:prSet presAssocID="{40BA4470-0A77-472C-A1B7-9C512055A944}" presName="parentText" presStyleLbl="node1" presStyleIdx="3" presStyleCnt="5" custScaleX="11708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887ABA-5949-4F07-8DCF-77F040006BAB}" type="pres">
      <dgm:prSet presAssocID="{40BA4470-0A77-472C-A1B7-9C512055A944}" presName="negativeSpace" presStyleCnt="0"/>
      <dgm:spPr/>
    </dgm:pt>
    <dgm:pt modelId="{F20BFC7A-7A72-4519-8E10-F4B7A9BAFE77}" type="pres">
      <dgm:prSet presAssocID="{40BA4470-0A77-472C-A1B7-9C512055A944}" presName="childText" presStyleLbl="conFgAcc1" presStyleIdx="3" presStyleCnt="5" custLinFactY="8298" custLinFactNeighborX="371" custLinFactNeighborY="100000">
        <dgm:presLayoutVars>
          <dgm:bulletEnabled val="1"/>
        </dgm:presLayoutVars>
      </dgm:prSet>
      <dgm:spPr/>
    </dgm:pt>
    <dgm:pt modelId="{A4135C39-C001-4C40-A32E-9E3B21B0CC7C}" type="pres">
      <dgm:prSet presAssocID="{C9F099E4-8D96-47CB-8414-944D4DE2326F}" presName="spaceBetweenRectangles" presStyleCnt="0"/>
      <dgm:spPr/>
    </dgm:pt>
    <dgm:pt modelId="{78971F63-DAE6-44FF-9E95-C8654770B091}" type="pres">
      <dgm:prSet presAssocID="{5F1F4498-780B-45D3-9493-765A214B99E4}" presName="parentLin" presStyleCnt="0"/>
      <dgm:spPr/>
    </dgm:pt>
    <dgm:pt modelId="{FB12D540-3766-4298-8F41-A98070046739}" type="pres">
      <dgm:prSet presAssocID="{5F1F4498-780B-45D3-9493-765A214B99E4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21F35D88-0FB2-4C4D-ADE5-B2FDA14FA73A}" type="pres">
      <dgm:prSet presAssocID="{5F1F4498-780B-45D3-9493-765A214B99E4}" presName="parentText" presStyleLbl="node1" presStyleIdx="4" presStyleCnt="5" custScaleX="11752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E9DA80-968B-42F4-A674-E903A1461989}" type="pres">
      <dgm:prSet presAssocID="{5F1F4498-780B-45D3-9493-765A214B99E4}" presName="negativeSpace" presStyleCnt="0"/>
      <dgm:spPr/>
    </dgm:pt>
    <dgm:pt modelId="{BD5B0D97-6DA4-490A-81EA-293A37BD3700}" type="pres">
      <dgm:prSet presAssocID="{5F1F4498-780B-45D3-9493-765A214B99E4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82E07D2-4967-4273-B170-F710FFE09E4B}" type="presOf" srcId="{94724FAA-D694-40DE-B77F-598A5785F7EF}" destId="{91DFBFE3-64F7-409F-A0CE-2AF924F3A011}" srcOrd="0" destOrd="0" presId="urn:microsoft.com/office/officeart/2005/8/layout/list1"/>
    <dgm:cxn modelId="{FB23B116-00DA-468F-B8B3-CB346722AAB3}" type="presOf" srcId="{5F1F4498-780B-45D3-9493-765A214B99E4}" destId="{FB12D540-3766-4298-8F41-A98070046739}" srcOrd="0" destOrd="0" presId="urn:microsoft.com/office/officeart/2005/8/layout/list1"/>
    <dgm:cxn modelId="{697BCEA9-D333-4068-8781-F0C883E890D5}" srcId="{BDAB513C-B1F2-4BD8-9181-EF864BF8A00A}" destId="{989359AC-A65B-4E74-9BFA-6FD09A75DE0A}" srcOrd="1" destOrd="0" parTransId="{6C0907FB-A532-4228-A23B-E960800FF302}" sibTransId="{D35D7E95-393B-4DF4-94EE-CB58B36E4769}"/>
    <dgm:cxn modelId="{F1B5C0AD-ABE6-4B20-962F-B9B62CD27736}" type="presOf" srcId="{40BA4470-0A77-472C-A1B7-9C512055A944}" destId="{C05CF584-4935-4D0B-B09E-317035B1512D}" srcOrd="0" destOrd="0" presId="urn:microsoft.com/office/officeart/2005/8/layout/list1"/>
    <dgm:cxn modelId="{A3F060CA-F313-47AB-97EC-447533519814}" type="presOf" srcId="{40BA4470-0A77-472C-A1B7-9C512055A944}" destId="{C08B52C6-3710-4703-A155-2A91FF2B2EB3}" srcOrd="1" destOrd="0" presId="urn:microsoft.com/office/officeart/2005/8/layout/list1"/>
    <dgm:cxn modelId="{FED1DE6F-6EAC-4FA3-A89F-8FC12A455934}" srcId="{BDAB513C-B1F2-4BD8-9181-EF864BF8A00A}" destId="{40BA4470-0A77-472C-A1B7-9C512055A944}" srcOrd="3" destOrd="0" parTransId="{6C6F7349-FEBC-4F62-90E4-9EEC86F0A402}" sibTransId="{C9F099E4-8D96-47CB-8414-944D4DE2326F}"/>
    <dgm:cxn modelId="{32897FC8-D4F8-45AF-9403-0B396D983316}" type="presOf" srcId="{ABBFE3A3-11DC-402C-B483-3DA5ED113767}" destId="{6D9CD08F-E020-4632-867C-CB82F08FE99E}" srcOrd="1" destOrd="0" presId="urn:microsoft.com/office/officeart/2005/8/layout/list1"/>
    <dgm:cxn modelId="{B75C5F20-907B-4FA6-842D-8534433B5076}" type="presOf" srcId="{94724FAA-D694-40DE-B77F-598A5785F7EF}" destId="{30DE5CAE-C419-4745-ACCD-3B0686A5BF19}" srcOrd="1" destOrd="0" presId="urn:microsoft.com/office/officeart/2005/8/layout/list1"/>
    <dgm:cxn modelId="{82D126AA-FDDA-4DCA-B861-9A32BAE3D795}" type="presOf" srcId="{989359AC-A65B-4E74-9BFA-6FD09A75DE0A}" destId="{4BF5DEFD-BCC6-47B7-9238-03F84A8945F2}" srcOrd="0" destOrd="0" presId="urn:microsoft.com/office/officeart/2005/8/layout/list1"/>
    <dgm:cxn modelId="{3F640B4F-394A-4895-84C1-3A877F7638C9}" type="presOf" srcId="{5F1F4498-780B-45D3-9493-765A214B99E4}" destId="{21F35D88-0FB2-4C4D-ADE5-B2FDA14FA73A}" srcOrd="1" destOrd="0" presId="urn:microsoft.com/office/officeart/2005/8/layout/list1"/>
    <dgm:cxn modelId="{020FECEA-77B2-4834-BE0D-46C33FC555A7}" srcId="{BDAB513C-B1F2-4BD8-9181-EF864BF8A00A}" destId="{ABBFE3A3-11DC-402C-B483-3DA5ED113767}" srcOrd="0" destOrd="0" parTransId="{2FA7CFE9-1292-4355-92FA-B4DA3E99B767}" sibTransId="{48DD4EFE-9656-4D2E-8AA9-628C74A21203}"/>
    <dgm:cxn modelId="{5BA59A51-665E-4F9A-8AB0-0CD320003477}" type="presOf" srcId="{989359AC-A65B-4E74-9BFA-6FD09A75DE0A}" destId="{E200C864-0E16-4D39-A369-39ADD9F8C5C2}" srcOrd="1" destOrd="0" presId="urn:microsoft.com/office/officeart/2005/8/layout/list1"/>
    <dgm:cxn modelId="{C97B3EC7-5308-4C13-82C7-0D2A1FB3E710}" srcId="{BDAB513C-B1F2-4BD8-9181-EF864BF8A00A}" destId="{94724FAA-D694-40DE-B77F-598A5785F7EF}" srcOrd="2" destOrd="0" parTransId="{F1CD0006-0B90-4ABB-86E4-BE9D8F765DAA}" sibTransId="{0E9CF37E-EAD7-42E0-992F-5F6F998DC581}"/>
    <dgm:cxn modelId="{DCAB5E90-2534-45C3-A38E-BA2B7F888CF4}" type="presOf" srcId="{BDAB513C-B1F2-4BD8-9181-EF864BF8A00A}" destId="{20B80329-80DD-45C8-9B9B-4CEEABBD71CE}" srcOrd="0" destOrd="0" presId="urn:microsoft.com/office/officeart/2005/8/layout/list1"/>
    <dgm:cxn modelId="{9C2B9375-231D-4694-94B7-8A2E92FC9A9B}" type="presOf" srcId="{ABBFE3A3-11DC-402C-B483-3DA5ED113767}" destId="{92C6A030-EC5F-42E7-894E-7AEFB3C353D5}" srcOrd="0" destOrd="0" presId="urn:microsoft.com/office/officeart/2005/8/layout/list1"/>
    <dgm:cxn modelId="{33D238B4-1B83-4E93-B43E-23DD8ACBF6B2}" srcId="{BDAB513C-B1F2-4BD8-9181-EF864BF8A00A}" destId="{5F1F4498-780B-45D3-9493-765A214B99E4}" srcOrd="4" destOrd="0" parTransId="{6DFF2CED-3B75-45DD-96F2-D28247829040}" sibTransId="{5FF7526B-04BF-4B2D-BB8F-E1D19A781388}"/>
    <dgm:cxn modelId="{ECE6B197-6048-4D30-BC36-5D5BFBF5D0C3}" type="presParOf" srcId="{20B80329-80DD-45C8-9B9B-4CEEABBD71CE}" destId="{9D879731-EA08-40F8-B640-3EABFE7E0420}" srcOrd="0" destOrd="0" presId="urn:microsoft.com/office/officeart/2005/8/layout/list1"/>
    <dgm:cxn modelId="{229172C1-E82A-4F49-86E6-87DF315D7A9D}" type="presParOf" srcId="{9D879731-EA08-40F8-B640-3EABFE7E0420}" destId="{92C6A030-EC5F-42E7-894E-7AEFB3C353D5}" srcOrd="0" destOrd="0" presId="urn:microsoft.com/office/officeart/2005/8/layout/list1"/>
    <dgm:cxn modelId="{6651D20E-34A7-41BA-9330-C3EFB1B58648}" type="presParOf" srcId="{9D879731-EA08-40F8-B640-3EABFE7E0420}" destId="{6D9CD08F-E020-4632-867C-CB82F08FE99E}" srcOrd="1" destOrd="0" presId="urn:microsoft.com/office/officeart/2005/8/layout/list1"/>
    <dgm:cxn modelId="{F724538E-C787-41CC-8302-12077979CD3D}" type="presParOf" srcId="{20B80329-80DD-45C8-9B9B-4CEEABBD71CE}" destId="{7EDF855E-2890-4AB7-92F2-38AE5AF9520D}" srcOrd="1" destOrd="0" presId="urn:microsoft.com/office/officeart/2005/8/layout/list1"/>
    <dgm:cxn modelId="{8F5E71DA-12A2-4763-945A-2A52C1DB4197}" type="presParOf" srcId="{20B80329-80DD-45C8-9B9B-4CEEABBD71CE}" destId="{64C307FB-1916-4283-83F0-7805539F14E3}" srcOrd="2" destOrd="0" presId="urn:microsoft.com/office/officeart/2005/8/layout/list1"/>
    <dgm:cxn modelId="{53AC4BBF-1905-45EB-BE80-1AED04510ED2}" type="presParOf" srcId="{20B80329-80DD-45C8-9B9B-4CEEABBD71CE}" destId="{F0E798B1-B927-4D74-B5E4-CF4600C0C8D9}" srcOrd="3" destOrd="0" presId="urn:microsoft.com/office/officeart/2005/8/layout/list1"/>
    <dgm:cxn modelId="{5488AE73-3ABF-4A1B-A13B-20DE3F9C6EAE}" type="presParOf" srcId="{20B80329-80DD-45C8-9B9B-4CEEABBD71CE}" destId="{7C5977D0-BD5A-46A1-9962-9F7B41198A3B}" srcOrd="4" destOrd="0" presId="urn:microsoft.com/office/officeart/2005/8/layout/list1"/>
    <dgm:cxn modelId="{ABAB8724-8947-4E71-AD9A-00CFD749D6EC}" type="presParOf" srcId="{7C5977D0-BD5A-46A1-9962-9F7B41198A3B}" destId="{4BF5DEFD-BCC6-47B7-9238-03F84A8945F2}" srcOrd="0" destOrd="0" presId="urn:microsoft.com/office/officeart/2005/8/layout/list1"/>
    <dgm:cxn modelId="{37A249F5-C794-4A92-8E16-AAE1B3F00515}" type="presParOf" srcId="{7C5977D0-BD5A-46A1-9962-9F7B41198A3B}" destId="{E200C864-0E16-4D39-A369-39ADD9F8C5C2}" srcOrd="1" destOrd="0" presId="urn:microsoft.com/office/officeart/2005/8/layout/list1"/>
    <dgm:cxn modelId="{74A39F07-A723-47B7-A60F-3B21D80C3ADB}" type="presParOf" srcId="{20B80329-80DD-45C8-9B9B-4CEEABBD71CE}" destId="{0D9513B9-4829-4240-BAE4-C73B8C58C468}" srcOrd="5" destOrd="0" presId="urn:microsoft.com/office/officeart/2005/8/layout/list1"/>
    <dgm:cxn modelId="{A60D39F8-65CB-441D-A5D1-403FFF215CE8}" type="presParOf" srcId="{20B80329-80DD-45C8-9B9B-4CEEABBD71CE}" destId="{460FDBC8-6DF6-4A6C-B020-CE9DD12CB56B}" srcOrd="6" destOrd="0" presId="urn:microsoft.com/office/officeart/2005/8/layout/list1"/>
    <dgm:cxn modelId="{3F45CA0C-3320-4DFD-B302-11ACB8945BB0}" type="presParOf" srcId="{20B80329-80DD-45C8-9B9B-4CEEABBD71CE}" destId="{F85231C0-C818-4923-942B-6A5D3F4C097A}" srcOrd="7" destOrd="0" presId="urn:microsoft.com/office/officeart/2005/8/layout/list1"/>
    <dgm:cxn modelId="{1C1C86A1-43CE-43A4-922A-323AEEA61EAB}" type="presParOf" srcId="{20B80329-80DD-45C8-9B9B-4CEEABBD71CE}" destId="{CDDD326D-2DA4-4954-A170-16BE334A74E9}" srcOrd="8" destOrd="0" presId="urn:microsoft.com/office/officeart/2005/8/layout/list1"/>
    <dgm:cxn modelId="{006FE109-82CC-46DE-A8A4-FE08CDB7EE12}" type="presParOf" srcId="{CDDD326D-2DA4-4954-A170-16BE334A74E9}" destId="{91DFBFE3-64F7-409F-A0CE-2AF924F3A011}" srcOrd="0" destOrd="0" presId="urn:microsoft.com/office/officeart/2005/8/layout/list1"/>
    <dgm:cxn modelId="{0D75019E-D5CD-42FE-83CB-2F8C065021B9}" type="presParOf" srcId="{CDDD326D-2DA4-4954-A170-16BE334A74E9}" destId="{30DE5CAE-C419-4745-ACCD-3B0686A5BF19}" srcOrd="1" destOrd="0" presId="urn:microsoft.com/office/officeart/2005/8/layout/list1"/>
    <dgm:cxn modelId="{1F4E2B1B-1761-44F0-947D-6908685006CB}" type="presParOf" srcId="{20B80329-80DD-45C8-9B9B-4CEEABBD71CE}" destId="{2FC2DB8A-A058-47B6-BAD8-EF2027E28C50}" srcOrd="9" destOrd="0" presId="urn:microsoft.com/office/officeart/2005/8/layout/list1"/>
    <dgm:cxn modelId="{D921BA41-F983-40F6-8E14-13113212A672}" type="presParOf" srcId="{20B80329-80DD-45C8-9B9B-4CEEABBD71CE}" destId="{83AF16A4-8763-4DD7-83C5-488733D3E08D}" srcOrd="10" destOrd="0" presId="urn:microsoft.com/office/officeart/2005/8/layout/list1"/>
    <dgm:cxn modelId="{3BA5C589-E6AC-4CBF-8868-C4AB1F039127}" type="presParOf" srcId="{20B80329-80DD-45C8-9B9B-4CEEABBD71CE}" destId="{5FF177D0-F77B-4A08-87B2-ED5556073C1D}" srcOrd="11" destOrd="0" presId="urn:microsoft.com/office/officeart/2005/8/layout/list1"/>
    <dgm:cxn modelId="{6B02304E-03B9-48E8-8C68-DB6F2676AB70}" type="presParOf" srcId="{20B80329-80DD-45C8-9B9B-4CEEABBD71CE}" destId="{151E5F34-283B-4500-9640-312DF7A1012C}" srcOrd="12" destOrd="0" presId="urn:microsoft.com/office/officeart/2005/8/layout/list1"/>
    <dgm:cxn modelId="{95AA71A1-BAC8-4545-9679-CA921ED1FB26}" type="presParOf" srcId="{151E5F34-283B-4500-9640-312DF7A1012C}" destId="{C05CF584-4935-4D0B-B09E-317035B1512D}" srcOrd="0" destOrd="0" presId="urn:microsoft.com/office/officeart/2005/8/layout/list1"/>
    <dgm:cxn modelId="{9BF5D8AD-B6E5-45E6-A729-3CF5130EC362}" type="presParOf" srcId="{151E5F34-283B-4500-9640-312DF7A1012C}" destId="{C08B52C6-3710-4703-A155-2A91FF2B2EB3}" srcOrd="1" destOrd="0" presId="urn:microsoft.com/office/officeart/2005/8/layout/list1"/>
    <dgm:cxn modelId="{631331F6-DD73-49CC-AFC0-625C2ACFDB4C}" type="presParOf" srcId="{20B80329-80DD-45C8-9B9B-4CEEABBD71CE}" destId="{1A887ABA-5949-4F07-8DCF-77F040006BAB}" srcOrd="13" destOrd="0" presId="urn:microsoft.com/office/officeart/2005/8/layout/list1"/>
    <dgm:cxn modelId="{F32B9E08-3A1B-4EE6-9928-054F2B105EA4}" type="presParOf" srcId="{20B80329-80DD-45C8-9B9B-4CEEABBD71CE}" destId="{F20BFC7A-7A72-4519-8E10-F4B7A9BAFE77}" srcOrd="14" destOrd="0" presId="urn:microsoft.com/office/officeart/2005/8/layout/list1"/>
    <dgm:cxn modelId="{EDE4812D-9DDF-4755-BA83-A2C28A57DFE2}" type="presParOf" srcId="{20B80329-80DD-45C8-9B9B-4CEEABBD71CE}" destId="{A4135C39-C001-4C40-A32E-9E3B21B0CC7C}" srcOrd="15" destOrd="0" presId="urn:microsoft.com/office/officeart/2005/8/layout/list1"/>
    <dgm:cxn modelId="{B22D9DC0-8DD0-40F5-8096-5FF5B476687D}" type="presParOf" srcId="{20B80329-80DD-45C8-9B9B-4CEEABBD71CE}" destId="{78971F63-DAE6-44FF-9E95-C8654770B091}" srcOrd="16" destOrd="0" presId="urn:microsoft.com/office/officeart/2005/8/layout/list1"/>
    <dgm:cxn modelId="{6B6F0EE8-5628-4D4C-B2DB-141E033929DB}" type="presParOf" srcId="{78971F63-DAE6-44FF-9E95-C8654770B091}" destId="{FB12D540-3766-4298-8F41-A98070046739}" srcOrd="0" destOrd="0" presId="urn:microsoft.com/office/officeart/2005/8/layout/list1"/>
    <dgm:cxn modelId="{B017D8D2-6652-4D1F-ABF0-8F0B075C8C37}" type="presParOf" srcId="{78971F63-DAE6-44FF-9E95-C8654770B091}" destId="{21F35D88-0FB2-4C4D-ADE5-B2FDA14FA73A}" srcOrd="1" destOrd="0" presId="urn:microsoft.com/office/officeart/2005/8/layout/list1"/>
    <dgm:cxn modelId="{5690B7DF-4940-49E2-99A6-836C7DD05866}" type="presParOf" srcId="{20B80329-80DD-45C8-9B9B-4CEEABBD71CE}" destId="{0FE9DA80-968B-42F4-A674-E903A1461989}" srcOrd="17" destOrd="0" presId="urn:microsoft.com/office/officeart/2005/8/layout/list1"/>
    <dgm:cxn modelId="{984C8E4C-297C-4D01-ACBF-1ECF57E41E87}" type="presParOf" srcId="{20B80329-80DD-45C8-9B9B-4CEEABBD71CE}" destId="{BD5B0D97-6DA4-490A-81EA-293A37BD370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29EA2EA-9DBC-4188-996C-C47D15E27A2B}" type="doc">
      <dgm:prSet loTypeId="urn:microsoft.com/office/officeart/2005/8/layout/list1" loCatId="list" qsTypeId="urn:microsoft.com/office/officeart/2005/8/quickstyle/simple1#6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455EC98-52DF-4025-90D0-29358979B857}">
      <dgm:prSet custT="1"/>
      <dgm:spPr/>
      <dgm:t>
        <a:bodyPr/>
        <a:lstStyle/>
        <a:p>
          <a:pPr rtl="0"/>
          <a:r>
            <a:rPr lang="es-ES_tradnl" sz="1900" dirty="0" smtClean="0"/>
            <a:t>Las personas migrantes tienen malas condiciones de trabajo y falta acceso a los derechos laborales.</a:t>
          </a:r>
          <a:endParaRPr lang="en-US" sz="1900" dirty="0"/>
        </a:p>
      </dgm:t>
    </dgm:pt>
    <dgm:pt modelId="{4199B458-8781-4DD4-A9CE-E7EFFE028A66}" type="parTrans" cxnId="{9F11D51D-09AC-46C9-8805-DB12F92CECB3}">
      <dgm:prSet/>
      <dgm:spPr/>
      <dgm:t>
        <a:bodyPr/>
        <a:lstStyle/>
        <a:p>
          <a:endParaRPr lang="en-US" sz="1900"/>
        </a:p>
      </dgm:t>
    </dgm:pt>
    <dgm:pt modelId="{42B4021A-ECCF-4637-A14E-B883273C6E9B}" type="sibTrans" cxnId="{9F11D51D-09AC-46C9-8805-DB12F92CECB3}">
      <dgm:prSet/>
      <dgm:spPr/>
      <dgm:t>
        <a:bodyPr/>
        <a:lstStyle/>
        <a:p>
          <a:endParaRPr lang="en-US" sz="1900"/>
        </a:p>
      </dgm:t>
    </dgm:pt>
    <dgm:pt modelId="{36FD081F-CA0B-4338-BCE5-A84CE3B7455F}">
      <dgm:prSet custT="1"/>
      <dgm:spPr/>
      <dgm:t>
        <a:bodyPr/>
        <a:lstStyle/>
        <a:p>
          <a:pPr rtl="0"/>
          <a:r>
            <a:rPr lang="es-ES_tradnl" sz="1900" smtClean="0"/>
            <a:t>Existen importantes procesos de conformación de nuevas familias.</a:t>
          </a:r>
          <a:endParaRPr lang="en-US" sz="1900" dirty="0"/>
        </a:p>
      </dgm:t>
    </dgm:pt>
    <dgm:pt modelId="{FFBB481D-67C3-4D02-B0EC-89D22E5D0FAA}" type="parTrans" cxnId="{CDDC81B6-3FB1-4B28-8465-DEEC9D6A66B8}">
      <dgm:prSet/>
      <dgm:spPr/>
      <dgm:t>
        <a:bodyPr/>
        <a:lstStyle/>
        <a:p>
          <a:endParaRPr lang="en-US" sz="1900"/>
        </a:p>
      </dgm:t>
    </dgm:pt>
    <dgm:pt modelId="{B1FEB966-2388-40B6-8390-3C1F5090ABE4}" type="sibTrans" cxnId="{CDDC81B6-3FB1-4B28-8465-DEEC9D6A66B8}">
      <dgm:prSet/>
      <dgm:spPr/>
      <dgm:t>
        <a:bodyPr/>
        <a:lstStyle/>
        <a:p>
          <a:endParaRPr lang="en-US" sz="1900"/>
        </a:p>
      </dgm:t>
    </dgm:pt>
    <dgm:pt modelId="{655B937C-1DA3-467D-A701-9EB42011011D}">
      <dgm:prSet custT="1"/>
      <dgm:spPr/>
      <dgm:t>
        <a:bodyPr/>
        <a:lstStyle/>
        <a:p>
          <a:pPr rtl="0"/>
          <a:r>
            <a:rPr lang="es-ES_tradnl" sz="1900" smtClean="0"/>
            <a:t>Se fortalecen los sistemas transnacionales de cuido.</a:t>
          </a:r>
          <a:endParaRPr lang="en-US" sz="1900" dirty="0"/>
        </a:p>
      </dgm:t>
    </dgm:pt>
    <dgm:pt modelId="{F61F9A6D-0115-4163-A4CE-DE8E1A0DB423}" type="parTrans" cxnId="{56387831-8540-484C-90A2-55294479E580}">
      <dgm:prSet/>
      <dgm:spPr/>
      <dgm:t>
        <a:bodyPr/>
        <a:lstStyle/>
        <a:p>
          <a:endParaRPr lang="en-US" sz="1900"/>
        </a:p>
      </dgm:t>
    </dgm:pt>
    <dgm:pt modelId="{8C9BC8EA-45BE-413D-BABA-70FEDD20F69A}" type="sibTrans" cxnId="{56387831-8540-484C-90A2-55294479E580}">
      <dgm:prSet/>
      <dgm:spPr/>
      <dgm:t>
        <a:bodyPr/>
        <a:lstStyle/>
        <a:p>
          <a:endParaRPr lang="en-US" sz="1900"/>
        </a:p>
      </dgm:t>
    </dgm:pt>
    <dgm:pt modelId="{E8972626-7135-4502-9DDA-CF0940AD8E04}">
      <dgm:prSet custT="1"/>
      <dgm:spPr/>
      <dgm:t>
        <a:bodyPr/>
        <a:lstStyle/>
        <a:p>
          <a:pPr rtl="0"/>
          <a:r>
            <a:rPr lang="es-ES_tradnl" sz="1900" smtClean="0"/>
            <a:t>Alta presencia de población femenina migrante incorporada principalmente al servicio doméstico.</a:t>
          </a:r>
          <a:endParaRPr lang="en-US" sz="1900" dirty="0"/>
        </a:p>
      </dgm:t>
    </dgm:pt>
    <dgm:pt modelId="{5CA86D68-DE67-47DF-BF9D-642E23B0397B}" type="parTrans" cxnId="{16849066-A0CC-4A28-9758-F2F17BB8C7E2}">
      <dgm:prSet/>
      <dgm:spPr/>
      <dgm:t>
        <a:bodyPr/>
        <a:lstStyle/>
        <a:p>
          <a:endParaRPr lang="en-US" sz="1900"/>
        </a:p>
      </dgm:t>
    </dgm:pt>
    <dgm:pt modelId="{E7CB5620-F183-469E-81AC-74D45A0B2E7A}" type="sibTrans" cxnId="{16849066-A0CC-4A28-9758-F2F17BB8C7E2}">
      <dgm:prSet/>
      <dgm:spPr/>
      <dgm:t>
        <a:bodyPr/>
        <a:lstStyle/>
        <a:p>
          <a:endParaRPr lang="en-US" sz="1900"/>
        </a:p>
      </dgm:t>
    </dgm:pt>
    <dgm:pt modelId="{975AD5D6-074E-4D9B-937E-10F7C064FAA8}">
      <dgm:prSet custT="1"/>
      <dgm:spPr/>
      <dgm:t>
        <a:bodyPr/>
        <a:lstStyle/>
        <a:p>
          <a:r>
            <a:rPr lang="es-ES_tradnl" sz="1900" dirty="0" smtClean="0"/>
            <a:t>Migración de carácter temporal, aportan su mano de obra en actividades estacionales. </a:t>
          </a:r>
        </a:p>
      </dgm:t>
    </dgm:pt>
    <dgm:pt modelId="{FCD34753-5666-4857-99E6-7BA0F7C1B4A8}" type="parTrans" cxnId="{E8DF425F-0265-436E-B768-F9C5FDB52278}">
      <dgm:prSet/>
      <dgm:spPr/>
      <dgm:t>
        <a:bodyPr/>
        <a:lstStyle/>
        <a:p>
          <a:endParaRPr lang="en-US" sz="1900"/>
        </a:p>
      </dgm:t>
    </dgm:pt>
    <dgm:pt modelId="{B1A6820D-3070-4BF6-8B18-D7F29E16B889}" type="sibTrans" cxnId="{E8DF425F-0265-436E-B768-F9C5FDB52278}">
      <dgm:prSet/>
      <dgm:spPr/>
      <dgm:t>
        <a:bodyPr/>
        <a:lstStyle/>
        <a:p>
          <a:endParaRPr lang="en-US" sz="1900"/>
        </a:p>
      </dgm:t>
    </dgm:pt>
    <dgm:pt modelId="{AC7BBF23-A10E-4965-84B9-0023EAAA520F}" type="pres">
      <dgm:prSet presAssocID="{929EA2EA-9DBC-4188-996C-C47D15E27A2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7BA2C2-7E3E-4A0D-8C3D-E8E033B4C9C1}" type="pres">
      <dgm:prSet presAssocID="{975AD5D6-074E-4D9B-937E-10F7C064FAA8}" presName="parentLin" presStyleCnt="0"/>
      <dgm:spPr/>
    </dgm:pt>
    <dgm:pt modelId="{01DA7B20-A782-4402-955A-745B9675C21C}" type="pres">
      <dgm:prSet presAssocID="{975AD5D6-074E-4D9B-937E-10F7C064FAA8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4A19EAF7-1A4B-4D32-B461-0247FE8C2FD2}" type="pres">
      <dgm:prSet presAssocID="{975AD5D6-074E-4D9B-937E-10F7C064FAA8}" presName="parentText" presStyleLbl="node1" presStyleIdx="0" presStyleCnt="5" custScaleX="11502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C44AC0-D396-4662-AD51-A042C11B8C64}" type="pres">
      <dgm:prSet presAssocID="{975AD5D6-074E-4D9B-937E-10F7C064FAA8}" presName="negativeSpace" presStyleCnt="0"/>
      <dgm:spPr/>
    </dgm:pt>
    <dgm:pt modelId="{3108160D-0734-4BC0-9418-E848ABDBC1D0}" type="pres">
      <dgm:prSet presAssocID="{975AD5D6-074E-4D9B-937E-10F7C064FAA8}" presName="childText" presStyleLbl="conFgAcc1" presStyleIdx="0" presStyleCnt="5">
        <dgm:presLayoutVars>
          <dgm:bulletEnabled val="1"/>
        </dgm:presLayoutVars>
      </dgm:prSet>
      <dgm:spPr/>
    </dgm:pt>
    <dgm:pt modelId="{DF9F20B0-DADF-49BE-8413-12F8DAC3C314}" type="pres">
      <dgm:prSet presAssocID="{B1A6820D-3070-4BF6-8B18-D7F29E16B889}" presName="spaceBetweenRectangles" presStyleCnt="0"/>
      <dgm:spPr/>
    </dgm:pt>
    <dgm:pt modelId="{9AE0C84B-1B9E-4299-9D1F-76B7F670A5B1}" type="pres">
      <dgm:prSet presAssocID="{E8972626-7135-4502-9DDA-CF0940AD8E04}" presName="parentLin" presStyleCnt="0"/>
      <dgm:spPr/>
    </dgm:pt>
    <dgm:pt modelId="{DB2670FF-AC7C-4817-A187-7D57A00E00ED}" type="pres">
      <dgm:prSet presAssocID="{E8972626-7135-4502-9DDA-CF0940AD8E04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C9C45E29-8E66-4481-B4AB-6BDB50E33D0A}" type="pres">
      <dgm:prSet presAssocID="{E8972626-7135-4502-9DDA-CF0940AD8E04}" presName="parentText" presStyleLbl="node1" presStyleIdx="1" presStyleCnt="5" custScaleX="1145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D75668-D295-4B01-BE45-39C8F15C110F}" type="pres">
      <dgm:prSet presAssocID="{E8972626-7135-4502-9DDA-CF0940AD8E04}" presName="negativeSpace" presStyleCnt="0"/>
      <dgm:spPr/>
    </dgm:pt>
    <dgm:pt modelId="{7B454122-FB30-4E9F-99FD-E287D3BAE11C}" type="pres">
      <dgm:prSet presAssocID="{E8972626-7135-4502-9DDA-CF0940AD8E04}" presName="childText" presStyleLbl="conFgAcc1" presStyleIdx="1" presStyleCnt="5">
        <dgm:presLayoutVars>
          <dgm:bulletEnabled val="1"/>
        </dgm:presLayoutVars>
      </dgm:prSet>
      <dgm:spPr/>
    </dgm:pt>
    <dgm:pt modelId="{A8B20398-E218-45AF-8EBE-722EF557061E}" type="pres">
      <dgm:prSet presAssocID="{E7CB5620-F183-469E-81AC-74D45A0B2E7A}" presName="spaceBetweenRectangles" presStyleCnt="0"/>
      <dgm:spPr/>
    </dgm:pt>
    <dgm:pt modelId="{4D122A2F-5937-45B2-B353-AD4A4D926B40}" type="pres">
      <dgm:prSet presAssocID="{655B937C-1DA3-467D-A701-9EB42011011D}" presName="parentLin" presStyleCnt="0"/>
      <dgm:spPr/>
    </dgm:pt>
    <dgm:pt modelId="{4EFD59E6-2AEF-4579-80DA-B2BBD9A8130C}" type="pres">
      <dgm:prSet presAssocID="{655B937C-1DA3-467D-A701-9EB42011011D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BA7F7CBA-CBC4-4D7D-9200-1A982F5A2865}" type="pres">
      <dgm:prSet presAssocID="{655B937C-1DA3-467D-A701-9EB42011011D}" presName="parentText" presStyleLbl="node1" presStyleIdx="2" presStyleCnt="5" custScaleX="11502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7B765F-1017-45D7-A272-AFD9FDB949A0}" type="pres">
      <dgm:prSet presAssocID="{655B937C-1DA3-467D-A701-9EB42011011D}" presName="negativeSpace" presStyleCnt="0"/>
      <dgm:spPr/>
    </dgm:pt>
    <dgm:pt modelId="{03929959-1B85-4DD6-87A6-95A74BE3F2EA}" type="pres">
      <dgm:prSet presAssocID="{655B937C-1DA3-467D-A701-9EB42011011D}" presName="childText" presStyleLbl="conFgAcc1" presStyleIdx="2" presStyleCnt="5">
        <dgm:presLayoutVars>
          <dgm:bulletEnabled val="1"/>
        </dgm:presLayoutVars>
      </dgm:prSet>
      <dgm:spPr/>
    </dgm:pt>
    <dgm:pt modelId="{360FED8F-2AAA-4B46-8C0F-DB1374FB75C7}" type="pres">
      <dgm:prSet presAssocID="{8C9BC8EA-45BE-413D-BABA-70FEDD20F69A}" presName="spaceBetweenRectangles" presStyleCnt="0"/>
      <dgm:spPr/>
    </dgm:pt>
    <dgm:pt modelId="{C59FAEB8-7391-42E6-B448-320CE343D13B}" type="pres">
      <dgm:prSet presAssocID="{36FD081F-CA0B-4338-BCE5-A84CE3B7455F}" presName="parentLin" presStyleCnt="0"/>
      <dgm:spPr/>
    </dgm:pt>
    <dgm:pt modelId="{5EE2AEFD-89C9-494E-8CC3-A6C7305F9E98}" type="pres">
      <dgm:prSet presAssocID="{36FD081F-CA0B-4338-BCE5-A84CE3B7455F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6AA71936-3586-4A96-B55D-B9009E15C51C}" type="pres">
      <dgm:prSet presAssocID="{36FD081F-CA0B-4338-BCE5-A84CE3B7455F}" presName="parentText" presStyleLbl="node1" presStyleIdx="3" presStyleCnt="5" custScaleX="11502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9BFDA7-3501-4988-9914-18E541B0A34E}" type="pres">
      <dgm:prSet presAssocID="{36FD081F-CA0B-4338-BCE5-A84CE3B7455F}" presName="negativeSpace" presStyleCnt="0"/>
      <dgm:spPr/>
    </dgm:pt>
    <dgm:pt modelId="{29230787-3BB8-49BF-B5E6-500E03821098}" type="pres">
      <dgm:prSet presAssocID="{36FD081F-CA0B-4338-BCE5-A84CE3B7455F}" presName="childText" presStyleLbl="conFgAcc1" presStyleIdx="3" presStyleCnt="5">
        <dgm:presLayoutVars>
          <dgm:bulletEnabled val="1"/>
        </dgm:presLayoutVars>
      </dgm:prSet>
      <dgm:spPr/>
    </dgm:pt>
    <dgm:pt modelId="{2D30D24A-047B-487E-A162-05045C648D24}" type="pres">
      <dgm:prSet presAssocID="{B1FEB966-2388-40B6-8390-3C1F5090ABE4}" presName="spaceBetweenRectangles" presStyleCnt="0"/>
      <dgm:spPr/>
    </dgm:pt>
    <dgm:pt modelId="{FF242F8D-429D-4477-B657-666721E919AC}" type="pres">
      <dgm:prSet presAssocID="{7455EC98-52DF-4025-90D0-29358979B857}" presName="parentLin" presStyleCnt="0"/>
      <dgm:spPr/>
    </dgm:pt>
    <dgm:pt modelId="{E9A489DF-F636-47C3-A909-EC4D94501285}" type="pres">
      <dgm:prSet presAssocID="{7455EC98-52DF-4025-90D0-29358979B857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50D7A3AA-0358-4A93-9AE2-E944C7E364CA}" type="pres">
      <dgm:prSet presAssocID="{7455EC98-52DF-4025-90D0-29358979B857}" presName="parentText" presStyleLbl="node1" presStyleIdx="4" presStyleCnt="5" custScaleX="11502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99A2FF-7748-4A9B-9B1B-92A254E68E19}" type="pres">
      <dgm:prSet presAssocID="{7455EC98-52DF-4025-90D0-29358979B857}" presName="negativeSpace" presStyleCnt="0"/>
      <dgm:spPr/>
    </dgm:pt>
    <dgm:pt modelId="{68535DFB-7F8E-41DA-9013-1D6EC6EEC042}" type="pres">
      <dgm:prSet presAssocID="{7455EC98-52DF-4025-90D0-29358979B857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9F11D51D-09AC-46C9-8805-DB12F92CECB3}" srcId="{929EA2EA-9DBC-4188-996C-C47D15E27A2B}" destId="{7455EC98-52DF-4025-90D0-29358979B857}" srcOrd="4" destOrd="0" parTransId="{4199B458-8781-4DD4-A9CE-E7EFFE028A66}" sibTransId="{42B4021A-ECCF-4637-A14E-B883273C6E9B}"/>
    <dgm:cxn modelId="{F8E708C8-5A6E-4AA6-8894-37D95F811254}" type="presOf" srcId="{655B937C-1DA3-467D-A701-9EB42011011D}" destId="{4EFD59E6-2AEF-4579-80DA-B2BBD9A8130C}" srcOrd="0" destOrd="0" presId="urn:microsoft.com/office/officeart/2005/8/layout/list1"/>
    <dgm:cxn modelId="{0C44C50C-BA7A-4AE8-B8B3-85FE3681A793}" type="presOf" srcId="{655B937C-1DA3-467D-A701-9EB42011011D}" destId="{BA7F7CBA-CBC4-4D7D-9200-1A982F5A2865}" srcOrd="1" destOrd="0" presId="urn:microsoft.com/office/officeart/2005/8/layout/list1"/>
    <dgm:cxn modelId="{16849066-A0CC-4A28-9758-F2F17BB8C7E2}" srcId="{929EA2EA-9DBC-4188-996C-C47D15E27A2B}" destId="{E8972626-7135-4502-9DDA-CF0940AD8E04}" srcOrd="1" destOrd="0" parTransId="{5CA86D68-DE67-47DF-BF9D-642E23B0397B}" sibTransId="{E7CB5620-F183-469E-81AC-74D45A0B2E7A}"/>
    <dgm:cxn modelId="{E8DF425F-0265-436E-B768-F9C5FDB52278}" srcId="{929EA2EA-9DBC-4188-996C-C47D15E27A2B}" destId="{975AD5D6-074E-4D9B-937E-10F7C064FAA8}" srcOrd="0" destOrd="0" parTransId="{FCD34753-5666-4857-99E6-7BA0F7C1B4A8}" sibTransId="{B1A6820D-3070-4BF6-8B18-D7F29E16B889}"/>
    <dgm:cxn modelId="{C1A4703C-2E5A-4DE3-A52B-0E6726B7AB02}" type="presOf" srcId="{E8972626-7135-4502-9DDA-CF0940AD8E04}" destId="{DB2670FF-AC7C-4817-A187-7D57A00E00ED}" srcOrd="0" destOrd="0" presId="urn:microsoft.com/office/officeart/2005/8/layout/list1"/>
    <dgm:cxn modelId="{CDDC81B6-3FB1-4B28-8465-DEEC9D6A66B8}" srcId="{929EA2EA-9DBC-4188-996C-C47D15E27A2B}" destId="{36FD081F-CA0B-4338-BCE5-A84CE3B7455F}" srcOrd="3" destOrd="0" parTransId="{FFBB481D-67C3-4D02-B0EC-89D22E5D0FAA}" sibTransId="{B1FEB966-2388-40B6-8390-3C1F5090ABE4}"/>
    <dgm:cxn modelId="{D62478FD-094D-43BF-A449-DED41D0B8053}" type="presOf" srcId="{975AD5D6-074E-4D9B-937E-10F7C064FAA8}" destId="{01DA7B20-A782-4402-955A-745B9675C21C}" srcOrd="0" destOrd="0" presId="urn:microsoft.com/office/officeart/2005/8/layout/list1"/>
    <dgm:cxn modelId="{FD61DB9D-891C-4B30-B9CA-9B7EFC8BDA3D}" type="presOf" srcId="{7455EC98-52DF-4025-90D0-29358979B857}" destId="{50D7A3AA-0358-4A93-9AE2-E944C7E364CA}" srcOrd="1" destOrd="0" presId="urn:microsoft.com/office/officeart/2005/8/layout/list1"/>
    <dgm:cxn modelId="{6964A4EF-02CD-4E92-9AF1-B7AD1AC6BDC9}" type="presOf" srcId="{975AD5D6-074E-4D9B-937E-10F7C064FAA8}" destId="{4A19EAF7-1A4B-4D32-B461-0247FE8C2FD2}" srcOrd="1" destOrd="0" presId="urn:microsoft.com/office/officeart/2005/8/layout/list1"/>
    <dgm:cxn modelId="{8016B49C-440B-4DF0-9BAA-8D4FFF5C4DE5}" type="presOf" srcId="{36FD081F-CA0B-4338-BCE5-A84CE3B7455F}" destId="{5EE2AEFD-89C9-494E-8CC3-A6C7305F9E98}" srcOrd="0" destOrd="0" presId="urn:microsoft.com/office/officeart/2005/8/layout/list1"/>
    <dgm:cxn modelId="{695295EA-CDEE-42A1-AFAC-9A93184B91D7}" type="presOf" srcId="{7455EC98-52DF-4025-90D0-29358979B857}" destId="{E9A489DF-F636-47C3-A909-EC4D94501285}" srcOrd="0" destOrd="0" presId="urn:microsoft.com/office/officeart/2005/8/layout/list1"/>
    <dgm:cxn modelId="{76A1FD62-E705-4E45-A198-4B786E33CC8A}" type="presOf" srcId="{929EA2EA-9DBC-4188-996C-C47D15E27A2B}" destId="{AC7BBF23-A10E-4965-84B9-0023EAAA520F}" srcOrd="0" destOrd="0" presId="urn:microsoft.com/office/officeart/2005/8/layout/list1"/>
    <dgm:cxn modelId="{211CF8B2-8205-4557-9B8A-89624D586AC9}" type="presOf" srcId="{36FD081F-CA0B-4338-BCE5-A84CE3B7455F}" destId="{6AA71936-3586-4A96-B55D-B9009E15C51C}" srcOrd="1" destOrd="0" presId="urn:microsoft.com/office/officeart/2005/8/layout/list1"/>
    <dgm:cxn modelId="{150A6B6D-B713-44E8-959C-4C5C00456FF6}" type="presOf" srcId="{E8972626-7135-4502-9DDA-CF0940AD8E04}" destId="{C9C45E29-8E66-4481-B4AB-6BDB50E33D0A}" srcOrd="1" destOrd="0" presId="urn:microsoft.com/office/officeart/2005/8/layout/list1"/>
    <dgm:cxn modelId="{56387831-8540-484C-90A2-55294479E580}" srcId="{929EA2EA-9DBC-4188-996C-C47D15E27A2B}" destId="{655B937C-1DA3-467D-A701-9EB42011011D}" srcOrd="2" destOrd="0" parTransId="{F61F9A6D-0115-4163-A4CE-DE8E1A0DB423}" sibTransId="{8C9BC8EA-45BE-413D-BABA-70FEDD20F69A}"/>
    <dgm:cxn modelId="{5ABE9CD4-14F0-4080-B2CB-4C9F343433AF}" type="presParOf" srcId="{AC7BBF23-A10E-4965-84B9-0023EAAA520F}" destId="{3B7BA2C2-7E3E-4A0D-8C3D-E8E033B4C9C1}" srcOrd="0" destOrd="0" presId="urn:microsoft.com/office/officeart/2005/8/layout/list1"/>
    <dgm:cxn modelId="{5DA26CFB-85A2-47E4-967D-EAC2886E4CA8}" type="presParOf" srcId="{3B7BA2C2-7E3E-4A0D-8C3D-E8E033B4C9C1}" destId="{01DA7B20-A782-4402-955A-745B9675C21C}" srcOrd="0" destOrd="0" presId="urn:microsoft.com/office/officeart/2005/8/layout/list1"/>
    <dgm:cxn modelId="{2D445243-4F52-40FE-8600-A6D851F858FB}" type="presParOf" srcId="{3B7BA2C2-7E3E-4A0D-8C3D-E8E033B4C9C1}" destId="{4A19EAF7-1A4B-4D32-B461-0247FE8C2FD2}" srcOrd="1" destOrd="0" presId="urn:microsoft.com/office/officeart/2005/8/layout/list1"/>
    <dgm:cxn modelId="{F5241CCC-AFD0-4AC6-8856-51307B13B61C}" type="presParOf" srcId="{AC7BBF23-A10E-4965-84B9-0023EAAA520F}" destId="{8DC44AC0-D396-4662-AD51-A042C11B8C64}" srcOrd="1" destOrd="0" presId="urn:microsoft.com/office/officeart/2005/8/layout/list1"/>
    <dgm:cxn modelId="{33959959-1CD7-48F0-9DCD-E2369D160F66}" type="presParOf" srcId="{AC7BBF23-A10E-4965-84B9-0023EAAA520F}" destId="{3108160D-0734-4BC0-9418-E848ABDBC1D0}" srcOrd="2" destOrd="0" presId="urn:microsoft.com/office/officeart/2005/8/layout/list1"/>
    <dgm:cxn modelId="{E27C4ECA-EDC2-4C04-B107-B1C49C64ABD8}" type="presParOf" srcId="{AC7BBF23-A10E-4965-84B9-0023EAAA520F}" destId="{DF9F20B0-DADF-49BE-8413-12F8DAC3C314}" srcOrd="3" destOrd="0" presId="urn:microsoft.com/office/officeart/2005/8/layout/list1"/>
    <dgm:cxn modelId="{26941350-E1B9-470A-A967-E10E0503EB95}" type="presParOf" srcId="{AC7BBF23-A10E-4965-84B9-0023EAAA520F}" destId="{9AE0C84B-1B9E-4299-9D1F-76B7F670A5B1}" srcOrd="4" destOrd="0" presId="urn:microsoft.com/office/officeart/2005/8/layout/list1"/>
    <dgm:cxn modelId="{6B09BFCF-6163-4964-9CF6-E2FA015D8A39}" type="presParOf" srcId="{9AE0C84B-1B9E-4299-9D1F-76B7F670A5B1}" destId="{DB2670FF-AC7C-4817-A187-7D57A00E00ED}" srcOrd="0" destOrd="0" presId="urn:microsoft.com/office/officeart/2005/8/layout/list1"/>
    <dgm:cxn modelId="{14CC3625-2696-475F-82E4-279DD676B178}" type="presParOf" srcId="{9AE0C84B-1B9E-4299-9D1F-76B7F670A5B1}" destId="{C9C45E29-8E66-4481-B4AB-6BDB50E33D0A}" srcOrd="1" destOrd="0" presId="urn:microsoft.com/office/officeart/2005/8/layout/list1"/>
    <dgm:cxn modelId="{40B5AF49-B549-4D6C-B0B2-7EB6FC742005}" type="presParOf" srcId="{AC7BBF23-A10E-4965-84B9-0023EAAA520F}" destId="{E1D75668-D295-4B01-BE45-39C8F15C110F}" srcOrd="5" destOrd="0" presId="urn:microsoft.com/office/officeart/2005/8/layout/list1"/>
    <dgm:cxn modelId="{C7697C23-097F-4749-8C46-C70BF4840605}" type="presParOf" srcId="{AC7BBF23-A10E-4965-84B9-0023EAAA520F}" destId="{7B454122-FB30-4E9F-99FD-E287D3BAE11C}" srcOrd="6" destOrd="0" presId="urn:microsoft.com/office/officeart/2005/8/layout/list1"/>
    <dgm:cxn modelId="{B6A39924-15E9-46BB-842C-88C2FE42B9BA}" type="presParOf" srcId="{AC7BBF23-A10E-4965-84B9-0023EAAA520F}" destId="{A8B20398-E218-45AF-8EBE-722EF557061E}" srcOrd="7" destOrd="0" presId="urn:microsoft.com/office/officeart/2005/8/layout/list1"/>
    <dgm:cxn modelId="{535FC79F-D330-4912-807E-FA14CCD7E941}" type="presParOf" srcId="{AC7BBF23-A10E-4965-84B9-0023EAAA520F}" destId="{4D122A2F-5937-45B2-B353-AD4A4D926B40}" srcOrd="8" destOrd="0" presId="urn:microsoft.com/office/officeart/2005/8/layout/list1"/>
    <dgm:cxn modelId="{9EFC3BF4-399E-4DD7-AC0C-C2D6A2A27F54}" type="presParOf" srcId="{4D122A2F-5937-45B2-B353-AD4A4D926B40}" destId="{4EFD59E6-2AEF-4579-80DA-B2BBD9A8130C}" srcOrd="0" destOrd="0" presId="urn:microsoft.com/office/officeart/2005/8/layout/list1"/>
    <dgm:cxn modelId="{FBA9645A-8E61-4E6D-A3FC-7F73E4662EC2}" type="presParOf" srcId="{4D122A2F-5937-45B2-B353-AD4A4D926B40}" destId="{BA7F7CBA-CBC4-4D7D-9200-1A982F5A2865}" srcOrd="1" destOrd="0" presId="urn:microsoft.com/office/officeart/2005/8/layout/list1"/>
    <dgm:cxn modelId="{00C54A59-9707-4C20-AADD-95490E32FDE9}" type="presParOf" srcId="{AC7BBF23-A10E-4965-84B9-0023EAAA520F}" destId="{9F7B765F-1017-45D7-A272-AFD9FDB949A0}" srcOrd="9" destOrd="0" presId="urn:microsoft.com/office/officeart/2005/8/layout/list1"/>
    <dgm:cxn modelId="{21029E62-DC79-4089-A5C8-387B926EFFC0}" type="presParOf" srcId="{AC7BBF23-A10E-4965-84B9-0023EAAA520F}" destId="{03929959-1B85-4DD6-87A6-95A74BE3F2EA}" srcOrd="10" destOrd="0" presId="urn:microsoft.com/office/officeart/2005/8/layout/list1"/>
    <dgm:cxn modelId="{BD1EA758-6024-49CE-A034-E1EEF37F2481}" type="presParOf" srcId="{AC7BBF23-A10E-4965-84B9-0023EAAA520F}" destId="{360FED8F-2AAA-4B46-8C0F-DB1374FB75C7}" srcOrd="11" destOrd="0" presId="urn:microsoft.com/office/officeart/2005/8/layout/list1"/>
    <dgm:cxn modelId="{35FEDF75-5D91-4FF2-A3A1-7EFE059F67F8}" type="presParOf" srcId="{AC7BBF23-A10E-4965-84B9-0023EAAA520F}" destId="{C59FAEB8-7391-42E6-B448-320CE343D13B}" srcOrd="12" destOrd="0" presId="urn:microsoft.com/office/officeart/2005/8/layout/list1"/>
    <dgm:cxn modelId="{4E914680-17F6-4303-9DEA-8363247AF9C2}" type="presParOf" srcId="{C59FAEB8-7391-42E6-B448-320CE343D13B}" destId="{5EE2AEFD-89C9-494E-8CC3-A6C7305F9E98}" srcOrd="0" destOrd="0" presId="urn:microsoft.com/office/officeart/2005/8/layout/list1"/>
    <dgm:cxn modelId="{E2F31C60-F761-42F5-8C3B-621DEA125EE2}" type="presParOf" srcId="{C59FAEB8-7391-42E6-B448-320CE343D13B}" destId="{6AA71936-3586-4A96-B55D-B9009E15C51C}" srcOrd="1" destOrd="0" presId="urn:microsoft.com/office/officeart/2005/8/layout/list1"/>
    <dgm:cxn modelId="{3822C335-355C-4134-903E-F981BD74876C}" type="presParOf" srcId="{AC7BBF23-A10E-4965-84B9-0023EAAA520F}" destId="{8E9BFDA7-3501-4988-9914-18E541B0A34E}" srcOrd="13" destOrd="0" presId="urn:microsoft.com/office/officeart/2005/8/layout/list1"/>
    <dgm:cxn modelId="{42E6A306-042D-4F5C-BF8A-C1996098346C}" type="presParOf" srcId="{AC7BBF23-A10E-4965-84B9-0023EAAA520F}" destId="{29230787-3BB8-49BF-B5E6-500E03821098}" srcOrd="14" destOrd="0" presId="urn:microsoft.com/office/officeart/2005/8/layout/list1"/>
    <dgm:cxn modelId="{C7F49179-35E2-4B82-A4BF-C62D1F0A53E2}" type="presParOf" srcId="{AC7BBF23-A10E-4965-84B9-0023EAAA520F}" destId="{2D30D24A-047B-487E-A162-05045C648D24}" srcOrd="15" destOrd="0" presId="urn:microsoft.com/office/officeart/2005/8/layout/list1"/>
    <dgm:cxn modelId="{6375B68E-9C40-43D5-924F-EE8616C0CC27}" type="presParOf" srcId="{AC7BBF23-A10E-4965-84B9-0023EAAA520F}" destId="{FF242F8D-429D-4477-B657-666721E919AC}" srcOrd="16" destOrd="0" presId="urn:microsoft.com/office/officeart/2005/8/layout/list1"/>
    <dgm:cxn modelId="{4CB528F2-036A-48B5-A8B4-F48D1244FA02}" type="presParOf" srcId="{FF242F8D-429D-4477-B657-666721E919AC}" destId="{E9A489DF-F636-47C3-A909-EC4D94501285}" srcOrd="0" destOrd="0" presId="urn:microsoft.com/office/officeart/2005/8/layout/list1"/>
    <dgm:cxn modelId="{07957AFC-7FAF-4DC7-85C4-8D1FB8A8CF22}" type="presParOf" srcId="{FF242F8D-429D-4477-B657-666721E919AC}" destId="{50D7A3AA-0358-4A93-9AE2-E944C7E364CA}" srcOrd="1" destOrd="0" presId="urn:microsoft.com/office/officeart/2005/8/layout/list1"/>
    <dgm:cxn modelId="{63052C74-955E-4DDF-A884-1FC032C0DA97}" type="presParOf" srcId="{AC7BBF23-A10E-4965-84B9-0023EAAA520F}" destId="{C499A2FF-7748-4A9B-9B1B-92A254E68E19}" srcOrd="17" destOrd="0" presId="urn:microsoft.com/office/officeart/2005/8/layout/list1"/>
    <dgm:cxn modelId="{F82B4747-E363-4539-B899-511EB6416B67}" type="presParOf" srcId="{AC7BBF23-A10E-4965-84B9-0023EAAA520F}" destId="{68535DFB-7F8E-41DA-9013-1D6EC6EEC04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2CED9-412B-44A4-AB0A-B54D77F85B37}">
      <dsp:nvSpPr>
        <dsp:cNvPr id="0" name=""/>
        <dsp:cNvSpPr/>
      </dsp:nvSpPr>
      <dsp:spPr>
        <a:xfrm rot="4396374">
          <a:off x="1276607" y="880711"/>
          <a:ext cx="3508285" cy="2446591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9E02AE-0754-449A-ADA3-8175536DBF74}">
      <dsp:nvSpPr>
        <dsp:cNvPr id="0" name=""/>
        <dsp:cNvSpPr/>
      </dsp:nvSpPr>
      <dsp:spPr>
        <a:xfrm>
          <a:off x="2578480" y="1224136"/>
          <a:ext cx="88595" cy="88595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7E9CD3-8066-4549-81A6-18E40D34CC6D}">
      <dsp:nvSpPr>
        <dsp:cNvPr id="0" name=""/>
        <dsp:cNvSpPr/>
      </dsp:nvSpPr>
      <dsp:spPr>
        <a:xfrm>
          <a:off x="3556992" y="2064023"/>
          <a:ext cx="88595" cy="88595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2673C7-36C3-4C91-8DED-C81A44D2FC9F}">
      <dsp:nvSpPr>
        <dsp:cNvPr id="0" name=""/>
        <dsp:cNvSpPr/>
      </dsp:nvSpPr>
      <dsp:spPr>
        <a:xfrm>
          <a:off x="2506473" y="-72009"/>
          <a:ext cx="2787600" cy="1509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b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bg2">
                  <a:lumMod val="50000"/>
                </a:schemeClr>
              </a:solidFill>
            </a:rPr>
            <a:t>Plan de </a:t>
          </a:r>
          <a:r>
            <a:rPr lang="en-US" sz="1700" b="1" kern="1200" dirty="0" err="1" smtClean="0">
              <a:solidFill>
                <a:schemeClr val="bg2">
                  <a:lumMod val="50000"/>
                </a:schemeClr>
              </a:solidFill>
            </a:rPr>
            <a:t>Acción</a:t>
          </a:r>
          <a:r>
            <a:rPr lang="en-US" sz="1700" b="1" kern="1200" dirty="0" smtClean="0">
              <a:solidFill>
                <a:schemeClr val="bg2">
                  <a:lumMod val="50000"/>
                </a:schemeClr>
              </a:solidFill>
            </a:rPr>
            <a:t> (2004) y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bg2">
                  <a:lumMod val="50000"/>
                </a:schemeClr>
              </a:solidFill>
            </a:rPr>
            <a:t>Marco Multilateral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US" sz="1700" b="1" kern="1200" dirty="0" err="1" smtClean="0">
              <a:solidFill>
                <a:schemeClr val="bg2">
                  <a:lumMod val="50000"/>
                </a:schemeClr>
              </a:solidFill>
            </a:rPr>
            <a:t>para</a:t>
          </a:r>
          <a:r>
            <a:rPr lang="en-US" sz="1700" b="1" kern="1200" dirty="0" smtClean="0">
              <a:solidFill>
                <a:schemeClr val="bg2">
                  <a:lumMod val="50000"/>
                </a:schemeClr>
              </a:solidFill>
            </a:rPr>
            <a:t>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err="1" smtClean="0">
              <a:solidFill>
                <a:schemeClr val="bg2">
                  <a:lumMod val="50000"/>
                </a:schemeClr>
              </a:solidFill>
            </a:rPr>
            <a:t>Migraciones</a:t>
          </a:r>
          <a:r>
            <a:rPr lang="en-US" sz="1700" b="1" kern="1200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US" sz="1700" b="1" kern="1200" dirty="0" err="1" smtClean="0">
              <a:solidFill>
                <a:schemeClr val="bg2">
                  <a:lumMod val="50000"/>
                </a:schemeClr>
              </a:solidFill>
            </a:rPr>
            <a:t>Laborales</a:t>
          </a:r>
          <a:endParaRPr lang="en-US" sz="1700" b="1" kern="1200" dirty="0" smtClean="0">
            <a:solidFill>
              <a:schemeClr val="bg2">
                <a:lumMod val="50000"/>
              </a:schemeClr>
            </a:solidFill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bg2">
                  <a:lumMod val="50000"/>
                </a:schemeClr>
              </a:solidFill>
            </a:rPr>
            <a:t> (2006)</a:t>
          </a:r>
          <a:endParaRPr lang="en-US" sz="1700" b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2506473" y="-72009"/>
        <a:ext cx="2787600" cy="1509993"/>
      </dsp:txXfrm>
    </dsp:sp>
    <dsp:sp modelId="{FBCB3433-9CD5-4360-A6A3-0547A642E404}">
      <dsp:nvSpPr>
        <dsp:cNvPr id="0" name=""/>
        <dsp:cNvSpPr/>
      </dsp:nvSpPr>
      <dsp:spPr>
        <a:xfrm>
          <a:off x="1888939" y="3413759"/>
          <a:ext cx="3895649" cy="65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2">
                  <a:lumMod val="50000"/>
                </a:schemeClr>
              </a:solidFill>
            </a:rPr>
            <a:t>Marco </a:t>
          </a:r>
          <a:r>
            <a:rPr lang="en-US" sz="1400" b="1" kern="1200" dirty="0" err="1" smtClean="0">
              <a:solidFill>
                <a:schemeClr val="bg2">
                  <a:lumMod val="50000"/>
                </a:schemeClr>
              </a:solidFill>
            </a:rPr>
            <a:t>Política</a:t>
          </a:r>
          <a:r>
            <a:rPr lang="en-US" sz="1400" b="1" kern="1200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US" sz="1400" b="1" kern="1200" dirty="0" err="1" smtClean="0">
              <a:solidFill>
                <a:schemeClr val="bg2">
                  <a:lumMod val="50000"/>
                </a:schemeClr>
              </a:solidFill>
            </a:rPr>
            <a:t>Estratégica</a:t>
          </a:r>
          <a:r>
            <a:rPr lang="en-US" sz="1400" b="1" kern="1200" dirty="0" smtClean="0">
              <a:solidFill>
                <a:schemeClr val="bg2">
                  <a:lumMod val="50000"/>
                </a:schemeClr>
              </a:solidFill>
            </a:rPr>
            <a:t> OIT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2">
                  <a:lumMod val="50000"/>
                </a:schemeClr>
              </a:solidFill>
            </a:rPr>
            <a:t>2010-2015</a:t>
          </a:r>
          <a:endParaRPr lang="en-US" sz="1400" b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1888939" y="3413759"/>
        <a:ext cx="3895649" cy="650240"/>
      </dsp:txXfrm>
    </dsp:sp>
    <dsp:sp modelId="{E8C230E0-CF65-499C-8D5A-79CA9942CA4F}">
      <dsp:nvSpPr>
        <dsp:cNvPr id="0" name=""/>
        <dsp:cNvSpPr/>
      </dsp:nvSpPr>
      <dsp:spPr>
        <a:xfrm>
          <a:off x="1437880" y="2084810"/>
          <a:ext cx="2235200" cy="845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bg2">
                  <a:lumMod val="50000"/>
                </a:schemeClr>
              </a:solidFill>
            </a:rPr>
            <a:t>Protección</a:t>
          </a:r>
          <a:r>
            <a:rPr lang="en-US" sz="1400" kern="1200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US" sz="1400" kern="1200" dirty="0" err="1" smtClean="0">
              <a:solidFill>
                <a:schemeClr val="bg2">
                  <a:lumMod val="50000"/>
                </a:schemeClr>
              </a:solidFill>
            </a:rPr>
            <a:t>Derechos</a:t>
          </a:r>
          <a:r>
            <a:rPr lang="en-US" sz="1400" kern="1200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US" sz="1400" kern="1200" dirty="0" err="1" smtClean="0">
              <a:solidFill>
                <a:schemeClr val="bg2">
                  <a:lumMod val="50000"/>
                </a:schemeClr>
              </a:solidFill>
            </a:rPr>
            <a:t>Trabajadores</a:t>
          </a:r>
          <a:r>
            <a:rPr lang="en-US" sz="1400" kern="1200" dirty="0" smtClean="0">
              <a:solidFill>
                <a:schemeClr val="bg2">
                  <a:lumMod val="50000"/>
                </a:schemeClr>
              </a:solidFill>
            </a:rPr>
            <a:t>/as, sin </a:t>
          </a:r>
          <a:r>
            <a:rPr lang="en-US" sz="1400" kern="1200" dirty="0" err="1" smtClean="0">
              <a:solidFill>
                <a:schemeClr val="bg2">
                  <a:lumMod val="50000"/>
                </a:schemeClr>
              </a:solidFill>
            </a:rPr>
            <a:t>importar</a:t>
          </a:r>
          <a:r>
            <a:rPr lang="en-US" sz="1400" kern="1200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US" sz="1400" kern="1200" dirty="0" err="1" smtClean="0">
              <a:solidFill>
                <a:schemeClr val="bg2">
                  <a:lumMod val="50000"/>
                </a:schemeClr>
              </a:solidFill>
            </a:rPr>
            <a:t>estatus</a:t>
          </a:r>
          <a:r>
            <a:rPr lang="en-US" sz="1400" kern="1200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US" sz="1400" kern="1200" dirty="0" err="1" smtClean="0">
              <a:solidFill>
                <a:schemeClr val="bg2">
                  <a:lumMod val="50000"/>
                </a:schemeClr>
              </a:solidFill>
            </a:rPr>
            <a:t>migratorio</a:t>
          </a:r>
          <a:endParaRPr lang="en-US" sz="14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1437880" y="2084810"/>
        <a:ext cx="2235200" cy="845396"/>
      </dsp:txXfrm>
    </dsp:sp>
    <dsp:sp modelId="{FCAD445C-C8E3-46A5-8E99-91C817410A89}">
      <dsp:nvSpPr>
        <dsp:cNvPr id="0" name=""/>
        <dsp:cNvSpPr/>
      </dsp:nvSpPr>
      <dsp:spPr>
        <a:xfrm>
          <a:off x="1110199" y="1440159"/>
          <a:ext cx="2235200" cy="65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bg2">
                  <a:lumMod val="50000"/>
                </a:schemeClr>
              </a:solidFill>
            </a:rPr>
            <a:t>Empleo</a:t>
          </a:r>
          <a:r>
            <a:rPr lang="en-US" sz="1400" kern="1200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US" sz="1400" kern="1200" dirty="0" err="1" smtClean="0">
              <a:solidFill>
                <a:schemeClr val="bg2">
                  <a:lumMod val="50000"/>
                </a:schemeClr>
              </a:solidFill>
            </a:rPr>
            <a:t>Productivo</a:t>
          </a:r>
          <a:r>
            <a:rPr lang="en-US" sz="1400" kern="1200" dirty="0" smtClean="0">
              <a:solidFill>
                <a:schemeClr val="bg2">
                  <a:lumMod val="50000"/>
                </a:schemeClr>
              </a:solidFill>
            </a:rPr>
            <a:t> y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bg2">
                  <a:lumMod val="50000"/>
                </a:schemeClr>
              </a:solidFill>
            </a:rPr>
            <a:t>Trabajo</a:t>
          </a:r>
          <a:r>
            <a:rPr lang="en-US" sz="1400" kern="1200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US" sz="1400" kern="1200" dirty="0" err="1" smtClean="0">
              <a:solidFill>
                <a:schemeClr val="bg2">
                  <a:lumMod val="50000"/>
                </a:schemeClr>
              </a:solidFill>
            </a:rPr>
            <a:t>Decente</a:t>
          </a:r>
          <a:endParaRPr lang="en-US" sz="14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1110199" y="1440159"/>
        <a:ext cx="2235200" cy="6502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0277C9-38B0-4BDD-B715-9656A84BAB1F}">
      <dsp:nvSpPr>
        <dsp:cNvPr id="0" name=""/>
        <dsp:cNvSpPr/>
      </dsp:nvSpPr>
      <dsp:spPr>
        <a:xfrm>
          <a:off x="3837472" y="2025"/>
          <a:ext cx="1040490" cy="676318"/>
        </a:xfrm>
        <a:prstGeom prst="roundRect">
          <a:avLst/>
        </a:prstGeom>
        <a:solidFill>
          <a:schemeClr val="bg2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bg2">
                  <a:lumMod val="25000"/>
                </a:schemeClr>
              </a:solidFill>
            </a:rPr>
            <a:t>I. TRABAJO DECENTE</a:t>
          </a:r>
          <a:endParaRPr lang="en-US" sz="9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3870487" y="35040"/>
        <a:ext cx="974460" cy="610288"/>
      </dsp:txXfrm>
    </dsp:sp>
    <dsp:sp modelId="{FD650EC1-8739-417E-8773-4641B1FCB36F}">
      <dsp:nvSpPr>
        <dsp:cNvPr id="0" name=""/>
        <dsp:cNvSpPr/>
      </dsp:nvSpPr>
      <dsp:spPr>
        <a:xfrm>
          <a:off x="1762136" y="340185"/>
          <a:ext cx="5191162" cy="5191162"/>
        </a:xfrm>
        <a:custGeom>
          <a:avLst/>
          <a:gdLst/>
          <a:ahLst/>
          <a:cxnLst/>
          <a:rect l="0" t="0" r="0" b="0"/>
          <a:pathLst>
            <a:path>
              <a:moveTo>
                <a:pt x="3245720" y="82742"/>
              </a:moveTo>
              <a:arcTo wR="2595581" hR="2595581" stAng="17070353" swAng="532273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DA3AC7-0280-47AA-8680-2F861401AFC4}">
      <dsp:nvSpPr>
        <dsp:cNvPr id="0" name=""/>
        <dsp:cNvSpPr/>
      </dsp:nvSpPr>
      <dsp:spPr>
        <a:xfrm>
          <a:off x="5505880" y="609276"/>
          <a:ext cx="1040490" cy="676318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bg2">
                  <a:lumMod val="25000"/>
                </a:schemeClr>
              </a:solidFill>
            </a:rPr>
            <a:t>II. MEDIOS COOPERACION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bg2">
                  <a:lumMod val="25000"/>
                </a:schemeClr>
              </a:solidFill>
            </a:rPr>
            <a:t>INTERNACIONAL</a:t>
          </a:r>
          <a:endParaRPr lang="en-US" sz="9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5538895" y="642291"/>
        <a:ext cx="974460" cy="610288"/>
      </dsp:txXfrm>
    </dsp:sp>
    <dsp:sp modelId="{D38D04DF-42D9-41B2-B39A-FDE15EC86553}">
      <dsp:nvSpPr>
        <dsp:cNvPr id="0" name=""/>
        <dsp:cNvSpPr/>
      </dsp:nvSpPr>
      <dsp:spPr>
        <a:xfrm>
          <a:off x="1762136" y="340185"/>
          <a:ext cx="5191162" cy="5191162"/>
        </a:xfrm>
        <a:custGeom>
          <a:avLst/>
          <a:gdLst/>
          <a:ahLst/>
          <a:cxnLst/>
          <a:rect l="0" t="0" r="0" b="0"/>
          <a:pathLst>
            <a:path>
              <a:moveTo>
                <a:pt x="4717952" y="1101397"/>
              </a:moveTo>
              <a:arcTo wR="2595581" hR="2595581" stAng="19491230" swAng="787318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F41826-FF25-41A5-87C8-F8F3ADED7A00}">
      <dsp:nvSpPr>
        <dsp:cNvPr id="0" name=""/>
        <dsp:cNvSpPr/>
      </dsp:nvSpPr>
      <dsp:spPr>
        <a:xfrm>
          <a:off x="6393621" y="2146889"/>
          <a:ext cx="1040490" cy="676318"/>
        </a:xfrm>
        <a:prstGeom prst="roundRect">
          <a:avLst/>
        </a:prstGeom>
        <a:solidFill>
          <a:schemeClr val="accent3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bg2">
                  <a:lumMod val="25000"/>
                </a:schemeClr>
              </a:solidFill>
            </a:rPr>
            <a:t>III. BASE GLOBAL DE CONOCIMIENTOS</a:t>
          </a:r>
          <a:endParaRPr lang="en-US" sz="9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6426636" y="2179904"/>
        <a:ext cx="974460" cy="610288"/>
      </dsp:txXfrm>
    </dsp:sp>
    <dsp:sp modelId="{B8375695-63CA-410D-8861-D6CBF21D01B7}">
      <dsp:nvSpPr>
        <dsp:cNvPr id="0" name=""/>
        <dsp:cNvSpPr/>
      </dsp:nvSpPr>
      <dsp:spPr>
        <a:xfrm>
          <a:off x="1762136" y="340185"/>
          <a:ext cx="5191162" cy="5191162"/>
        </a:xfrm>
        <a:custGeom>
          <a:avLst/>
          <a:gdLst/>
          <a:ahLst/>
          <a:cxnLst/>
          <a:rect l="0" t="0" r="0" b="0"/>
          <a:pathLst>
            <a:path>
              <a:moveTo>
                <a:pt x="5189043" y="2700446"/>
              </a:moveTo>
              <a:arcTo wR="2595581" hR="2595581" stAng="21738928" swAng="874909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75F627-9440-4C26-9B2C-2D47917D67EE}">
      <dsp:nvSpPr>
        <dsp:cNvPr id="0" name=""/>
        <dsp:cNvSpPr/>
      </dsp:nvSpPr>
      <dsp:spPr>
        <a:xfrm>
          <a:off x="6085312" y="3895397"/>
          <a:ext cx="1040490" cy="676318"/>
        </a:xfrm>
        <a:prstGeom prst="roundRect">
          <a:avLst/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bg2">
                  <a:lumMod val="25000"/>
                </a:schemeClr>
              </a:solidFill>
            </a:rPr>
            <a:t>IV. GESTION EFICAZ </a:t>
          </a:r>
          <a:endParaRPr lang="en-US" sz="9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6118327" y="3928412"/>
        <a:ext cx="974460" cy="610288"/>
      </dsp:txXfrm>
    </dsp:sp>
    <dsp:sp modelId="{5BA4E6F7-0B77-4075-B11E-B2606CD0CDE0}">
      <dsp:nvSpPr>
        <dsp:cNvPr id="0" name=""/>
        <dsp:cNvSpPr/>
      </dsp:nvSpPr>
      <dsp:spPr>
        <a:xfrm>
          <a:off x="1762136" y="340185"/>
          <a:ext cx="5191162" cy="5191162"/>
        </a:xfrm>
        <a:custGeom>
          <a:avLst/>
          <a:gdLst/>
          <a:ahLst/>
          <a:cxnLst/>
          <a:rect l="0" t="0" r="0" b="0"/>
          <a:pathLst>
            <a:path>
              <a:moveTo>
                <a:pt x="4503983" y="4354854"/>
              </a:moveTo>
              <a:arcTo wR="2595581" hR="2595581" stAng="2560297" swAng="652609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5D5F41-D8F9-4CB6-8BC4-E4C845A61F7D}">
      <dsp:nvSpPr>
        <dsp:cNvPr id="0" name=""/>
        <dsp:cNvSpPr/>
      </dsp:nvSpPr>
      <dsp:spPr>
        <a:xfrm>
          <a:off x="4725213" y="5036655"/>
          <a:ext cx="1040490" cy="676318"/>
        </a:xfrm>
        <a:prstGeom prst="roundRect">
          <a:avLst/>
        </a:prstGeom>
        <a:solidFill>
          <a:srgbClr val="514AD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bg2">
                  <a:lumMod val="25000"/>
                </a:schemeClr>
              </a:solidFill>
            </a:rPr>
            <a:t>V. PROTECCION </a:t>
          </a:r>
          <a:endParaRPr lang="en-US" sz="9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4758228" y="5069670"/>
        <a:ext cx="974460" cy="610288"/>
      </dsp:txXfrm>
    </dsp:sp>
    <dsp:sp modelId="{26C37944-893F-4E40-B4CA-17F695966FD7}">
      <dsp:nvSpPr>
        <dsp:cNvPr id="0" name=""/>
        <dsp:cNvSpPr/>
      </dsp:nvSpPr>
      <dsp:spPr>
        <a:xfrm>
          <a:off x="1762136" y="340185"/>
          <a:ext cx="5191162" cy="5191162"/>
        </a:xfrm>
        <a:custGeom>
          <a:avLst/>
          <a:gdLst/>
          <a:ahLst/>
          <a:cxnLst/>
          <a:rect l="0" t="0" r="0" b="0"/>
          <a:pathLst>
            <a:path>
              <a:moveTo>
                <a:pt x="2817048" y="5181696"/>
              </a:moveTo>
              <a:arcTo wR="2595581" hR="2595581" stAng="5106318" swAng="587363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CA9F91-4D73-4F00-AE26-BA6B6D124FAB}">
      <dsp:nvSpPr>
        <dsp:cNvPr id="0" name=""/>
        <dsp:cNvSpPr/>
      </dsp:nvSpPr>
      <dsp:spPr>
        <a:xfrm>
          <a:off x="2949731" y="5036655"/>
          <a:ext cx="1040490" cy="676318"/>
        </a:xfrm>
        <a:prstGeom prst="roundRect">
          <a:avLst/>
        </a:prstGeom>
        <a:solidFill>
          <a:schemeClr val="bg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bg2">
                  <a:lumMod val="25000"/>
                </a:schemeClr>
              </a:solidFill>
            </a:rPr>
            <a:t>VI.PREVENCION DE  ABUSOS</a:t>
          </a:r>
          <a:endParaRPr lang="en-US" sz="9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2982746" y="5069670"/>
        <a:ext cx="974460" cy="610288"/>
      </dsp:txXfrm>
    </dsp:sp>
    <dsp:sp modelId="{D7072DAB-8536-4961-A10C-EFF38752A6B4}">
      <dsp:nvSpPr>
        <dsp:cNvPr id="0" name=""/>
        <dsp:cNvSpPr/>
      </dsp:nvSpPr>
      <dsp:spPr>
        <a:xfrm>
          <a:off x="1762136" y="340185"/>
          <a:ext cx="5191162" cy="5191162"/>
        </a:xfrm>
        <a:custGeom>
          <a:avLst/>
          <a:gdLst/>
          <a:ahLst/>
          <a:cxnLst/>
          <a:rect l="0" t="0" r="0" b="0"/>
          <a:pathLst>
            <a:path>
              <a:moveTo>
                <a:pt x="1053434" y="4683361"/>
              </a:moveTo>
              <a:arcTo wR="2595581" hR="2595581" stAng="7587094" swAng="652609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2F2AF0-35C0-4A35-AC04-BB177CEF9366}">
      <dsp:nvSpPr>
        <dsp:cNvPr id="0" name=""/>
        <dsp:cNvSpPr/>
      </dsp:nvSpPr>
      <dsp:spPr>
        <a:xfrm>
          <a:off x="1589633" y="3895397"/>
          <a:ext cx="1040490" cy="676318"/>
        </a:xfrm>
        <a:prstGeom prst="roundRect">
          <a:avLst/>
        </a:prstGeom>
        <a:solidFill>
          <a:srgbClr val="FF66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bg2">
                  <a:lumMod val="25000"/>
                </a:schemeClr>
              </a:solidFill>
            </a:rPr>
            <a:t>VII.PROCESO DE MIGRACION</a:t>
          </a:r>
          <a:endParaRPr lang="en-US" sz="9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1622648" y="3928412"/>
        <a:ext cx="974460" cy="610288"/>
      </dsp:txXfrm>
    </dsp:sp>
    <dsp:sp modelId="{FDE872C5-D493-4491-8B84-DC6AC244FD0F}">
      <dsp:nvSpPr>
        <dsp:cNvPr id="0" name=""/>
        <dsp:cNvSpPr/>
      </dsp:nvSpPr>
      <dsp:spPr>
        <a:xfrm>
          <a:off x="1762136" y="340185"/>
          <a:ext cx="5191162" cy="5191162"/>
        </a:xfrm>
        <a:custGeom>
          <a:avLst/>
          <a:gdLst/>
          <a:ahLst/>
          <a:cxnLst/>
          <a:rect l="0" t="0" r="0" b="0"/>
          <a:pathLst>
            <a:path>
              <a:moveTo>
                <a:pt x="112058" y="3350004"/>
              </a:moveTo>
              <a:arcTo wR="2595581" hR="2595581" stAng="9786163" swAng="874909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20469C-4B0C-44C0-865E-F1218CA42296}">
      <dsp:nvSpPr>
        <dsp:cNvPr id="0" name=""/>
        <dsp:cNvSpPr/>
      </dsp:nvSpPr>
      <dsp:spPr>
        <a:xfrm>
          <a:off x="1281324" y="2146889"/>
          <a:ext cx="1040490" cy="676318"/>
        </a:xfrm>
        <a:prstGeom prst="roundRect">
          <a:avLst/>
        </a:prstGeom>
        <a:solidFill>
          <a:srgbClr val="FF00F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bg2">
                  <a:lumMod val="25000"/>
                </a:schemeClr>
              </a:solidFill>
            </a:rPr>
            <a:t>VIII.INTEGRACION E INCLUSION SOCIALES</a:t>
          </a:r>
          <a:endParaRPr lang="en-US" sz="9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1314339" y="2179904"/>
        <a:ext cx="974460" cy="610288"/>
      </dsp:txXfrm>
    </dsp:sp>
    <dsp:sp modelId="{18A8D066-5555-4B9C-A948-62EEE9318769}">
      <dsp:nvSpPr>
        <dsp:cNvPr id="0" name=""/>
        <dsp:cNvSpPr/>
      </dsp:nvSpPr>
      <dsp:spPr>
        <a:xfrm>
          <a:off x="1762136" y="340185"/>
          <a:ext cx="5191162" cy="5191162"/>
        </a:xfrm>
        <a:custGeom>
          <a:avLst/>
          <a:gdLst/>
          <a:ahLst/>
          <a:cxnLst/>
          <a:rect l="0" t="0" r="0" b="0"/>
          <a:pathLst>
            <a:path>
              <a:moveTo>
                <a:pt x="189411" y="1622243"/>
              </a:moveTo>
              <a:arcTo wR="2595581" hR="2595581" stAng="12121452" swAng="787318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431AF7-B831-4DF1-9018-6051549405D9}">
      <dsp:nvSpPr>
        <dsp:cNvPr id="0" name=""/>
        <dsp:cNvSpPr/>
      </dsp:nvSpPr>
      <dsp:spPr>
        <a:xfrm>
          <a:off x="2169065" y="609276"/>
          <a:ext cx="1040490" cy="6763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bg2">
                  <a:lumMod val="25000"/>
                </a:schemeClr>
              </a:solidFill>
            </a:rPr>
            <a:t>IX.MIGRACION Y DESARROLLO</a:t>
          </a:r>
          <a:endParaRPr lang="en-US" sz="9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2202080" y="642291"/>
        <a:ext cx="974460" cy="610288"/>
      </dsp:txXfrm>
    </dsp:sp>
    <dsp:sp modelId="{D3AE1DDD-65F2-4DF7-8D3F-9AC757AA3C03}">
      <dsp:nvSpPr>
        <dsp:cNvPr id="0" name=""/>
        <dsp:cNvSpPr/>
      </dsp:nvSpPr>
      <dsp:spPr>
        <a:xfrm>
          <a:off x="1762136" y="340185"/>
          <a:ext cx="5191162" cy="5191162"/>
        </a:xfrm>
        <a:custGeom>
          <a:avLst/>
          <a:gdLst/>
          <a:ahLst/>
          <a:cxnLst/>
          <a:rect l="0" t="0" r="0" b="0"/>
          <a:pathLst>
            <a:path>
              <a:moveTo>
                <a:pt x="1565703" y="213062"/>
              </a:moveTo>
              <a:arcTo wR="2595581" hR="2595581" stAng="14797374" swAng="532273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5432CC6-617E-4A1F-8585-0B5F3189206A}" type="datetimeFigureOut">
              <a:rPr lang="es-ES"/>
              <a:pPr>
                <a:defRPr/>
              </a:pPr>
              <a:t>03/03/2017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s-ES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7D4FAA7C-4EBB-4FCB-B476-9CF2A0CB57F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47934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638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EEF90C8-3DBC-4A89-9199-8B1969ACC522}" type="slidenum">
              <a:rPr lang="en-GB" smtClean="0">
                <a:ea typeface="ＭＳ Ｐゴシック"/>
                <a:cs typeface="ＭＳ Ｐゴシック"/>
              </a:rPr>
              <a:pPr/>
              <a:t>2</a:t>
            </a:fld>
            <a:endParaRPr lang="en-GB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E8FAE9A-E76F-4B74-A787-06B56C673EB1}" type="slidenum">
              <a:rPr lang="en-GB" smtClean="0">
                <a:ea typeface="ＭＳ Ｐゴシック"/>
                <a:cs typeface="ＭＳ Ｐゴシック"/>
              </a:rPr>
              <a:pPr/>
              <a:t>3</a:t>
            </a:fld>
            <a:endParaRPr lang="en-GB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2048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BEB0B9E-113D-47AF-A13C-B35F7D7242AF}" type="slidenum">
              <a:rPr lang="en-GB" smtClean="0">
                <a:ea typeface="ＭＳ Ｐゴシック"/>
                <a:cs typeface="ＭＳ Ｐゴシック"/>
              </a:rPr>
              <a:pPr/>
              <a:t>4</a:t>
            </a:fld>
            <a:endParaRPr lang="en-GB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n-ea"/>
              </a:rPr>
              <a:t>“El </a:t>
            </a:r>
            <a:r>
              <a:rPr lang="en-US" dirty="0" err="1" smtClean="0">
                <a:ea typeface="+mn-ea"/>
              </a:rPr>
              <a:t>mandato</a:t>
            </a:r>
            <a:r>
              <a:rPr lang="en-US" dirty="0" smtClean="0">
                <a:ea typeface="+mn-ea"/>
              </a:rPr>
              <a:t> </a:t>
            </a:r>
            <a:r>
              <a:rPr lang="es-ES" dirty="0" smtClean="0">
                <a:ea typeface="+mn-ea"/>
              </a:rPr>
              <a:t>de la OIT en el mundo del trabajo así como sus competencias</a:t>
            </a:r>
          </a:p>
          <a:p>
            <a:pPr eaLnBrk="1" hangingPunct="1">
              <a:defRPr/>
            </a:pPr>
            <a:r>
              <a:rPr lang="es-ES" dirty="0" smtClean="0">
                <a:ea typeface="+mn-ea"/>
              </a:rPr>
              <a:t>y su singular estructura tripartita le confieren responsabilidades especiales en lo que se refiere a los</a:t>
            </a:r>
          </a:p>
          <a:p>
            <a:pPr eaLnBrk="1" hangingPunct="1">
              <a:defRPr/>
            </a:pPr>
            <a:r>
              <a:rPr lang="es-ES" dirty="0" smtClean="0">
                <a:ea typeface="+mn-ea"/>
              </a:rPr>
              <a:t>trabajadores migrantes. El trabajo decente está en el corazón de este asunto. </a:t>
            </a:r>
          </a:p>
          <a:p>
            <a:pPr eaLnBrk="1" hangingPunct="1">
              <a:defRPr/>
            </a:pPr>
            <a:r>
              <a:rPr lang="es-ES" dirty="0" smtClean="0">
                <a:ea typeface="+mn-ea"/>
              </a:rPr>
              <a:t>La OIT puede desempeñar un papel central al promover políticas para maximizar los beneficios y minimizar </a:t>
            </a:r>
            <a:r>
              <a:rPr lang="en-US" dirty="0" smtClean="0">
                <a:ea typeface="+mn-ea"/>
              </a:rPr>
              <a:t>los </a:t>
            </a:r>
            <a:r>
              <a:rPr lang="en-US" dirty="0" err="1" smtClean="0">
                <a:ea typeface="+mn-ea"/>
              </a:rPr>
              <a:t>riesgos</a:t>
            </a:r>
            <a:r>
              <a:rPr lang="en-US" dirty="0" smtClean="0">
                <a:ea typeface="+mn-ea"/>
              </a:rPr>
              <a:t>.”</a:t>
            </a:r>
          </a:p>
          <a:p>
            <a:pPr eaLnBrk="1" hangingPunct="1">
              <a:defRPr/>
            </a:pPr>
            <a:r>
              <a:rPr lang="es-ES" b="1" dirty="0" err="1" smtClean="0">
                <a:ea typeface="+mn-ea"/>
              </a:rPr>
              <a:t>Resolucion</a:t>
            </a:r>
            <a:r>
              <a:rPr lang="es-ES" b="1" dirty="0" smtClean="0">
                <a:ea typeface="+mn-ea"/>
              </a:rPr>
              <a:t> y conclusiones concernientes a un trato justo para trabajadores migrantes en</a:t>
            </a:r>
          </a:p>
          <a:p>
            <a:pPr eaLnBrk="1" hangingPunct="1">
              <a:defRPr/>
            </a:pPr>
            <a:r>
              <a:rPr lang="en-US" b="1" dirty="0" err="1" smtClean="0">
                <a:ea typeface="+mn-ea"/>
              </a:rPr>
              <a:t>una</a:t>
            </a:r>
            <a:r>
              <a:rPr lang="en-US" b="1" dirty="0" smtClean="0">
                <a:ea typeface="+mn-ea"/>
              </a:rPr>
              <a:t> </a:t>
            </a:r>
            <a:r>
              <a:rPr lang="en-US" b="1" dirty="0" err="1" smtClean="0">
                <a:ea typeface="+mn-ea"/>
              </a:rPr>
              <a:t>economía</a:t>
            </a:r>
            <a:r>
              <a:rPr lang="en-US" b="1" dirty="0" smtClean="0">
                <a:ea typeface="+mn-ea"/>
              </a:rPr>
              <a:t> global, CIT 2004</a:t>
            </a:r>
            <a:endParaRPr lang="en-US" b="1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C.97 (1949) </a:t>
            </a:r>
            <a:r>
              <a:rPr lang="en-US" dirty="0" err="1" smtClean="0"/>
              <a:t>aborda</a:t>
            </a:r>
            <a:r>
              <a:rPr lang="en-US" dirty="0" smtClean="0"/>
              <a:t> </a:t>
            </a:r>
            <a:r>
              <a:rPr lang="en-US" dirty="0" err="1" smtClean="0"/>
              <a:t>cuestion</a:t>
            </a:r>
            <a:r>
              <a:rPr lang="en-US" dirty="0" smtClean="0"/>
              <a:t> de </a:t>
            </a:r>
            <a:r>
              <a:rPr lang="en-US" dirty="0" err="1" smtClean="0"/>
              <a:t>facilitar</a:t>
            </a:r>
            <a:r>
              <a:rPr lang="en-US" dirty="0" smtClean="0"/>
              <a:t> </a:t>
            </a:r>
            <a:r>
              <a:rPr lang="en-US" dirty="0" err="1" smtClean="0"/>
              <a:t>circulacion</a:t>
            </a:r>
            <a:r>
              <a:rPr lang="en-US" dirty="0" smtClean="0"/>
              <a:t> de </a:t>
            </a:r>
            <a:r>
              <a:rPr lang="en-US" dirty="0" err="1" smtClean="0"/>
              <a:t>excedentes</a:t>
            </a:r>
            <a:r>
              <a:rPr lang="en-US" dirty="0" smtClean="0"/>
              <a:t> de </a:t>
            </a:r>
            <a:r>
              <a:rPr lang="en-US" dirty="0" err="1" smtClean="0"/>
              <a:t>mano</a:t>
            </a:r>
            <a:r>
              <a:rPr lang="en-US" dirty="0" smtClean="0"/>
              <a:t> de </a:t>
            </a:r>
            <a:r>
              <a:rPr lang="en-US" dirty="0" err="1" smtClean="0"/>
              <a:t>obra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C,143 (1975) </a:t>
            </a:r>
            <a:r>
              <a:rPr lang="en-US" dirty="0" err="1" smtClean="0"/>
              <a:t>busca</a:t>
            </a:r>
            <a:r>
              <a:rPr lang="en-US" dirty="0" smtClean="0"/>
              <a:t> </a:t>
            </a:r>
            <a:r>
              <a:rPr lang="en-US" dirty="0" err="1" smtClean="0"/>
              <a:t>eliminar</a:t>
            </a:r>
            <a:r>
              <a:rPr lang="en-US" dirty="0" smtClean="0"/>
              <a:t> la </a:t>
            </a:r>
            <a:r>
              <a:rPr lang="en-US" dirty="0" err="1" smtClean="0"/>
              <a:t>migracion</a:t>
            </a:r>
            <a:r>
              <a:rPr lang="en-US" dirty="0" smtClean="0"/>
              <a:t> irregular y </a:t>
            </a:r>
            <a:r>
              <a:rPr lang="en-US" dirty="0" err="1" smtClean="0"/>
              <a:t>suprimir</a:t>
            </a:r>
            <a:r>
              <a:rPr lang="en-US" dirty="0" smtClean="0"/>
              <a:t> </a:t>
            </a:r>
            <a:r>
              <a:rPr lang="en-US" dirty="0" err="1" smtClean="0"/>
              <a:t>actividades</a:t>
            </a:r>
            <a:r>
              <a:rPr lang="en-US" dirty="0" smtClean="0"/>
              <a:t> de </a:t>
            </a:r>
            <a:r>
              <a:rPr lang="en-US" dirty="0" err="1" smtClean="0"/>
              <a:t>traficantes</a:t>
            </a:r>
            <a:r>
              <a:rPr lang="en-US" dirty="0" smtClean="0"/>
              <a:t> de </a:t>
            </a:r>
            <a:r>
              <a:rPr lang="en-US" dirty="0" err="1" smtClean="0"/>
              <a:t>migrantes</a:t>
            </a:r>
            <a:endParaRPr lang="en-US" dirty="0"/>
          </a:p>
        </p:txBody>
      </p:sp>
      <p:sp>
        <p:nvSpPr>
          <p:cNvPr id="2355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B2BCFAC-E196-41D2-9210-9F58FE27A71E}" type="slidenum">
              <a:rPr lang="en-GB" smtClean="0">
                <a:ea typeface="ＭＳ Ｐゴシック"/>
                <a:cs typeface="ＭＳ Ｐゴシック"/>
              </a:rPr>
              <a:pPr/>
              <a:t>6</a:t>
            </a:fld>
            <a:endParaRPr lang="en-GB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2560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D7D7E10-33BF-46FD-BFAC-4120C4EEE049}" type="slidenum">
              <a:rPr lang="en-US" smtClean="0">
                <a:ea typeface="ＭＳ Ｐゴシック"/>
                <a:cs typeface="ＭＳ Ｐゴシック"/>
              </a:rPr>
              <a:pPr/>
              <a:t>7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2765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31085E-5422-47BE-A920-C2CD0FF9E08C}" type="slidenum">
              <a:rPr lang="en-GB" smtClean="0">
                <a:ea typeface="ＭＳ Ｐゴシック"/>
                <a:cs typeface="ＭＳ Ｐゴシック"/>
              </a:rPr>
              <a:pPr/>
              <a:t>8</a:t>
            </a:fld>
            <a:endParaRPr lang="en-GB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2969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A2E7B17-9C40-466B-9DA4-E899D24D29D2}" type="slidenum">
              <a:rPr lang="en-GB" smtClean="0">
                <a:ea typeface="ＭＳ Ｐゴシック"/>
                <a:cs typeface="ＭＳ Ｐゴシック"/>
              </a:rPr>
              <a:pPr/>
              <a:t>9</a:t>
            </a:fld>
            <a:endParaRPr lang="en-GB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3277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ED9878-6B7D-4624-B3C1-AD97A70065F7}" type="slidenum">
              <a:rPr lang="en-GB" smtClean="0">
                <a:ea typeface="ＭＳ Ｐゴシック"/>
                <a:cs typeface="ＭＳ Ｐゴシック"/>
              </a:rPr>
              <a:pPr/>
              <a:t>11</a:t>
            </a:fld>
            <a:endParaRPr lang="en-GB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Rectángulo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9 Rectángulo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10 Rectángulo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7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E4A7978-E2C7-48E2-B620-1CAED844FF15}" type="datetimeFigureOut">
              <a:rPr lang="es-ES"/>
              <a:pPr>
                <a:defRPr/>
              </a:pPr>
              <a:t>03/03/2017</a:t>
            </a:fld>
            <a:endParaRPr lang="es-ES"/>
          </a:p>
        </p:txBody>
      </p:sp>
      <p:sp>
        <p:nvSpPr>
          <p:cNvPr id="10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83EF23F-17EF-4FF5-9038-309F57143D0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DA185-9B06-4D73-8DE6-ED9CD49502C1}" type="datetimeFigureOut">
              <a:rPr lang="es-ES"/>
              <a:pPr>
                <a:defRPr/>
              </a:pPr>
              <a:t>03/03/2017</a:t>
            </a:fld>
            <a:endParaRPr 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916E8-92D2-4037-BE55-2D122008C15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Rectángulo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7 Rectángulo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8 Rectángulo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B1096-26BB-4AC3-B832-C862320CB5CB}" type="datetimeFigureOut">
              <a:rPr lang="es-ES"/>
              <a:pPr>
                <a:defRPr/>
              </a:pPr>
              <a:t>03/03/2017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795D8-51DA-4867-AFF7-F2F7E382450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290D6-75D7-4292-BF4E-9A7A82709776}" type="datetimeFigureOut">
              <a:rPr lang="es-ES"/>
              <a:pPr>
                <a:defRPr/>
              </a:pPr>
              <a:t>03/03/2017</a:t>
            </a:fld>
            <a:endParaRPr 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3A153-1171-4925-9210-FC5AE6390B9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Rectángulo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7 Rectángulo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8 Rectángulo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7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4E009-2DA4-4E3F-863D-C03EC3ED710C}" type="datetimeFigureOut">
              <a:rPr lang="es-ES"/>
              <a:pPr>
                <a:defRPr/>
              </a:pPr>
              <a:t>03/03/2017</a:t>
            </a:fld>
            <a:endParaRPr lang="es-ES"/>
          </a:p>
        </p:txBody>
      </p:sp>
      <p:sp>
        <p:nvSpPr>
          <p:cNvPr id="8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9DF188C9-871B-4AA5-A860-D47B0E27D88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9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24ED7-4FFD-4F76-9FC8-1374E152A819}" type="datetimeFigureOut">
              <a:rPr lang="es-ES"/>
              <a:pPr>
                <a:defRPr/>
              </a:pPr>
              <a:t>03/03/2017</a:t>
            </a:fld>
            <a:endParaRPr lang="es-ES"/>
          </a:p>
        </p:txBody>
      </p:sp>
      <p:sp>
        <p:nvSpPr>
          <p:cNvPr id="6" name="9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399E3-DE0A-4B5A-8068-1BCC8F329C0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7" name="11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D2156-C830-42ED-BA06-4E7719A1C22B}" type="datetimeFigureOut">
              <a:rPr lang="es-ES"/>
              <a:pPr>
                <a:defRPr/>
              </a:pPr>
              <a:t>03/03/2017</a:t>
            </a:fld>
            <a:endParaRPr lang="es-ES"/>
          </a:p>
        </p:txBody>
      </p:sp>
      <p:sp>
        <p:nvSpPr>
          <p:cNvPr id="8" name="11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07B98-91F1-40D8-9853-9F6C2234716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9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D3F0C-6E48-4384-B069-C9ACAFEBB24A}" type="datetimeFigureOut">
              <a:rPr lang="es-ES"/>
              <a:pPr>
                <a:defRPr/>
              </a:pPr>
              <a:t>03/03/2017</a:t>
            </a:fld>
            <a:endParaRPr lang="es-ES"/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A1C80-C59E-4A17-8A76-96BFBB52F8A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72FAB-0E2D-4457-A942-62691BFE2816}" type="datetimeFigureOut">
              <a:rPr lang="es-ES"/>
              <a:pPr>
                <a:defRPr/>
              </a:pPr>
              <a:t>03/03/2017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D4F80F7-00BD-4AF4-BA85-55A5B967B19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60FA4-3BBF-4147-B5C6-3E9532D1FEFD}" type="datetimeFigureOut">
              <a:rPr lang="es-ES"/>
              <a:pPr>
                <a:defRPr/>
              </a:pPr>
              <a:t>03/03/2017</a:t>
            </a:fld>
            <a:endParaRPr lang="es-ES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26485-41EF-4327-9859-508AC7FA2D1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Rectángulo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8 Rectángulo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9 Rectángulo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10 Rectángulo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n-US" noProof="0" dirty="0"/>
          </a:p>
        </p:txBody>
      </p:sp>
      <p:sp>
        <p:nvSpPr>
          <p:cNvPr id="9" name="11 Marcador de fecha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4A561-FC2D-4CAD-B833-9FF21B05B927}" type="datetimeFigureOut">
              <a:rPr lang="es-ES"/>
              <a:pPr>
                <a:defRPr/>
              </a:pPr>
              <a:t>03/03/2017</a:t>
            </a:fld>
            <a:endParaRPr lang="es-ES"/>
          </a:p>
        </p:txBody>
      </p:sp>
      <p:sp>
        <p:nvSpPr>
          <p:cNvPr id="10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91C4E902-B231-4816-9260-5FCFB27DF5F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11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2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7F50C161-1AC9-4437-B728-230029AA34ED}" type="datetimeFigureOut">
              <a:rPr lang="es-ES"/>
              <a:pPr>
                <a:defRPr/>
              </a:pPr>
              <a:t>03/03/2017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Rectángulo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7 Rectángulo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8 Rectángulo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7AC1D26B-A76C-46DC-A336-25298C559C7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6" r:id="rId4"/>
    <p:sldLayoutId id="2147483687" r:id="rId5"/>
    <p:sldLayoutId id="2147483682" r:id="rId6"/>
    <p:sldLayoutId id="2147483688" r:id="rId7"/>
    <p:sldLayoutId id="2147483681" r:id="rId8"/>
    <p:sldLayoutId id="2147483689" r:id="rId9"/>
    <p:sldLayoutId id="2147483680" r:id="rId10"/>
    <p:sldLayoutId id="214748369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ＭＳ Ｐゴシック" charset="0"/>
          <a:cs typeface="ＭＳ Ｐゴシック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1 Título"/>
          <p:cNvSpPr>
            <a:spLocks noGrp="1"/>
          </p:cNvSpPr>
          <p:nvPr>
            <p:ph type="ctrTitle"/>
          </p:nvPr>
        </p:nvSpPr>
        <p:spPr>
          <a:xfrm>
            <a:off x="395288" y="2060575"/>
            <a:ext cx="8291512" cy="2160588"/>
          </a:xfrm>
        </p:spPr>
        <p:txBody>
          <a:bodyPr/>
          <a:lstStyle/>
          <a:p>
            <a:pPr algn="ctr" eaLnBrk="1" hangingPunct="1"/>
            <a:r>
              <a:rPr lang="es-ES_tradnl" sz="2400" b="1" cap="none" smtClean="0">
                <a:solidFill>
                  <a:srgbClr val="775F55"/>
                </a:solidFill>
                <a:ea typeface="ＭＳ Ｐゴシック"/>
                <a:cs typeface="ＭＳ Ｐゴシック"/>
              </a:rPr>
              <a:t>Seminario Regional sobre Políticas de Integración de Personas Inmigrantes, </a:t>
            </a:r>
            <a:br>
              <a:rPr lang="es-ES_tradnl" sz="2400" b="1" cap="none" smtClean="0">
                <a:solidFill>
                  <a:srgbClr val="775F55"/>
                </a:solidFill>
                <a:ea typeface="ＭＳ Ｐゴシック"/>
                <a:cs typeface="ＭＳ Ｐゴシック"/>
              </a:rPr>
            </a:br>
            <a:r>
              <a:rPr lang="es-ES_tradnl" sz="2400" b="1" cap="none" smtClean="0">
                <a:solidFill>
                  <a:srgbClr val="775F55"/>
                </a:solidFill>
                <a:ea typeface="ＭＳ Ｐゴシック"/>
                <a:cs typeface="ＭＳ Ｐゴシック"/>
              </a:rPr>
              <a:t>Refugiados y Migrantes Retornados.</a:t>
            </a:r>
            <a:br>
              <a:rPr lang="es-ES_tradnl" sz="2400" b="1" cap="none" smtClean="0">
                <a:solidFill>
                  <a:srgbClr val="775F55"/>
                </a:solidFill>
                <a:ea typeface="ＭＳ Ｐゴシック"/>
                <a:cs typeface="ＭＳ Ｐゴシック"/>
              </a:rPr>
            </a:br>
            <a:r>
              <a:rPr lang="es-ES_tradnl" sz="2400" b="1" cap="none" smtClean="0">
                <a:solidFill>
                  <a:srgbClr val="775F55"/>
                </a:solidFill>
                <a:ea typeface="ＭＳ Ｐゴシック"/>
                <a:cs typeface="ＭＳ Ｐゴシック"/>
              </a:rPr>
              <a:t/>
            </a:r>
            <a:br>
              <a:rPr lang="es-ES_tradnl" sz="2400" b="1" cap="none" smtClean="0">
                <a:solidFill>
                  <a:srgbClr val="775F55"/>
                </a:solidFill>
                <a:ea typeface="ＭＳ Ｐゴシック"/>
                <a:cs typeface="ＭＳ Ｐゴシック"/>
              </a:rPr>
            </a:br>
            <a:r>
              <a:rPr lang="es-ES_tradnl" sz="2400" b="1" i="1" cap="none" smtClean="0">
                <a:solidFill>
                  <a:srgbClr val="775F55"/>
                </a:solidFill>
                <a:ea typeface="ＭＳ Ｐゴシック"/>
                <a:cs typeface="ＭＳ Ｐゴシック"/>
              </a:rPr>
              <a:t>Cooperación de la OIT en materia de Migración Laboral</a:t>
            </a:r>
          </a:p>
        </p:txBody>
      </p:sp>
      <p:sp>
        <p:nvSpPr>
          <p:cNvPr id="14338" name="2 Subtítulo"/>
          <p:cNvSpPr>
            <a:spLocks noGrp="1"/>
          </p:cNvSpPr>
          <p:nvPr>
            <p:ph type="subTitle" idx="1"/>
          </p:nvPr>
        </p:nvSpPr>
        <p:spPr>
          <a:xfrm>
            <a:off x="2362200" y="6092825"/>
            <a:ext cx="6705600" cy="5762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_tradnl" sz="1800" b="1" smtClean="0">
                <a:solidFill>
                  <a:srgbClr val="7B3D17"/>
                </a:solidFill>
                <a:ea typeface="ＭＳ Ｐゴシック"/>
                <a:cs typeface="ＭＳ Ｐゴシック"/>
              </a:rPr>
              <a:t>San José, Costa Rica, 23 de febrero 2012</a:t>
            </a:r>
            <a:endParaRPr lang="es-ES" sz="1800" b="1" smtClean="0">
              <a:solidFill>
                <a:srgbClr val="7B3D17"/>
              </a:solidFill>
              <a:ea typeface="ＭＳ Ｐゴシック"/>
              <a:cs typeface="ＭＳ Ｐゴシック"/>
            </a:endParaRPr>
          </a:p>
        </p:txBody>
      </p:sp>
      <p:pic>
        <p:nvPicPr>
          <p:cNvPr id="14339" name="Picture 2" descr="F:\LOGOS PARA REVISTA\LOGO OIT PARA PUBLICACION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5463" y="476250"/>
            <a:ext cx="8651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15312" cy="1027113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FF0000"/>
                </a:solidFill>
                <a:ea typeface="ＭＳ Ｐゴシック"/>
                <a:cs typeface="ＭＳ Ｐゴシック"/>
              </a:rPr>
              <a:t>1) Mejorar regulación flujos migratorios</a:t>
            </a:r>
            <a:endParaRPr lang="en-US" sz="2800" smtClean="0">
              <a:ea typeface="ＭＳ Ｐゴシック"/>
              <a:cs typeface="ＭＳ Ｐゴシック"/>
            </a:endParaRPr>
          </a:p>
        </p:txBody>
      </p:sp>
      <p:sp>
        <p:nvSpPr>
          <p:cNvPr id="30722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7239000" y="6553200"/>
            <a:ext cx="28956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C217B1FE-AFAB-4F3A-8661-34E26938A90C}" type="slidenum">
              <a:rPr lang="en-GB" smtClean="0">
                <a:ea typeface="ＭＳ Ｐゴシック"/>
                <a:cs typeface="ＭＳ Ｐゴシック"/>
              </a:rPr>
              <a:pPr/>
              <a:t>10</a:t>
            </a:fld>
            <a:endParaRPr lang="en-GB" smtClean="0">
              <a:ea typeface="ＭＳ Ｐゴシック"/>
              <a:cs typeface="ＭＳ Ｐゴシック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23850" y="1643063"/>
            <a:ext cx="8424863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s-PE" sz="2400" dirty="0">
                <a:solidFill>
                  <a:schemeClr val="bg2">
                    <a:lumMod val="50000"/>
                  </a:schemeClr>
                </a:solidFill>
                <a:latin typeface="+mn-lt"/>
                <a:ea typeface="ＭＳ Ｐゴシック" pitchFamily="-128" charset="-128"/>
                <a:cs typeface="+mn-cs"/>
              </a:rPr>
              <a:t>Asistencia t</a:t>
            </a:r>
            <a:r>
              <a:rPr lang="es-PE" sz="2400" dirty="0">
                <a:solidFill>
                  <a:schemeClr val="bg2">
                    <a:lumMod val="50000"/>
                  </a:schemeClr>
                </a:solidFill>
                <a:latin typeface="+mn-lt"/>
                <a:ea typeface="ＭＳ Ｐゴシック" pitchFamily="-128" charset="-128"/>
                <a:cs typeface="Times New Roman"/>
              </a:rPr>
              <a:t>é</a:t>
            </a:r>
            <a:r>
              <a:rPr lang="es-PE" sz="2400" dirty="0">
                <a:solidFill>
                  <a:schemeClr val="bg2">
                    <a:lumMod val="50000"/>
                  </a:schemeClr>
                </a:solidFill>
                <a:latin typeface="+mn-lt"/>
                <a:ea typeface="ＭＳ Ｐゴシック" pitchFamily="-128" charset="-128"/>
                <a:cs typeface="+mn-cs"/>
              </a:rPr>
              <a:t>cnica a </a:t>
            </a:r>
            <a:r>
              <a:rPr lang="es-PE" sz="2400" b="1" dirty="0">
                <a:solidFill>
                  <a:schemeClr val="bg2">
                    <a:lumMod val="50000"/>
                  </a:schemeClr>
                </a:solidFill>
                <a:latin typeface="+mn-lt"/>
                <a:ea typeface="ＭＳ Ｐゴシック" pitchFamily="-128" charset="-128"/>
                <a:cs typeface="+mn-cs"/>
              </a:rPr>
              <a:t>Oficinas de Estadística</a:t>
            </a:r>
            <a:r>
              <a:rPr lang="es-PE" sz="2400" dirty="0">
                <a:solidFill>
                  <a:schemeClr val="bg2">
                    <a:lumMod val="50000"/>
                  </a:schemeClr>
                </a:solidFill>
                <a:latin typeface="+mn-lt"/>
                <a:ea typeface="ＭＳ Ｐゴシック" pitchFamily="-128" charset="-128"/>
                <a:cs typeface="+mn-cs"/>
              </a:rPr>
              <a:t> de Ministerios del Trabajo para </a:t>
            </a:r>
            <a:r>
              <a:rPr lang="es-PE" sz="2400" u="sng" dirty="0">
                <a:solidFill>
                  <a:schemeClr val="bg2">
                    <a:lumMod val="50000"/>
                  </a:schemeClr>
                </a:solidFill>
                <a:latin typeface="+mn-lt"/>
                <a:ea typeface="ＭＳ Ｐゴシック" pitchFamily="-128" charset="-128"/>
                <a:cs typeface="+mn-cs"/>
              </a:rPr>
              <a:t>mejorar datos de migración laboral desagregados por sexo</a:t>
            </a:r>
            <a:r>
              <a:rPr lang="es-PE" sz="2400" dirty="0">
                <a:solidFill>
                  <a:schemeClr val="bg2">
                    <a:lumMod val="50000"/>
                  </a:schemeClr>
                </a:solidFill>
                <a:latin typeface="+mn-lt"/>
                <a:ea typeface="ＭＳ Ｐゴシック" pitchFamily="-128" charset="-128"/>
                <a:cs typeface="+mn-cs"/>
              </a:rPr>
              <a:t>, su recolección, análisis, difusión y uso en encuestas de hogares. </a:t>
            </a:r>
          </a:p>
          <a:p>
            <a:pPr>
              <a:defRPr/>
            </a:pPr>
            <a:endParaRPr lang="es-PE" sz="2400" dirty="0">
              <a:solidFill>
                <a:schemeClr val="bg2">
                  <a:lumMod val="50000"/>
                </a:schemeClr>
              </a:solidFill>
              <a:latin typeface="+mn-lt"/>
              <a:ea typeface="ＭＳ Ｐゴシック" pitchFamily="-128" charset="-128"/>
              <a:cs typeface="+mn-cs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s-PE" sz="2400" dirty="0">
                <a:solidFill>
                  <a:schemeClr val="bg2">
                    <a:lumMod val="50000"/>
                  </a:schemeClr>
                </a:solidFill>
                <a:latin typeface="+mn-lt"/>
                <a:ea typeface="ＭＳ Ｐゴシック" pitchFamily="-128" charset="-128"/>
                <a:cs typeface="+mn-cs"/>
              </a:rPr>
              <a:t>Talleres para </a:t>
            </a:r>
            <a:r>
              <a:rPr lang="es-PE" sz="2400" b="1" dirty="0">
                <a:solidFill>
                  <a:schemeClr val="bg2">
                    <a:lumMod val="50000"/>
                  </a:schemeClr>
                </a:solidFill>
                <a:latin typeface="+mn-lt"/>
                <a:ea typeface="ＭＳ Ｐゴシック" pitchFamily="-128" charset="-128"/>
                <a:cs typeface="+mn-cs"/>
              </a:rPr>
              <a:t>estandarización</a:t>
            </a:r>
            <a:r>
              <a:rPr lang="es-PE" sz="2400" dirty="0">
                <a:solidFill>
                  <a:schemeClr val="bg2">
                    <a:lumMod val="50000"/>
                  </a:schemeClr>
                </a:solidFill>
                <a:latin typeface="+mn-lt"/>
                <a:ea typeface="ＭＳ Ｐゴシック" pitchFamily="-128" charset="-128"/>
                <a:cs typeface="+mn-cs"/>
              </a:rPr>
              <a:t> de </a:t>
            </a:r>
            <a:r>
              <a:rPr lang="es-PE" sz="2400" b="1" dirty="0">
                <a:solidFill>
                  <a:schemeClr val="bg2">
                    <a:lumMod val="50000"/>
                  </a:schemeClr>
                </a:solidFill>
                <a:latin typeface="+mn-lt"/>
                <a:ea typeface="ＭＳ Ｐゴシック" pitchFamily="-128" charset="-128"/>
                <a:cs typeface="+mn-cs"/>
              </a:rPr>
              <a:t>estadísticas</a:t>
            </a:r>
            <a:r>
              <a:rPr lang="es-PE" sz="2400" dirty="0">
                <a:solidFill>
                  <a:schemeClr val="bg2">
                    <a:lumMod val="50000"/>
                  </a:schemeClr>
                </a:solidFill>
                <a:latin typeface="+mn-lt"/>
                <a:ea typeface="ＭＳ Ｐゴシック" pitchFamily="-128" charset="-128"/>
                <a:cs typeface="+mn-cs"/>
              </a:rPr>
              <a:t> para producir información comparable desde la perspectiva de género. </a:t>
            </a:r>
          </a:p>
          <a:p>
            <a:pPr>
              <a:defRPr/>
            </a:pPr>
            <a:endParaRPr lang="es-PE" sz="2400" dirty="0">
              <a:solidFill>
                <a:schemeClr val="bg2">
                  <a:lumMod val="50000"/>
                </a:schemeClr>
              </a:solidFill>
              <a:latin typeface="+mn-lt"/>
              <a:ea typeface="ＭＳ Ｐゴシック" pitchFamily="-128" charset="-128"/>
              <a:cs typeface="+mn-cs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s-PE" sz="2400" dirty="0">
                <a:solidFill>
                  <a:schemeClr val="bg2">
                    <a:lumMod val="50000"/>
                  </a:schemeClr>
                </a:solidFill>
                <a:latin typeface="+mn-lt"/>
                <a:ea typeface="ＭＳ Ｐゴシック" pitchFamily="-128" charset="-128"/>
                <a:cs typeface="+mn-cs"/>
              </a:rPr>
              <a:t>Producción de </a:t>
            </a:r>
            <a:r>
              <a:rPr lang="es-PE" sz="2400" b="1" dirty="0">
                <a:solidFill>
                  <a:schemeClr val="bg2">
                    <a:lumMod val="50000"/>
                  </a:schemeClr>
                </a:solidFill>
                <a:latin typeface="+mn-lt"/>
                <a:ea typeface="ＭＳ Ｐゴシック" pitchFamily="-128" charset="-128"/>
                <a:cs typeface="+mn-cs"/>
              </a:rPr>
              <a:t>reporte nacional </a:t>
            </a:r>
            <a:r>
              <a:rPr lang="es-PE" sz="2400" dirty="0">
                <a:solidFill>
                  <a:schemeClr val="bg2">
                    <a:lumMod val="50000"/>
                  </a:schemeClr>
                </a:solidFill>
                <a:latin typeface="+mn-lt"/>
                <a:ea typeface="ＭＳ Ｐゴシック" pitchFamily="-128" charset="-128"/>
                <a:cs typeface="+mn-cs"/>
              </a:rPr>
              <a:t>que analice posibilidad de incluir el </a:t>
            </a:r>
            <a:r>
              <a:rPr lang="es-PE" sz="2400" b="1" dirty="0">
                <a:solidFill>
                  <a:schemeClr val="bg2">
                    <a:lumMod val="50000"/>
                  </a:schemeClr>
                </a:solidFill>
                <a:latin typeface="+mn-lt"/>
                <a:ea typeface="ＭＳ Ｐゴシック" pitchFamily="-128" charset="-128"/>
                <a:cs typeface="+mn-cs"/>
              </a:rPr>
              <a:t>módulo de estadísticas de migración laboral de la OIT </a:t>
            </a:r>
            <a:r>
              <a:rPr lang="es-PE" sz="2400" dirty="0">
                <a:solidFill>
                  <a:schemeClr val="bg2">
                    <a:lumMod val="50000"/>
                  </a:schemeClr>
                </a:solidFill>
                <a:latin typeface="+mn-lt"/>
                <a:ea typeface="ＭＳ Ｐゴシック" pitchFamily="-128" charset="-128"/>
                <a:cs typeface="+mn-cs"/>
              </a:rPr>
              <a:t>en las próximas encuestas de hogares.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1 Título"/>
          <p:cNvSpPr>
            <a:spLocks noGrp="1"/>
          </p:cNvSpPr>
          <p:nvPr>
            <p:ph type="title"/>
          </p:nvPr>
        </p:nvSpPr>
        <p:spPr>
          <a:xfrm>
            <a:off x="428625" y="285750"/>
            <a:ext cx="7500938" cy="869950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FF0000"/>
                </a:solidFill>
                <a:ea typeface="ＭＳ Ｐゴシック"/>
                <a:cs typeface="ＭＳ Ｐゴシック"/>
              </a:rPr>
              <a:t>2) Cobertura de la seguridad social</a:t>
            </a:r>
          </a:p>
        </p:txBody>
      </p:sp>
      <p:pic>
        <p:nvPicPr>
          <p:cNvPr id="5" name="4 Marcador de contenido"/>
          <p:cNvPicPr>
            <a:picLocks noGrp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38150" y="1335088"/>
            <a:ext cx="8255000" cy="5340350"/>
          </a:xfrm>
        </p:spPr>
      </p:pic>
      <p:sp>
        <p:nvSpPr>
          <p:cNvPr id="31747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7315200" y="6553200"/>
            <a:ext cx="28956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F6F6DA4-C1C4-467E-93CE-4F565B103A70}" type="slidenum">
              <a:rPr lang="en-GB" smtClean="0">
                <a:ea typeface="ＭＳ Ｐゴシック"/>
                <a:cs typeface="ＭＳ Ｐゴシック"/>
              </a:rPr>
              <a:pPr/>
              <a:t>11</a:t>
            </a:fld>
            <a:endParaRPr lang="en-GB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1 Título"/>
          <p:cNvSpPr>
            <a:spLocks noGrp="1"/>
          </p:cNvSpPr>
          <p:nvPr>
            <p:ph type="title"/>
          </p:nvPr>
        </p:nvSpPr>
        <p:spPr>
          <a:xfrm>
            <a:off x="179388" y="260350"/>
            <a:ext cx="8501062" cy="792163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FF0000"/>
                </a:solidFill>
                <a:ea typeface="ＭＳ Ｐゴシック"/>
                <a:cs typeface="ＭＳ Ｐゴシック"/>
              </a:rPr>
              <a:t>3)  Competencias, habilidades y su certificacion</a:t>
            </a:r>
            <a:endParaRPr lang="en-US" sz="2800" smtClean="0">
              <a:solidFill>
                <a:srgbClr val="FF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33794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7315200" y="6484938"/>
            <a:ext cx="28956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ADA5F598-852F-40DC-B9DD-230F0A538025}" type="slidenum">
              <a:rPr lang="en-GB" smtClean="0">
                <a:ea typeface="ＭＳ Ｐゴシック"/>
                <a:cs typeface="ＭＳ Ｐゴシック"/>
              </a:rPr>
              <a:pPr/>
              <a:t>12</a:t>
            </a:fld>
            <a:endParaRPr lang="en-GB" smtClean="0">
              <a:ea typeface="ＭＳ Ｐゴシック"/>
              <a:cs typeface="ＭＳ Ｐゴシック"/>
            </a:endParaRPr>
          </a:p>
        </p:txBody>
      </p:sp>
      <p:graphicFrame>
        <p:nvGraphicFramePr>
          <p:cNvPr id="6" name="6 Marcador de contenido"/>
          <p:cNvGraphicFramePr>
            <a:graphicFrameLocks/>
          </p:cNvGraphicFramePr>
          <p:nvPr/>
        </p:nvGraphicFramePr>
        <p:xfrm>
          <a:off x="533400" y="1447800"/>
          <a:ext cx="82296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z="3200" b="1" smtClean="0">
                <a:ea typeface="ＭＳ Ｐゴシック"/>
                <a:cs typeface="ＭＳ Ｐゴシック"/>
              </a:rPr>
              <a:t>Investigación Flujos Migratorios Laborales Intrarregionales</a:t>
            </a:r>
            <a:endParaRPr lang="es-ES" sz="3200" b="1" smtClean="0">
              <a:solidFill>
                <a:srgbClr val="775F55"/>
              </a:solidFill>
              <a:ea typeface="ＭＳ Ｐゴシック"/>
              <a:cs typeface="ＭＳ Ｐゴシック"/>
            </a:endParaRPr>
          </a:p>
        </p:txBody>
      </p:sp>
      <p:sp>
        <p:nvSpPr>
          <p:cNvPr id="34818" name="TextBox 2"/>
          <p:cNvSpPr txBox="1">
            <a:spLocks noChangeArrowheads="1"/>
          </p:cNvSpPr>
          <p:nvPr/>
        </p:nvSpPr>
        <p:spPr bwMode="auto">
          <a:xfrm>
            <a:off x="539750" y="2708275"/>
            <a:ext cx="8280400" cy="380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s-ES_tradnl"/>
              <a:t> Esfuerzo conjunto de la OIT, a través del Observatorio Regional del Mercado Laboral, OIM y la Red de Observatorios de Centroamérica y República Dominicana.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s-ES_tradnl"/>
              <a:t> </a:t>
            </a:r>
            <a:r>
              <a:rPr lang="es-ES"/>
              <a:t>Se realizaron estudios de caso en 7 países de la región: Guatemala, Belice, El Salvador, Costa Rica y Panamá (territorios de recepción) y Honduras y Nicaragua (sociedades de emisión de población migrante).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s-ES"/>
              <a:t> Sectores económicos investigados: agricultura, construcción, turismo, comercio y trabajo doméstico.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s-ES"/>
              <a:t>Se realizó un estudio para el caso de República Dominicana-Haití coordinado por el Observatorio del Mercado de Trabajo de la RD.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s-ES"/>
              <a:t>Se combinaron técnicas cualitativas y cuantitativas.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s-ES"/>
              <a:t>Las entrevistas y grupos focales estuvieron a cargo de CID Gallup.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s-ES_tradnl" sz="3200" b="1" smtClean="0">
                <a:ea typeface="ＭＳ Ｐゴシック"/>
                <a:cs typeface="ＭＳ Ｐゴシック"/>
              </a:rPr>
              <a:t>Resultados Investigación</a:t>
            </a:r>
            <a:endParaRPr lang="en-US" sz="3200" b="1" smtClean="0">
              <a:ea typeface="ＭＳ Ｐゴシック"/>
              <a:cs typeface="ＭＳ Ｐゴシック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12648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612648" y="1600200"/>
          <a:ext cx="8153400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 bwMode="auto">
          <a:xfrm>
            <a:off x="642938" y="214313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s-ES_tradnl" sz="3200" b="1" dirty="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rPr>
              <a:t>Resultados Investigación</a:t>
            </a:r>
            <a:endParaRPr lang="en-US" sz="3200" b="1" dirty="0">
              <a:solidFill>
                <a:schemeClr val="tx2"/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b="1" smtClean="0">
                <a:solidFill>
                  <a:srgbClr val="775F55"/>
                </a:solidFill>
                <a:ea typeface="ＭＳ Ｐゴシック"/>
                <a:cs typeface="ＭＳ Ｐゴシック"/>
              </a:rPr>
              <a:t>Recomendaciones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800" b="1" i="1" smtClean="0">
                <a:ea typeface="ＭＳ Ｐゴシック"/>
                <a:cs typeface="ＭＳ Ｐゴシック"/>
              </a:rPr>
              <a:t/>
            </a:r>
            <a:br>
              <a:rPr lang="es-ES_tradnl" sz="2800" b="1" i="1" smtClean="0">
                <a:ea typeface="ＭＳ Ｐゴシック"/>
                <a:cs typeface="ＭＳ Ｐゴシック"/>
              </a:rPr>
            </a:br>
            <a:r>
              <a:rPr lang="es-ES_tradnl" sz="3000" b="1" smtClean="0">
                <a:ea typeface="ＭＳ Ｐゴシック"/>
                <a:cs typeface="ＭＳ Ｐゴシック"/>
              </a:rPr>
              <a:t>Incorporación de personas jóvenes migrantes al mercado de trabajo</a:t>
            </a:r>
            <a:r>
              <a:rPr lang="es-ES" sz="2400" b="1" i="1" smtClean="0">
                <a:ea typeface="ＭＳ Ｐゴシック"/>
                <a:cs typeface="ＭＳ Ｐゴシック"/>
              </a:rPr>
              <a:t/>
            </a:r>
            <a:br>
              <a:rPr lang="es-ES" sz="2400" b="1" i="1" smtClean="0">
                <a:ea typeface="ＭＳ Ｐゴシック"/>
                <a:cs typeface="ＭＳ Ｐゴシック"/>
              </a:rPr>
            </a:br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11188" y="1700213"/>
            <a:ext cx="8137525" cy="43926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buFont typeface="Wingdings" pitchFamily="2" charset="2"/>
              <a:buChar char="ü"/>
              <a:defRPr/>
            </a:pPr>
            <a:r>
              <a:rPr lang="es-ES_tradnl" sz="2800" dirty="0">
                <a:solidFill>
                  <a:schemeClr val="tx1"/>
                </a:solidFill>
                <a:ea typeface="ＭＳ Ｐゴシック" charset="-128"/>
              </a:rPr>
              <a:t>Las políticas deben ir dirigidas a mejorar el acceso a empleos productivos, facilitar la educación para el trabajo y la capacidad emprendedora, promover el desarrollo de sectores con mayor potencialidad de generación de empleo para jóvenes y mejorar la calidad de los empleos y la productividad del trabajo.</a:t>
            </a:r>
            <a:endParaRPr lang="es-ES" sz="2800" dirty="0">
              <a:solidFill>
                <a:schemeClr val="tx1"/>
              </a:solidFill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609600" y="142875"/>
            <a:ext cx="8534400" cy="1076325"/>
          </a:xfrm>
        </p:spPr>
        <p:txBody>
          <a:bodyPr/>
          <a:lstStyle/>
          <a:p>
            <a:r>
              <a:rPr lang="es-ES_tradnl" sz="2800" b="1" smtClean="0">
                <a:ea typeface="ＭＳ Ｐゴシック"/>
                <a:cs typeface="ＭＳ Ｐゴシック"/>
              </a:rPr>
              <a:t>Incorporación de las mujeres migrantes intrarregionales al trabajo remunerado y no remunerado</a:t>
            </a:r>
            <a:endParaRPr lang="en-US" sz="2800" b="1" smtClean="0">
              <a:ea typeface="ＭＳ Ｐゴシック"/>
              <a:cs typeface="ＭＳ Ｐゴシック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11188" y="1628775"/>
            <a:ext cx="8137525" cy="504031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es-ES_tradnl" sz="2400" dirty="0">
                <a:solidFill>
                  <a:schemeClr val="tx1"/>
                </a:solidFill>
                <a:ea typeface="ＭＳ Ｐゴシック" charset="-128"/>
              </a:rPr>
              <a:t>Promover la garantía de los derechos laborales y humanos de las mujeres migrantes, especialmente de las que trabajan en el servicio doméstico.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es-ES_tradnl" sz="2400" dirty="0">
                <a:solidFill>
                  <a:schemeClr val="tx1"/>
                </a:solidFill>
                <a:ea typeface="ＭＳ Ｐゴシック" charset="-128"/>
              </a:rPr>
              <a:t>Incluir la perspectiva de género dentro del análisis y elaboración de políticas públicas dirigidas a este sector de la población.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es-ES_tradnl" sz="2400" dirty="0">
                <a:solidFill>
                  <a:schemeClr val="tx1"/>
                </a:solidFill>
                <a:ea typeface="ＭＳ Ｐゴシック" charset="-128"/>
              </a:rPr>
              <a:t>Analizar en profundidad las particularidades de los sectores en los que se insertan las mujeres migrantes trabajadoras.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000" b="1" smtClean="0">
                <a:ea typeface="ＭＳ Ｐゴシック"/>
                <a:cs typeface="ＭＳ Ｐゴシック"/>
              </a:rPr>
              <a:t>Condiciones de trabajo y derechos laborales</a:t>
            </a:r>
            <a:endParaRPr lang="en-US" sz="3000" b="1" smtClean="0">
              <a:ea typeface="ＭＳ Ｐゴシック"/>
              <a:cs typeface="ＭＳ Ｐゴシック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1188" y="1628775"/>
            <a:ext cx="8137525" cy="496887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endParaRPr lang="es-ES_tradnl" sz="2800" dirty="0"/>
          </a:p>
          <a:p>
            <a:pPr algn="just">
              <a:buFont typeface="Wingdings" pitchFamily="2" charset="2"/>
              <a:buChar char="ü"/>
              <a:defRPr/>
            </a:pPr>
            <a:r>
              <a:rPr lang="es-ES_tradnl" sz="2800" dirty="0"/>
              <a:t>La misma población migrante debe apropiarse de los distintos mecanismos legales que protegen sus derechos laborales y sus derechos humanos. Para esto es clave promover campañas de información, educación y divulgación, a fin de informar a los trabajadores y los empleadores sobre los derechos del trabajador migrante irregular. </a:t>
            </a:r>
            <a:endParaRPr lang="en-US" sz="2800" dirty="0"/>
          </a:p>
          <a:p>
            <a:pPr algn="ctr">
              <a:defRPr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Título"/>
          <p:cNvSpPr>
            <a:spLocks noGrp="1"/>
          </p:cNvSpPr>
          <p:nvPr>
            <p:ph type="title"/>
          </p:nvPr>
        </p:nvSpPr>
        <p:spPr>
          <a:xfrm>
            <a:off x="1857375" y="214313"/>
            <a:ext cx="5429250" cy="777875"/>
          </a:xfrm>
        </p:spPr>
        <p:txBody>
          <a:bodyPr/>
          <a:lstStyle/>
          <a:p>
            <a:pPr algn="ctr" eaLnBrk="1" hangingPunct="1"/>
            <a:r>
              <a:rPr lang="es-ES_tradnl" sz="3200" smtClean="0">
                <a:solidFill>
                  <a:srgbClr val="FF3300"/>
                </a:solidFill>
                <a:ea typeface="ＭＳ Ｐゴシック"/>
                <a:cs typeface="ＭＳ Ｐゴシック"/>
              </a:rPr>
              <a:t>CONTEXTO</a:t>
            </a:r>
          </a:p>
        </p:txBody>
      </p:sp>
      <p:sp>
        <p:nvSpPr>
          <p:cNvPr id="15362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6629400" y="6486525"/>
            <a:ext cx="28956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49E6A524-4902-4632-974D-79BC4AD2F41C}" type="slidenum">
              <a:rPr lang="en-GB" smtClean="0">
                <a:ea typeface="ＭＳ Ｐゴシック"/>
                <a:cs typeface="ＭＳ Ｐゴシック"/>
              </a:rPr>
              <a:pPr/>
              <a:t>2</a:t>
            </a:fld>
            <a:endParaRPr lang="en-GB" smtClean="0">
              <a:ea typeface="ＭＳ Ｐゴシック"/>
              <a:cs typeface="ＭＳ Ｐゴシック"/>
            </a:endParaRPr>
          </a:p>
        </p:txBody>
      </p:sp>
      <p:sp>
        <p:nvSpPr>
          <p:cNvPr id="1536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15364" name="Rectangle 11"/>
          <p:cNvSpPr>
            <a:spLocks noChangeArrowheads="1"/>
          </p:cNvSpPr>
          <p:nvPr/>
        </p:nvSpPr>
        <p:spPr bwMode="auto">
          <a:xfrm>
            <a:off x="8743950" y="6448425"/>
            <a:ext cx="228600" cy="228600"/>
          </a:xfrm>
          <a:prstGeom prst="rect">
            <a:avLst/>
          </a:prstGeom>
          <a:solidFill>
            <a:srgbClr val="05377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Rectangle 12"/>
          <p:cNvSpPr>
            <a:spLocks noChangeArrowheads="1"/>
          </p:cNvSpPr>
          <p:nvPr/>
        </p:nvSpPr>
        <p:spPr bwMode="auto">
          <a:xfrm>
            <a:off x="8667750" y="6381750"/>
            <a:ext cx="152400" cy="152400"/>
          </a:xfrm>
          <a:prstGeom prst="rect">
            <a:avLst/>
          </a:prstGeom>
          <a:solidFill>
            <a:srgbClr val="3577B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TextBox 10"/>
          <p:cNvSpPr txBox="1">
            <a:spLocks noChangeArrowheads="1"/>
          </p:cNvSpPr>
          <p:nvPr/>
        </p:nvSpPr>
        <p:spPr bwMode="auto">
          <a:xfrm>
            <a:off x="428625" y="1571625"/>
            <a:ext cx="8358188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lang="es-ES_tradnl" sz="2400"/>
              <a:t> La OIT estima que 105 del total de los 214 millones de personas que viven fuera de sus países de origen son económicamente activas.</a:t>
            </a:r>
            <a:endParaRPr lang="en-US" sz="2400"/>
          </a:p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lang="es-ES" sz="2400"/>
              <a:t> Uno de cada seis hogares en Centroamérica ha sido afectado por la migración internacional de al menos uno de sus miembros.</a:t>
            </a:r>
          </a:p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lang="es-ES" sz="2400"/>
              <a:t> La migración intrarregional es significativa: un 85% de los inmigrantes en México y América Central son de la región.</a:t>
            </a:r>
          </a:p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lang="es-ES" sz="2400"/>
              <a:t> Hay una fuerte demanda de fuerza de trabajo de baja o relativamente baja calificación.</a:t>
            </a:r>
            <a:endParaRPr lang="en-US" sz="240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000" b="1" smtClean="0">
                <a:ea typeface="ＭＳ Ｐゴシック"/>
                <a:cs typeface="ＭＳ Ｐゴシック"/>
              </a:rPr>
              <a:t>Empoderamiento de las personas migrantes en la región</a:t>
            </a:r>
            <a:endParaRPr lang="en-US" sz="3000" b="1" smtClean="0">
              <a:ea typeface="ＭＳ Ｐゴシック"/>
              <a:cs typeface="ＭＳ Ｐゴシック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11188" y="1628775"/>
            <a:ext cx="8137525" cy="4464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buFont typeface="Wingdings" pitchFamily="2" charset="2"/>
              <a:buChar char="ü"/>
              <a:defRPr/>
            </a:pPr>
            <a:r>
              <a:rPr lang="es-ES_tradnl" sz="2800" dirty="0">
                <a:solidFill>
                  <a:schemeClr val="tx1"/>
                </a:solidFill>
                <a:cs typeface="Arial" pitchFamily="34" charset="0"/>
              </a:rPr>
              <a:t>Es necesario impulsar la creación de sistemas integrados de información y establecer mecanismos para informar a las personas trabajadoras migrantes sobre los mercados de trabajo y condiciones de vida en los países de destino. Aquí los Observatorios del Mercado Laboral pueden jugar un papel muy importante.</a:t>
            </a:r>
            <a:endParaRPr lang="es-ES" sz="2800" dirty="0">
              <a:solidFill>
                <a:schemeClr val="tx1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15312" cy="102711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Consideraciones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 finales</a:t>
            </a:r>
            <a:endParaRPr lang="en-US" sz="28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3010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7239000" y="6553200"/>
            <a:ext cx="28956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64EDF173-C803-48BE-AA85-C9AF34EADB30}" type="slidenum">
              <a:rPr lang="en-GB" smtClean="0">
                <a:ea typeface="ＭＳ Ｐゴシック"/>
                <a:cs typeface="ＭＳ Ｐゴシック"/>
              </a:rPr>
              <a:pPr/>
              <a:t>21</a:t>
            </a:fld>
            <a:endParaRPr lang="en-GB" smtClean="0">
              <a:ea typeface="ＭＳ Ｐゴシック"/>
              <a:cs typeface="ＭＳ Ｐゴシック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23850" y="1643063"/>
            <a:ext cx="8424863" cy="484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s-ES" sz="2400" dirty="0">
                <a:solidFill>
                  <a:schemeClr val="bg2">
                    <a:lumMod val="50000"/>
                  </a:schemeClr>
                </a:solidFill>
                <a:latin typeface="+mn-lt"/>
                <a:ea typeface="ＭＳ Ｐゴシック" pitchFamily="-128" charset="-128"/>
                <a:cs typeface="+mn-cs"/>
              </a:rPr>
              <a:t>En síntesis, la </a:t>
            </a:r>
            <a:r>
              <a:rPr lang="es-ES" sz="2400" b="1" dirty="0">
                <a:solidFill>
                  <a:schemeClr val="bg2">
                    <a:lumMod val="50000"/>
                  </a:schemeClr>
                </a:solidFill>
                <a:latin typeface="+mn-lt"/>
                <a:ea typeface="ＭＳ Ｐゴシック" pitchFamily="-128" charset="-128"/>
                <a:cs typeface="+mn-cs"/>
              </a:rPr>
              <a:t>cooperación de OIT </a:t>
            </a:r>
            <a:r>
              <a:rPr lang="es-ES" sz="2400" dirty="0">
                <a:solidFill>
                  <a:schemeClr val="bg2">
                    <a:lumMod val="50000"/>
                  </a:schemeClr>
                </a:solidFill>
                <a:latin typeface="+mn-lt"/>
                <a:ea typeface="ＭＳ Ｐゴシック" pitchFamily="-128" charset="-128"/>
                <a:cs typeface="+mn-cs"/>
              </a:rPr>
              <a:t>en Centroamérica, Haití, Panamá y República Dominicana, en los próximos años, se desarrollará en </a:t>
            </a:r>
            <a:r>
              <a:rPr lang="es-ES" sz="2400" b="1" dirty="0">
                <a:solidFill>
                  <a:schemeClr val="bg2">
                    <a:lumMod val="50000"/>
                  </a:schemeClr>
                </a:solidFill>
                <a:latin typeface="+mn-lt"/>
                <a:ea typeface="ＭＳ Ｐゴシック" pitchFamily="-128" charset="-128"/>
                <a:cs typeface="+mn-cs"/>
              </a:rPr>
              <a:t>tres áreas principales</a:t>
            </a:r>
            <a:r>
              <a:rPr lang="es-ES" sz="2400" dirty="0">
                <a:solidFill>
                  <a:schemeClr val="bg2">
                    <a:lumMod val="50000"/>
                  </a:schemeClr>
                </a:solidFill>
                <a:latin typeface="+mn-lt"/>
                <a:ea typeface="ＭＳ Ｐゴシック" pitchFamily="-128" charset="-128"/>
                <a:cs typeface="+mn-cs"/>
              </a:rPr>
              <a:t>:</a:t>
            </a:r>
          </a:p>
          <a:p>
            <a:pPr marL="285750" indent="-285750">
              <a:spcBef>
                <a:spcPts val="600"/>
              </a:spcBef>
              <a:defRPr/>
            </a:pPr>
            <a:r>
              <a:rPr lang="es-ES" sz="2400" dirty="0">
                <a:solidFill>
                  <a:schemeClr val="bg2">
                    <a:lumMod val="50000"/>
                  </a:schemeClr>
                </a:solidFill>
                <a:latin typeface="+mn-lt"/>
                <a:ea typeface="ＭＳ Ｐゴシック" pitchFamily="-128" charset="-128"/>
                <a:cs typeface="+mn-cs"/>
              </a:rPr>
              <a:t>	</a:t>
            </a:r>
            <a:r>
              <a:rPr lang="es-ES" sz="2200" dirty="0">
                <a:solidFill>
                  <a:schemeClr val="bg2">
                    <a:lumMod val="50000"/>
                  </a:schemeClr>
                </a:solidFill>
                <a:latin typeface="+mn-lt"/>
                <a:ea typeface="ＭＳ Ｐゴシック" pitchFamily="-128" charset="-128"/>
                <a:cs typeface="+mn-cs"/>
              </a:rPr>
              <a:t>1)	</a:t>
            </a:r>
            <a:r>
              <a:rPr lang="es-ES" sz="2200" b="1" dirty="0">
                <a:solidFill>
                  <a:schemeClr val="bg2">
                    <a:lumMod val="50000"/>
                  </a:schemeClr>
                </a:solidFill>
                <a:latin typeface="+mn-lt"/>
                <a:ea typeface="ＭＳ Ｐゴシック" pitchFamily="-128" charset="-128"/>
                <a:cs typeface="+mn-cs"/>
              </a:rPr>
              <a:t>Mejorar la gobernanza de la migración y de la gestión de los flujos de migración laboral</a:t>
            </a:r>
            <a:r>
              <a:rPr lang="es-ES" sz="2200" dirty="0">
                <a:solidFill>
                  <a:schemeClr val="bg2">
                    <a:lumMod val="50000"/>
                  </a:schemeClr>
                </a:solidFill>
                <a:latin typeface="+mn-lt"/>
                <a:ea typeface="ＭＳ Ｐゴシック" pitchFamily="-128" charset="-128"/>
                <a:cs typeface="+mn-cs"/>
              </a:rPr>
              <a:t>, mediante la inclusión del </a:t>
            </a:r>
            <a:r>
              <a:rPr lang="es-ES" sz="2200" b="1" dirty="0">
                <a:solidFill>
                  <a:schemeClr val="bg2">
                    <a:lumMod val="50000"/>
                  </a:schemeClr>
                </a:solidFill>
                <a:latin typeface="+mn-lt"/>
                <a:ea typeface="ＭＳ Ｐゴシック" pitchFamily="-128" charset="-128"/>
                <a:cs typeface="+mn-cs"/>
              </a:rPr>
              <a:t>enfoque de género</a:t>
            </a:r>
            <a:r>
              <a:rPr lang="es-ES" sz="2200" dirty="0">
                <a:solidFill>
                  <a:schemeClr val="bg2">
                    <a:lumMod val="50000"/>
                  </a:schemeClr>
                </a:solidFill>
                <a:latin typeface="+mn-lt"/>
                <a:ea typeface="ＭＳ Ｐゴシック" pitchFamily="-128" charset="-128"/>
                <a:cs typeface="+mn-cs"/>
              </a:rPr>
              <a:t> en el diseño de las políticas de migración laboral, y en el marco regulatorio. </a:t>
            </a:r>
          </a:p>
          <a:p>
            <a:pPr marL="285750" indent="-285750">
              <a:spcBef>
                <a:spcPts val="600"/>
              </a:spcBef>
              <a:defRPr/>
            </a:pPr>
            <a:r>
              <a:rPr lang="es-ES" sz="2200" dirty="0">
                <a:solidFill>
                  <a:schemeClr val="bg2">
                    <a:lumMod val="50000"/>
                  </a:schemeClr>
                </a:solidFill>
                <a:latin typeface="+mn-lt"/>
                <a:ea typeface="ＭＳ Ｐゴシック" pitchFamily="-128" charset="-128"/>
                <a:cs typeface="+mn-cs"/>
              </a:rPr>
              <a:t>	2)	</a:t>
            </a:r>
            <a:r>
              <a:rPr lang="es-ES" sz="2200" b="1" dirty="0">
                <a:solidFill>
                  <a:schemeClr val="bg2">
                    <a:lumMod val="50000"/>
                  </a:schemeClr>
                </a:solidFill>
                <a:latin typeface="+mn-lt"/>
                <a:ea typeface="ＭＳ Ｐゴシック" pitchFamily="-128" charset="-128"/>
                <a:cs typeface="+mn-cs"/>
              </a:rPr>
              <a:t>Facilitar el acceso a la seguridad social </a:t>
            </a:r>
            <a:r>
              <a:rPr lang="es-ES" sz="2200" dirty="0">
                <a:solidFill>
                  <a:schemeClr val="bg2">
                    <a:lumMod val="50000"/>
                  </a:schemeClr>
                </a:solidFill>
                <a:latin typeface="+mn-lt"/>
                <a:ea typeface="ＭＳ Ｐゴシック" pitchFamily="-128" charset="-128"/>
                <a:cs typeface="+mn-cs"/>
              </a:rPr>
              <a:t>para aquellos trabajadores migrantes que contribuyen al desarrollo del sector agrícola y de la construcción, así como de las trabajadoras domésticas.</a:t>
            </a:r>
          </a:p>
          <a:p>
            <a:pPr marL="285750" indent="-285750">
              <a:spcBef>
                <a:spcPts val="600"/>
              </a:spcBef>
              <a:defRPr/>
            </a:pPr>
            <a:r>
              <a:rPr lang="es-ES" sz="2200" dirty="0">
                <a:solidFill>
                  <a:schemeClr val="bg2">
                    <a:lumMod val="50000"/>
                  </a:schemeClr>
                </a:solidFill>
                <a:latin typeface="+mn-lt"/>
                <a:ea typeface="ＭＳ Ｐゴシック" pitchFamily="-128" charset="-128"/>
                <a:cs typeface="+mn-cs"/>
              </a:rPr>
              <a:t>	3)	Favorecer mecanismos para la </a:t>
            </a:r>
            <a:r>
              <a:rPr lang="es-ES" sz="2200" b="1" dirty="0">
                <a:solidFill>
                  <a:schemeClr val="bg2">
                    <a:lumMod val="50000"/>
                  </a:schemeClr>
                </a:solidFill>
                <a:latin typeface="+mn-lt"/>
                <a:ea typeface="ＭＳ Ｐゴシック" pitchFamily="-128" charset="-128"/>
                <a:cs typeface="+mn-cs"/>
              </a:rPr>
              <a:t>certificación de competencias </a:t>
            </a:r>
            <a:r>
              <a:rPr lang="es-ES" sz="2200" dirty="0">
                <a:solidFill>
                  <a:schemeClr val="bg2">
                    <a:lumMod val="50000"/>
                  </a:schemeClr>
                </a:solidFill>
                <a:latin typeface="+mn-lt"/>
                <a:ea typeface="ＭＳ Ｐゴシック" pitchFamily="-128" charset="-128"/>
                <a:cs typeface="+mn-cs"/>
              </a:rPr>
              <a:t>en estos sectores.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15312" cy="102711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Consideraciones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 finales</a:t>
            </a:r>
            <a:endParaRPr lang="en-US" sz="28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4034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7239000" y="6553200"/>
            <a:ext cx="28956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CC92D98-A26E-4D0B-B606-3BDA99AECBD8}" type="slidenum">
              <a:rPr lang="en-GB" smtClean="0">
                <a:ea typeface="ＭＳ Ｐゴシック"/>
                <a:cs typeface="ＭＳ Ｐゴシック"/>
              </a:rPr>
              <a:pPr/>
              <a:t>22</a:t>
            </a:fld>
            <a:endParaRPr lang="en-GB" smtClean="0">
              <a:ea typeface="ＭＳ Ｐゴシック"/>
              <a:cs typeface="ＭＳ Ｐゴシック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23850" y="1643063"/>
            <a:ext cx="8424863" cy="4678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s-ES" sz="2400" dirty="0">
                <a:solidFill>
                  <a:schemeClr val="bg2">
                    <a:lumMod val="50000"/>
                  </a:schemeClr>
                </a:solidFill>
                <a:latin typeface="+mn-lt"/>
                <a:ea typeface="ＭＳ Ｐゴシック" pitchFamily="-128" charset="-128"/>
                <a:cs typeface="+mn-cs"/>
              </a:rPr>
              <a:t>No se pueden entender las políticas migratorias sensibles al género descontextualizadas del conjunto de políticas económicas y sociales de los países de origen y destino de las y los migrantes.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s-ES" sz="2400" dirty="0">
                <a:solidFill>
                  <a:schemeClr val="bg2">
                    <a:lumMod val="50000"/>
                  </a:schemeClr>
                </a:solidFill>
                <a:ea typeface="ＭＳ Ｐゴシック" pitchFamily="-128" charset="-128"/>
                <a:cs typeface="+mn-cs"/>
              </a:rPr>
              <a:t>Si existen las </a:t>
            </a:r>
            <a:r>
              <a:rPr lang="es-ES" sz="2400" b="1" dirty="0">
                <a:solidFill>
                  <a:schemeClr val="bg2">
                    <a:lumMod val="50000"/>
                  </a:schemeClr>
                </a:solidFill>
                <a:ea typeface="ＭＳ Ｐゴシック" pitchFamily="-128" charset="-128"/>
                <a:cs typeface="+mn-cs"/>
              </a:rPr>
              <a:t>políticas y regulaciones apropiadas</a:t>
            </a:r>
            <a:r>
              <a:rPr lang="es-ES" sz="2400" dirty="0">
                <a:solidFill>
                  <a:schemeClr val="bg2">
                    <a:lumMod val="50000"/>
                  </a:schemeClr>
                </a:solidFill>
                <a:ea typeface="ＭＳ Ｐゴシック" pitchFamily="-128" charset="-128"/>
                <a:cs typeface="+mn-cs"/>
              </a:rPr>
              <a:t>, l</a:t>
            </a:r>
            <a:r>
              <a:rPr lang="es-ES" sz="2400" dirty="0">
                <a:solidFill>
                  <a:schemeClr val="bg2">
                    <a:lumMod val="50000"/>
                  </a:schemeClr>
                </a:solidFill>
                <a:latin typeface="+mn-lt"/>
                <a:ea typeface="ＭＳ Ｐゴシック" pitchFamily="-128" charset="-128"/>
                <a:cs typeface="+mn-cs"/>
              </a:rPr>
              <a:t>a migración económica puede ser una oportunidad para los países de origen y destino. Eso requiere </a:t>
            </a:r>
            <a:r>
              <a:rPr lang="es-ES" sz="2400" b="1" dirty="0">
                <a:solidFill>
                  <a:schemeClr val="bg2">
                    <a:lumMod val="50000"/>
                  </a:schemeClr>
                </a:solidFill>
                <a:latin typeface="+mn-lt"/>
                <a:ea typeface="ＭＳ Ｐゴシック" pitchFamily="-128" charset="-128"/>
                <a:cs typeface="+mn-cs"/>
              </a:rPr>
              <a:t>voluntad política </a:t>
            </a:r>
            <a:r>
              <a:rPr lang="es-ES" sz="2400" dirty="0">
                <a:solidFill>
                  <a:schemeClr val="bg2">
                    <a:lumMod val="50000"/>
                  </a:schemeClr>
                </a:solidFill>
                <a:latin typeface="+mn-lt"/>
                <a:ea typeface="ＭＳ Ｐゴシック" pitchFamily="-128" charset="-128"/>
                <a:cs typeface="+mn-cs"/>
              </a:rPr>
              <a:t>y</a:t>
            </a:r>
            <a:r>
              <a:rPr lang="es-ES" sz="2400" b="1" dirty="0">
                <a:solidFill>
                  <a:schemeClr val="bg2">
                    <a:lumMod val="50000"/>
                  </a:schemeClr>
                </a:solidFill>
                <a:latin typeface="+mn-lt"/>
                <a:ea typeface="ＭＳ Ｐゴシック" pitchFamily="-128" charset="-128"/>
                <a:cs typeface="+mn-cs"/>
              </a:rPr>
              <a:t> capacidad institucional</a:t>
            </a:r>
            <a:r>
              <a:rPr lang="es-ES" sz="2400" dirty="0">
                <a:solidFill>
                  <a:schemeClr val="bg2">
                    <a:lumMod val="50000"/>
                  </a:schemeClr>
                </a:solidFill>
                <a:latin typeface="+mn-lt"/>
                <a:ea typeface="ＭＳ Ｐゴシック" pitchFamily="-128" charset="-128"/>
                <a:cs typeface="+mn-cs"/>
              </a:rPr>
              <a:t>. Espacios permanentes y efectivos de diálogo transnacional son indispensables. Es vital también un </a:t>
            </a:r>
            <a:r>
              <a:rPr lang="es-ES" sz="2400" b="1" dirty="0">
                <a:solidFill>
                  <a:schemeClr val="bg2">
                    <a:lumMod val="50000"/>
                  </a:schemeClr>
                </a:solidFill>
                <a:latin typeface="+mn-lt"/>
                <a:ea typeface="ＭＳ Ｐゴシック" pitchFamily="-128" charset="-128"/>
                <a:cs typeface="+mn-cs"/>
              </a:rPr>
              <a:t>rol proactivo de los actores sociales</a:t>
            </a:r>
            <a:r>
              <a:rPr lang="es-ES" sz="2400" dirty="0">
                <a:solidFill>
                  <a:schemeClr val="bg2">
                    <a:lumMod val="50000"/>
                  </a:schemeClr>
                </a:solidFill>
                <a:latin typeface="+mn-lt"/>
                <a:ea typeface="ＭＳ Ｐゴシック" pitchFamily="-128" charset="-128"/>
                <a:cs typeface="+mn-cs"/>
              </a:rPr>
              <a:t>. Estas son áreas en las que sin duda la OIT puede apoyar.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15312" cy="102711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Consideraciones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 finales</a:t>
            </a:r>
            <a:endParaRPr lang="en-US" sz="28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5058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7239000" y="6553200"/>
            <a:ext cx="28956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0E13024-F808-4EF5-98DA-C215D0336A64}" type="slidenum">
              <a:rPr lang="en-GB" smtClean="0">
                <a:ea typeface="ＭＳ Ｐゴシック"/>
                <a:cs typeface="ＭＳ Ｐゴシック"/>
              </a:rPr>
              <a:pPr/>
              <a:t>23</a:t>
            </a:fld>
            <a:endParaRPr lang="en-GB" smtClean="0">
              <a:ea typeface="ＭＳ Ｐゴシック"/>
              <a:cs typeface="ＭＳ Ｐゴシック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23850" y="1643063"/>
            <a:ext cx="8424863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s-ES" sz="2400" dirty="0">
                <a:solidFill>
                  <a:schemeClr val="bg2">
                    <a:lumMod val="50000"/>
                  </a:schemeClr>
                </a:solidFill>
                <a:latin typeface="+mn-lt"/>
                <a:ea typeface="ＭＳ Ｐゴシック" pitchFamily="-128" charset="-128"/>
                <a:cs typeface="+mn-cs"/>
              </a:rPr>
              <a:t>La </a:t>
            </a:r>
            <a:r>
              <a:rPr lang="es-ES" sz="2400" b="1" dirty="0">
                <a:solidFill>
                  <a:schemeClr val="bg2">
                    <a:lumMod val="50000"/>
                  </a:schemeClr>
                </a:solidFill>
                <a:latin typeface="+mn-lt"/>
                <a:ea typeface="ＭＳ Ｐゴシック" pitchFamily="-128" charset="-128"/>
                <a:cs typeface="+mn-cs"/>
              </a:rPr>
              <a:t>formación profesional</a:t>
            </a:r>
            <a:r>
              <a:rPr lang="es-ES" sz="2400" dirty="0">
                <a:solidFill>
                  <a:schemeClr val="bg2">
                    <a:lumMod val="50000"/>
                  </a:schemeClr>
                </a:solidFill>
                <a:latin typeface="+mn-lt"/>
                <a:ea typeface="ＭＳ Ｐゴシック" pitchFamily="-128" charset="-128"/>
                <a:cs typeface="+mn-cs"/>
              </a:rPr>
              <a:t>, incluyendo el desarrollo y certificación de competencias de trabajadores y trabajadoras migrantes, y la </a:t>
            </a:r>
            <a:r>
              <a:rPr lang="es-ES" sz="2400" b="1" dirty="0">
                <a:solidFill>
                  <a:schemeClr val="bg2">
                    <a:lumMod val="50000"/>
                  </a:schemeClr>
                </a:solidFill>
                <a:latin typeface="+mn-lt"/>
                <a:ea typeface="ＭＳ Ｐゴシック" pitchFamily="-128" charset="-128"/>
                <a:cs typeface="+mn-cs"/>
              </a:rPr>
              <a:t>seguridad social</a:t>
            </a:r>
            <a:r>
              <a:rPr lang="es-ES" sz="2400" dirty="0">
                <a:solidFill>
                  <a:schemeClr val="bg2">
                    <a:lumMod val="50000"/>
                  </a:schemeClr>
                </a:solidFill>
                <a:latin typeface="+mn-lt"/>
                <a:ea typeface="ＭＳ Ｐゴシック" pitchFamily="-128" charset="-128"/>
                <a:cs typeface="+mn-cs"/>
              </a:rPr>
              <a:t>, incluyendo la portabilidad de los derechos de dichas personas, son instrumentos que merecen </a:t>
            </a:r>
            <a:r>
              <a:rPr lang="es-ES" sz="2400" b="1" dirty="0">
                <a:solidFill>
                  <a:schemeClr val="bg2">
                    <a:lumMod val="50000"/>
                  </a:schemeClr>
                </a:solidFill>
                <a:latin typeface="+mn-lt"/>
                <a:ea typeface="ＭＳ Ｐゴシック" pitchFamily="-128" charset="-128"/>
                <a:cs typeface="+mn-cs"/>
              </a:rPr>
              <a:t>especial atención </a:t>
            </a:r>
            <a:r>
              <a:rPr lang="es-ES" sz="2400" dirty="0">
                <a:solidFill>
                  <a:schemeClr val="bg2">
                    <a:lumMod val="50000"/>
                  </a:schemeClr>
                </a:solidFill>
                <a:latin typeface="+mn-lt"/>
                <a:ea typeface="ＭＳ Ｐゴシック" pitchFamily="-128" charset="-128"/>
                <a:cs typeface="+mn-cs"/>
              </a:rPr>
              <a:t>en el diseño de estrategias/políticas migratorias integrales.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39975" y="3500438"/>
            <a:ext cx="6477000" cy="9747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>
                <a:ea typeface="+mj-ea"/>
                <a:cs typeface="+mj-cs"/>
              </a:rPr>
              <a:t>Muchas Gracias</a:t>
            </a:r>
            <a:endParaRPr lang="es-ES" dirty="0">
              <a:ea typeface="+mj-ea"/>
              <a:cs typeface="+mj-cs"/>
            </a:endParaRPr>
          </a:p>
        </p:txBody>
      </p:sp>
      <p:sp>
        <p:nvSpPr>
          <p:cNvPr id="46082" name="Subtítulo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algn="r" eaLnBrk="1" hangingPunct="1"/>
            <a:endParaRPr lang="es-ES" sz="200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Título"/>
          <p:cNvSpPr>
            <a:spLocks noGrp="1"/>
          </p:cNvSpPr>
          <p:nvPr>
            <p:ph type="title"/>
          </p:nvPr>
        </p:nvSpPr>
        <p:spPr>
          <a:xfrm>
            <a:off x="1857375" y="214313"/>
            <a:ext cx="5429250" cy="777875"/>
          </a:xfrm>
        </p:spPr>
        <p:txBody>
          <a:bodyPr/>
          <a:lstStyle/>
          <a:p>
            <a:pPr algn="ctr" eaLnBrk="1" hangingPunct="1"/>
            <a:r>
              <a:rPr lang="es-ES_tradnl" sz="3200" smtClean="0">
                <a:solidFill>
                  <a:srgbClr val="FF3300"/>
                </a:solidFill>
                <a:ea typeface="ＭＳ Ｐゴシック"/>
                <a:cs typeface="ＭＳ Ｐゴシック"/>
              </a:rPr>
              <a:t>CONTEXTO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2268760" y="1556792"/>
            <a:ext cx="7416824" cy="5015480"/>
          </a:xfrm>
          <a:extLst/>
        </p:spPr>
        <p:txBody>
          <a:bodyPr/>
          <a:lstStyle/>
          <a:p>
            <a:pPr lvl="8">
              <a:defRPr/>
            </a:pPr>
            <a:r>
              <a:rPr lang="es-ES_tradnl" sz="2200" b="1" dirty="0" smtClean="0">
                <a:solidFill>
                  <a:schemeClr val="bg2">
                    <a:lumMod val="25000"/>
                  </a:schemeClr>
                </a:solidFill>
              </a:rPr>
              <a:t>Déficit </a:t>
            </a:r>
            <a:r>
              <a:rPr lang="es-ES_tradnl" sz="2200" b="1" dirty="0">
                <a:solidFill>
                  <a:schemeClr val="bg2">
                    <a:lumMod val="25000"/>
                  </a:schemeClr>
                </a:solidFill>
              </a:rPr>
              <a:t>de trabajo decente </a:t>
            </a:r>
            <a:r>
              <a:rPr lang="es-ES_tradnl" sz="2200" dirty="0">
                <a:solidFill>
                  <a:schemeClr val="bg2">
                    <a:lumMod val="25000"/>
                  </a:schemeClr>
                </a:solidFill>
              </a:rPr>
              <a:t>entre población migrante</a:t>
            </a:r>
            <a:r>
              <a:rPr lang="es-ES_tradnl" sz="2200" b="1" dirty="0">
                <a:solidFill>
                  <a:schemeClr val="bg2">
                    <a:lumMod val="25000"/>
                  </a:schemeClr>
                </a:solidFill>
              </a:rPr>
              <a:t> es mayor </a:t>
            </a:r>
            <a:r>
              <a:rPr lang="es-ES_tradnl" sz="2200" dirty="0">
                <a:solidFill>
                  <a:schemeClr val="bg2">
                    <a:lumMod val="25000"/>
                  </a:schemeClr>
                </a:solidFill>
              </a:rPr>
              <a:t>que nacionales, y está relacionado con el </a:t>
            </a:r>
            <a:r>
              <a:rPr lang="es-ES_tradnl" sz="2200" b="1" dirty="0">
                <a:solidFill>
                  <a:schemeClr val="bg2">
                    <a:lumMod val="25000"/>
                  </a:schemeClr>
                </a:solidFill>
              </a:rPr>
              <a:t>estatus </a:t>
            </a:r>
            <a:r>
              <a:rPr lang="es-ES_tradnl" sz="2200" b="1" dirty="0" smtClean="0">
                <a:solidFill>
                  <a:schemeClr val="bg2">
                    <a:lumMod val="25000"/>
                  </a:schemeClr>
                </a:solidFill>
              </a:rPr>
              <a:t>migratorio</a:t>
            </a:r>
            <a:endParaRPr lang="es-ES_tradnl" sz="2200" dirty="0">
              <a:solidFill>
                <a:schemeClr val="bg2">
                  <a:lumMod val="25000"/>
                </a:schemeClr>
              </a:solidFill>
            </a:endParaRPr>
          </a:p>
          <a:p>
            <a:pPr lvl="8">
              <a:defRPr/>
            </a:pPr>
            <a:r>
              <a:rPr lang="es-ES_tradnl" sz="2200" dirty="0" smtClean="0">
                <a:solidFill>
                  <a:schemeClr val="bg2">
                    <a:lumMod val="25000"/>
                  </a:schemeClr>
                </a:solidFill>
              </a:rPr>
              <a:t>Flujos de migrantes tienen </a:t>
            </a:r>
            <a:r>
              <a:rPr lang="es-ES_tradnl" sz="2200" b="1" dirty="0" smtClean="0">
                <a:solidFill>
                  <a:schemeClr val="bg2">
                    <a:lumMod val="25000"/>
                  </a:schemeClr>
                </a:solidFill>
              </a:rPr>
              <a:t>impacto</a:t>
            </a:r>
            <a:r>
              <a:rPr lang="es-ES_tradnl" sz="2200" dirty="0" smtClean="0">
                <a:solidFill>
                  <a:schemeClr val="bg2">
                    <a:lumMod val="25000"/>
                  </a:schemeClr>
                </a:solidFill>
              </a:rPr>
              <a:t> en </a:t>
            </a:r>
            <a:r>
              <a:rPr lang="es-ES_tradnl" sz="2200" b="1" dirty="0" smtClean="0">
                <a:solidFill>
                  <a:schemeClr val="bg2">
                    <a:lumMod val="25000"/>
                  </a:schemeClr>
                </a:solidFill>
              </a:rPr>
              <a:t>desarrollo económico, social</a:t>
            </a:r>
            <a:r>
              <a:rPr lang="es-ES_tradnl" sz="2200" dirty="0" smtClean="0">
                <a:solidFill>
                  <a:schemeClr val="bg2">
                    <a:lumMod val="25000"/>
                  </a:schemeClr>
                </a:solidFill>
              </a:rPr>
              <a:t> y del </a:t>
            </a:r>
            <a:r>
              <a:rPr lang="es-ES_tradnl" sz="2200" b="1" dirty="0" smtClean="0">
                <a:solidFill>
                  <a:schemeClr val="bg2">
                    <a:lumMod val="25000"/>
                  </a:schemeClr>
                </a:solidFill>
              </a:rPr>
              <a:t>mercado laboral </a:t>
            </a:r>
            <a:r>
              <a:rPr lang="es-ES_tradnl" sz="2200" dirty="0" smtClean="0">
                <a:solidFill>
                  <a:schemeClr val="bg2">
                    <a:lumMod val="25000"/>
                  </a:schemeClr>
                </a:solidFill>
              </a:rPr>
              <a:t>de los países de origen y destino</a:t>
            </a:r>
          </a:p>
          <a:p>
            <a:pPr lvl="8">
              <a:defRPr/>
            </a:pPr>
            <a:r>
              <a:rPr lang="es-ES_tradnl" sz="2200" dirty="0" smtClean="0">
                <a:solidFill>
                  <a:schemeClr val="bg2">
                    <a:lumMod val="25000"/>
                  </a:schemeClr>
                </a:solidFill>
              </a:rPr>
              <a:t>Magnitud de población migrante, regulares e irregulares, crea presiones políticas y de </a:t>
            </a:r>
            <a:r>
              <a:rPr lang="es-ES_tradnl" sz="2200" b="1" dirty="0" smtClean="0">
                <a:solidFill>
                  <a:schemeClr val="bg2">
                    <a:lumMod val="25000"/>
                  </a:schemeClr>
                </a:solidFill>
              </a:rPr>
              <a:t>acceso a servicios sociales</a:t>
            </a:r>
          </a:p>
          <a:p>
            <a:pPr lvl="8">
              <a:defRPr/>
            </a:pPr>
            <a:endParaRPr lang="es-ES_tradnl" dirty="0" smtClean="0">
              <a:solidFill>
                <a:schemeClr val="bg2">
                  <a:lumMod val="25000"/>
                </a:schemeClr>
              </a:solidFill>
            </a:endParaRPr>
          </a:p>
          <a:p>
            <a:pPr eaLnBrk="1" hangingPunct="1">
              <a:buFont typeface="Wingdings" pitchFamily="-128" charset="2"/>
              <a:buChar char="w"/>
              <a:defRPr/>
            </a:pPr>
            <a:endParaRPr lang="es-ES_tradnl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6629400" y="6486525"/>
            <a:ext cx="28956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3992765A-C7A7-41B5-BCB9-7A224417FA7D}" type="slidenum">
              <a:rPr lang="en-GB" smtClean="0">
                <a:ea typeface="ＭＳ Ｐゴシック"/>
                <a:cs typeface="ＭＳ Ｐゴシック"/>
              </a:rPr>
              <a:pPr/>
              <a:t>3</a:t>
            </a:fld>
            <a:endParaRPr lang="en-GB" smtClean="0">
              <a:ea typeface="ＭＳ Ｐゴシック"/>
              <a:cs typeface="ＭＳ Ｐゴシック"/>
            </a:endParaRPr>
          </a:p>
        </p:txBody>
      </p:sp>
      <p:sp>
        <p:nvSpPr>
          <p:cNvPr id="1741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17413" name="Rectangle 11"/>
          <p:cNvSpPr>
            <a:spLocks noChangeArrowheads="1"/>
          </p:cNvSpPr>
          <p:nvPr/>
        </p:nvSpPr>
        <p:spPr bwMode="auto">
          <a:xfrm>
            <a:off x="8743950" y="6448425"/>
            <a:ext cx="228600" cy="228600"/>
          </a:xfrm>
          <a:prstGeom prst="rect">
            <a:avLst/>
          </a:prstGeom>
          <a:solidFill>
            <a:srgbClr val="05377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Rectangle 12"/>
          <p:cNvSpPr>
            <a:spLocks noChangeArrowheads="1"/>
          </p:cNvSpPr>
          <p:nvPr/>
        </p:nvSpPr>
        <p:spPr bwMode="auto">
          <a:xfrm>
            <a:off x="8667750" y="6381750"/>
            <a:ext cx="152400" cy="152400"/>
          </a:xfrm>
          <a:prstGeom prst="rect">
            <a:avLst/>
          </a:prstGeom>
          <a:solidFill>
            <a:srgbClr val="3577B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2" descr="C:\Users\fernandezb\Desktop\BERTA\OIM Managua\Fotos\Nicaragua September 2008\DSC_02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3050" y="1657350"/>
            <a:ext cx="3546475" cy="55911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868" y="1571612"/>
            <a:ext cx="5329243" cy="5040560"/>
          </a:xfrm>
          <a:extLst/>
        </p:spPr>
        <p:txBody>
          <a:bodyPr/>
          <a:lstStyle/>
          <a:p>
            <a:pPr marL="342900" lvl="8" indent="-342900" eaLnBrk="0" hangingPunct="0">
              <a:buSzPct val="75000"/>
              <a:buFont typeface="Wingdings" pitchFamily="2" charset="2"/>
              <a:buChar char="n"/>
              <a:defRPr/>
            </a:pPr>
            <a:r>
              <a:rPr lang="es-ES_tradnl" sz="2400" dirty="0">
                <a:solidFill>
                  <a:schemeClr val="bg2">
                    <a:lumMod val="25000"/>
                  </a:schemeClr>
                </a:solidFill>
              </a:rPr>
              <a:t>Experiencias de regulación flujos existen, pero faltan </a:t>
            </a:r>
            <a:r>
              <a:rPr lang="es-ES_tradnl" sz="2400" b="1" dirty="0">
                <a:solidFill>
                  <a:schemeClr val="bg2">
                    <a:lumMod val="25000"/>
                  </a:schemeClr>
                </a:solidFill>
              </a:rPr>
              <a:t>sinergias</a:t>
            </a:r>
            <a:r>
              <a:rPr lang="es-ES_tradnl" sz="2400" dirty="0">
                <a:solidFill>
                  <a:schemeClr val="bg2">
                    <a:lumMod val="25000"/>
                  </a:schemeClr>
                </a:solidFill>
              </a:rPr>
              <a:t> con </a:t>
            </a:r>
            <a:r>
              <a:rPr lang="es-ES_tradnl" sz="2400" b="1" dirty="0">
                <a:solidFill>
                  <a:schemeClr val="bg2">
                    <a:lumMod val="25000"/>
                  </a:schemeClr>
                </a:solidFill>
              </a:rPr>
              <a:t>empleadores</a:t>
            </a:r>
            <a:r>
              <a:rPr lang="es-ES_tradnl" sz="2400" dirty="0">
                <a:solidFill>
                  <a:schemeClr val="bg2">
                    <a:lumMod val="25000"/>
                  </a:schemeClr>
                </a:solidFill>
              </a:rPr>
              <a:t> y </a:t>
            </a:r>
            <a:r>
              <a:rPr lang="es-ES_tradnl" sz="2400" b="1" dirty="0">
                <a:solidFill>
                  <a:schemeClr val="bg2">
                    <a:lumMod val="25000"/>
                  </a:schemeClr>
                </a:solidFill>
              </a:rPr>
              <a:t>sindicatos</a:t>
            </a:r>
            <a:r>
              <a:rPr lang="es-ES_tradnl" sz="2400" dirty="0">
                <a:solidFill>
                  <a:schemeClr val="bg2">
                    <a:lumMod val="25000"/>
                  </a:schemeClr>
                </a:solidFill>
              </a:rPr>
              <a:t> para avanzar en desarrollo/construcción de políticas de migración </a:t>
            </a:r>
            <a:r>
              <a:rPr lang="es-ES_tradnl" sz="2400" dirty="0" smtClean="0">
                <a:solidFill>
                  <a:schemeClr val="bg2">
                    <a:lumMod val="25000"/>
                  </a:schemeClr>
                </a:solidFill>
              </a:rPr>
              <a:t>laboral</a:t>
            </a:r>
          </a:p>
          <a:p>
            <a:pPr marL="342900" lvl="8" indent="-342900" eaLnBrk="0" hangingPunct="0">
              <a:buSzPct val="75000"/>
              <a:buFont typeface="Wingdings" pitchFamily="2" charset="2"/>
              <a:buChar char="n"/>
              <a:defRPr/>
            </a:pPr>
            <a:r>
              <a:rPr lang="es-ES_tradnl" sz="2400" dirty="0" smtClean="0">
                <a:solidFill>
                  <a:schemeClr val="bg2">
                    <a:lumMod val="25000"/>
                  </a:schemeClr>
                </a:solidFill>
              </a:rPr>
              <a:t>Toma de decisiones y acciones sensibilización requieren de </a:t>
            </a:r>
            <a:r>
              <a:rPr lang="es-ES_tradnl" sz="2400" b="1" dirty="0" smtClean="0">
                <a:solidFill>
                  <a:schemeClr val="bg2">
                    <a:lumMod val="25000"/>
                  </a:schemeClr>
                </a:solidFill>
              </a:rPr>
              <a:t>fuentes de información </a:t>
            </a:r>
            <a:r>
              <a:rPr lang="es-ES_tradnl" sz="2400" dirty="0" smtClean="0">
                <a:solidFill>
                  <a:schemeClr val="bg2">
                    <a:lumMod val="25000"/>
                  </a:schemeClr>
                </a:solidFill>
              </a:rPr>
              <a:t>objetivas</a:t>
            </a:r>
            <a:r>
              <a:rPr lang="es-ES_tradnl" sz="2400" b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s-ES_tradnl" sz="2400" dirty="0" smtClean="0">
                <a:solidFill>
                  <a:schemeClr val="bg2">
                    <a:lumMod val="25000"/>
                  </a:schemeClr>
                </a:solidFill>
              </a:rPr>
              <a:t>actualizadas y relevantes</a:t>
            </a:r>
          </a:p>
          <a:p>
            <a:pPr marL="342900" lvl="8" indent="-342900" eaLnBrk="0" hangingPunct="0">
              <a:buSzPct val="75000"/>
              <a:buFont typeface="Wingdings" pitchFamily="2" charset="2"/>
              <a:buChar char="n"/>
              <a:defRPr/>
            </a:pPr>
            <a:r>
              <a:rPr lang="es-ES_tradnl" sz="2400" b="1" dirty="0" smtClean="0">
                <a:solidFill>
                  <a:schemeClr val="bg2">
                    <a:lumMod val="25000"/>
                  </a:schemeClr>
                </a:solidFill>
              </a:rPr>
              <a:t>Inspección laboral </a:t>
            </a:r>
            <a:r>
              <a:rPr lang="es-ES_tradnl" sz="2400" dirty="0" smtClean="0">
                <a:solidFill>
                  <a:schemeClr val="bg2">
                    <a:lumMod val="25000"/>
                  </a:schemeClr>
                </a:solidFill>
              </a:rPr>
              <a:t>no puede hacer frente a las </a:t>
            </a:r>
            <a:r>
              <a:rPr lang="es-ES_tradnl" sz="2400" b="1" dirty="0" smtClean="0">
                <a:solidFill>
                  <a:schemeClr val="bg2">
                    <a:lumMod val="25000"/>
                  </a:schemeClr>
                </a:solidFill>
              </a:rPr>
              <a:t>violaciones</a:t>
            </a:r>
            <a:r>
              <a:rPr lang="es-ES_tradnl" sz="2400" dirty="0" smtClean="0">
                <a:solidFill>
                  <a:schemeClr val="bg2">
                    <a:lumMod val="25000"/>
                  </a:schemeClr>
                </a:solidFill>
              </a:rPr>
              <a:t> de los derechos laborales de migrantes</a:t>
            </a:r>
          </a:p>
          <a:p>
            <a:pPr marL="0" lvl="8" indent="0" eaLnBrk="0" hangingPunct="0">
              <a:buSzPct val="75000"/>
              <a:buFont typeface="Wingdings" pitchFamily="-128" charset="2"/>
              <a:buNone/>
              <a:defRPr/>
            </a:pPr>
            <a:endParaRPr lang="es-ES_tradnl" sz="22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342900" lvl="8" indent="-342900" eaLnBrk="0" hangingPunct="0">
              <a:buSzPct val="75000"/>
              <a:buFont typeface="Wingdings" pitchFamily="2" charset="2"/>
              <a:buChar char="n"/>
              <a:defRPr/>
            </a:pPr>
            <a:endParaRPr lang="es-ES_tradnl" sz="2200" dirty="0">
              <a:solidFill>
                <a:schemeClr val="bg2">
                  <a:lumMod val="25000"/>
                </a:schemeClr>
              </a:solidFill>
            </a:endParaRPr>
          </a:p>
          <a:p>
            <a:pPr eaLnBrk="1" hangingPunct="1">
              <a:buFont typeface="Wingdings" pitchFamily="-128" charset="2"/>
              <a:buChar char="w"/>
              <a:defRPr/>
            </a:pP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458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7467600" y="6477000"/>
            <a:ext cx="28956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C6039276-6EBE-4904-A671-531BD074EF76}" type="slidenum">
              <a:rPr lang="en-GB" smtClean="0">
                <a:ea typeface="ＭＳ Ｐゴシック"/>
                <a:cs typeface="ＭＳ Ｐゴシック"/>
              </a:rPr>
              <a:pPr/>
              <a:t>4</a:t>
            </a:fld>
            <a:endParaRPr lang="en-GB" smtClean="0">
              <a:ea typeface="ＭＳ Ｐゴシック"/>
              <a:cs typeface="ＭＳ Ｐゴシック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563" y="1590675"/>
            <a:ext cx="3419475" cy="5895975"/>
          </a:xfrm>
          <a:prstGeom prst="rect">
            <a:avLst/>
          </a:prstGeom>
          <a:noFill/>
        </p:spPr>
      </p:pic>
      <p:sp>
        <p:nvSpPr>
          <p:cNvPr id="19460" name="1 Título"/>
          <p:cNvSpPr>
            <a:spLocks noGrp="1"/>
          </p:cNvSpPr>
          <p:nvPr>
            <p:ph type="title"/>
          </p:nvPr>
        </p:nvSpPr>
        <p:spPr>
          <a:xfrm>
            <a:off x="2428875" y="285750"/>
            <a:ext cx="4143375" cy="777875"/>
          </a:xfrm>
        </p:spPr>
        <p:txBody>
          <a:bodyPr/>
          <a:lstStyle/>
          <a:p>
            <a:pPr algn="ctr" eaLnBrk="1" hangingPunct="1"/>
            <a:r>
              <a:rPr lang="es-ES_tradnl" sz="3200" b="1" smtClean="0">
                <a:solidFill>
                  <a:srgbClr val="FF3300"/>
                </a:solidFill>
                <a:ea typeface="ＭＳ Ｐゴシック"/>
                <a:cs typeface="ＭＳ Ｐゴシック"/>
              </a:rPr>
              <a:t>CONTEXTO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s-ES_tradnl" sz="3600" b="1" smtClean="0">
                <a:ea typeface="ＭＳ Ｐゴシック"/>
                <a:cs typeface="ＭＳ Ｐゴシック"/>
              </a:rPr>
              <a:t>Papel de la OIT</a:t>
            </a:r>
            <a:endParaRPr lang="es-ES" sz="3600" b="1" smtClean="0">
              <a:ea typeface="ＭＳ Ｐゴシック"/>
              <a:cs typeface="ＭＳ Ｐゴシック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7920038" cy="4852988"/>
          </a:xfrm>
        </p:spPr>
        <p:txBody>
          <a:bodyPr>
            <a:normAutofit fontScale="92500"/>
          </a:bodyPr>
          <a:lstStyle/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es-ES_tradnl" sz="2200" dirty="0" smtClean="0">
                <a:solidFill>
                  <a:srgbClr val="775F55"/>
                </a:solidFill>
                <a:ea typeface="ＭＳ Ｐゴシック" charset="-128"/>
              </a:rPr>
              <a:t>La OIT se ocupa de la protección de los derechos de los trabajadores migrantes desde su origen, hace más de 90 años. Se han elaborado normas y adoptado medidas para garantizar los derechos fundamentales y la dignidad de los migrantes y para protegerlos de todo tipo de discriminación en el empleo.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ES_tradnl" sz="2200" dirty="0" smtClean="0">
                <a:solidFill>
                  <a:srgbClr val="775F55"/>
                </a:solidFill>
                <a:ea typeface="ＭＳ Ｐゴシック" charset="-128"/>
              </a:rPr>
              <a:t> 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es-ES_tradnl" sz="2200" dirty="0" smtClean="0">
                <a:solidFill>
                  <a:srgbClr val="775F55"/>
                </a:solidFill>
                <a:ea typeface="ＭＳ Ｐゴシック" charset="-128"/>
              </a:rPr>
              <a:t>Forma parte esencial de los objetivos de la Organización expresados en Convenios y en documentos programáticos: Convenio sobre los trabajadores migrantes, (revisado), 1949 (número 97) y Recomendación 86, 1949; Convenio sobre los trabajadores migrantes (disposiciones complementarias), 1975 (número 143) y Recomendación 151, 1975; Marco Multilateral para las Migraciones; Agenda Hemisférica; Resolución y Conclusiones sobre un trato justo para los y las trabajadoras migrantes, etc.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es-ES_tradnl" sz="700" dirty="0" smtClean="0">
              <a:ea typeface="ＭＳ Ｐゴシック" charset="-128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1 Título"/>
          <p:cNvSpPr>
            <a:spLocks noGrp="1"/>
          </p:cNvSpPr>
          <p:nvPr>
            <p:ph type="title"/>
          </p:nvPr>
        </p:nvSpPr>
        <p:spPr>
          <a:xfrm>
            <a:off x="642938" y="142875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2800" b="1" smtClean="0">
                <a:solidFill>
                  <a:srgbClr val="FF0000"/>
                </a:solidFill>
                <a:ea typeface="ＭＳ Ｐゴシック"/>
                <a:cs typeface="ＭＳ Ｐゴシック"/>
              </a:rPr>
              <a:t>Un Trato Justo para los/as </a:t>
            </a:r>
            <a:br>
              <a:rPr lang="en-US" sz="2800" b="1" smtClean="0">
                <a:solidFill>
                  <a:srgbClr val="FF0000"/>
                </a:solidFill>
                <a:ea typeface="ＭＳ Ｐゴシック"/>
                <a:cs typeface="ＭＳ Ｐゴシック"/>
              </a:rPr>
            </a:br>
            <a:r>
              <a:rPr lang="en-US" sz="2800" b="1" smtClean="0">
                <a:solidFill>
                  <a:srgbClr val="FF0000"/>
                </a:solidFill>
                <a:ea typeface="ＭＳ Ｐゴシック"/>
                <a:cs typeface="ＭＳ Ｐゴシック"/>
              </a:rPr>
              <a:t>Trabajadores/as Migrantes </a:t>
            </a:r>
          </a:p>
        </p:txBody>
      </p:sp>
      <p:pic>
        <p:nvPicPr>
          <p:cNvPr id="5" name="4 Marcador de contenido"/>
          <p:cNvPicPr>
            <a:picLocks noGrp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-1341438" y="1189038"/>
            <a:ext cx="8242301" cy="5010150"/>
          </a:xfrm>
        </p:spPr>
      </p:pic>
      <p:sp>
        <p:nvSpPr>
          <p:cNvPr id="22531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503988"/>
            <a:ext cx="28956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60B39DEC-E432-4DF9-9A40-674EF7F7CB38}" type="slidenum">
              <a:rPr lang="en-GB" smtClean="0">
                <a:ea typeface="ＭＳ Ｐゴシック"/>
                <a:cs typeface="ＭＳ Ｐゴシック"/>
              </a:rPr>
              <a:pPr/>
              <a:t>6</a:t>
            </a:fld>
            <a:endParaRPr lang="en-GB" smtClean="0">
              <a:ea typeface="ＭＳ Ｐゴシック"/>
              <a:cs typeface="ＭＳ Ｐゴシック"/>
            </a:endParaRPr>
          </a:p>
        </p:txBody>
      </p:sp>
      <p:graphicFrame>
        <p:nvGraphicFramePr>
          <p:cNvPr id="7" name="6 Diagrama"/>
          <p:cNvGraphicFramePr/>
          <p:nvPr/>
        </p:nvGraphicFramePr>
        <p:xfrm>
          <a:off x="3419872" y="1772816"/>
          <a:ext cx="57241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7272338" y="3357563"/>
            <a:ext cx="1871662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+mn-lt"/>
                <a:ea typeface="ＭＳ Ｐゴシック" pitchFamily="-128" charset="-128"/>
                <a:cs typeface="+mn-cs"/>
              </a:rPr>
              <a:t>Evitar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n-lt"/>
                <a:ea typeface="ＭＳ Ｐゴシック" pitchFamily="-128" charset="-128"/>
                <a:cs typeface="+mn-cs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+mn-lt"/>
                <a:ea typeface="ＭＳ Ｐゴシック" pitchFamily="-128" charset="-128"/>
                <a:cs typeface="+mn-cs"/>
              </a:rPr>
              <a:t>discriminación</a:t>
            </a:r>
            <a:endParaRPr lang="en-US" dirty="0">
              <a:solidFill>
                <a:schemeClr val="bg2">
                  <a:lumMod val="50000"/>
                </a:schemeClr>
              </a:solidFill>
              <a:latin typeface="+mn-lt"/>
              <a:ea typeface="ＭＳ Ｐゴシック" pitchFamily="-128" charset="-128"/>
              <a:cs typeface="+mn-cs"/>
            </a:endParaRPr>
          </a:p>
          <a:p>
            <a:pPr algn="ctr"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n-lt"/>
                <a:ea typeface="ＭＳ Ｐゴシック" pitchFamily="-128" charset="-128"/>
                <a:cs typeface="+mn-cs"/>
              </a:rPr>
              <a:t>y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+mn-lt"/>
                <a:ea typeface="ＭＳ Ｐゴシック" pitchFamily="-128" charset="-128"/>
                <a:cs typeface="+mn-cs"/>
              </a:rPr>
              <a:t>explotación</a:t>
            </a:r>
            <a:endParaRPr lang="en-US" dirty="0">
              <a:solidFill>
                <a:schemeClr val="bg2">
                  <a:lumMod val="50000"/>
                </a:schemeClr>
              </a:solidFill>
              <a:latin typeface="+mn-lt"/>
              <a:ea typeface="ＭＳ Ｐゴシック" pitchFamily="-128" charset="-128"/>
              <a:cs typeface="+mn-cs"/>
            </a:endParaRPr>
          </a:p>
        </p:txBody>
      </p:sp>
      <p:sp>
        <p:nvSpPr>
          <p:cNvPr id="8" name="7 Flecha a la derecha con bandas"/>
          <p:cNvSpPr/>
          <p:nvPr/>
        </p:nvSpPr>
        <p:spPr bwMode="auto">
          <a:xfrm>
            <a:off x="2079625" y="5861050"/>
            <a:ext cx="1008063" cy="576263"/>
          </a:xfrm>
          <a:prstGeom prst="stripedRightArrow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  <a:ea typeface="ＭＳ Ｐゴシック" pitchFamily="-128" charset="-128"/>
              <a:cs typeface="+mn-cs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276600" y="5976938"/>
            <a:ext cx="56880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 err="1">
                <a:solidFill>
                  <a:srgbClr val="FF0000"/>
                </a:solidFill>
                <a:latin typeface="+mn-lt"/>
                <a:ea typeface="ＭＳ Ｐゴシック" pitchFamily="-128" charset="-128"/>
                <a:cs typeface="+mn-cs"/>
              </a:rPr>
              <a:t>Politicas</a:t>
            </a:r>
            <a:r>
              <a:rPr lang="en-US" sz="2000" b="1" dirty="0">
                <a:solidFill>
                  <a:srgbClr val="FF0000"/>
                </a:solidFill>
                <a:latin typeface="+mn-lt"/>
                <a:ea typeface="ＭＳ Ｐゴシック" pitchFamily="-128" charset="-128"/>
                <a:cs typeface="+mn-cs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n-lt"/>
                <a:ea typeface="ＭＳ Ｐゴシック" pitchFamily="-128" charset="-128"/>
                <a:cs typeface="+mn-cs"/>
              </a:rPr>
              <a:t>coherentes</a:t>
            </a:r>
            <a:r>
              <a:rPr lang="en-US" sz="2000" b="1" dirty="0">
                <a:solidFill>
                  <a:srgbClr val="FF0000"/>
                </a:solidFill>
                <a:latin typeface="+mn-lt"/>
                <a:ea typeface="ＭＳ Ｐゴシック" pitchFamily="-128" charset="-128"/>
                <a:cs typeface="+mn-cs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+mn-lt"/>
                <a:ea typeface="ＭＳ Ｐゴシック" pitchFamily="-128" charset="-128"/>
                <a:cs typeface="+mn-cs"/>
              </a:rPr>
              <a:t>eficaces</a:t>
            </a:r>
            <a:r>
              <a:rPr lang="en-US" sz="2000" b="1" dirty="0">
                <a:solidFill>
                  <a:srgbClr val="FF0000"/>
                </a:solidFill>
                <a:latin typeface="+mn-lt"/>
                <a:ea typeface="ＭＳ Ｐゴシック" pitchFamily="-128" charset="-128"/>
                <a:cs typeface="+mn-cs"/>
              </a:rPr>
              <a:t> y </a:t>
            </a:r>
            <a:r>
              <a:rPr lang="en-US" sz="2000" b="1" dirty="0" err="1">
                <a:solidFill>
                  <a:srgbClr val="FF0000"/>
                </a:solidFill>
                <a:latin typeface="+mn-lt"/>
                <a:ea typeface="ＭＳ Ｐゴシック" pitchFamily="-128" charset="-128"/>
                <a:cs typeface="+mn-cs"/>
              </a:rPr>
              <a:t>equitativas</a:t>
            </a:r>
            <a:endParaRPr lang="en-US" sz="2000" b="1" dirty="0">
              <a:solidFill>
                <a:srgbClr val="FF0000"/>
              </a:solidFill>
              <a:latin typeface="+mn-lt"/>
              <a:ea typeface="ＭＳ Ｐゴシック" pitchFamily="-128" charset="-128"/>
              <a:cs typeface="+mn-cs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8788400" y="6505575"/>
            <a:ext cx="228600" cy="228600"/>
          </a:xfrm>
          <a:prstGeom prst="rect">
            <a:avLst/>
          </a:prstGeom>
          <a:solidFill>
            <a:srgbClr val="05377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8750300" y="6467475"/>
            <a:ext cx="152400" cy="152400"/>
          </a:xfrm>
          <a:prstGeom prst="rect">
            <a:avLst/>
          </a:prstGeom>
          <a:solidFill>
            <a:srgbClr val="3577B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1 Título"/>
          <p:cNvSpPr>
            <a:spLocks noGrp="1"/>
          </p:cNvSpPr>
          <p:nvPr>
            <p:ph type="title"/>
          </p:nvPr>
        </p:nvSpPr>
        <p:spPr>
          <a:xfrm>
            <a:off x="2428875" y="3000375"/>
            <a:ext cx="4724400" cy="1143000"/>
          </a:xfrm>
        </p:spPr>
        <p:txBody>
          <a:bodyPr/>
          <a:lstStyle/>
          <a:p>
            <a:pPr algn="ctr" eaLnBrk="1" hangingPunct="1"/>
            <a:r>
              <a:rPr lang="en-US" sz="2000" smtClean="0">
                <a:solidFill>
                  <a:srgbClr val="FF0000"/>
                </a:solidFill>
                <a:ea typeface="ＭＳ Ｐゴシック"/>
                <a:cs typeface="ＭＳ Ｐゴシック"/>
              </a:rPr>
              <a:t>Marco Multilateral sobre </a:t>
            </a:r>
            <a:br>
              <a:rPr lang="en-US" sz="2000" smtClean="0">
                <a:solidFill>
                  <a:srgbClr val="FF0000"/>
                </a:solidFill>
                <a:ea typeface="ＭＳ Ｐゴシック"/>
                <a:cs typeface="ＭＳ Ｐゴシック"/>
              </a:rPr>
            </a:br>
            <a:r>
              <a:rPr lang="en-US" sz="2000" smtClean="0">
                <a:solidFill>
                  <a:srgbClr val="FF0000"/>
                </a:solidFill>
                <a:ea typeface="ＭＳ Ｐゴシック"/>
                <a:cs typeface="ＭＳ Ｐゴシック"/>
              </a:rPr>
              <a:t>las Migraciones Laborales</a:t>
            </a: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28564" y="714356"/>
          <a:ext cx="8715436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579" name="Rectangle 8"/>
          <p:cNvSpPr>
            <a:spLocks noChangeArrowheads="1"/>
          </p:cNvSpPr>
          <p:nvPr/>
        </p:nvSpPr>
        <p:spPr bwMode="auto">
          <a:xfrm>
            <a:off x="8788400" y="6505575"/>
            <a:ext cx="228600" cy="228600"/>
          </a:xfrm>
          <a:prstGeom prst="rect">
            <a:avLst/>
          </a:prstGeom>
          <a:solidFill>
            <a:srgbClr val="05377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Rectangle 9"/>
          <p:cNvSpPr>
            <a:spLocks noChangeArrowheads="1"/>
          </p:cNvSpPr>
          <p:nvPr/>
        </p:nvSpPr>
        <p:spPr bwMode="auto">
          <a:xfrm>
            <a:off x="8750300" y="6467475"/>
            <a:ext cx="152400" cy="152400"/>
          </a:xfrm>
          <a:prstGeom prst="rect">
            <a:avLst/>
          </a:prstGeom>
          <a:solidFill>
            <a:srgbClr val="3577B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503988"/>
            <a:ext cx="28956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E197DC4E-215F-4AA7-AB81-C5D3196DF3B2}" type="slidenum">
              <a:rPr lang="en-GB" smtClean="0">
                <a:ea typeface="ＭＳ Ｐゴシック"/>
                <a:cs typeface="ＭＳ Ｐゴシック"/>
              </a:rPr>
              <a:pPr/>
              <a:t>7</a:t>
            </a:fld>
            <a:endParaRPr lang="en-GB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0825" y="1196975"/>
            <a:ext cx="4572000" cy="1714500"/>
          </a:xfrm>
        </p:spPr>
        <p:txBody>
          <a:bodyPr/>
          <a:lstStyle/>
          <a:p>
            <a:pPr eaLnBrk="1" hangingPunct="1">
              <a:defRPr/>
            </a:pPr>
            <a:r>
              <a:rPr lang="es-VE" sz="24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s-VE" sz="24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s-VE" sz="1800" b="1" dirty="0" smtClean="0">
                <a:solidFill>
                  <a:schemeClr val="bg2">
                    <a:lumMod val="25000"/>
                  </a:schemeClr>
                </a:solidFill>
              </a:rPr>
              <a:t>Fortalecer la capacidad de tomadores de decisión e interlocutores sociales para contar con políticas, legislación y reglamentos administrativos </a:t>
            </a:r>
            <a:br>
              <a:rPr lang="es-VE" sz="18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s-VE" sz="1800" b="1" dirty="0" smtClean="0">
                <a:solidFill>
                  <a:schemeClr val="bg2">
                    <a:lumMod val="25000"/>
                  </a:schemeClr>
                </a:solidFill>
              </a:rPr>
              <a:t>sensibles al género </a:t>
            </a:r>
            <a:endParaRPr lang="es-VE" sz="1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4 Marcador de contenido"/>
          <p:cNvPicPr>
            <a:picLocks noGrp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22325" y="1511300"/>
            <a:ext cx="8443913" cy="5187950"/>
          </a:xfrm>
        </p:spPr>
      </p:pic>
      <p:sp>
        <p:nvSpPr>
          <p:cNvPr id="26627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7391400" y="6477000"/>
            <a:ext cx="28956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47B50E1-C1B2-4C4C-BD84-16A4B97A1A6E}" type="slidenum">
              <a:rPr lang="en-GB" smtClean="0">
                <a:ea typeface="ＭＳ Ｐゴシック"/>
                <a:cs typeface="ＭＳ Ｐゴシック"/>
              </a:rPr>
              <a:pPr/>
              <a:t>8</a:t>
            </a:fld>
            <a:endParaRPr lang="en-GB" smtClean="0">
              <a:ea typeface="ＭＳ Ｐゴシック"/>
              <a:cs typeface="ＭＳ Ｐゴシック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85750" y="285750"/>
            <a:ext cx="85725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VE" sz="2400" b="1" kern="0" dirty="0">
                <a:solidFill>
                  <a:srgbClr val="FF0000"/>
                </a:solidFill>
                <a:latin typeface="Tahoma"/>
                <a:cs typeface="+mj-cs"/>
              </a:rPr>
              <a:t>Cooperación OIT en la región: Proyecto Políticas de Migración Laboral Sensibles al Género </a:t>
            </a:r>
            <a:endParaRPr lang="en-US" sz="2400" dirty="0">
              <a:solidFill>
                <a:srgbClr val="FF0000"/>
              </a:solidFill>
              <a:ea typeface="ＭＳ Ｐゴシック" pitchFamily="-128" charset="-128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50" y="285750"/>
            <a:ext cx="8143875" cy="942975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FF0000"/>
                </a:solidFill>
                <a:ea typeface="ＭＳ Ｐゴシック"/>
                <a:cs typeface="ＭＳ Ｐゴシック"/>
              </a:rPr>
              <a:t>1) Mejorar regulación flujos migratorios</a:t>
            </a:r>
            <a:r>
              <a:rPr lang="en-US" sz="2800" b="1" smtClean="0">
                <a:ea typeface="ＭＳ Ｐゴシック"/>
                <a:cs typeface="ＭＳ Ｐゴシック"/>
              </a:rPr>
              <a:t/>
            </a:r>
            <a:br>
              <a:rPr lang="en-US" sz="2800" b="1" smtClean="0">
                <a:ea typeface="ＭＳ Ｐゴシック"/>
                <a:cs typeface="ＭＳ Ｐゴシック"/>
              </a:rPr>
            </a:br>
            <a:endParaRPr lang="en-US" sz="2800" smtClean="0">
              <a:ea typeface="ＭＳ Ｐゴシック"/>
              <a:cs typeface="ＭＳ Ｐゴシック"/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28596" y="1643050"/>
          <a:ext cx="8229600" cy="4526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675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7239000" y="6553200"/>
            <a:ext cx="28956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789F3C0-03F2-41E1-B153-F5C517474815}" type="slidenum">
              <a:rPr lang="en-GB" smtClean="0">
                <a:ea typeface="ＭＳ Ｐゴシック"/>
                <a:cs typeface="ＭＳ Ｐゴシック"/>
              </a:rPr>
              <a:pPr/>
              <a:t>9</a:t>
            </a:fld>
            <a:endParaRPr lang="en-GB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rmedio">
  <a:themeElements>
    <a:clrScheme name="Intermedi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2150</TotalTime>
  <Words>1526</Words>
  <Application>Microsoft Office PowerPoint</Application>
  <PresentationFormat>On-screen Show (4:3)</PresentationFormat>
  <Paragraphs>152</Paragraphs>
  <Slides>24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Intermedio</vt:lpstr>
      <vt:lpstr>Seminario Regional sobre Políticas de Integración de Personas Inmigrantes,  Refugiados y Migrantes Retornados.  Cooperación de la OIT en materia de Migración Laboral</vt:lpstr>
      <vt:lpstr>CONTEXTO</vt:lpstr>
      <vt:lpstr>CONTEXTO</vt:lpstr>
      <vt:lpstr>CONTEXTO</vt:lpstr>
      <vt:lpstr>Papel de la OIT</vt:lpstr>
      <vt:lpstr>Un Trato Justo para los/as  Trabajadores/as Migrantes </vt:lpstr>
      <vt:lpstr>Marco Multilateral sobre  las Migraciones Laborales</vt:lpstr>
      <vt:lpstr> Fortalecer la capacidad de tomadores de decisión e interlocutores sociales para contar con políticas, legislación y reglamentos administrativos  sensibles al género </vt:lpstr>
      <vt:lpstr>1) Mejorar regulación flujos migratorios </vt:lpstr>
      <vt:lpstr>1) Mejorar regulación flujos migratorios</vt:lpstr>
      <vt:lpstr>2) Cobertura de la seguridad social</vt:lpstr>
      <vt:lpstr>3)  Competencias, habilidades y su certificacion</vt:lpstr>
      <vt:lpstr>Investigación Flujos Migratorios Laborales Intrarregionales</vt:lpstr>
      <vt:lpstr>Resultados Investigación</vt:lpstr>
      <vt:lpstr>PowerPoint Presentation</vt:lpstr>
      <vt:lpstr>Recomendaciones</vt:lpstr>
      <vt:lpstr> Incorporación de personas jóvenes migrantes al mercado de trabajo </vt:lpstr>
      <vt:lpstr>Incorporación de las mujeres migrantes intrarregionales al trabajo remunerado y no remunerado</vt:lpstr>
      <vt:lpstr>Condiciones de trabajo y derechos laborales</vt:lpstr>
      <vt:lpstr>Empoderamiento de las personas migrantes en la región</vt:lpstr>
      <vt:lpstr>Consideraciones finales</vt:lpstr>
      <vt:lpstr>Consideraciones finales</vt:lpstr>
      <vt:lpstr>Consideraciones finales</vt:lpstr>
      <vt:lpstr>Muchas Gracias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INVESTIGACIÓN: FLUJOS MIGRATORIOS LABORALES INTRARREGIONALES: SITUACIÓN ACTUAL, RETOS Y OPORTUNIDADES EN CENTROAMÉRICA Y REPÚBLICA DOMINICANA</dc:title>
  <dc:creator>Belen</dc:creator>
  <cp:lastModifiedBy>CON Ana Paola</cp:lastModifiedBy>
  <cp:revision>191</cp:revision>
  <dcterms:created xsi:type="dcterms:W3CDTF">2012-01-29T16:48:51Z</dcterms:created>
  <dcterms:modified xsi:type="dcterms:W3CDTF">2017-03-03T21:05:51Z</dcterms:modified>
</cp:coreProperties>
</file>