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366" r:id="rId4"/>
    <p:sldId id="369" r:id="rId5"/>
    <p:sldId id="367" r:id="rId6"/>
    <p:sldId id="364" r:id="rId7"/>
    <p:sldId id="363" r:id="rId8"/>
    <p:sldId id="370" r:id="rId9"/>
    <p:sldId id="349" r:id="rId10"/>
    <p:sldId id="350" r:id="rId11"/>
    <p:sldId id="337" r:id="rId12"/>
    <p:sldId id="360" r:id="rId13"/>
    <p:sldId id="362" r:id="rId14"/>
    <p:sldId id="361" r:id="rId15"/>
    <p:sldId id="371" r:id="rId16"/>
    <p:sldId id="339" r:id="rId17"/>
    <p:sldId id="340" r:id="rId18"/>
    <p:sldId id="341" r:id="rId19"/>
    <p:sldId id="344" r:id="rId2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99"/>
    <a:srgbClr val="FFFF00"/>
    <a:srgbClr val="FF3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1" d="100"/>
          <a:sy n="131" d="100"/>
        </p:scale>
        <p:origin x="-36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estadistica\Escritorio\CUBANOS%202011-2016.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estadistica\Escritorio\CUBANOS%202011-2016.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estadistica\Escritorio\EXTRACONTINENTALES%20DE%20ASIA%20Y%20AFRICA%202013-2016.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estadistica\Escritorio\EXTRACONTINENTALES%20DE%20ASIA%20Y%20AFRICA%202013-2016.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Documents%20and%20Settings\estadistica\Escritorio\EXTRACONTINENTALES%202015-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s-ES" sz="1200" dirty="0" smtClean="0"/>
              <a:t>IRREGULAR</a:t>
            </a:r>
            <a:r>
              <a:rPr lang="es-ES" sz="1200" baseline="0" dirty="0" smtClean="0"/>
              <a:t> CUBAN MIGRANT</a:t>
            </a:r>
            <a:r>
              <a:rPr lang="es-ES" sz="1200" dirty="0" smtClean="0"/>
              <a:t>S ENTERED THROUGH THE COLOMBIAN BORDER,</a:t>
            </a:r>
            <a:r>
              <a:rPr lang="es-ES" sz="1200" baseline="0" dirty="0" smtClean="0"/>
              <a:t> BY YEAR</a:t>
            </a:r>
            <a:r>
              <a:rPr lang="es-ES" sz="1200" dirty="0" smtClean="0"/>
              <a:t>:</a:t>
            </a:r>
            <a:r>
              <a:rPr lang="es-ES" sz="1200" baseline="0" dirty="0" smtClean="0"/>
              <a:t> </a:t>
            </a:r>
            <a:r>
              <a:rPr lang="es-ES" sz="1200" baseline="0" dirty="0"/>
              <a:t>2011-2016</a:t>
            </a:r>
            <a:endParaRPr lang="es-ES" sz="1200" dirty="0"/>
          </a:p>
        </c:rich>
      </c:tx>
      <c:layout>
        <c:manualLayout>
          <c:xMode val="edge"/>
          <c:yMode val="edge"/>
          <c:x val="0.164758483285165"/>
          <c:y val="0.021841596909208"/>
        </c:manualLayout>
      </c:layout>
      <c:overlay val="0"/>
    </c:title>
    <c:autoTitleDeleted val="0"/>
    <c:plotArea>
      <c:layout/>
      <c:lineChart>
        <c:grouping val="standard"/>
        <c:varyColors val="0"/>
        <c:ser>
          <c:idx val="0"/>
          <c:order val="0"/>
          <c:spPr>
            <a:ln w="19050" cap="rnd">
              <a:solidFill>
                <a:schemeClr val="accent1"/>
              </a:solidFill>
              <a:round/>
            </a:ln>
            <a:effectLst>
              <a:outerShdw blurRad="101600" dist="38100" dir="2700000" sx="102000" sy="102000" algn="tl" rotWithShape="0">
                <a:prstClr val="black">
                  <a:alpha val="42000"/>
                </a:prstClr>
              </a:outerShdw>
            </a:effectLst>
          </c:spPr>
          <c:marker>
            <c:symbol val="diamond"/>
            <c:size val="6"/>
            <c:spPr>
              <a:solidFill>
                <a:srgbClr val="FF0000"/>
              </a:solidFill>
              <a:ln w="9525">
                <a:noFill/>
              </a:ln>
              <a:effectLst>
                <a:outerShdw blurRad="101600" dist="38100" dir="2700000" sx="102000" sy="102000" algn="tl" rotWithShape="0">
                  <a:prstClr val="black">
                    <a:alpha val="42000"/>
                  </a:prstClr>
                </a:outerShdw>
              </a:effectLst>
            </c:spPr>
          </c:marker>
          <c:dLbls>
            <c:dLbl>
              <c:idx val="0"/>
              <c:layout>
                <c:manualLayout>
                  <c:x val="-0.0217155290769224"/>
                  <c:y val="-0.055026473366320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18494426461535"/>
                  <c:y val="-0.05079366772275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895403876923"/>
                  <c:y val="-0.055026473366320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672078747358226"/>
                  <c:y val="-0.075978270671396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579080775384598"/>
                  <c:y val="-0.038095250792067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'C:\Documents and Settings\estadistica\Escritorio\[CUBANOS 2011-2015.xlsx]X AÑO Y SEXO 2011-2015'!$C$4:$H$4</c:f>
              <c:numCache>
                <c:formatCode>General</c:formatCode>
                <c:ptCount val="6"/>
                <c:pt idx="0">
                  <c:v>2011.0</c:v>
                </c:pt>
                <c:pt idx="1">
                  <c:v>2012.0</c:v>
                </c:pt>
                <c:pt idx="2">
                  <c:v>2013.0</c:v>
                </c:pt>
                <c:pt idx="3">
                  <c:v>2014.0</c:v>
                </c:pt>
                <c:pt idx="4">
                  <c:v>2015.0</c:v>
                </c:pt>
                <c:pt idx="5">
                  <c:v>2016.0</c:v>
                </c:pt>
              </c:numCache>
            </c:numRef>
          </c:cat>
          <c:val>
            <c:numRef>
              <c:f>'C:\Documents and Settings\estadistica\Escritorio\[CUBANOS 2011-2015.xlsx]X AÑO Y SEXO 2011-2015'!$C$5:$H$5</c:f>
              <c:numCache>
                <c:formatCode>General</c:formatCode>
                <c:ptCount val="6"/>
                <c:pt idx="0">
                  <c:v>18.0</c:v>
                </c:pt>
                <c:pt idx="1">
                  <c:v>1154.0</c:v>
                </c:pt>
                <c:pt idx="2">
                  <c:v>2010.0</c:v>
                </c:pt>
                <c:pt idx="3">
                  <c:v>5026.0</c:v>
                </c:pt>
                <c:pt idx="4">
                  <c:v>24623.0</c:v>
                </c:pt>
                <c:pt idx="5">
                  <c:v>4585.0</c:v>
                </c:pt>
              </c:numCache>
            </c:numRef>
          </c:val>
          <c:smooth val="0"/>
        </c:ser>
        <c:dLbls>
          <c:showLegendKey val="0"/>
          <c:showVal val="0"/>
          <c:showCatName val="0"/>
          <c:showSerName val="0"/>
          <c:showPercent val="0"/>
          <c:showBubbleSize val="0"/>
        </c:dLbls>
        <c:marker val="1"/>
        <c:smooth val="0"/>
        <c:axId val="-2111200056"/>
        <c:axId val="-2110803944"/>
      </c:lineChart>
      <c:catAx>
        <c:axId val="-211120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mn-lt"/>
                <a:ea typeface="+mn-ea"/>
                <a:cs typeface="+mn-cs"/>
              </a:defRPr>
            </a:pPr>
            <a:endParaRPr lang="es-ES"/>
          </a:p>
        </c:txPr>
        <c:crossAx val="-2110803944"/>
        <c:crosses val="autoZero"/>
        <c:auto val="1"/>
        <c:lblAlgn val="ctr"/>
        <c:lblOffset val="100"/>
        <c:noMultiLvlLbl val="0"/>
      </c:catAx>
      <c:valAx>
        <c:axId val="-2110803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mn-lt"/>
                <a:ea typeface="+mn-ea"/>
                <a:cs typeface="+mn-cs"/>
              </a:defRPr>
            </a:pPr>
            <a:endParaRPr lang="es-ES"/>
          </a:p>
        </c:txPr>
        <c:crossAx val="-2111200056"/>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s-ES" sz="1200" dirty="0"/>
              <a:t>CUBANOS</a:t>
            </a:r>
            <a:r>
              <a:rPr lang="es-ES" sz="1200" baseline="0" dirty="0"/>
              <a:t> DE FORMA IRREGULAR: AÑO 2015-2016</a:t>
            </a:r>
            <a:endParaRPr lang="es-ES" sz="1200" dirty="0"/>
          </a:p>
        </c:rich>
      </c:tx>
      <c:layout/>
      <c:overlay val="0"/>
    </c:title>
    <c:autoTitleDeleted val="0"/>
    <c:plotArea>
      <c:layout/>
      <c:barChart>
        <c:barDir val="col"/>
        <c:grouping val="clustered"/>
        <c:varyColors val="0"/>
        <c:ser>
          <c:idx val="0"/>
          <c:order val="0"/>
          <c:spPr>
            <a:solidFill>
              <a:srgbClr val="FFC000"/>
            </a:solidFill>
            <a:effectLst>
              <a:outerShdw blurRad="76200" dist="38100" dir="2700000" sx="101000" sy="101000" algn="tl" rotWithShape="0">
                <a:prstClr val="black">
                  <a:alpha val="35000"/>
                </a:prstClr>
              </a:outerShdw>
            </a:effectLst>
          </c:spPr>
          <c:invertIfNegative val="0"/>
          <c:cat>
            <c:strRef>
              <c:f>'CUBANOS 2015-2016'!$C$5:$U$5</c:f>
              <c:strCache>
                <c:ptCount val="1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strCache>
            </c:strRef>
          </c:cat>
          <c:val>
            <c:numRef>
              <c:f>'CUBANOS 2015-2016'!$C$6:$U$6</c:f>
              <c:numCache>
                <c:formatCode>_(* #,##0_);_(* \(#,##0\);_(* "-"_);_(@_)</c:formatCode>
                <c:ptCount val="19"/>
                <c:pt idx="0">
                  <c:v>1544.0</c:v>
                </c:pt>
                <c:pt idx="1">
                  <c:v>1285.0</c:v>
                </c:pt>
                <c:pt idx="2">
                  <c:v>1324.0</c:v>
                </c:pt>
                <c:pt idx="3">
                  <c:v>1188.0</c:v>
                </c:pt>
                <c:pt idx="4">
                  <c:v>1420.0</c:v>
                </c:pt>
                <c:pt idx="5">
                  <c:v>2177.0</c:v>
                </c:pt>
                <c:pt idx="6">
                  <c:v>1618.0</c:v>
                </c:pt>
                <c:pt idx="7">
                  <c:v>1960.0</c:v>
                </c:pt>
                <c:pt idx="8">
                  <c:v>2495.0</c:v>
                </c:pt>
                <c:pt idx="9">
                  <c:v>3455.0</c:v>
                </c:pt>
                <c:pt idx="10">
                  <c:v>2460.0</c:v>
                </c:pt>
                <c:pt idx="11">
                  <c:v>3697.454545454545</c:v>
                </c:pt>
                <c:pt idx="12">
                  <c:v>457.0</c:v>
                </c:pt>
                <c:pt idx="13">
                  <c:v>591.0</c:v>
                </c:pt>
                <c:pt idx="14">
                  <c:v>2357.0</c:v>
                </c:pt>
                <c:pt idx="15">
                  <c:v>1138.0</c:v>
                </c:pt>
                <c:pt idx="16">
                  <c:v>42.0</c:v>
                </c:pt>
                <c:pt idx="17">
                  <c:v>0.0</c:v>
                </c:pt>
                <c:pt idx="18">
                  <c:v>0.0</c:v>
                </c:pt>
              </c:numCache>
            </c:numRef>
          </c:val>
        </c:ser>
        <c:dLbls>
          <c:showLegendKey val="0"/>
          <c:showVal val="0"/>
          <c:showCatName val="0"/>
          <c:showSerName val="0"/>
          <c:showPercent val="0"/>
          <c:showBubbleSize val="0"/>
        </c:dLbls>
        <c:gapWidth val="150"/>
        <c:axId val="-2111092376"/>
        <c:axId val="-2119473224"/>
      </c:barChart>
      <c:catAx>
        <c:axId val="-2111092376"/>
        <c:scaling>
          <c:orientation val="minMax"/>
        </c:scaling>
        <c:delete val="0"/>
        <c:axPos val="b"/>
        <c:numFmt formatCode="General" sourceLinked="1"/>
        <c:majorTickMark val="none"/>
        <c:minorTickMark val="none"/>
        <c:tickLblPos val="nextTo"/>
        <c:txPr>
          <a:bodyPr/>
          <a:lstStyle/>
          <a:p>
            <a:pPr>
              <a:defRPr sz="1200" b="1"/>
            </a:pPr>
            <a:endParaRPr lang="es-ES"/>
          </a:p>
        </c:txPr>
        <c:crossAx val="-2119473224"/>
        <c:crosses val="autoZero"/>
        <c:auto val="1"/>
        <c:lblAlgn val="ctr"/>
        <c:lblOffset val="100"/>
        <c:noMultiLvlLbl val="0"/>
      </c:catAx>
      <c:valAx>
        <c:axId val="-2119473224"/>
        <c:scaling>
          <c:orientation val="minMax"/>
        </c:scaling>
        <c:delete val="0"/>
        <c:axPos val="l"/>
        <c:majorGridlines/>
        <c:numFmt formatCode="_(* #,##0_);_(* \(#,##0\);_(* &quot;-&quot;_);_(@_)" sourceLinked="1"/>
        <c:majorTickMark val="none"/>
        <c:minorTickMark val="none"/>
        <c:tickLblPos val="nextTo"/>
        <c:txPr>
          <a:bodyPr/>
          <a:lstStyle/>
          <a:p>
            <a:pPr>
              <a:defRPr b="1"/>
            </a:pPr>
            <a:endParaRPr lang="es-ES"/>
          </a:p>
        </c:txPr>
        <c:crossAx val="-2111092376"/>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s-ES" sz="1200" b="1" i="0" baseline="0" dirty="0" smtClean="0"/>
              <a:t>IRREGULAR EXTRACONTINENTAL MIGRANTS ENTERED THROUGH THE COLOMBIAN BORDER, </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s-ES" sz="1200" b="1" i="0" baseline="0" dirty="0" smtClean="0"/>
              <a:t>BY MAIN NATIONALITIES: </a:t>
            </a:r>
            <a:r>
              <a:rPr lang="es-ES" sz="1200" b="1" i="0" baseline="0" dirty="0"/>
              <a:t>2009-2016</a:t>
            </a:r>
            <a:endParaRPr lang="es-ES" sz="1200" dirty="0"/>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endParaRPr lang="es-ES" sz="1200" dirty="0"/>
          </a:p>
        </c:rich>
      </c:tx>
      <c:layout/>
      <c:overlay val="0"/>
    </c:title>
    <c:autoTitleDeleted val="0"/>
    <c:plotArea>
      <c:layout/>
      <c:barChart>
        <c:barDir val="col"/>
        <c:grouping val="clustered"/>
        <c:varyColors val="0"/>
        <c:ser>
          <c:idx val="0"/>
          <c:order val="0"/>
          <c:spPr>
            <a:solidFill>
              <a:srgbClr val="FFC000"/>
            </a:solidFill>
            <a:effectLst>
              <a:outerShdw blurRad="127000" dist="38100" dir="2700000" sx="101000" sy="101000" algn="tl" rotWithShape="0">
                <a:prstClr val="black">
                  <a:alpha val="43000"/>
                </a:prstClr>
              </a:outerShdw>
            </a:effectLst>
          </c:spPr>
          <c:invertIfNegative val="0"/>
          <c:cat>
            <c:strRef>
              <c:f>'EXTRACONTINENTALES RESUMEN'!$A$6:$A$15</c:f>
              <c:strCache>
                <c:ptCount val="10"/>
                <c:pt idx="0">
                  <c:v>NEPAL</c:v>
                </c:pt>
                <c:pt idx="1">
                  <c:v>CONGO</c:v>
                </c:pt>
                <c:pt idx="2">
                  <c:v>BANGLADESH</c:v>
                </c:pt>
                <c:pt idx="3">
                  <c:v>SOMALIA</c:v>
                </c:pt>
                <c:pt idx="4">
                  <c:v>GHANA</c:v>
                </c:pt>
                <c:pt idx="5">
                  <c:v>CHINA</c:v>
                </c:pt>
                <c:pt idx="6">
                  <c:v>PAKISTÁN</c:v>
                </c:pt>
                <c:pt idx="7">
                  <c:v>SENEGAL</c:v>
                </c:pt>
                <c:pt idx="8">
                  <c:v>ERITREA</c:v>
                </c:pt>
                <c:pt idx="9">
                  <c:v>OTROS</c:v>
                </c:pt>
              </c:strCache>
            </c:strRef>
          </c:cat>
          <c:val>
            <c:numRef>
              <c:f>'EXTRACONTINENTALES RESUMEN'!$B$6:$B$15</c:f>
              <c:numCache>
                <c:formatCode>_(* #,##0_);_(* \(#,##0\);_(* "-"_);_(@_)</c:formatCode>
                <c:ptCount val="10"/>
                <c:pt idx="0">
                  <c:v>4170.0</c:v>
                </c:pt>
                <c:pt idx="1">
                  <c:v>2157.0</c:v>
                </c:pt>
                <c:pt idx="2">
                  <c:v>1903.0</c:v>
                </c:pt>
                <c:pt idx="3">
                  <c:v>1130.0</c:v>
                </c:pt>
                <c:pt idx="4">
                  <c:v>851.0</c:v>
                </c:pt>
                <c:pt idx="5">
                  <c:v>502.0</c:v>
                </c:pt>
                <c:pt idx="6">
                  <c:v>356.0</c:v>
                </c:pt>
                <c:pt idx="7">
                  <c:v>310.0</c:v>
                </c:pt>
                <c:pt idx="8">
                  <c:v>305.0</c:v>
                </c:pt>
                <c:pt idx="9">
                  <c:v>1414.0</c:v>
                </c:pt>
              </c:numCache>
            </c:numRef>
          </c:val>
        </c:ser>
        <c:dLbls>
          <c:showLegendKey val="0"/>
          <c:showVal val="0"/>
          <c:showCatName val="0"/>
          <c:showSerName val="0"/>
          <c:showPercent val="0"/>
          <c:showBubbleSize val="0"/>
        </c:dLbls>
        <c:gapWidth val="150"/>
        <c:axId val="-2115909544"/>
        <c:axId val="-2115902952"/>
      </c:barChart>
      <c:catAx>
        <c:axId val="-2115909544"/>
        <c:scaling>
          <c:orientation val="minMax"/>
        </c:scaling>
        <c:delete val="0"/>
        <c:axPos val="b"/>
        <c:numFmt formatCode="General" sourceLinked="1"/>
        <c:majorTickMark val="none"/>
        <c:minorTickMark val="none"/>
        <c:tickLblPos val="nextTo"/>
        <c:txPr>
          <a:bodyPr/>
          <a:lstStyle/>
          <a:p>
            <a:pPr>
              <a:defRPr b="1"/>
            </a:pPr>
            <a:endParaRPr lang="es-ES"/>
          </a:p>
        </c:txPr>
        <c:crossAx val="-2115902952"/>
        <c:crosses val="autoZero"/>
        <c:auto val="1"/>
        <c:lblAlgn val="ctr"/>
        <c:lblOffset val="100"/>
        <c:noMultiLvlLbl val="0"/>
      </c:catAx>
      <c:valAx>
        <c:axId val="-2115902952"/>
        <c:scaling>
          <c:orientation val="minMax"/>
        </c:scaling>
        <c:delete val="0"/>
        <c:axPos val="l"/>
        <c:majorGridlines/>
        <c:numFmt formatCode="_(* #,##0_);_(* \(#,##0\);_(* &quot;-&quot;_);_(@_)" sourceLinked="1"/>
        <c:majorTickMark val="none"/>
        <c:minorTickMark val="none"/>
        <c:tickLblPos val="nextTo"/>
        <c:txPr>
          <a:bodyPr/>
          <a:lstStyle/>
          <a:p>
            <a:pPr>
              <a:defRPr b="1"/>
            </a:pPr>
            <a:endParaRPr lang="es-ES"/>
          </a:p>
        </c:txPr>
        <c:crossAx val="-2115909544"/>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s-ES" sz="1200" b="1" i="0" baseline="0" dirty="0" smtClean="0"/>
              <a:t>IRREGULAR EXTRACONTINENTAL MIGRANTS ENTERED THROUGH THE COLOMBIAN BORDER, </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s-ES" sz="1200" b="1" i="0" baseline="0" dirty="0" smtClean="0"/>
              <a:t>BY YEAR: </a:t>
            </a:r>
            <a:r>
              <a:rPr lang="es-ES" sz="1200" b="1" i="0" baseline="0" dirty="0"/>
              <a:t>2009-2016</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endParaRPr lang="es-ES" sz="1200" dirty="0"/>
          </a:p>
        </c:rich>
      </c:tx>
      <c:layout>
        <c:manualLayout>
          <c:xMode val="edge"/>
          <c:yMode val="edge"/>
          <c:x val="0.114440594285275"/>
          <c:y val="0.0268656757330922"/>
        </c:manualLayout>
      </c:layout>
      <c:overlay val="0"/>
    </c:title>
    <c:autoTitleDeleted val="0"/>
    <c:plotArea>
      <c:layout/>
      <c:lineChart>
        <c:grouping val="standard"/>
        <c:varyColors val="0"/>
        <c:ser>
          <c:idx val="0"/>
          <c:order val="0"/>
          <c:marker>
            <c:symbol val="diamond"/>
            <c:size val="7"/>
            <c:spPr>
              <a:solidFill>
                <a:srgbClr val="FF0000"/>
              </a:solidFill>
            </c:spPr>
          </c:marker>
          <c:dLbls>
            <c:dLbl>
              <c:idx val="0"/>
              <c:layout>
                <c:manualLayout>
                  <c:x val="-0.0237762263946067"/>
                  <c:y val="-0.048979596334298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59695357629169"/>
                  <c:y val="-0.056500114266719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6706586488719"/>
                  <c:y val="-0.063542545308485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280727690993513"/>
                  <c:y val="-0.073586382177161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57536698890082"/>
                  <c:y val="-0.045734388742304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286430361618332"/>
                  <c:y val="-0.021108179419525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529896168993915"/>
                  <c:y val="-0.045734388742304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143215180809165"/>
                  <c:y val="-0.052770448548812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'EXTRACONTINENTALES RESUMEN'!$C$4:$J$4</c:f>
              <c:numCache>
                <c:formatCode>General</c:formatCode>
                <c:ptCount val="8"/>
                <c:pt idx="0">
                  <c:v>2009.0</c:v>
                </c:pt>
                <c:pt idx="1">
                  <c:v>2010.0</c:v>
                </c:pt>
                <c:pt idx="2">
                  <c:v>2011.0</c:v>
                </c:pt>
                <c:pt idx="3">
                  <c:v>2012.0</c:v>
                </c:pt>
                <c:pt idx="4">
                  <c:v>2013.0</c:v>
                </c:pt>
                <c:pt idx="5">
                  <c:v>2014.0</c:v>
                </c:pt>
                <c:pt idx="6">
                  <c:v>2015.0</c:v>
                </c:pt>
                <c:pt idx="7">
                  <c:v>2016.0</c:v>
                </c:pt>
              </c:numCache>
            </c:numRef>
          </c:cat>
          <c:val>
            <c:numRef>
              <c:f>'EXTRACONTINENTALES RESUMEN'!$C$5:$J$5</c:f>
              <c:numCache>
                <c:formatCode>_(* #,##0_);_(* \(#,##0\);_(* "-"_);_(@_)</c:formatCode>
                <c:ptCount val="8"/>
                <c:pt idx="0">
                  <c:v>317.0</c:v>
                </c:pt>
                <c:pt idx="1">
                  <c:v>503.0</c:v>
                </c:pt>
                <c:pt idx="2">
                  <c:v>147.0</c:v>
                </c:pt>
                <c:pt idx="3">
                  <c:v>587.0</c:v>
                </c:pt>
                <c:pt idx="4">
                  <c:v>983.0</c:v>
                </c:pt>
                <c:pt idx="5">
                  <c:v>1129.0</c:v>
                </c:pt>
                <c:pt idx="6">
                  <c:v>4587.0</c:v>
                </c:pt>
                <c:pt idx="7">
                  <c:v>4845.0</c:v>
                </c:pt>
              </c:numCache>
            </c:numRef>
          </c:val>
          <c:smooth val="0"/>
        </c:ser>
        <c:dLbls>
          <c:showLegendKey val="0"/>
          <c:showVal val="0"/>
          <c:showCatName val="0"/>
          <c:showSerName val="0"/>
          <c:showPercent val="0"/>
          <c:showBubbleSize val="0"/>
        </c:dLbls>
        <c:marker val="1"/>
        <c:smooth val="0"/>
        <c:axId val="-2111395560"/>
        <c:axId val="-2140854024"/>
      </c:lineChart>
      <c:catAx>
        <c:axId val="-2111395560"/>
        <c:scaling>
          <c:orientation val="minMax"/>
        </c:scaling>
        <c:delete val="0"/>
        <c:axPos val="b"/>
        <c:numFmt formatCode="General" sourceLinked="1"/>
        <c:majorTickMark val="none"/>
        <c:minorTickMark val="none"/>
        <c:tickLblPos val="nextTo"/>
        <c:txPr>
          <a:bodyPr/>
          <a:lstStyle/>
          <a:p>
            <a:pPr>
              <a:defRPr sz="1200" b="1"/>
            </a:pPr>
            <a:endParaRPr lang="es-ES"/>
          </a:p>
        </c:txPr>
        <c:crossAx val="-2140854024"/>
        <c:crosses val="autoZero"/>
        <c:auto val="1"/>
        <c:lblAlgn val="ctr"/>
        <c:lblOffset val="100"/>
        <c:noMultiLvlLbl val="0"/>
      </c:catAx>
      <c:valAx>
        <c:axId val="-2140854024"/>
        <c:scaling>
          <c:orientation val="minMax"/>
        </c:scaling>
        <c:delete val="1"/>
        <c:axPos val="l"/>
        <c:majorGridlines/>
        <c:numFmt formatCode="_(* #,##0_);_(* \(#,##0\);_(* &quot;-&quot;_);_(@_)" sourceLinked="1"/>
        <c:majorTickMark val="out"/>
        <c:minorTickMark val="none"/>
        <c:tickLblPos val="nextTo"/>
        <c:crossAx val="-2111395560"/>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92D050"/>
            </a:solidFill>
            <a:effectLst>
              <a:outerShdw blurRad="88900" dist="38100" dir="2700000" sx="102000" sy="102000" algn="tl" rotWithShape="0">
                <a:prstClr val="black">
                  <a:alpha val="42000"/>
                </a:prstClr>
              </a:outerShdw>
            </a:effectLst>
          </c:spPr>
          <c:invertIfNegative val="0"/>
          <c:cat>
            <c:strRef>
              <c:f>'SOLO EXTRACONTINETALES'!$C$6:$U$6</c:f>
              <c:strCache>
                <c:ptCount val="1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strCache>
            </c:strRef>
          </c:cat>
          <c:val>
            <c:numRef>
              <c:f>'SOLO EXTRACONTINETALES'!$C$7:$U$7</c:f>
              <c:numCache>
                <c:formatCode>_(* #,##0_);_(* \(#,##0\);_(* "-"_);_(@_)</c:formatCode>
                <c:ptCount val="19"/>
                <c:pt idx="0">
                  <c:v>364.0</c:v>
                </c:pt>
                <c:pt idx="1">
                  <c:v>252.0</c:v>
                </c:pt>
                <c:pt idx="2">
                  <c:v>488.0</c:v>
                </c:pt>
                <c:pt idx="3">
                  <c:v>401.0</c:v>
                </c:pt>
                <c:pt idx="4">
                  <c:v>277.0</c:v>
                </c:pt>
                <c:pt idx="5">
                  <c:v>423.0</c:v>
                </c:pt>
                <c:pt idx="6">
                  <c:v>491.0</c:v>
                </c:pt>
                <c:pt idx="7">
                  <c:v>420.0</c:v>
                </c:pt>
                <c:pt idx="8">
                  <c:v>182.0</c:v>
                </c:pt>
                <c:pt idx="9">
                  <c:v>395.0</c:v>
                </c:pt>
                <c:pt idx="10">
                  <c:v>410.0</c:v>
                </c:pt>
                <c:pt idx="11">
                  <c:v>484.0</c:v>
                </c:pt>
                <c:pt idx="12">
                  <c:v>405.0</c:v>
                </c:pt>
                <c:pt idx="13">
                  <c:v>344.0</c:v>
                </c:pt>
                <c:pt idx="14">
                  <c:v>532.0</c:v>
                </c:pt>
                <c:pt idx="15">
                  <c:v>853.0</c:v>
                </c:pt>
                <c:pt idx="16">
                  <c:v>1110.0</c:v>
                </c:pt>
                <c:pt idx="17">
                  <c:v>1174.0</c:v>
                </c:pt>
                <c:pt idx="18">
                  <c:v>427.0</c:v>
                </c:pt>
              </c:numCache>
            </c:numRef>
          </c:val>
        </c:ser>
        <c:dLbls>
          <c:showLegendKey val="0"/>
          <c:showVal val="0"/>
          <c:showCatName val="0"/>
          <c:showSerName val="0"/>
          <c:showPercent val="0"/>
          <c:showBubbleSize val="0"/>
        </c:dLbls>
        <c:gapWidth val="150"/>
        <c:axId val="-2115445688"/>
        <c:axId val="-2105896408"/>
      </c:barChart>
      <c:catAx>
        <c:axId val="-2115445688"/>
        <c:scaling>
          <c:orientation val="minMax"/>
        </c:scaling>
        <c:delete val="0"/>
        <c:axPos val="b"/>
        <c:numFmt formatCode="General" sourceLinked="0"/>
        <c:majorTickMark val="none"/>
        <c:minorTickMark val="none"/>
        <c:tickLblPos val="nextTo"/>
        <c:txPr>
          <a:bodyPr/>
          <a:lstStyle/>
          <a:p>
            <a:pPr>
              <a:defRPr b="1"/>
            </a:pPr>
            <a:endParaRPr lang="es-ES"/>
          </a:p>
        </c:txPr>
        <c:crossAx val="-2105896408"/>
        <c:crosses val="autoZero"/>
        <c:auto val="1"/>
        <c:lblAlgn val="ctr"/>
        <c:lblOffset val="100"/>
        <c:noMultiLvlLbl val="0"/>
      </c:catAx>
      <c:valAx>
        <c:axId val="-2105896408"/>
        <c:scaling>
          <c:orientation val="minMax"/>
        </c:scaling>
        <c:delete val="0"/>
        <c:axPos val="l"/>
        <c:majorGridlines/>
        <c:numFmt formatCode="_(* #,##0_);_(* \(#,##0\);_(* &quot;-&quot;_);_(@_)" sourceLinked="1"/>
        <c:majorTickMark val="none"/>
        <c:minorTickMark val="none"/>
        <c:tickLblPos val="nextTo"/>
        <c:txPr>
          <a:bodyPr/>
          <a:lstStyle/>
          <a:p>
            <a:pPr>
              <a:defRPr b="1"/>
            </a:pPr>
            <a:endParaRPr lang="es-ES"/>
          </a:p>
        </c:txPr>
        <c:crossAx val="-2115445688"/>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defRPr>
            </a:lvl1pPr>
          </a:lstStyle>
          <a:p>
            <a:pPr>
              <a:defRPr/>
            </a:pPr>
            <a:fld id="{86747243-23A4-4683-BED2-F339E7245E12}" type="datetimeFigureOut">
              <a:rPr lang="es-ES" altLang="es-CR"/>
              <a:pPr>
                <a:defRPr/>
              </a:pPr>
              <a:t>7/13/16</a:t>
            </a:fld>
            <a:endParaRPr lang="es-ES" altLang="es-C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ltLang="es-CR" noProof="0" smtClean="0"/>
              <a:t>Haga clic para modificar el estilo de texto del patrón</a:t>
            </a:r>
          </a:p>
          <a:p>
            <a:pPr lvl="1"/>
            <a:r>
              <a:rPr lang="es-ES" altLang="es-CR" noProof="0" smtClean="0"/>
              <a:t>Segundo nivel</a:t>
            </a:r>
          </a:p>
          <a:p>
            <a:pPr lvl="2"/>
            <a:r>
              <a:rPr lang="es-ES" altLang="es-CR" noProof="0" smtClean="0"/>
              <a:t>Tercer nivel</a:t>
            </a:r>
          </a:p>
          <a:p>
            <a:pPr lvl="3"/>
            <a:r>
              <a:rPr lang="es-ES" altLang="es-CR" noProof="0" smtClean="0"/>
              <a:t>Cuarto nivel</a:t>
            </a:r>
          </a:p>
          <a:p>
            <a:pPr lvl="4"/>
            <a:r>
              <a:rPr lang="es-ES" altLang="es-CR"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9E30F0A1-6337-4C75-8BE1-3B81262B0D19}" type="slidenum">
              <a:rPr lang="es-ES" altLang="es-CR"/>
              <a:pPr>
                <a:defRPr/>
              </a:pPr>
              <a:t>‹Nr.›</a:t>
            </a:fld>
            <a:endParaRPr lang="es-ES" altLang="es-CR" dirty="0"/>
          </a:p>
        </p:txBody>
      </p:sp>
    </p:spTree>
    <p:extLst>
      <p:ext uri="{BB962C8B-B14F-4D97-AF65-F5344CB8AC3E}">
        <p14:creationId xmlns:p14="http://schemas.microsoft.com/office/powerpoint/2010/main" val="2753798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R" smtClean="0">
              <a:ea typeface="ＭＳ Ｐゴシック" pitchFamily="34" charset="-128"/>
            </a:endParaRPr>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0BC6A81E-5CBE-4C17-9B74-91B0DA6793F9}" type="slidenum">
              <a:rPr lang="es-ES" altLang="es-CR">
                <a:latin typeface="Calibri" pitchFamily="34" charset="0"/>
              </a:rPr>
              <a:pPr/>
              <a:t>1</a:t>
            </a:fld>
            <a:endParaRPr lang="es-ES" altLang="es-CR"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pPr>
              <a:defRPr/>
            </a:pPr>
            <a:fld id="{9E30F0A1-6337-4C75-8BE1-3B81262B0D19}" type="slidenum">
              <a:rPr lang="es-ES" altLang="es-CR" smtClean="0"/>
              <a:pPr>
                <a:defRPr/>
              </a:pPr>
              <a:t>8</a:t>
            </a:fld>
            <a:endParaRPr lang="es-ES" altLang="es-CR" dirty="0"/>
          </a:p>
        </p:txBody>
      </p:sp>
    </p:spTree>
    <p:extLst>
      <p:ext uri="{BB962C8B-B14F-4D97-AF65-F5344CB8AC3E}">
        <p14:creationId xmlns:p14="http://schemas.microsoft.com/office/powerpoint/2010/main" val="106785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A" altLang="es-CR" smtClean="0">
              <a:ea typeface="ＭＳ Ｐゴシック" pitchFamily="34" charset="-128"/>
            </a:endParaRPr>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9FFED7D-565E-4113-B51B-CF129EA1EEC6}" type="slidenum">
              <a:rPr lang="es-PA" altLang="es-CR">
                <a:latin typeface="Calibri" pitchFamily="34" charset="0"/>
              </a:rPr>
              <a:pPr/>
              <a:t>18</a:t>
            </a:fld>
            <a:endParaRPr lang="es-PA" altLang="es-C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D00FC3D-50A1-4843-8956-14A36408C3C3}" type="datetimeFigureOut">
              <a:rPr lang="es-ES" altLang="es-CR"/>
              <a:pPr>
                <a:defRPr/>
              </a:pPr>
              <a:t>7/13/16</a:t>
            </a:fld>
            <a:endParaRPr lang="es-ES" altLang="es-CR"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8A618167-2EA1-4904-8F01-98CAEC12EABE}" type="slidenum">
              <a:rPr lang="es-ES" altLang="es-CR"/>
              <a:pPr>
                <a:defRPr/>
              </a:pPr>
              <a:t>‹Nr.›</a:t>
            </a:fld>
            <a:endParaRPr lang="es-ES" altLang="es-CR" dirty="0"/>
          </a:p>
        </p:txBody>
      </p:sp>
    </p:spTree>
    <p:extLst>
      <p:ext uri="{BB962C8B-B14F-4D97-AF65-F5344CB8AC3E}">
        <p14:creationId xmlns:p14="http://schemas.microsoft.com/office/powerpoint/2010/main" val="350917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696DE58-C867-40B6-95DA-116964077884}" type="datetimeFigureOut">
              <a:rPr lang="es-ES" altLang="es-CR"/>
              <a:pPr>
                <a:defRPr/>
              </a:pPr>
              <a:t>7/13/16</a:t>
            </a:fld>
            <a:endParaRPr lang="es-ES" altLang="es-CR"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DEEB4224-5050-4428-B82C-ACADCF032630}" type="slidenum">
              <a:rPr lang="es-ES" altLang="es-CR"/>
              <a:pPr>
                <a:defRPr/>
              </a:pPr>
              <a:t>‹Nr.›</a:t>
            </a:fld>
            <a:endParaRPr lang="es-ES" altLang="es-CR" dirty="0"/>
          </a:p>
        </p:txBody>
      </p:sp>
    </p:spTree>
    <p:extLst>
      <p:ext uri="{BB962C8B-B14F-4D97-AF65-F5344CB8AC3E}">
        <p14:creationId xmlns:p14="http://schemas.microsoft.com/office/powerpoint/2010/main" val="160578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572B78E-0509-4CDD-8604-C72E7DC0C210}" type="datetimeFigureOut">
              <a:rPr lang="es-ES" altLang="es-CR"/>
              <a:pPr>
                <a:defRPr/>
              </a:pPr>
              <a:t>7/13/16</a:t>
            </a:fld>
            <a:endParaRPr lang="es-ES" altLang="es-CR"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1A8B0C25-4541-4879-B239-081076D9DA8A}" type="slidenum">
              <a:rPr lang="es-ES" altLang="es-CR"/>
              <a:pPr>
                <a:defRPr/>
              </a:pPr>
              <a:t>‹Nr.›</a:t>
            </a:fld>
            <a:endParaRPr lang="es-ES" altLang="es-CR" dirty="0"/>
          </a:p>
        </p:txBody>
      </p:sp>
    </p:spTree>
    <p:extLst>
      <p:ext uri="{BB962C8B-B14F-4D97-AF65-F5344CB8AC3E}">
        <p14:creationId xmlns:p14="http://schemas.microsoft.com/office/powerpoint/2010/main" val="2112994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FC501B3A-FA2A-4CF7-B309-67F9198A7F56}" type="datetimeFigureOut">
              <a:rPr lang="es-MX" altLang="es-CR"/>
              <a:pPr>
                <a:defRPr/>
              </a:pPr>
              <a:t>7/13/16</a:t>
            </a:fld>
            <a:endParaRPr lang="es-MX" altLang="es-CR"/>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ECB88BC-33EB-4B95-AA3D-355B87F846BE}" type="slidenum">
              <a:rPr lang="es-MX" altLang="es-CR"/>
              <a:pPr>
                <a:defRPr/>
              </a:pPr>
              <a:t>‹Nr.›</a:t>
            </a:fld>
            <a:endParaRPr lang="es-MX" altLang="es-CR"/>
          </a:p>
        </p:txBody>
      </p:sp>
    </p:spTree>
    <p:extLst>
      <p:ext uri="{BB962C8B-B14F-4D97-AF65-F5344CB8AC3E}">
        <p14:creationId xmlns:p14="http://schemas.microsoft.com/office/powerpoint/2010/main" val="138591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C4288B72-BE49-4CCF-9EDF-C9DF3EDA8B04}" type="datetimeFigureOut">
              <a:rPr lang="es-MX" altLang="es-CR"/>
              <a:pPr>
                <a:defRPr/>
              </a:pPr>
              <a:t>7/13/16</a:t>
            </a:fld>
            <a:endParaRPr lang="es-MX" altLang="es-CR"/>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2429DCA3-5FD8-4CA9-887F-1B6B5BC123B8}" type="slidenum">
              <a:rPr lang="es-MX" altLang="es-CR"/>
              <a:pPr>
                <a:defRPr/>
              </a:pPr>
              <a:t>‹Nr.›</a:t>
            </a:fld>
            <a:endParaRPr lang="es-MX" altLang="es-CR"/>
          </a:p>
        </p:txBody>
      </p:sp>
    </p:spTree>
    <p:extLst>
      <p:ext uri="{BB962C8B-B14F-4D97-AF65-F5344CB8AC3E}">
        <p14:creationId xmlns:p14="http://schemas.microsoft.com/office/powerpoint/2010/main" val="236041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2AEEF47-7C5E-461E-ABB2-FE574AFF8335}" type="datetimeFigureOut">
              <a:rPr lang="es-MX" altLang="es-CR"/>
              <a:pPr>
                <a:defRPr/>
              </a:pPr>
              <a:t>7/13/16</a:t>
            </a:fld>
            <a:endParaRPr lang="es-MX" altLang="es-CR"/>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3A9AA3DC-8074-49ED-966F-AB0BCD53C51D}" type="slidenum">
              <a:rPr lang="es-MX" altLang="es-CR"/>
              <a:pPr>
                <a:defRPr/>
              </a:pPr>
              <a:t>‹Nr.›</a:t>
            </a:fld>
            <a:endParaRPr lang="es-MX" altLang="es-CR"/>
          </a:p>
        </p:txBody>
      </p:sp>
    </p:spTree>
    <p:extLst>
      <p:ext uri="{BB962C8B-B14F-4D97-AF65-F5344CB8AC3E}">
        <p14:creationId xmlns:p14="http://schemas.microsoft.com/office/powerpoint/2010/main" val="246178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F2F3B826-1D97-4205-86CA-08584E768040}" type="datetimeFigureOut">
              <a:rPr lang="es-MX" altLang="es-CR"/>
              <a:pPr>
                <a:defRPr/>
              </a:pPr>
              <a:t>7/13/16</a:t>
            </a:fld>
            <a:endParaRPr lang="es-MX" altLang="es-CR"/>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22E5171E-CF7B-43A3-9790-7ACFF93C2B8A}" type="slidenum">
              <a:rPr lang="es-MX" altLang="es-CR"/>
              <a:pPr>
                <a:defRPr/>
              </a:pPr>
              <a:t>‹Nr.›</a:t>
            </a:fld>
            <a:endParaRPr lang="es-MX" altLang="es-CR"/>
          </a:p>
        </p:txBody>
      </p:sp>
    </p:spTree>
    <p:extLst>
      <p:ext uri="{BB962C8B-B14F-4D97-AF65-F5344CB8AC3E}">
        <p14:creationId xmlns:p14="http://schemas.microsoft.com/office/powerpoint/2010/main" val="189745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0906515E-14B8-4779-9B47-68C2ED260536}" type="datetimeFigureOut">
              <a:rPr lang="es-MX" altLang="es-CR"/>
              <a:pPr>
                <a:defRPr/>
              </a:pPr>
              <a:t>7/13/16</a:t>
            </a:fld>
            <a:endParaRPr lang="es-MX" altLang="es-CR"/>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95E3F263-16C7-48BA-ADB4-6CADC6B6CE6D}" type="slidenum">
              <a:rPr lang="es-MX" altLang="es-CR"/>
              <a:pPr>
                <a:defRPr/>
              </a:pPr>
              <a:t>‹Nr.›</a:t>
            </a:fld>
            <a:endParaRPr lang="es-MX" altLang="es-CR"/>
          </a:p>
        </p:txBody>
      </p:sp>
    </p:spTree>
    <p:extLst>
      <p:ext uri="{BB962C8B-B14F-4D97-AF65-F5344CB8AC3E}">
        <p14:creationId xmlns:p14="http://schemas.microsoft.com/office/powerpoint/2010/main" val="3985596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CEAAF5CB-6097-4076-A8D2-093656B064E3}" type="datetimeFigureOut">
              <a:rPr lang="es-MX" altLang="es-CR"/>
              <a:pPr>
                <a:defRPr/>
              </a:pPr>
              <a:t>7/13/16</a:t>
            </a:fld>
            <a:endParaRPr lang="es-MX" altLang="es-CR"/>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B7888A85-4C92-451F-A083-1DE49FD0AED8}" type="slidenum">
              <a:rPr lang="es-MX" altLang="es-CR"/>
              <a:pPr>
                <a:defRPr/>
              </a:pPr>
              <a:t>‹Nr.›</a:t>
            </a:fld>
            <a:endParaRPr lang="es-MX" altLang="es-CR"/>
          </a:p>
        </p:txBody>
      </p:sp>
    </p:spTree>
    <p:extLst>
      <p:ext uri="{BB962C8B-B14F-4D97-AF65-F5344CB8AC3E}">
        <p14:creationId xmlns:p14="http://schemas.microsoft.com/office/powerpoint/2010/main" val="2363439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54E7C98-E5C7-4346-BA3D-D0F0ABD7D78E}" type="datetimeFigureOut">
              <a:rPr lang="es-MX" altLang="es-CR"/>
              <a:pPr>
                <a:defRPr/>
              </a:pPr>
              <a:t>7/13/16</a:t>
            </a:fld>
            <a:endParaRPr lang="es-MX" altLang="es-CR"/>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599EECF3-E908-4608-9BA6-1FEEB18E2CBD}" type="slidenum">
              <a:rPr lang="es-MX" altLang="es-CR"/>
              <a:pPr>
                <a:defRPr/>
              </a:pPr>
              <a:t>‹Nr.›</a:t>
            </a:fld>
            <a:endParaRPr lang="es-MX" altLang="es-CR"/>
          </a:p>
        </p:txBody>
      </p:sp>
    </p:spTree>
    <p:extLst>
      <p:ext uri="{BB962C8B-B14F-4D97-AF65-F5344CB8AC3E}">
        <p14:creationId xmlns:p14="http://schemas.microsoft.com/office/powerpoint/2010/main" val="361155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35175C6-23F4-4A72-B864-ADD3A6A638E0}" type="datetimeFigureOut">
              <a:rPr lang="es-MX" altLang="es-CR"/>
              <a:pPr>
                <a:defRPr/>
              </a:pPr>
              <a:t>7/13/16</a:t>
            </a:fld>
            <a:endParaRPr lang="es-MX" altLang="es-CR"/>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EAD757AE-65A7-47B9-875C-DCBF438B8B7F}" type="slidenum">
              <a:rPr lang="es-MX" altLang="es-CR"/>
              <a:pPr>
                <a:defRPr/>
              </a:pPr>
              <a:t>‹Nr.›</a:t>
            </a:fld>
            <a:endParaRPr lang="es-MX" altLang="es-CR"/>
          </a:p>
        </p:txBody>
      </p:sp>
    </p:spTree>
    <p:extLst>
      <p:ext uri="{BB962C8B-B14F-4D97-AF65-F5344CB8AC3E}">
        <p14:creationId xmlns:p14="http://schemas.microsoft.com/office/powerpoint/2010/main" val="21862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25BFF75-0817-4856-8D20-604F1B107C49}" type="datetimeFigureOut">
              <a:rPr lang="es-ES" altLang="es-CR"/>
              <a:pPr>
                <a:defRPr/>
              </a:pPr>
              <a:t>7/13/16</a:t>
            </a:fld>
            <a:endParaRPr lang="es-ES" altLang="es-CR"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31CC79E-4C98-46EB-BF75-287E71BBAD83}" type="slidenum">
              <a:rPr lang="es-ES" altLang="es-CR"/>
              <a:pPr>
                <a:defRPr/>
              </a:pPr>
              <a:t>‹Nr.›</a:t>
            </a:fld>
            <a:endParaRPr lang="es-ES" altLang="es-CR" dirty="0"/>
          </a:p>
        </p:txBody>
      </p:sp>
    </p:spTree>
    <p:extLst>
      <p:ext uri="{BB962C8B-B14F-4D97-AF65-F5344CB8AC3E}">
        <p14:creationId xmlns:p14="http://schemas.microsoft.com/office/powerpoint/2010/main" val="3439064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8FE41FD-9404-47F6-A5BB-0C16FEFF989B}" type="datetimeFigureOut">
              <a:rPr lang="es-MX" altLang="es-CR"/>
              <a:pPr>
                <a:defRPr/>
              </a:pPr>
              <a:t>7/13/16</a:t>
            </a:fld>
            <a:endParaRPr lang="es-MX" altLang="es-CR"/>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884FB22A-C140-4D98-8932-BF39F4EA6005}" type="slidenum">
              <a:rPr lang="es-MX" altLang="es-CR"/>
              <a:pPr>
                <a:defRPr/>
              </a:pPr>
              <a:t>‹Nr.›</a:t>
            </a:fld>
            <a:endParaRPr lang="es-MX" altLang="es-CR"/>
          </a:p>
        </p:txBody>
      </p:sp>
    </p:spTree>
    <p:extLst>
      <p:ext uri="{BB962C8B-B14F-4D97-AF65-F5344CB8AC3E}">
        <p14:creationId xmlns:p14="http://schemas.microsoft.com/office/powerpoint/2010/main" val="264170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9D3284D5-6EB0-41E9-8AA9-357EB84DAF53}" type="datetimeFigureOut">
              <a:rPr lang="es-MX" altLang="es-CR"/>
              <a:pPr>
                <a:defRPr/>
              </a:pPr>
              <a:t>7/13/16</a:t>
            </a:fld>
            <a:endParaRPr lang="es-MX" altLang="es-CR"/>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E6F6C272-B052-4ED0-A53F-0094F630AF88}" type="slidenum">
              <a:rPr lang="es-MX" altLang="es-CR"/>
              <a:pPr>
                <a:defRPr/>
              </a:pPr>
              <a:t>‹Nr.›</a:t>
            </a:fld>
            <a:endParaRPr lang="es-MX" altLang="es-CR"/>
          </a:p>
        </p:txBody>
      </p:sp>
    </p:spTree>
    <p:extLst>
      <p:ext uri="{BB962C8B-B14F-4D97-AF65-F5344CB8AC3E}">
        <p14:creationId xmlns:p14="http://schemas.microsoft.com/office/powerpoint/2010/main" val="2331764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5C94A2E-0A82-4967-821D-AE3CAFE50241}" type="datetimeFigureOut">
              <a:rPr lang="es-MX" altLang="es-CR"/>
              <a:pPr>
                <a:defRPr/>
              </a:pPr>
              <a:t>7/13/16</a:t>
            </a:fld>
            <a:endParaRPr lang="es-MX" altLang="es-CR"/>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1BE4F3B8-24C5-4452-9C15-635121560F19}" type="slidenum">
              <a:rPr lang="es-MX" altLang="es-CR"/>
              <a:pPr>
                <a:defRPr/>
              </a:pPr>
              <a:t>‹Nr.›</a:t>
            </a:fld>
            <a:endParaRPr lang="es-MX" altLang="es-CR"/>
          </a:p>
        </p:txBody>
      </p:sp>
    </p:spTree>
    <p:extLst>
      <p:ext uri="{BB962C8B-B14F-4D97-AF65-F5344CB8AC3E}">
        <p14:creationId xmlns:p14="http://schemas.microsoft.com/office/powerpoint/2010/main" val="352444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4351F48-ABDE-4CFB-B38D-A1741691890A}" type="datetimeFigureOut">
              <a:rPr lang="es-ES" altLang="es-CR"/>
              <a:pPr>
                <a:defRPr/>
              </a:pPr>
              <a:t>7/13/16</a:t>
            </a:fld>
            <a:endParaRPr lang="es-ES" altLang="es-CR"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9870E0A-C1DA-4210-8473-E30701885D6A}" type="slidenum">
              <a:rPr lang="es-ES" altLang="es-CR"/>
              <a:pPr>
                <a:defRPr/>
              </a:pPr>
              <a:t>‹Nr.›</a:t>
            </a:fld>
            <a:endParaRPr lang="es-ES" altLang="es-CR" dirty="0"/>
          </a:p>
        </p:txBody>
      </p:sp>
    </p:spTree>
    <p:extLst>
      <p:ext uri="{BB962C8B-B14F-4D97-AF65-F5344CB8AC3E}">
        <p14:creationId xmlns:p14="http://schemas.microsoft.com/office/powerpoint/2010/main" val="397209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AAC104B6-8F33-4F84-A217-94C6FB0852CF}" type="datetimeFigureOut">
              <a:rPr lang="es-ES" altLang="es-CR"/>
              <a:pPr>
                <a:defRPr/>
              </a:pPr>
              <a:t>7/13/16</a:t>
            </a:fld>
            <a:endParaRPr lang="es-ES" altLang="es-CR"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F946A668-C8BE-42D1-BE3F-4FD0264C7E55}" type="slidenum">
              <a:rPr lang="es-ES" altLang="es-CR"/>
              <a:pPr>
                <a:defRPr/>
              </a:pPr>
              <a:t>‹Nr.›</a:t>
            </a:fld>
            <a:endParaRPr lang="es-ES" altLang="es-CR" dirty="0"/>
          </a:p>
        </p:txBody>
      </p:sp>
    </p:spTree>
    <p:extLst>
      <p:ext uri="{BB962C8B-B14F-4D97-AF65-F5344CB8AC3E}">
        <p14:creationId xmlns:p14="http://schemas.microsoft.com/office/powerpoint/2010/main" val="331957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BC5A9DC2-7038-4A00-9086-B5E6B0CE7FC1}" type="datetimeFigureOut">
              <a:rPr lang="es-ES" altLang="es-CR"/>
              <a:pPr>
                <a:defRPr/>
              </a:pPr>
              <a:t>7/13/16</a:t>
            </a:fld>
            <a:endParaRPr lang="es-ES" altLang="es-CR"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546B418B-62B3-47CC-B26E-98FA3F3B3A09}" type="slidenum">
              <a:rPr lang="es-ES" altLang="es-CR"/>
              <a:pPr>
                <a:defRPr/>
              </a:pPr>
              <a:t>‹Nr.›</a:t>
            </a:fld>
            <a:endParaRPr lang="es-ES" altLang="es-CR" dirty="0"/>
          </a:p>
        </p:txBody>
      </p:sp>
    </p:spTree>
    <p:extLst>
      <p:ext uri="{BB962C8B-B14F-4D97-AF65-F5344CB8AC3E}">
        <p14:creationId xmlns:p14="http://schemas.microsoft.com/office/powerpoint/2010/main" val="370462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0D9AA17-717B-4A20-972A-D5A244554CDC}" type="datetimeFigureOut">
              <a:rPr lang="es-ES" altLang="es-CR"/>
              <a:pPr>
                <a:defRPr/>
              </a:pPr>
              <a:t>7/13/16</a:t>
            </a:fld>
            <a:endParaRPr lang="es-ES" altLang="es-CR"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A7EA7A8D-BF4D-4F28-8527-9ACD323F8120}" type="slidenum">
              <a:rPr lang="es-ES" altLang="es-CR"/>
              <a:pPr>
                <a:defRPr/>
              </a:pPr>
              <a:t>‹Nr.›</a:t>
            </a:fld>
            <a:endParaRPr lang="es-ES" altLang="es-CR" dirty="0"/>
          </a:p>
        </p:txBody>
      </p:sp>
    </p:spTree>
    <p:extLst>
      <p:ext uri="{BB962C8B-B14F-4D97-AF65-F5344CB8AC3E}">
        <p14:creationId xmlns:p14="http://schemas.microsoft.com/office/powerpoint/2010/main" val="178485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F909A13-9F4E-472B-913D-5880C8EA68B9}" type="datetimeFigureOut">
              <a:rPr lang="es-ES" altLang="es-CR"/>
              <a:pPr>
                <a:defRPr/>
              </a:pPr>
              <a:t>7/13/16</a:t>
            </a:fld>
            <a:endParaRPr lang="es-ES" altLang="es-CR"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19CC9F2C-FF31-4371-82F0-341D35F78434}" type="slidenum">
              <a:rPr lang="es-ES" altLang="es-CR"/>
              <a:pPr>
                <a:defRPr/>
              </a:pPr>
              <a:t>‹Nr.›</a:t>
            </a:fld>
            <a:endParaRPr lang="es-ES" altLang="es-CR" dirty="0"/>
          </a:p>
        </p:txBody>
      </p:sp>
    </p:spTree>
    <p:extLst>
      <p:ext uri="{BB962C8B-B14F-4D97-AF65-F5344CB8AC3E}">
        <p14:creationId xmlns:p14="http://schemas.microsoft.com/office/powerpoint/2010/main" val="319751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11505BD-452A-445E-8B20-7FC5A423CA3A}" type="datetimeFigureOut">
              <a:rPr lang="es-ES" altLang="es-CR"/>
              <a:pPr>
                <a:defRPr/>
              </a:pPr>
              <a:t>7/13/16</a:t>
            </a:fld>
            <a:endParaRPr lang="es-ES" altLang="es-CR"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6DAA5208-BE34-4C65-9121-9147F21C965E}" type="slidenum">
              <a:rPr lang="es-ES" altLang="es-CR"/>
              <a:pPr>
                <a:defRPr/>
              </a:pPr>
              <a:t>‹Nr.›</a:t>
            </a:fld>
            <a:endParaRPr lang="es-ES" altLang="es-CR" dirty="0"/>
          </a:p>
        </p:txBody>
      </p:sp>
    </p:spTree>
    <p:extLst>
      <p:ext uri="{BB962C8B-B14F-4D97-AF65-F5344CB8AC3E}">
        <p14:creationId xmlns:p14="http://schemas.microsoft.com/office/powerpoint/2010/main" val="193116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C76E9A2-CADE-4BCF-BA98-E3E6B5DCC711}" type="datetimeFigureOut">
              <a:rPr lang="es-ES" altLang="es-CR"/>
              <a:pPr>
                <a:defRPr/>
              </a:pPr>
              <a:t>7/13/16</a:t>
            </a:fld>
            <a:endParaRPr lang="es-ES" altLang="es-CR"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3821B9F2-35B4-44FD-9665-91C0F5D3F771}" type="slidenum">
              <a:rPr lang="es-ES" altLang="es-CR"/>
              <a:pPr>
                <a:defRPr/>
              </a:pPr>
              <a:t>‹Nr.›</a:t>
            </a:fld>
            <a:endParaRPr lang="es-ES" altLang="es-CR" dirty="0"/>
          </a:p>
        </p:txBody>
      </p:sp>
    </p:spTree>
    <p:extLst>
      <p:ext uri="{BB962C8B-B14F-4D97-AF65-F5344CB8AC3E}">
        <p14:creationId xmlns:p14="http://schemas.microsoft.com/office/powerpoint/2010/main" val="1179851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defRPr>
            </a:lvl1pPr>
          </a:lstStyle>
          <a:p>
            <a:pPr>
              <a:defRPr/>
            </a:pPr>
            <a:fld id="{0E8E6E7A-F070-4F50-9898-7DBD9EB64506}" type="datetimeFigureOut">
              <a:rPr lang="es-ES" altLang="es-CR"/>
              <a:pPr>
                <a:defRPr/>
              </a:pPr>
              <a:t>7/13/16</a:t>
            </a:fld>
            <a:endParaRPr lang="es-ES" altLang="es-C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7F8C472D-E6F8-49EA-A3BD-0A696FAAAF56}" type="slidenum">
              <a:rPr lang="es-ES" altLang="es-CR"/>
              <a:pPr>
                <a:defRPr/>
              </a:pPr>
              <a:t>‹Nr.›</a:t>
            </a:fld>
            <a:endParaRPr lang="es-ES" altLang="es-C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itchFamily="34" charset="0"/>
              </a:defRPr>
            </a:lvl1pPr>
          </a:lstStyle>
          <a:p>
            <a:pPr>
              <a:defRPr/>
            </a:pPr>
            <a:fld id="{FBE51272-9B33-43D5-BBD7-553197E5CF0B}" type="datetimeFigureOut">
              <a:rPr lang="es-MX" altLang="es-CR"/>
              <a:pPr>
                <a:defRPr/>
              </a:pPr>
              <a:t>7/13/16</a:t>
            </a:fld>
            <a:endParaRPr lang="es-MX" alt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ea typeface="+mn-ea"/>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itchFamily="34" charset="0"/>
              </a:defRPr>
            </a:lvl1pPr>
          </a:lstStyle>
          <a:p>
            <a:pPr>
              <a:defRPr/>
            </a:pPr>
            <a:fld id="{61984CDE-BACF-4B5B-8FF3-4D5937752E2D}" type="slidenum">
              <a:rPr lang="es-MX" altLang="es-CR"/>
              <a:pPr>
                <a:defRPr/>
              </a:pPr>
              <a:t>‹Nr.›</a:t>
            </a:fld>
            <a:endParaRPr lang="es-MX" altLang="es-C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s.wikipedia.org/wiki/Archivo:Coat_of_Arms_of_Panama.svg"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1.xml"/><Relationship Id="rId2" Type="http://schemas.openxmlformats.org/officeDocument/2006/relationships/image" Target="../media/image7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image" Target="../media/image7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46" Type="http://schemas.openxmlformats.org/officeDocument/2006/relationships/image" Target="../media/image70.png"/><Relationship Id="rId47" Type="http://schemas.openxmlformats.org/officeDocument/2006/relationships/image" Target="../media/image71.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 Id="rId25" Type="http://schemas.openxmlformats.org/officeDocument/2006/relationships/image" Target="../media/image50.png"/><Relationship Id="rId26" Type="http://schemas.openxmlformats.org/officeDocument/2006/relationships/image" Target="../media/image51.png"/><Relationship Id="rId27" Type="http://schemas.openxmlformats.org/officeDocument/2006/relationships/image" Target="../media/image52.png"/><Relationship Id="rId28" Type="http://schemas.openxmlformats.org/officeDocument/2006/relationships/image" Target="../media/image53.png"/><Relationship Id="rId29"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29.jpeg"/><Relationship Id="rId5" Type="http://schemas.openxmlformats.org/officeDocument/2006/relationships/image" Target="../media/image30.png"/><Relationship Id="rId30" Type="http://schemas.openxmlformats.org/officeDocument/2006/relationships/image" Target="../media/image55.png"/><Relationship Id="rId31" Type="http://schemas.openxmlformats.org/officeDocument/2006/relationships/image" Target="../media/image56.png"/><Relationship Id="rId32" Type="http://schemas.openxmlformats.org/officeDocument/2006/relationships/image" Target="../media/image57.png"/><Relationship Id="rId9"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33" Type="http://schemas.openxmlformats.org/officeDocument/2006/relationships/image" Target="../media/image11.png"/><Relationship Id="rId34" Type="http://schemas.openxmlformats.org/officeDocument/2006/relationships/image" Target="../media/image58.png"/><Relationship Id="rId35" Type="http://schemas.openxmlformats.org/officeDocument/2006/relationships/image" Target="../media/image59.png"/><Relationship Id="rId36" Type="http://schemas.openxmlformats.org/officeDocument/2006/relationships/image" Target="../media/image60.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image" Target="../media/image41.png"/><Relationship Id="rId17" Type="http://schemas.openxmlformats.org/officeDocument/2006/relationships/image" Target="../media/image42.png"/><Relationship Id="rId18" Type="http://schemas.openxmlformats.org/officeDocument/2006/relationships/image" Target="../media/image43.png"/><Relationship Id="rId19" Type="http://schemas.openxmlformats.org/officeDocument/2006/relationships/image" Target="../media/image44.png"/><Relationship Id="rId37" Type="http://schemas.openxmlformats.org/officeDocument/2006/relationships/image" Target="../media/image61.png"/><Relationship Id="rId38" Type="http://schemas.openxmlformats.org/officeDocument/2006/relationships/image" Target="../media/image62.png"/><Relationship Id="rId39" Type="http://schemas.openxmlformats.org/officeDocument/2006/relationships/image" Target="../media/image63.png"/><Relationship Id="rId40" Type="http://schemas.openxmlformats.org/officeDocument/2006/relationships/image" Target="../media/image64.png"/><Relationship Id="rId41" Type="http://schemas.openxmlformats.org/officeDocument/2006/relationships/image" Target="../media/image65.png"/><Relationship Id="rId42" Type="http://schemas.openxmlformats.org/officeDocument/2006/relationships/image" Target="../media/image66.png"/><Relationship Id="rId43" Type="http://schemas.openxmlformats.org/officeDocument/2006/relationships/image" Target="../media/image67.png"/><Relationship Id="rId44" Type="http://schemas.openxmlformats.org/officeDocument/2006/relationships/image" Target="../media/image68.png"/><Relationship Id="rId45"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642938" y="1268413"/>
            <a:ext cx="7772400" cy="1470025"/>
          </a:xfrm>
        </p:spPr>
        <p:txBody>
          <a:bodyPr/>
          <a:lstStyle/>
          <a:p>
            <a:pPr eaLnBrk="1" hangingPunct="1"/>
            <a:r>
              <a:rPr lang="en-GB" altLang="es-CR" sz="2400" b="1" i="1" dirty="0" smtClean="0">
                <a:solidFill>
                  <a:srgbClr val="10253F"/>
                </a:solidFill>
                <a:ea typeface="ＭＳ Ｐゴシック" pitchFamily="34" charset="-128"/>
              </a:rPr>
              <a:t>Republic of Panama</a:t>
            </a:r>
            <a:br>
              <a:rPr lang="en-GB" altLang="es-CR" sz="2400" b="1" i="1" dirty="0" smtClean="0">
                <a:solidFill>
                  <a:srgbClr val="10253F"/>
                </a:solidFill>
                <a:ea typeface="ＭＳ Ｐゴシック" pitchFamily="34" charset="-128"/>
              </a:rPr>
            </a:br>
            <a:r>
              <a:rPr lang="en-GB" altLang="es-CR" sz="2400" b="1" i="1" dirty="0" smtClean="0">
                <a:solidFill>
                  <a:srgbClr val="10253F"/>
                </a:solidFill>
                <a:ea typeface="ＭＳ Ｐゴシック" pitchFamily="34" charset="-128"/>
              </a:rPr>
              <a:t>Ministry of Public Security</a:t>
            </a:r>
            <a:endParaRPr lang="en-GB" altLang="es-CR" sz="2400" b="1" i="1" dirty="0" smtClean="0">
              <a:solidFill>
                <a:srgbClr val="10253F"/>
              </a:solidFill>
              <a:ea typeface="ＭＳ Ｐゴシック" pitchFamily="34" charset="-128"/>
            </a:endParaRPr>
          </a:p>
        </p:txBody>
      </p:sp>
      <p:pic>
        <p:nvPicPr>
          <p:cNvPr id="3075" name="Picture 2" descr="Coat of Arms of Panama.sv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00500" y="401638"/>
            <a:ext cx="10715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5 Imagen" descr="LOGO-PARA NOTAS.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071938" y="2516188"/>
            <a:ext cx="928687"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6 Rectángulo"/>
          <p:cNvSpPr>
            <a:spLocks noChangeArrowheads="1"/>
          </p:cNvSpPr>
          <p:nvPr/>
        </p:nvSpPr>
        <p:spPr bwMode="auto">
          <a:xfrm>
            <a:off x="2524125" y="3548063"/>
            <a:ext cx="3774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400" b="1" i="1" dirty="0" smtClean="0">
                <a:solidFill>
                  <a:srgbClr val="10253F"/>
                </a:solidFill>
              </a:rPr>
              <a:t>National Migration Service</a:t>
            </a:r>
            <a:endParaRPr lang="en-GB" altLang="es-CR" sz="2400" dirty="0"/>
          </a:p>
        </p:txBody>
      </p:sp>
      <p:sp>
        <p:nvSpPr>
          <p:cNvPr id="8" name="7 CuadroTexto"/>
          <p:cNvSpPr txBox="1"/>
          <p:nvPr/>
        </p:nvSpPr>
        <p:spPr>
          <a:xfrm>
            <a:off x="0" y="4357688"/>
            <a:ext cx="9144000" cy="954107"/>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GB" altLang="es-CR" sz="2800" b="1" i="1" dirty="0" smtClean="0">
                <a:effectLst>
                  <a:outerShdw blurRad="38100" dist="38100" dir="2700000" algn="tl">
                    <a:srgbClr val="C0C0C0"/>
                  </a:outerShdw>
                </a:effectLst>
                <a:latin typeface="Times New Roman" pitchFamily="18" charset="0"/>
                <a:cs typeface="Times New Roman" pitchFamily="18" charset="0"/>
              </a:rPr>
              <a:t>Extracontinental and Cuban Migration Flows through the Republi</a:t>
            </a:r>
            <a:r>
              <a:rPr lang="en-GB" altLang="es-CR" sz="2800" b="1" i="1" dirty="0" smtClean="0">
                <a:effectLst>
                  <a:outerShdw blurRad="38100" dist="38100" dir="2700000" algn="tl">
                    <a:srgbClr val="C0C0C0"/>
                  </a:outerShdw>
                </a:effectLst>
                <a:latin typeface="Times New Roman" pitchFamily="18" charset="0"/>
                <a:cs typeface="Times New Roman" pitchFamily="18" charset="0"/>
              </a:rPr>
              <a:t>c of Panama</a:t>
            </a:r>
            <a:endParaRPr lang="en-GB" altLang="es-CR" sz="2800" b="1" i="1" dirty="0" smtClean="0">
              <a:effectLst>
                <a:outerShdw blurRad="38100" dist="38100" dir="2700000" algn="tl">
                  <a:srgbClr val="C0C0C0"/>
                </a:outerShdw>
              </a:effectLst>
              <a:latin typeface="Times New Roman" pitchFamily="18" charset="0"/>
              <a:cs typeface="Times New Roman" pitchFamily="18" charset="0"/>
            </a:endParaRPr>
          </a:p>
        </p:txBody>
      </p:sp>
      <p:sp>
        <p:nvSpPr>
          <p:cNvPr id="7" name="6 Rectángulo"/>
          <p:cNvSpPr>
            <a:spLocks noChangeArrowheads="1"/>
          </p:cNvSpPr>
          <p:nvPr/>
        </p:nvSpPr>
        <p:spPr bwMode="auto">
          <a:xfrm>
            <a:off x="5868144" y="6396335"/>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 name="39 Elipse"/>
          <p:cNvSpPr/>
          <p:nvPr/>
        </p:nvSpPr>
        <p:spPr>
          <a:xfrm>
            <a:off x="4500562" y="2500306"/>
            <a:ext cx="355071" cy="317899"/>
          </a:xfrm>
          <a:prstGeom prst="ellipse">
            <a:avLst/>
          </a:prstGeom>
          <a:solidFill>
            <a:srgbClr val="FF0000"/>
          </a:solidFill>
          <a:ln>
            <a:solidFill>
              <a:schemeClr val="bg1"/>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41" name="40 Elipse"/>
          <p:cNvSpPr/>
          <p:nvPr/>
        </p:nvSpPr>
        <p:spPr>
          <a:xfrm>
            <a:off x="7358082" y="2857496"/>
            <a:ext cx="355071" cy="317899"/>
          </a:xfrm>
          <a:prstGeom prst="ellipse">
            <a:avLst/>
          </a:prstGeom>
          <a:solidFill>
            <a:srgbClr val="FF0000"/>
          </a:solidFill>
          <a:ln>
            <a:solidFill>
              <a:schemeClr val="bg1"/>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42" name="41 Elipse"/>
          <p:cNvSpPr/>
          <p:nvPr/>
        </p:nvSpPr>
        <p:spPr>
          <a:xfrm>
            <a:off x="7643834" y="4929198"/>
            <a:ext cx="355071" cy="317899"/>
          </a:xfrm>
          <a:prstGeom prst="ellipse">
            <a:avLst/>
          </a:prstGeom>
          <a:solidFill>
            <a:srgbClr val="FF0000"/>
          </a:solidFill>
          <a:ln>
            <a:solidFill>
              <a:schemeClr val="bg1"/>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43" name="42 Elipse"/>
          <p:cNvSpPr/>
          <p:nvPr/>
        </p:nvSpPr>
        <p:spPr>
          <a:xfrm>
            <a:off x="4286248" y="1571612"/>
            <a:ext cx="355071" cy="317899"/>
          </a:xfrm>
          <a:prstGeom prst="ellipse">
            <a:avLst/>
          </a:prstGeom>
          <a:solidFill>
            <a:srgbClr val="FF0000"/>
          </a:solidFill>
          <a:ln>
            <a:solidFill>
              <a:schemeClr val="bg1"/>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cxnSp>
        <p:nvCxnSpPr>
          <p:cNvPr id="46" name="45 Conector recto"/>
          <p:cNvCxnSpPr/>
          <p:nvPr/>
        </p:nvCxnSpPr>
        <p:spPr>
          <a:xfrm>
            <a:off x="5500688" y="449263"/>
            <a:ext cx="357187" cy="158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303" name="47 CuadroTexto"/>
          <p:cNvSpPr txBox="1">
            <a:spLocks noChangeArrowheads="1"/>
          </p:cNvSpPr>
          <p:nvPr/>
        </p:nvSpPr>
        <p:spPr bwMode="auto">
          <a:xfrm>
            <a:off x="5929313" y="285750"/>
            <a:ext cx="1744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s-PA" altLang="es-CR" sz="1000" b="1">
                <a:latin typeface="Arial" charset="0"/>
              </a:rPr>
              <a:t>RUTA EXTRACONTINENTALES</a:t>
            </a:r>
            <a:endParaRPr lang="es-ES" altLang="es-CR" sz="1000" b="1" dirty="0">
              <a:latin typeface="Arial" charset="0"/>
            </a:endParaRPr>
          </a:p>
        </p:txBody>
      </p:sp>
      <p:sp>
        <p:nvSpPr>
          <p:cNvPr id="49" name="48 Elipse"/>
          <p:cNvSpPr/>
          <p:nvPr/>
        </p:nvSpPr>
        <p:spPr>
          <a:xfrm>
            <a:off x="1785918" y="3643314"/>
            <a:ext cx="142876" cy="142876"/>
          </a:xfrm>
          <a:prstGeom prst="ellipse">
            <a:avLst/>
          </a:prstGeom>
          <a:solidFill>
            <a:srgbClr val="150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0" name="49 Elipse"/>
          <p:cNvSpPr/>
          <p:nvPr/>
        </p:nvSpPr>
        <p:spPr>
          <a:xfrm>
            <a:off x="2428860" y="4572008"/>
            <a:ext cx="142876" cy="142876"/>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1" name="50 Elipse"/>
          <p:cNvSpPr/>
          <p:nvPr/>
        </p:nvSpPr>
        <p:spPr>
          <a:xfrm>
            <a:off x="3286116" y="5214950"/>
            <a:ext cx="142876" cy="142876"/>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3" name="52 Elipse"/>
          <p:cNvSpPr/>
          <p:nvPr/>
        </p:nvSpPr>
        <p:spPr>
          <a:xfrm>
            <a:off x="4214810" y="1500174"/>
            <a:ext cx="142876" cy="142876"/>
          </a:xfrm>
          <a:prstGeom prst="ellipse">
            <a:avLst/>
          </a:prstGeom>
          <a:solidFill>
            <a:srgbClr val="150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2316" name="53 CuadroTexto"/>
          <p:cNvSpPr txBox="1">
            <a:spLocks noChangeArrowheads="1"/>
          </p:cNvSpPr>
          <p:nvPr/>
        </p:nvSpPr>
        <p:spPr bwMode="auto">
          <a:xfrm>
            <a:off x="4143375" y="1857375"/>
            <a:ext cx="877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s-PA" altLang="es-CR" sz="1200" b="1">
                <a:latin typeface="Arial" charset="0"/>
              </a:rPr>
              <a:t>SAPZURRO</a:t>
            </a:r>
            <a:endParaRPr lang="es-ES" altLang="es-CR" sz="1200" b="1" dirty="0">
              <a:latin typeface="Arial" charset="0"/>
            </a:endParaRPr>
          </a:p>
        </p:txBody>
      </p:sp>
      <p:sp>
        <p:nvSpPr>
          <p:cNvPr id="55" name="54 CuadroTexto"/>
          <p:cNvSpPr txBox="1"/>
          <p:nvPr/>
        </p:nvSpPr>
        <p:spPr>
          <a:xfrm>
            <a:off x="857250" y="5214938"/>
            <a:ext cx="1556836" cy="477054"/>
          </a:xfrm>
          <a:prstGeom prst="rect">
            <a:avLst/>
          </a:prstGeom>
          <a:noFill/>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s-PA" altLang="es-CR" sz="2500" b="1" dirty="0" smtClean="0">
                <a:effectLst>
                  <a:outerShdw blurRad="38100" dist="38100" dir="2700000" algn="tl">
                    <a:srgbClr val="C0C0C0"/>
                  </a:outerShdw>
                </a:effectLst>
              </a:rPr>
              <a:t>PANAMA</a:t>
            </a:r>
            <a:endParaRPr lang="es-ES" altLang="es-CR" sz="2500" b="1" dirty="0" smtClean="0">
              <a:effectLst>
                <a:outerShdw blurRad="38100" dist="38100" dir="2700000" algn="tl">
                  <a:srgbClr val="C0C0C0"/>
                </a:outerShdw>
              </a:effectLst>
            </a:endParaRPr>
          </a:p>
        </p:txBody>
      </p:sp>
      <p:sp>
        <p:nvSpPr>
          <p:cNvPr id="56" name="55 CuadroTexto"/>
          <p:cNvSpPr txBox="1"/>
          <p:nvPr/>
        </p:nvSpPr>
        <p:spPr>
          <a:xfrm>
            <a:off x="7429500" y="5929313"/>
            <a:ext cx="1571625" cy="400050"/>
          </a:xfrm>
          <a:prstGeom prst="rect">
            <a:avLst/>
          </a:prstGeom>
          <a:noFill/>
        </p:spPr>
        <p:txBody>
          <a:bodyPr>
            <a:spAutoFit/>
          </a:bodyPr>
          <a:lstStyle/>
          <a:p>
            <a:pPr>
              <a:defRPr/>
            </a:pPr>
            <a:r>
              <a:rPr lang="es-PA" sz="2000" b="1" dirty="0">
                <a:effectLst>
                  <a:outerShdw blurRad="38100" dist="38100" dir="2700000" algn="tl">
                    <a:srgbClr val="000000">
                      <a:alpha val="43137"/>
                    </a:srgbClr>
                  </a:outerShdw>
                </a:effectLst>
                <a:ea typeface="+mn-ea"/>
              </a:rPr>
              <a:t>COLOMBIA</a:t>
            </a:r>
            <a:endParaRPr lang="es-ES" sz="2000" b="1" dirty="0">
              <a:effectLst>
                <a:outerShdw blurRad="38100" dist="38100" dir="2700000" algn="tl">
                  <a:srgbClr val="000000">
                    <a:alpha val="43137"/>
                  </a:srgbClr>
                </a:outerShdw>
              </a:effectLst>
              <a:ea typeface="+mn-ea"/>
            </a:endParaRPr>
          </a:p>
        </p:txBody>
      </p:sp>
      <p:sp>
        <p:nvSpPr>
          <p:cNvPr id="60" name="59 Forma libre"/>
          <p:cNvSpPr/>
          <p:nvPr/>
        </p:nvSpPr>
        <p:spPr>
          <a:xfrm>
            <a:off x="1914525" y="2795588"/>
            <a:ext cx="2665413" cy="887412"/>
          </a:xfrm>
          <a:custGeom>
            <a:avLst/>
            <a:gdLst>
              <a:gd name="connsiteX0" fmla="*/ 2665562 w 2665562"/>
              <a:gd name="connsiteY0" fmla="*/ 0 h 888521"/>
              <a:gd name="connsiteX1" fmla="*/ 2346385 w 2665562"/>
              <a:gd name="connsiteY1" fmla="*/ 207034 h 888521"/>
              <a:gd name="connsiteX2" fmla="*/ 2027208 w 2665562"/>
              <a:gd name="connsiteY2" fmla="*/ 336431 h 888521"/>
              <a:gd name="connsiteX3" fmla="*/ 2027208 w 2665562"/>
              <a:gd name="connsiteY3" fmla="*/ 336431 h 888521"/>
              <a:gd name="connsiteX4" fmla="*/ 1509623 w 2665562"/>
              <a:gd name="connsiteY4" fmla="*/ 500333 h 888521"/>
              <a:gd name="connsiteX5" fmla="*/ 0 w 2665562"/>
              <a:gd name="connsiteY5" fmla="*/ 888521 h 88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562" h="888521">
                <a:moveTo>
                  <a:pt x="2665562" y="0"/>
                </a:moveTo>
                <a:cubicBezTo>
                  <a:pt x="2559169" y="75481"/>
                  <a:pt x="2452777" y="150962"/>
                  <a:pt x="2346385" y="207034"/>
                </a:cubicBezTo>
                <a:cubicBezTo>
                  <a:pt x="2239993" y="263106"/>
                  <a:pt x="2027208" y="336431"/>
                  <a:pt x="2027208" y="336431"/>
                </a:cubicBezTo>
                <a:lnTo>
                  <a:pt x="2027208" y="336431"/>
                </a:lnTo>
                <a:cubicBezTo>
                  <a:pt x="1940944" y="363748"/>
                  <a:pt x="1847491" y="408318"/>
                  <a:pt x="1509623" y="500333"/>
                </a:cubicBezTo>
                <a:cubicBezTo>
                  <a:pt x="1171755" y="592348"/>
                  <a:pt x="585877" y="740434"/>
                  <a:pt x="0" y="888521"/>
                </a:cubicBez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pic>
        <p:nvPicPr>
          <p:cNvPr id="123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8877">
            <a:off x="3835400" y="15494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Elipse"/>
          <p:cNvSpPr/>
          <p:nvPr/>
        </p:nvSpPr>
        <p:spPr>
          <a:xfrm>
            <a:off x="3786182" y="6357958"/>
            <a:ext cx="142876" cy="142876"/>
          </a:xfrm>
          <a:prstGeom prst="ellipse">
            <a:avLst/>
          </a:prstGeom>
          <a:solidFill>
            <a:srgbClr val="150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4" name="23 Forma libre"/>
          <p:cNvSpPr/>
          <p:nvPr/>
        </p:nvSpPr>
        <p:spPr>
          <a:xfrm>
            <a:off x="3500438" y="2714625"/>
            <a:ext cx="1000125" cy="214313"/>
          </a:xfrm>
          <a:custGeom>
            <a:avLst/>
            <a:gdLst>
              <a:gd name="connsiteX0" fmla="*/ 2665562 w 2665562"/>
              <a:gd name="connsiteY0" fmla="*/ 0 h 888521"/>
              <a:gd name="connsiteX1" fmla="*/ 2346385 w 2665562"/>
              <a:gd name="connsiteY1" fmla="*/ 207034 h 888521"/>
              <a:gd name="connsiteX2" fmla="*/ 2027208 w 2665562"/>
              <a:gd name="connsiteY2" fmla="*/ 336431 h 888521"/>
              <a:gd name="connsiteX3" fmla="*/ 2027208 w 2665562"/>
              <a:gd name="connsiteY3" fmla="*/ 336431 h 888521"/>
              <a:gd name="connsiteX4" fmla="*/ 1509623 w 2665562"/>
              <a:gd name="connsiteY4" fmla="*/ 500333 h 888521"/>
              <a:gd name="connsiteX5" fmla="*/ 0 w 2665562"/>
              <a:gd name="connsiteY5" fmla="*/ 888521 h 88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562" h="888521">
                <a:moveTo>
                  <a:pt x="2665562" y="0"/>
                </a:moveTo>
                <a:cubicBezTo>
                  <a:pt x="2559169" y="75481"/>
                  <a:pt x="2452777" y="150962"/>
                  <a:pt x="2346385" y="207034"/>
                </a:cubicBezTo>
                <a:cubicBezTo>
                  <a:pt x="2239993" y="263106"/>
                  <a:pt x="2027208" y="336431"/>
                  <a:pt x="2027208" y="336431"/>
                </a:cubicBezTo>
                <a:lnTo>
                  <a:pt x="2027208" y="336431"/>
                </a:lnTo>
                <a:cubicBezTo>
                  <a:pt x="1940944" y="363748"/>
                  <a:pt x="1847491" y="408318"/>
                  <a:pt x="1509623" y="500333"/>
                </a:cubicBezTo>
                <a:cubicBezTo>
                  <a:pt x="1171755" y="592348"/>
                  <a:pt x="585877" y="740434"/>
                  <a:pt x="0" y="888521"/>
                </a:cubicBez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6" name="25 Elipse"/>
          <p:cNvSpPr/>
          <p:nvPr/>
        </p:nvSpPr>
        <p:spPr>
          <a:xfrm>
            <a:off x="3714744" y="3357562"/>
            <a:ext cx="142876" cy="142876"/>
          </a:xfrm>
          <a:prstGeom prst="ellipse">
            <a:avLst/>
          </a:prstGeom>
          <a:solidFill>
            <a:srgbClr val="150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2" name="21 Elipse"/>
          <p:cNvSpPr/>
          <p:nvPr/>
        </p:nvSpPr>
        <p:spPr>
          <a:xfrm>
            <a:off x="3428992" y="2857496"/>
            <a:ext cx="142876" cy="142876"/>
          </a:xfrm>
          <a:prstGeom prst="ellipse">
            <a:avLst/>
          </a:prstGeom>
          <a:solidFill>
            <a:srgbClr val="150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8" name="27 Forma libre"/>
          <p:cNvSpPr/>
          <p:nvPr/>
        </p:nvSpPr>
        <p:spPr>
          <a:xfrm>
            <a:off x="3857625" y="2786063"/>
            <a:ext cx="714375" cy="571500"/>
          </a:xfrm>
          <a:custGeom>
            <a:avLst/>
            <a:gdLst>
              <a:gd name="connsiteX0" fmla="*/ 2665562 w 2665562"/>
              <a:gd name="connsiteY0" fmla="*/ 0 h 888521"/>
              <a:gd name="connsiteX1" fmla="*/ 2346385 w 2665562"/>
              <a:gd name="connsiteY1" fmla="*/ 207034 h 888521"/>
              <a:gd name="connsiteX2" fmla="*/ 2027208 w 2665562"/>
              <a:gd name="connsiteY2" fmla="*/ 336431 h 888521"/>
              <a:gd name="connsiteX3" fmla="*/ 2027208 w 2665562"/>
              <a:gd name="connsiteY3" fmla="*/ 336431 h 888521"/>
              <a:gd name="connsiteX4" fmla="*/ 1509623 w 2665562"/>
              <a:gd name="connsiteY4" fmla="*/ 500333 h 888521"/>
              <a:gd name="connsiteX5" fmla="*/ 0 w 2665562"/>
              <a:gd name="connsiteY5" fmla="*/ 888521 h 88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562" h="888521">
                <a:moveTo>
                  <a:pt x="2665562" y="0"/>
                </a:moveTo>
                <a:cubicBezTo>
                  <a:pt x="2559169" y="75481"/>
                  <a:pt x="2452777" y="150962"/>
                  <a:pt x="2346385" y="207034"/>
                </a:cubicBezTo>
                <a:cubicBezTo>
                  <a:pt x="2239993" y="263106"/>
                  <a:pt x="2027208" y="336431"/>
                  <a:pt x="2027208" y="336431"/>
                </a:cubicBezTo>
                <a:lnTo>
                  <a:pt x="2027208" y="336431"/>
                </a:lnTo>
                <a:cubicBezTo>
                  <a:pt x="1940944" y="363748"/>
                  <a:pt x="1847491" y="408318"/>
                  <a:pt x="1509623" y="500333"/>
                </a:cubicBezTo>
                <a:cubicBezTo>
                  <a:pt x="1171755" y="592348"/>
                  <a:pt x="585877" y="740434"/>
                  <a:pt x="0" y="888521"/>
                </a:cubicBez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9" name="28 Forma libre"/>
          <p:cNvSpPr/>
          <p:nvPr/>
        </p:nvSpPr>
        <p:spPr>
          <a:xfrm flipV="1">
            <a:off x="3214688" y="2143125"/>
            <a:ext cx="1357312" cy="428625"/>
          </a:xfrm>
          <a:custGeom>
            <a:avLst/>
            <a:gdLst>
              <a:gd name="connsiteX0" fmla="*/ 2665562 w 2665562"/>
              <a:gd name="connsiteY0" fmla="*/ 0 h 888521"/>
              <a:gd name="connsiteX1" fmla="*/ 2346385 w 2665562"/>
              <a:gd name="connsiteY1" fmla="*/ 207034 h 888521"/>
              <a:gd name="connsiteX2" fmla="*/ 2027208 w 2665562"/>
              <a:gd name="connsiteY2" fmla="*/ 336431 h 888521"/>
              <a:gd name="connsiteX3" fmla="*/ 2027208 w 2665562"/>
              <a:gd name="connsiteY3" fmla="*/ 336431 h 888521"/>
              <a:gd name="connsiteX4" fmla="*/ 1509623 w 2665562"/>
              <a:gd name="connsiteY4" fmla="*/ 500333 h 888521"/>
              <a:gd name="connsiteX5" fmla="*/ 0 w 2665562"/>
              <a:gd name="connsiteY5" fmla="*/ 888521 h 88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562" h="888521">
                <a:moveTo>
                  <a:pt x="2665562" y="0"/>
                </a:moveTo>
                <a:cubicBezTo>
                  <a:pt x="2559169" y="75481"/>
                  <a:pt x="2452777" y="150962"/>
                  <a:pt x="2346385" y="207034"/>
                </a:cubicBezTo>
                <a:cubicBezTo>
                  <a:pt x="2239993" y="263106"/>
                  <a:pt x="2027208" y="336431"/>
                  <a:pt x="2027208" y="336431"/>
                </a:cubicBezTo>
                <a:lnTo>
                  <a:pt x="2027208" y="336431"/>
                </a:lnTo>
                <a:cubicBezTo>
                  <a:pt x="1940944" y="363748"/>
                  <a:pt x="1847491" y="408318"/>
                  <a:pt x="1509623" y="500333"/>
                </a:cubicBezTo>
                <a:cubicBezTo>
                  <a:pt x="1171755" y="592348"/>
                  <a:pt x="585877" y="740434"/>
                  <a:pt x="0" y="888521"/>
                </a:cubicBez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5" name="24 Elipse"/>
          <p:cNvSpPr/>
          <p:nvPr/>
        </p:nvSpPr>
        <p:spPr>
          <a:xfrm>
            <a:off x="3143240" y="2071678"/>
            <a:ext cx="142876" cy="142876"/>
          </a:xfrm>
          <a:prstGeom prst="ellipse">
            <a:avLst/>
          </a:prstGeom>
          <a:solidFill>
            <a:srgbClr val="150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2336" name="53 CuadroTexto"/>
          <p:cNvSpPr txBox="1">
            <a:spLocks noChangeArrowheads="1"/>
          </p:cNvSpPr>
          <p:nvPr/>
        </p:nvSpPr>
        <p:spPr bwMode="auto">
          <a:xfrm>
            <a:off x="2714625" y="1714500"/>
            <a:ext cx="804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s-PA" altLang="es-CR" sz="1000" b="1">
                <a:latin typeface="Arial" charset="0"/>
              </a:rPr>
              <a:t>TUQUEZA</a:t>
            </a:r>
            <a:endParaRPr lang="es-ES" altLang="es-CR" sz="1000" b="1" dirty="0">
              <a:latin typeface="Arial" charset="0"/>
            </a:endParaRPr>
          </a:p>
        </p:txBody>
      </p:sp>
      <p:sp>
        <p:nvSpPr>
          <p:cNvPr id="12337" name="53 CuadroTexto"/>
          <p:cNvSpPr txBox="1">
            <a:spLocks noChangeArrowheads="1"/>
          </p:cNvSpPr>
          <p:nvPr/>
        </p:nvSpPr>
        <p:spPr bwMode="auto">
          <a:xfrm>
            <a:off x="3357563" y="25717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s-PA" altLang="es-CR" sz="1000" b="1">
                <a:latin typeface="Arial" charset="0"/>
              </a:rPr>
              <a:t>TUPIZA</a:t>
            </a:r>
            <a:endParaRPr lang="es-ES" altLang="es-CR" sz="1000" b="1" dirty="0">
              <a:latin typeface="Arial" charset="0"/>
            </a:endParaRPr>
          </a:p>
        </p:txBody>
      </p:sp>
      <p:sp>
        <p:nvSpPr>
          <p:cNvPr id="12338" name="53 CuadroTexto"/>
          <p:cNvSpPr txBox="1">
            <a:spLocks noChangeArrowheads="1"/>
          </p:cNvSpPr>
          <p:nvPr/>
        </p:nvSpPr>
        <p:spPr bwMode="auto">
          <a:xfrm>
            <a:off x="3071813" y="6286500"/>
            <a:ext cx="720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s-PA" altLang="es-CR" sz="1000" b="1">
                <a:latin typeface="Arial" charset="0"/>
              </a:rPr>
              <a:t>PUNUZA</a:t>
            </a:r>
            <a:endParaRPr lang="es-ES" altLang="es-CR" sz="1000" b="1" dirty="0">
              <a:latin typeface="Arial" charset="0"/>
            </a:endParaRPr>
          </a:p>
        </p:txBody>
      </p:sp>
      <p:sp>
        <p:nvSpPr>
          <p:cNvPr id="33" name="32 Forma libre"/>
          <p:cNvSpPr/>
          <p:nvPr/>
        </p:nvSpPr>
        <p:spPr>
          <a:xfrm>
            <a:off x="4071938" y="4214813"/>
            <a:ext cx="2286000" cy="1714500"/>
          </a:xfrm>
          <a:custGeom>
            <a:avLst/>
            <a:gdLst>
              <a:gd name="connsiteX0" fmla="*/ 2665562 w 2665562"/>
              <a:gd name="connsiteY0" fmla="*/ 0 h 888521"/>
              <a:gd name="connsiteX1" fmla="*/ 2346385 w 2665562"/>
              <a:gd name="connsiteY1" fmla="*/ 207034 h 888521"/>
              <a:gd name="connsiteX2" fmla="*/ 2027208 w 2665562"/>
              <a:gd name="connsiteY2" fmla="*/ 336431 h 888521"/>
              <a:gd name="connsiteX3" fmla="*/ 2027208 w 2665562"/>
              <a:gd name="connsiteY3" fmla="*/ 336431 h 888521"/>
              <a:gd name="connsiteX4" fmla="*/ 1509623 w 2665562"/>
              <a:gd name="connsiteY4" fmla="*/ 500333 h 888521"/>
              <a:gd name="connsiteX5" fmla="*/ 0 w 2665562"/>
              <a:gd name="connsiteY5" fmla="*/ 888521 h 88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562" h="888521">
                <a:moveTo>
                  <a:pt x="2665562" y="0"/>
                </a:moveTo>
                <a:cubicBezTo>
                  <a:pt x="2559169" y="75481"/>
                  <a:pt x="2452777" y="150962"/>
                  <a:pt x="2346385" y="207034"/>
                </a:cubicBezTo>
                <a:cubicBezTo>
                  <a:pt x="2239993" y="263106"/>
                  <a:pt x="2027208" y="336431"/>
                  <a:pt x="2027208" y="336431"/>
                </a:cubicBezTo>
                <a:lnTo>
                  <a:pt x="2027208" y="336431"/>
                </a:lnTo>
                <a:cubicBezTo>
                  <a:pt x="1940944" y="363748"/>
                  <a:pt x="1847491" y="408318"/>
                  <a:pt x="1509623" y="500333"/>
                </a:cubicBezTo>
                <a:cubicBezTo>
                  <a:pt x="1171755" y="592348"/>
                  <a:pt x="585877" y="740434"/>
                  <a:pt x="0" y="888521"/>
                </a:cubicBez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34" name="33 Forma libre"/>
          <p:cNvSpPr/>
          <p:nvPr/>
        </p:nvSpPr>
        <p:spPr>
          <a:xfrm>
            <a:off x="3929063" y="4214813"/>
            <a:ext cx="2428875" cy="2143125"/>
          </a:xfrm>
          <a:custGeom>
            <a:avLst/>
            <a:gdLst>
              <a:gd name="connsiteX0" fmla="*/ 2665562 w 2665562"/>
              <a:gd name="connsiteY0" fmla="*/ 0 h 888521"/>
              <a:gd name="connsiteX1" fmla="*/ 2346385 w 2665562"/>
              <a:gd name="connsiteY1" fmla="*/ 207034 h 888521"/>
              <a:gd name="connsiteX2" fmla="*/ 2027208 w 2665562"/>
              <a:gd name="connsiteY2" fmla="*/ 336431 h 888521"/>
              <a:gd name="connsiteX3" fmla="*/ 2027208 w 2665562"/>
              <a:gd name="connsiteY3" fmla="*/ 336431 h 888521"/>
              <a:gd name="connsiteX4" fmla="*/ 1509623 w 2665562"/>
              <a:gd name="connsiteY4" fmla="*/ 500333 h 888521"/>
              <a:gd name="connsiteX5" fmla="*/ 0 w 2665562"/>
              <a:gd name="connsiteY5" fmla="*/ 888521 h 88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562" h="888521">
                <a:moveTo>
                  <a:pt x="2665562" y="0"/>
                </a:moveTo>
                <a:cubicBezTo>
                  <a:pt x="2559169" y="75481"/>
                  <a:pt x="2452777" y="150962"/>
                  <a:pt x="2346385" y="207034"/>
                </a:cubicBezTo>
                <a:cubicBezTo>
                  <a:pt x="2239993" y="263106"/>
                  <a:pt x="2027208" y="336431"/>
                  <a:pt x="2027208" y="336431"/>
                </a:cubicBezTo>
                <a:lnTo>
                  <a:pt x="2027208" y="336431"/>
                </a:lnTo>
                <a:cubicBezTo>
                  <a:pt x="1940944" y="363748"/>
                  <a:pt x="1847491" y="408318"/>
                  <a:pt x="1509623" y="500333"/>
                </a:cubicBezTo>
                <a:cubicBezTo>
                  <a:pt x="1171755" y="592348"/>
                  <a:pt x="585877" y="740434"/>
                  <a:pt x="0" y="888521"/>
                </a:cubicBez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52" name="51 Elipse"/>
          <p:cNvSpPr/>
          <p:nvPr/>
        </p:nvSpPr>
        <p:spPr>
          <a:xfrm>
            <a:off x="4000496" y="5857892"/>
            <a:ext cx="142876" cy="142876"/>
          </a:xfrm>
          <a:prstGeom prst="ellipse">
            <a:avLst/>
          </a:prstGeom>
          <a:solidFill>
            <a:srgbClr val="150D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063" y="3929063"/>
            <a:ext cx="2190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0" y="2500313"/>
            <a:ext cx="2190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6" name="53 CuadroTexto"/>
          <p:cNvSpPr txBox="1">
            <a:spLocks noChangeArrowheads="1"/>
          </p:cNvSpPr>
          <p:nvPr/>
        </p:nvSpPr>
        <p:spPr bwMode="auto">
          <a:xfrm>
            <a:off x="3143250" y="3714750"/>
            <a:ext cx="892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s-PA" altLang="es-CR" sz="1000" b="1">
                <a:latin typeface="Arial" charset="0"/>
              </a:rPr>
              <a:t>NAZARETH</a:t>
            </a:r>
            <a:endParaRPr lang="es-ES" altLang="es-CR" sz="1000" b="1" dirty="0">
              <a:latin typeface="Arial" charset="0"/>
            </a:endParaRPr>
          </a:p>
        </p:txBody>
      </p:sp>
      <p:sp>
        <p:nvSpPr>
          <p:cNvPr id="37" name="Rectángulo 36"/>
          <p:cNvSpPr/>
          <p:nvPr/>
        </p:nvSpPr>
        <p:spPr>
          <a:xfrm>
            <a:off x="5796136" y="271681"/>
            <a:ext cx="3240360" cy="276999"/>
          </a:xfrm>
          <a:prstGeom prst="rect">
            <a:avLst/>
          </a:prstGeom>
          <a:solidFill>
            <a:schemeClr val="tx2">
              <a:lumMod val="40000"/>
              <a:lumOff val="60000"/>
            </a:schemeClr>
          </a:solidFill>
        </p:spPr>
        <p:txBody>
          <a:bodyPr wrap="square">
            <a:spAutoFit/>
          </a:bodyPr>
          <a:lstStyle/>
          <a:p>
            <a:pPr>
              <a:defRPr sz="1200" b="1" i="0" u="none" strike="noStrike" kern="1200" baseline="0">
                <a:solidFill>
                  <a:prstClr val="black"/>
                </a:solidFill>
                <a:latin typeface="+mn-lt"/>
                <a:ea typeface="+mn-ea"/>
                <a:cs typeface="+mn-cs"/>
              </a:defRPr>
            </a:pPr>
            <a:r>
              <a:rPr lang="es-ES" b="1" dirty="0" smtClean="0">
                <a:solidFill>
                  <a:prstClr val="black"/>
                </a:solidFill>
              </a:rPr>
              <a:t>ROUTE OF EXTRACONTINENTAL MIGRANTS</a:t>
            </a:r>
            <a:endParaRPr lang="es-ES" b="1" dirty="0">
              <a:solidFill>
                <a:prstClr val="black"/>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785813"/>
            <a:ext cx="8834438"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2" name="Rectángulo 1"/>
          <p:cNvSpPr/>
          <p:nvPr/>
        </p:nvSpPr>
        <p:spPr>
          <a:xfrm>
            <a:off x="1709936" y="726812"/>
            <a:ext cx="5886400" cy="253916"/>
          </a:xfrm>
          <a:prstGeom prst="rect">
            <a:avLst/>
          </a:prstGeom>
          <a:solidFill>
            <a:schemeClr val="bg1"/>
          </a:solidFill>
        </p:spPr>
        <p:txBody>
          <a:bodyPr wrap="square">
            <a:spAutoFit/>
          </a:bodyPr>
          <a:lstStyle/>
          <a:p>
            <a:pPr algn="ctr" eaLnBrk="1" fontAlgn="auto" hangingPunct="1">
              <a:spcBef>
                <a:spcPts val="0"/>
              </a:spcBef>
              <a:spcAft>
                <a:spcPts val="0"/>
              </a:spcAft>
              <a:defRPr sz="1200" b="1" i="0" u="none" strike="noStrike" kern="1200" baseline="0">
                <a:solidFill>
                  <a:sysClr val="windowText" lastClr="000000"/>
                </a:solidFill>
                <a:latin typeface="+mn-lt"/>
                <a:ea typeface="+mn-ea"/>
                <a:cs typeface="+mn-cs"/>
              </a:defRPr>
            </a:pPr>
            <a:r>
              <a:rPr lang="es-ES" sz="1050" b="1" dirty="0" smtClean="0">
                <a:solidFill>
                  <a:sysClr val="windowText" lastClr="000000"/>
                </a:solidFill>
              </a:rPr>
              <a:t>EXTRACONTINENTAL MIGRANTS FROM ASIA AND AFRICA THROUGH THE DARIEN REGION: 2009-2016</a:t>
            </a:r>
            <a:endParaRPr lang="es-GT" sz="1050" dirty="0"/>
          </a:p>
        </p:txBody>
      </p:sp>
      <p:sp>
        <p:nvSpPr>
          <p:cNvPr id="5" name="Rectángulo 4"/>
          <p:cNvSpPr/>
          <p:nvPr/>
        </p:nvSpPr>
        <p:spPr>
          <a:xfrm>
            <a:off x="467544" y="1207785"/>
            <a:ext cx="855712" cy="253916"/>
          </a:xfrm>
          <a:prstGeom prst="rect">
            <a:avLst/>
          </a:prstGeom>
          <a:solidFill>
            <a:schemeClr val="bg1"/>
          </a:solidFill>
        </p:spPr>
        <p:txBody>
          <a:bodyPr wrap="square">
            <a:spAutoFit/>
          </a:bodyPr>
          <a:lstStyle/>
          <a:p>
            <a:pPr algn="ctr">
              <a:defRPr sz="1200" b="1" i="0" u="none" strike="noStrike" kern="1200" baseline="0">
                <a:solidFill>
                  <a:prstClr val="black"/>
                </a:solidFill>
                <a:latin typeface="+mn-lt"/>
                <a:ea typeface="+mn-ea"/>
                <a:cs typeface="+mn-cs"/>
              </a:defRPr>
            </a:pPr>
            <a:r>
              <a:rPr lang="es-ES" sz="1000" b="1" dirty="0" smtClean="0">
                <a:solidFill>
                  <a:prstClr val="black"/>
                </a:solidFill>
              </a:rPr>
              <a:t>DETAILS</a:t>
            </a:r>
            <a:endParaRPr lang="es-ES" sz="1000" b="1" dirty="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a:graphicFrameLocks/>
          </p:cNvGraphicFramePr>
          <p:nvPr>
            <p:extLst>
              <p:ext uri="{D42A27DB-BD31-4B8C-83A1-F6EECF244321}">
                <p14:modId xmlns:p14="http://schemas.microsoft.com/office/powerpoint/2010/main" val="3037483513"/>
              </p:ext>
            </p:extLst>
          </p:nvPr>
        </p:nvGraphicFramePr>
        <p:xfrm>
          <a:off x="357158" y="500042"/>
          <a:ext cx="8501122"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3"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p:cNvGraphicFramePr>
          <p:nvPr>
            <p:extLst>
              <p:ext uri="{D42A27DB-BD31-4B8C-83A1-F6EECF244321}">
                <p14:modId xmlns:p14="http://schemas.microsoft.com/office/powerpoint/2010/main" val="609620843"/>
              </p:ext>
            </p:extLst>
          </p:nvPr>
        </p:nvGraphicFramePr>
        <p:xfrm>
          <a:off x="357158" y="500042"/>
          <a:ext cx="8501122"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4"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p:nvPr/>
        </p:nvGraphicFramePr>
        <p:xfrm>
          <a:off x="214282" y="2643182"/>
          <a:ext cx="8786874" cy="3071834"/>
        </p:xfrm>
        <a:graphic>
          <a:graphicData uri="http://schemas.openxmlformats.org/drawingml/2006/chart">
            <c:chart xmlns:c="http://schemas.openxmlformats.org/drawingml/2006/chart" xmlns:r="http://schemas.openxmlformats.org/officeDocument/2006/relationships" r:id="rId2"/>
          </a:graphicData>
        </a:graphic>
      </p:graphicFrame>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285750"/>
            <a:ext cx="89154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00063" y="500063"/>
            <a:ext cx="7961312" cy="4708525"/>
          </a:xfrm>
        </p:spPr>
        <p:txBody>
          <a:bodyPr/>
          <a:lstStyle/>
          <a:p>
            <a:pPr algn="ctr">
              <a:buFont typeface="Arial" pitchFamily="34" charset="0"/>
              <a:buChar char="•"/>
              <a:defRPr/>
            </a:pPr>
            <a:endParaRPr lang="en-GB" altLang="es-CR" b="1" dirty="0" smtClean="0">
              <a:effectLst>
                <a:outerShdw blurRad="38100" dist="38100" dir="2700000" algn="tl">
                  <a:srgbClr val="C0C0C0"/>
                </a:outerShdw>
              </a:effectLst>
              <a:latin typeface="Arial" pitchFamily="34" charset="0"/>
              <a:ea typeface="ＭＳ Ｐゴシック" pitchFamily="34" charset="-128"/>
              <a:cs typeface="Arial" pitchFamily="34" charset="0"/>
            </a:endParaRPr>
          </a:p>
          <a:p>
            <a:pPr algn="ctr">
              <a:buFont typeface="Arial" pitchFamily="34" charset="0"/>
              <a:buNone/>
              <a:defRPr/>
            </a:pPr>
            <a:endParaRPr lang="en-GB" altLang="es-CR" sz="3600" b="1" dirty="0" smtClean="0">
              <a:effectLst>
                <a:outerShdw blurRad="38100" dist="38100" dir="2700000" algn="tl">
                  <a:srgbClr val="C0C0C0"/>
                </a:outerShdw>
              </a:effectLst>
              <a:latin typeface="Arial" pitchFamily="34" charset="0"/>
              <a:ea typeface="ＭＳ Ｐゴシック" pitchFamily="34" charset="-128"/>
              <a:cs typeface="Arial" pitchFamily="34" charset="0"/>
            </a:endParaRPr>
          </a:p>
          <a:p>
            <a:pPr algn="ctr">
              <a:buFont typeface="Arial" pitchFamily="34" charset="0"/>
              <a:buNone/>
              <a:defRPr/>
            </a:pPr>
            <a:r>
              <a:rPr lang="en-GB" altLang="es-CR" sz="3600" b="1" dirty="0" smtClean="0">
                <a:effectLst>
                  <a:outerShdw blurRad="38100" dist="38100" dir="2700000" algn="tl">
                    <a:srgbClr val="C0C0C0"/>
                  </a:outerShdw>
                </a:effectLst>
                <a:latin typeface="Arial" pitchFamily="34" charset="0"/>
                <a:ea typeface="ＭＳ Ｐゴシック" pitchFamily="34" charset="-128"/>
                <a:cs typeface="Arial" pitchFamily="34" charset="0"/>
              </a:rPr>
              <a:t>Extracontinental Migrants </a:t>
            </a:r>
          </a:p>
          <a:p>
            <a:pPr algn="ctr">
              <a:buFont typeface="Arial" pitchFamily="34" charset="0"/>
              <a:buNone/>
              <a:defRPr/>
            </a:pPr>
            <a:r>
              <a:rPr lang="en-GB" altLang="es-CR" sz="3600" b="1" dirty="0" smtClean="0">
                <a:effectLst>
                  <a:outerShdw blurRad="38100" dist="38100" dir="2700000" algn="tl">
                    <a:srgbClr val="C0C0C0"/>
                  </a:outerShdw>
                </a:effectLst>
                <a:latin typeface="Arial" pitchFamily="34" charset="0"/>
                <a:ea typeface="ＭＳ Ｐゴシック" pitchFamily="34" charset="-128"/>
                <a:cs typeface="Arial" pitchFamily="34" charset="0"/>
              </a:rPr>
              <a:t>Linked to </a:t>
            </a:r>
          </a:p>
          <a:p>
            <a:pPr algn="ctr">
              <a:buFont typeface="Arial" pitchFamily="34" charset="0"/>
              <a:buNone/>
              <a:defRPr/>
            </a:pPr>
            <a:r>
              <a:rPr lang="en-GB" altLang="es-CR" sz="3600" b="1" dirty="0" smtClean="0">
                <a:effectLst>
                  <a:outerShdw blurRad="38100" dist="38100" dir="2700000" algn="tl">
                    <a:srgbClr val="C0C0C0"/>
                  </a:outerShdw>
                </a:effectLst>
                <a:latin typeface="Arial" pitchFamily="34" charset="0"/>
                <a:ea typeface="ＭＳ Ｐゴシック" pitchFamily="34" charset="-128"/>
                <a:cs typeface="Arial" pitchFamily="34" charset="0"/>
              </a:rPr>
              <a:t>Irregular Groups</a:t>
            </a:r>
            <a:endParaRPr lang="en-GB" altLang="es-CR" sz="3600" b="1" dirty="0" smtClean="0">
              <a:effectLst>
                <a:outerShdw blurRad="38100" dist="38100" dir="2700000" algn="tl">
                  <a:srgbClr val="C0C0C0"/>
                </a:outerShdw>
              </a:effectLst>
              <a:latin typeface="Arial" pitchFamily="34" charset="0"/>
              <a:ea typeface="ＭＳ Ｐゴシック" pitchFamily="34" charset="-128"/>
              <a:cs typeface="Arial" pitchFamily="34" charset="0"/>
            </a:endParaRPr>
          </a:p>
        </p:txBody>
      </p:sp>
      <p:sp>
        <p:nvSpPr>
          <p:cNvPr id="4"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l="13306" t="25636" r="70325" b="44185"/>
          <a:stretch>
            <a:fillRect/>
          </a:stretch>
        </p:blipFill>
        <p:spPr bwMode="auto">
          <a:xfrm>
            <a:off x="107950" y="444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p:cNvPicPr>
          <p:nvPr>
            <p:ph idx="1"/>
          </p:nvPr>
        </p:nvPicPr>
        <p:blipFill>
          <a:blip r:embed="rId2">
            <a:extLst>
              <a:ext uri="{28A0092B-C50C-407E-A947-70E740481C1C}">
                <a14:useLocalDpi xmlns:a14="http://schemas.microsoft.com/office/drawing/2010/main" val="0"/>
              </a:ext>
            </a:extLst>
          </a:blip>
          <a:srcRect l="8054" t="7002" r="48361" b="52071"/>
          <a:stretch>
            <a:fillRect/>
          </a:stretch>
        </p:blipFill>
        <p:spPr>
          <a:xfrm>
            <a:off x="76200" y="44450"/>
            <a:ext cx="8624888" cy="5905500"/>
          </a:xfrm>
        </p:spPr>
      </p:pic>
      <p:sp>
        <p:nvSpPr>
          <p:cNvPr id="3"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txBox="1">
            <a:spLocks/>
          </p:cNvSpPr>
          <p:nvPr/>
        </p:nvSpPr>
        <p:spPr bwMode="auto">
          <a:xfrm>
            <a:off x="2000250" y="4214813"/>
            <a:ext cx="52927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GB" altLang="es-CR" b="1" dirty="0" smtClean="0">
                <a:latin typeface="Arial" charset="0"/>
                <a:cs typeface="Arial" charset="0"/>
              </a:rPr>
              <a:t>THANK YOU </a:t>
            </a:r>
          </a:p>
          <a:p>
            <a:pPr algn="ctr">
              <a:spcBef>
                <a:spcPct val="0"/>
              </a:spcBef>
              <a:buFontTx/>
              <a:buNone/>
            </a:pPr>
            <a:r>
              <a:rPr lang="en-GB" altLang="es-CR" b="1" dirty="0" smtClean="0">
                <a:latin typeface="Arial" charset="0"/>
                <a:cs typeface="Arial" charset="0"/>
              </a:rPr>
              <a:t>FOR YOUR ATTENTION</a:t>
            </a:r>
            <a:endParaRPr lang="en-GB" altLang="es-CR" b="1" dirty="0">
              <a:latin typeface="Arial" charset="0"/>
              <a:cs typeface="Arial" charset="0"/>
            </a:endParaRPr>
          </a:p>
        </p:txBody>
      </p:sp>
      <p:pic>
        <p:nvPicPr>
          <p:cNvPr id="6" name="5 Imagen" descr="LOGO-PARA NOTAS.png"/>
          <p:cNvPicPr>
            <a:picLocks noChangeAspect="1"/>
          </p:cNvPicPr>
          <p:nvPr/>
        </p:nvPicPr>
        <p:blipFill>
          <a:blip r:embed="rId3" cstate="print"/>
          <a:stretch>
            <a:fillRect/>
          </a:stretch>
        </p:blipFill>
        <p:spPr>
          <a:xfrm>
            <a:off x="3286116" y="785794"/>
            <a:ext cx="2304256" cy="2286642"/>
          </a:xfrm>
          <a:prstGeom prst="rect">
            <a:avLst/>
          </a:prstGeom>
          <a:effectLst>
            <a:reflection blurRad="6350" stA="50000" endA="300" endPos="38500" dist="50800" dir="5400000" sy="-100000" algn="bl" rotWithShape="0"/>
          </a:effectLst>
        </p:spPr>
      </p:pic>
      <p:sp>
        <p:nvSpPr>
          <p:cNvPr id="4"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457200" y="188913"/>
            <a:ext cx="8229600" cy="1143000"/>
          </a:xfrm>
        </p:spPr>
        <p:txBody>
          <a:bodyPr/>
          <a:lstStyle/>
          <a:p>
            <a:pPr>
              <a:defRPr/>
            </a:pPr>
            <a:r>
              <a:rPr lang="en-GB" altLang="es-CR" sz="2400" b="1" dirty="0" smtClean="0">
                <a:solidFill>
                  <a:srgbClr val="000000"/>
                </a:solidFill>
                <a:effectLst>
                  <a:outerShdw blurRad="38100" dist="38100" dir="2700000" algn="tl">
                    <a:srgbClr val="C0C0C0"/>
                  </a:outerShdw>
                </a:effectLst>
                <a:ea typeface="ＭＳ Ｐゴシック" pitchFamily="34" charset="-128"/>
              </a:rPr>
              <a:t/>
            </a:r>
            <a:br>
              <a:rPr lang="en-GB" altLang="es-CR" sz="2400" b="1" dirty="0" smtClean="0">
                <a:solidFill>
                  <a:srgbClr val="000000"/>
                </a:solidFill>
                <a:effectLst>
                  <a:outerShdw blurRad="38100" dist="38100" dir="2700000" algn="tl">
                    <a:srgbClr val="C0C0C0"/>
                  </a:outerShdw>
                </a:effectLst>
                <a:ea typeface="ＭＳ Ｐゴシック" pitchFamily="34" charset="-128"/>
              </a:rPr>
            </a:br>
            <a:r>
              <a:rPr lang="en-GB" altLang="es-CR" sz="2400" b="1" dirty="0" smtClean="0">
                <a:solidFill>
                  <a:srgbClr val="000000"/>
                </a:solidFill>
                <a:effectLst>
                  <a:outerShdw blurRad="38100" dist="38100" dir="2700000" algn="tl">
                    <a:srgbClr val="C0C0C0"/>
                  </a:outerShdw>
                </a:effectLst>
                <a:ea typeface="ＭＳ Ｐゴシック" pitchFamily="34" charset="-128"/>
              </a:rPr>
              <a:t>Background: </a:t>
            </a:r>
            <a:br>
              <a:rPr lang="en-GB" altLang="es-CR" sz="2400" b="1" dirty="0" smtClean="0">
                <a:solidFill>
                  <a:srgbClr val="000000"/>
                </a:solidFill>
                <a:effectLst>
                  <a:outerShdw blurRad="38100" dist="38100" dir="2700000" algn="tl">
                    <a:srgbClr val="C0C0C0"/>
                  </a:outerShdw>
                </a:effectLst>
                <a:ea typeface="ＭＳ Ｐゴシック" pitchFamily="34" charset="-128"/>
              </a:rPr>
            </a:br>
            <a:r>
              <a:rPr lang="en-GB" altLang="es-CR" sz="2400" b="1" dirty="0" smtClean="0">
                <a:solidFill>
                  <a:srgbClr val="000000"/>
                </a:solidFill>
                <a:effectLst>
                  <a:outerShdw blurRad="38100" dist="38100" dir="2700000" algn="tl">
                    <a:srgbClr val="C0C0C0"/>
                  </a:outerShdw>
                </a:effectLst>
                <a:ea typeface="ＭＳ Ｐゴシック" pitchFamily="34" charset="-128"/>
              </a:rPr>
              <a:t>Irregular Migrants through Panama</a:t>
            </a:r>
            <a:br>
              <a:rPr lang="en-GB" altLang="es-CR" sz="2400" b="1" dirty="0" smtClean="0">
                <a:solidFill>
                  <a:srgbClr val="000000"/>
                </a:solidFill>
                <a:effectLst>
                  <a:outerShdw blurRad="38100" dist="38100" dir="2700000" algn="tl">
                    <a:srgbClr val="C0C0C0"/>
                  </a:outerShdw>
                </a:effectLst>
                <a:ea typeface="ＭＳ Ｐゴシック" pitchFamily="34" charset="-128"/>
              </a:rPr>
            </a:br>
            <a:endParaRPr lang="en-GB" altLang="es-CR" sz="2400" b="1" dirty="0" smtClean="0">
              <a:ea typeface="ＭＳ Ｐゴシック" pitchFamily="34" charset="-128"/>
            </a:endParaRPr>
          </a:p>
        </p:txBody>
      </p:sp>
      <p:sp>
        <p:nvSpPr>
          <p:cNvPr id="4099" name="Marcador de contenido 2"/>
          <p:cNvSpPr>
            <a:spLocks noGrp="1"/>
          </p:cNvSpPr>
          <p:nvPr>
            <p:ph idx="1"/>
          </p:nvPr>
        </p:nvSpPr>
        <p:spPr/>
        <p:txBody>
          <a:bodyPr/>
          <a:lstStyle/>
          <a:p>
            <a:pPr marL="0" indent="0" algn="just" eaLnBrk="1" hangingPunct="1">
              <a:spcBef>
                <a:spcPct val="0"/>
              </a:spcBef>
              <a:buFont typeface="Arial" charset="0"/>
              <a:buNone/>
            </a:pPr>
            <a:endParaRPr lang="en-GB" altLang="es-CR" sz="1800" dirty="0" smtClean="0">
              <a:solidFill>
                <a:srgbClr val="000000"/>
              </a:solidFill>
              <a:latin typeface="Arial" charset="0"/>
              <a:ea typeface="ＭＳ Ｐゴシック" pitchFamily="34" charset="-128"/>
            </a:endParaRPr>
          </a:p>
          <a:p>
            <a:pPr marL="0" indent="0" algn="just" eaLnBrk="1" hangingPunct="1">
              <a:spcBef>
                <a:spcPct val="0"/>
              </a:spcBef>
              <a:buFont typeface="Arial" charset="0"/>
              <a:buNone/>
            </a:pPr>
            <a:r>
              <a:rPr lang="en-GB" altLang="es-CR" sz="1800" dirty="0" smtClean="0">
                <a:solidFill>
                  <a:srgbClr val="000000"/>
                </a:solidFill>
                <a:latin typeface="Arial" charset="0"/>
                <a:ea typeface="ＭＳ Ｐゴシック" pitchFamily="34" charset="-128"/>
              </a:rPr>
              <a:t>These migrants leave Cuba and travel to countries such as </a:t>
            </a:r>
            <a:r>
              <a:rPr lang="en-GB" altLang="es-CR" sz="1800" dirty="0" smtClean="0">
                <a:solidFill>
                  <a:srgbClr val="000000"/>
                </a:solidFill>
                <a:latin typeface="Arial" charset="0"/>
                <a:ea typeface="ＭＳ Ｐゴシック" pitchFamily="34" charset="-128"/>
              </a:rPr>
              <a:t>Ecuador, Venezuela and Guyana, and then on to Colombia and then Panama, across the Urabá gulf. From Panama they continue their journey through Central America to Mexico and then on to the United States, their final destination.</a:t>
            </a:r>
          </a:p>
          <a:p>
            <a:pPr marL="0" indent="0" algn="just" eaLnBrk="1" hangingPunct="1">
              <a:spcBef>
                <a:spcPct val="0"/>
              </a:spcBef>
              <a:buFont typeface="Arial" charset="0"/>
              <a:buNone/>
            </a:pPr>
            <a:r>
              <a:rPr lang="en-GB" altLang="es-CR" sz="1800" dirty="0" smtClean="0">
                <a:solidFill>
                  <a:srgbClr val="000000"/>
                </a:solidFill>
                <a:latin typeface="Arial" charset="0"/>
                <a:ea typeface="ＭＳ Ｐゴシック" pitchFamily="34" charset="-128"/>
              </a:rPr>
              <a:t> </a:t>
            </a:r>
          </a:p>
          <a:p>
            <a:pPr marL="0" indent="0" algn="just" eaLnBrk="1" hangingPunct="1">
              <a:spcBef>
                <a:spcPct val="0"/>
              </a:spcBef>
              <a:buFont typeface="Arial" charset="0"/>
              <a:buNone/>
            </a:pPr>
            <a:r>
              <a:rPr lang="en-GB" altLang="es-CR" sz="1800" dirty="0" smtClean="0">
                <a:solidFill>
                  <a:srgbClr val="000000"/>
                </a:solidFill>
                <a:latin typeface="Arial" charset="0"/>
                <a:ea typeface="ＭＳ Ｐゴシック" pitchFamily="34" charset="-128"/>
              </a:rPr>
              <a:t>Cubans pay up to three million pesos (US$960.00) to travel to Colombia, according to figures provided by Colombian authorities.</a:t>
            </a:r>
          </a:p>
          <a:p>
            <a:pPr marL="0" indent="0"/>
            <a:endParaRPr lang="en-GB" altLang="es-CR" dirty="0" smtClean="0">
              <a:ea typeface="ＭＳ Ｐゴシック" pitchFamily="34" charset="-128"/>
            </a:endParaRPr>
          </a:p>
        </p:txBody>
      </p:sp>
      <p:sp>
        <p:nvSpPr>
          <p:cNvPr id="4" name="6 Rectángulo"/>
          <p:cNvSpPr>
            <a:spLocks noChangeArrowheads="1"/>
          </p:cNvSpPr>
          <p:nvPr/>
        </p:nvSpPr>
        <p:spPr bwMode="auto">
          <a:xfrm>
            <a:off x="5868144" y="6453336"/>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2555776" y="0"/>
            <a:ext cx="4592911" cy="369332"/>
          </a:xfrm>
          <a:prstGeom prst="rect">
            <a:avLst/>
          </a:prstGeom>
          <a:noFill/>
        </p:spPr>
        <p:txBody>
          <a:bodyPr wrap="none">
            <a:spAutoFit/>
          </a:bodyPr>
          <a:lstStyle/>
          <a:p>
            <a:pPr>
              <a:defRPr/>
            </a:pPr>
            <a:r>
              <a:rPr lang="en-GB" b="1" dirty="0" smtClean="0">
                <a:solidFill>
                  <a:prstClr val="black"/>
                </a:solidFill>
                <a:effectLst>
                  <a:outerShdw blurRad="38100" dist="38100" dir="2700000" algn="tl">
                    <a:srgbClr val="000000">
                      <a:alpha val="43137"/>
                    </a:srgbClr>
                  </a:outerShdw>
                </a:effectLst>
                <a:latin typeface="Calibri"/>
                <a:ea typeface="+mn-ea"/>
              </a:rPr>
              <a:t>THE ROUTE OF IRREGULAR CUBAN MIGRANTS</a:t>
            </a:r>
            <a:endParaRPr lang="en-GB" b="1" dirty="0">
              <a:solidFill>
                <a:prstClr val="black"/>
              </a:solidFill>
              <a:effectLst>
                <a:outerShdw blurRad="38100" dist="38100" dir="2700000" algn="tl">
                  <a:srgbClr val="000000">
                    <a:alpha val="43137"/>
                  </a:srgbClr>
                </a:outerShdw>
              </a:effectLst>
              <a:latin typeface="Calibri"/>
              <a:ea typeface="+mn-ea"/>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360363"/>
            <a:ext cx="828675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a:cxnSpLocks noChangeShapeType="1"/>
          </p:cNvCxnSpPr>
          <p:nvPr/>
        </p:nvCxnSpPr>
        <p:spPr bwMode="auto">
          <a:xfrm>
            <a:off x="5292725" y="1871663"/>
            <a:ext cx="3167063" cy="2376487"/>
          </a:xfrm>
          <a:prstGeom prst="straightConnector1">
            <a:avLst/>
          </a:prstGeom>
          <a:noFill/>
          <a:ln w="38100">
            <a:solidFill>
              <a:srgbClr val="FF0000"/>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 name="Conector recto de flecha 7"/>
          <p:cNvCxnSpPr>
            <a:cxnSpLocks noChangeShapeType="1"/>
          </p:cNvCxnSpPr>
          <p:nvPr/>
        </p:nvCxnSpPr>
        <p:spPr bwMode="auto">
          <a:xfrm flipH="1">
            <a:off x="6588125" y="4229100"/>
            <a:ext cx="1871663" cy="792163"/>
          </a:xfrm>
          <a:prstGeom prst="straightConnector1">
            <a:avLst/>
          </a:prstGeom>
          <a:noFill/>
          <a:ln w="38100">
            <a:solidFill>
              <a:srgbClr val="FF0000"/>
            </a:solidFill>
            <a:round/>
            <a:headEn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7" name="6 Rectángulo"/>
          <p:cNvSpPr>
            <a:spLocks noChangeArrowheads="1"/>
          </p:cNvSpPr>
          <p:nvPr/>
        </p:nvSpPr>
        <p:spPr bwMode="auto">
          <a:xfrm>
            <a:off x="5868144" y="6453336"/>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Rectángulo"/>
          <p:cNvSpPr>
            <a:spLocks noChangeArrowheads="1"/>
          </p:cNvSpPr>
          <p:nvPr/>
        </p:nvSpPr>
        <p:spPr bwMode="auto">
          <a:xfrm>
            <a:off x="571500" y="785813"/>
            <a:ext cx="8178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just" eaLnBrk="1" hangingPunct="1">
              <a:spcBef>
                <a:spcPct val="0"/>
              </a:spcBef>
              <a:buFontTx/>
              <a:buNone/>
            </a:pPr>
            <a:r>
              <a:rPr lang="en-GB" altLang="es-CR" sz="1800" dirty="0" smtClean="0">
                <a:solidFill>
                  <a:srgbClr val="000000"/>
                </a:solidFill>
                <a:latin typeface="Arial" charset="0"/>
              </a:rPr>
              <a:t>On November</a:t>
            </a:r>
            <a:r>
              <a:rPr lang="en-GB" altLang="es-CR" sz="1800" dirty="0" smtClean="0">
                <a:solidFill>
                  <a:srgbClr val="000000"/>
                </a:solidFill>
                <a:latin typeface="Arial" charset="0"/>
              </a:rPr>
              <a:t> 14, 2015 Nicaragua decided to deny transit for humanitarian reasons of Cuban and extracontinental nationals through Nicaraguan territory.</a:t>
            </a:r>
          </a:p>
          <a:p>
            <a:pPr algn="just" eaLnBrk="1" hangingPunct="1">
              <a:spcBef>
                <a:spcPct val="0"/>
              </a:spcBef>
              <a:buFontTx/>
              <a:buNone/>
            </a:pPr>
            <a:endParaRPr lang="en-GB" altLang="es-CR" sz="1800" dirty="0" smtClean="0">
              <a:solidFill>
                <a:srgbClr val="000000"/>
              </a:solidFill>
              <a:latin typeface="Arial" charset="0"/>
            </a:endParaRPr>
          </a:p>
          <a:p>
            <a:pPr algn="just" eaLnBrk="1" hangingPunct="1">
              <a:spcBef>
                <a:spcPct val="0"/>
              </a:spcBef>
              <a:buFontTx/>
              <a:buNone/>
            </a:pPr>
            <a:r>
              <a:rPr lang="en-GB" altLang="es-CR" sz="1800" dirty="0" smtClean="0">
                <a:solidFill>
                  <a:srgbClr val="000000"/>
                </a:solidFill>
                <a:latin typeface="Arial" charset="0"/>
              </a:rPr>
              <a:t>On March 17, 2016 Costa Rica announced that Cuban or extracontinental migrants coming from the Panamanian border would not be admitted into Costa Rica anymore.</a:t>
            </a:r>
          </a:p>
          <a:p>
            <a:pPr algn="just" eaLnBrk="1" hangingPunct="1">
              <a:spcBef>
                <a:spcPct val="0"/>
              </a:spcBef>
              <a:buFontTx/>
              <a:buNone/>
            </a:pPr>
            <a:endParaRPr lang="en-GB" altLang="es-CR" sz="1800" dirty="0" smtClean="0">
              <a:solidFill>
                <a:srgbClr val="000000"/>
              </a:solidFill>
              <a:latin typeface="Arial" charset="0"/>
            </a:endParaRPr>
          </a:p>
          <a:p>
            <a:pPr algn="just" eaLnBrk="1" hangingPunct="1">
              <a:spcBef>
                <a:spcPct val="0"/>
              </a:spcBef>
              <a:buFontTx/>
              <a:buNone/>
            </a:pPr>
            <a:r>
              <a:rPr lang="en-GB" altLang="es-CR" sz="1800" dirty="0" smtClean="0">
                <a:solidFill>
                  <a:srgbClr val="000000"/>
                </a:solidFill>
                <a:latin typeface="Arial" charset="0"/>
              </a:rPr>
              <a:t>On May 9, 2016 Panama closed its borders to irregular migrants, in view of the position of Nicaragua and Costa Rica of no longer allowing these irregular migrants to transit through their territories. These decisions led to an agglomeration of irregular migrants in Panama, thus causing a situation which very nearly turned into a humanitarian crisis. </a:t>
            </a:r>
          </a:p>
          <a:p>
            <a:pPr algn="just" eaLnBrk="1" hangingPunct="1">
              <a:spcBef>
                <a:spcPct val="0"/>
              </a:spcBef>
              <a:buFontTx/>
              <a:buNone/>
            </a:pPr>
            <a:endParaRPr lang="en-GB" altLang="es-CR" sz="1800" dirty="0" smtClean="0">
              <a:solidFill>
                <a:srgbClr val="000000"/>
              </a:solidFill>
              <a:latin typeface="Arial" charset="0"/>
            </a:endParaRPr>
          </a:p>
          <a:p>
            <a:pPr algn="just" eaLnBrk="1" hangingPunct="1">
              <a:spcBef>
                <a:spcPct val="0"/>
              </a:spcBef>
              <a:buFontTx/>
              <a:buNone/>
            </a:pPr>
            <a:endParaRPr lang="en-GB" altLang="es-CR" sz="1800" dirty="0" smtClean="0">
              <a:solidFill>
                <a:srgbClr val="000000"/>
              </a:solidFill>
              <a:latin typeface="Arial" charset="0"/>
            </a:endParaRPr>
          </a:p>
          <a:p>
            <a:pPr algn="just" eaLnBrk="1" hangingPunct="1">
              <a:spcBef>
                <a:spcPct val="0"/>
              </a:spcBef>
              <a:buFontTx/>
              <a:buNone/>
            </a:pPr>
            <a:endParaRPr lang="en-GB" altLang="es-CR" sz="1800" dirty="0">
              <a:solidFill>
                <a:srgbClr val="000000"/>
              </a:solidFill>
              <a:latin typeface="Arial" charset="0"/>
            </a:endParaRPr>
          </a:p>
        </p:txBody>
      </p:sp>
      <p:sp>
        <p:nvSpPr>
          <p:cNvPr id="4" name="6 Rectángulo"/>
          <p:cNvSpPr>
            <a:spLocks noChangeArrowheads="1"/>
          </p:cNvSpPr>
          <p:nvPr/>
        </p:nvSpPr>
        <p:spPr bwMode="auto">
          <a:xfrm>
            <a:off x="5868144" y="6453336"/>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a:graphicFrameLocks/>
          </p:cNvGraphicFramePr>
          <p:nvPr>
            <p:extLst>
              <p:ext uri="{D42A27DB-BD31-4B8C-83A1-F6EECF244321}">
                <p14:modId xmlns:p14="http://schemas.microsoft.com/office/powerpoint/2010/main" val="4140866069"/>
              </p:ext>
            </p:extLst>
          </p:nvPr>
        </p:nvGraphicFramePr>
        <p:xfrm>
          <a:off x="214282" y="2285992"/>
          <a:ext cx="8643998" cy="3571900"/>
        </p:xfrm>
        <a:graphic>
          <a:graphicData uri="http://schemas.openxmlformats.org/drawingml/2006/chart">
            <c:chart xmlns:c="http://schemas.openxmlformats.org/drawingml/2006/chart" xmlns:r="http://schemas.openxmlformats.org/officeDocument/2006/relationships" r:id="rId2"/>
          </a:graphicData>
        </a:graphic>
      </p:graphicFrame>
      <p:pic>
        <p:nvPicPr>
          <p:cNvPr id="717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285750"/>
            <a:ext cx="8797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2" name="Rectángulo 1"/>
          <p:cNvSpPr/>
          <p:nvPr/>
        </p:nvSpPr>
        <p:spPr>
          <a:xfrm>
            <a:off x="1259632" y="260648"/>
            <a:ext cx="6552728" cy="276999"/>
          </a:xfrm>
          <a:prstGeom prst="rect">
            <a:avLst/>
          </a:prstGeom>
          <a:solidFill>
            <a:schemeClr val="bg1"/>
          </a:solidFill>
        </p:spPr>
        <p:txBody>
          <a:bodyPr wrap="square">
            <a:spAutoFit/>
          </a:bodyPr>
          <a:lstStyle/>
          <a:p>
            <a:pPr algn="ctr">
              <a:defRPr sz="1200" b="1" i="0" u="none" strike="noStrike" kern="1200" baseline="0">
                <a:solidFill>
                  <a:prstClr val="black"/>
                </a:solidFill>
                <a:latin typeface="+mn-lt"/>
                <a:ea typeface="+mn-ea"/>
                <a:cs typeface="+mn-cs"/>
              </a:defRPr>
            </a:pPr>
            <a:r>
              <a:rPr lang="es-ES" b="1" dirty="0">
                <a:solidFill>
                  <a:prstClr val="black"/>
                </a:solidFill>
              </a:rPr>
              <a:t>IRREGULAR CUBAN MIGRANTS ENTERED THROUGH THE COLOMBIAN BORDER, BY YEAR: 2011-2016</a:t>
            </a:r>
          </a:p>
        </p:txBody>
      </p:sp>
      <p:sp>
        <p:nvSpPr>
          <p:cNvPr id="6" name="Rectángulo 5"/>
          <p:cNvSpPr/>
          <p:nvPr/>
        </p:nvSpPr>
        <p:spPr>
          <a:xfrm>
            <a:off x="467544" y="775737"/>
            <a:ext cx="855712" cy="276999"/>
          </a:xfrm>
          <a:prstGeom prst="rect">
            <a:avLst/>
          </a:prstGeom>
          <a:solidFill>
            <a:schemeClr val="bg1"/>
          </a:solidFill>
        </p:spPr>
        <p:txBody>
          <a:bodyPr wrap="square">
            <a:spAutoFit/>
          </a:bodyPr>
          <a:lstStyle/>
          <a:p>
            <a:pPr algn="ctr">
              <a:defRPr sz="1200" b="1" i="0" u="none" strike="noStrike" kern="1200" baseline="0">
                <a:solidFill>
                  <a:prstClr val="black"/>
                </a:solidFill>
                <a:latin typeface="+mn-lt"/>
                <a:ea typeface="+mn-ea"/>
                <a:cs typeface="+mn-cs"/>
              </a:defRPr>
            </a:pPr>
            <a:r>
              <a:rPr lang="es-ES" b="1" dirty="0" smtClean="0">
                <a:solidFill>
                  <a:prstClr val="black"/>
                </a:solidFill>
              </a:rPr>
              <a:t>DETAILS</a:t>
            </a:r>
            <a:endParaRPr lang="es-ES" b="1" dirty="0">
              <a:solidFill>
                <a:prstClr val="black"/>
              </a:solidFill>
            </a:endParaRPr>
          </a:p>
        </p:txBody>
      </p:sp>
      <p:sp>
        <p:nvSpPr>
          <p:cNvPr id="7" name="Rectángulo 6"/>
          <p:cNvSpPr/>
          <p:nvPr/>
        </p:nvSpPr>
        <p:spPr>
          <a:xfrm>
            <a:off x="107504" y="1268760"/>
            <a:ext cx="1224136" cy="461665"/>
          </a:xfrm>
          <a:prstGeom prst="rect">
            <a:avLst/>
          </a:prstGeom>
          <a:solidFill>
            <a:schemeClr val="bg1"/>
          </a:solidFill>
        </p:spPr>
        <p:txBody>
          <a:bodyPr wrap="square">
            <a:spAutoFit/>
          </a:bodyPr>
          <a:lstStyle/>
          <a:p>
            <a:pPr algn="ctr">
              <a:defRPr sz="1200" b="1" i="0" u="none" strike="noStrike" kern="1200" baseline="0">
                <a:solidFill>
                  <a:prstClr val="black"/>
                </a:solidFill>
                <a:latin typeface="+mn-lt"/>
                <a:ea typeface="+mn-ea"/>
                <a:cs typeface="+mn-cs"/>
              </a:defRPr>
            </a:pPr>
            <a:r>
              <a:rPr lang="es-ES" b="1" dirty="0" smtClean="0">
                <a:solidFill>
                  <a:prstClr val="black"/>
                </a:solidFill>
              </a:rPr>
              <a:t>CUBAN NATIONALS</a:t>
            </a:r>
            <a:endParaRPr lang="es-ES" b="1" dirty="0">
              <a:solidFill>
                <a:prstClr val="black"/>
              </a:solidFill>
            </a:endParaRPr>
          </a:p>
        </p:txBody>
      </p:sp>
      <p:sp>
        <p:nvSpPr>
          <p:cNvPr id="8" name="Rectángulo 7"/>
          <p:cNvSpPr/>
          <p:nvPr/>
        </p:nvSpPr>
        <p:spPr>
          <a:xfrm>
            <a:off x="107504" y="1783849"/>
            <a:ext cx="2511896" cy="276999"/>
          </a:xfrm>
          <a:prstGeom prst="rect">
            <a:avLst/>
          </a:prstGeom>
          <a:solidFill>
            <a:schemeClr val="bg1"/>
          </a:solidFill>
        </p:spPr>
        <p:txBody>
          <a:bodyPr wrap="square">
            <a:spAutoFit/>
          </a:bodyPr>
          <a:lstStyle/>
          <a:p>
            <a:pPr>
              <a:defRPr sz="1200" b="1" i="0" u="none" strike="noStrike" kern="1200" baseline="0">
                <a:solidFill>
                  <a:prstClr val="black"/>
                </a:solidFill>
                <a:latin typeface="+mn-lt"/>
                <a:ea typeface="+mn-ea"/>
                <a:cs typeface="+mn-cs"/>
              </a:defRPr>
            </a:pPr>
            <a:r>
              <a:rPr lang="en-GB" i="1" dirty="0" smtClean="0">
                <a:solidFill>
                  <a:prstClr val="black"/>
                </a:solidFill>
              </a:rPr>
              <a:t>Updated on July 12, 2016</a:t>
            </a:r>
            <a:endParaRPr lang="en-GB" i="1" dirty="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a:graphicFrameLocks/>
          </p:cNvGraphicFramePr>
          <p:nvPr/>
        </p:nvGraphicFramePr>
        <p:xfrm>
          <a:off x="642910" y="2786058"/>
          <a:ext cx="8072462" cy="3071834"/>
        </p:xfrm>
        <a:graphic>
          <a:graphicData uri="http://schemas.openxmlformats.org/drawingml/2006/chart">
            <c:chart xmlns:c="http://schemas.openxmlformats.org/drawingml/2006/chart" xmlns:r="http://schemas.openxmlformats.org/officeDocument/2006/relationships" r:id="rId2"/>
          </a:graphicData>
        </a:graphic>
      </p:graphicFrame>
      <p:pic>
        <p:nvPicPr>
          <p:cNvPr id="819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528638"/>
            <a:ext cx="88582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6" name="Rectángulo 5"/>
          <p:cNvSpPr/>
          <p:nvPr/>
        </p:nvSpPr>
        <p:spPr>
          <a:xfrm>
            <a:off x="2915816" y="2863969"/>
            <a:ext cx="3600400" cy="276999"/>
          </a:xfrm>
          <a:prstGeom prst="rect">
            <a:avLst/>
          </a:prstGeom>
          <a:solidFill>
            <a:schemeClr val="bg1"/>
          </a:solidFill>
        </p:spPr>
        <p:txBody>
          <a:bodyPr wrap="square">
            <a:spAutoFit/>
          </a:bodyPr>
          <a:lstStyle/>
          <a:p>
            <a:pPr algn="ctr">
              <a:defRPr sz="1200" b="1" i="0" u="none" strike="noStrike" kern="1200" baseline="0">
                <a:solidFill>
                  <a:prstClr val="black"/>
                </a:solidFill>
                <a:latin typeface="+mn-lt"/>
                <a:ea typeface="+mn-ea"/>
                <a:cs typeface="+mn-cs"/>
              </a:defRPr>
            </a:pPr>
            <a:r>
              <a:rPr lang="es-ES" b="1" dirty="0" smtClean="0">
                <a:solidFill>
                  <a:prstClr val="black"/>
                </a:solidFill>
              </a:rPr>
              <a:t>IRREGULAR CUBAN MIGRANTS, 2016-2016   </a:t>
            </a:r>
            <a:endParaRPr lang="es-ES" b="1" dirty="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85813" y="571500"/>
            <a:ext cx="7572375" cy="3323987"/>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GB" altLang="es-CR" sz="1800" dirty="0" smtClean="0">
              <a:solidFill>
                <a:srgbClr val="000000"/>
              </a:solidFill>
              <a:latin typeface="Calibri" pitchFamily="34" charset="0"/>
            </a:endParaRPr>
          </a:p>
          <a:p>
            <a:pPr algn="ctr" eaLnBrk="1" hangingPunct="1">
              <a:defRPr/>
            </a:pPr>
            <a:r>
              <a:rPr lang="en-GB" altLang="es-CR" b="1" dirty="0" smtClean="0">
                <a:solidFill>
                  <a:srgbClr val="000000"/>
                </a:solidFill>
                <a:effectLst>
                  <a:outerShdw blurRad="38100" dist="38100" dir="2700000" algn="tl">
                    <a:srgbClr val="C0C0C0"/>
                  </a:outerShdw>
                </a:effectLst>
                <a:latin typeface="Calibri" pitchFamily="34" charset="0"/>
              </a:rPr>
              <a:t>Background:</a:t>
            </a:r>
          </a:p>
          <a:p>
            <a:pPr algn="ctr" eaLnBrk="1" hangingPunct="1">
              <a:defRPr/>
            </a:pPr>
            <a:r>
              <a:rPr lang="en-GB" altLang="es-CR" b="1" dirty="0" smtClean="0">
                <a:solidFill>
                  <a:srgbClr val="000000"/>
                </a:solidFill>
                <a:effectLst>
                  <a:outerShdw blurRad="38100" dist="38100" dir="2700000" algn="tl">
                    <a:srgbClr val="C0C0C0"/>
                  </a:outerShdw>
                </a:effectLst>
                <a:latin typeface="Calibri" pitchFamily="34" charset="0"/>
              </a:rPr>
              <a:t>Extracontinental Migration Flows</a:t>
            </a:r>
            <a:endParaRPr lang="en-GB" altLang="es-CR" b="1" dirty="0" smtClean="0">
              <a:solidFill>
                <a:srgbClr val="000000"/>
              </a:solidFill>
              <a:effectLst>
                <a:outerShdw blurRad="38100" dist="38100" dir="2700000" algn="tl">
                  <a:srgbClr val="C0C0C0"/>
                </a:outerShdw>
              </a:effectLst>
              <a:latin typeface="Calibri" pitchFamily="34" charset="0"/>
            </a:endParaRPr>
          </a:p>
          <a:p>
            <a:pPr algn="just" eaLnBrk="1" hangingPunct="1">
              <a:defRPr/>
            </a:pPr>
            <a:endParaRPr lang="en-GB" altLang="es-CR" sz="1800" dirty="0" smtClean="0">
              <a:solidFill>
                <a:srgbClr val="000000"/>
              </a:solidFill>
              <a:latin typeface="Calibri" pitchFamily="34" charset="0"/>
            </a:endParaRPr>
          </a:p>
          <a:p>
            <a:pPr algn="just" eaLnBrk="1" hangingPunct="1">
              <a:defRPr/>
            </a:pPr>
            <a:endParaRPr lang="en-GB" altLang="es-CR" sz="1800" dirty="0" smtClean="0">
              <a:solidFill>
                <a:srgbClr val="000000"/>
              </a:solidFill>
              <a:latin typeface="Calibri" pitchFamily="34" charset="0"/>
            </a:endParaRPr>
          </a:p>
          <a:p>
            <a:pPr algn="just" eaLnBrk="1" hangingPunct="1">
              <a:defRPr/>
            </a:pPr>
            <a:endParaRPr lang="en-GB" altLang="es-CR" sz="1800" dirty="0" smtClean="0">
              <a:solidFill>
                <a:srgbClr val="000000"/>
              </a:solidFill>
              <a:latin typeface="Calibri" pitchFamily="34" charset="0"/>
            </a:endParaRPr>
          </a:p>
          <a:p>
            <a:pPr algn="just" eaLnBrk="1" hangingPunct="1">
              <a:defRPr/>
            </a:pPr>
            <a:r>
              <a:rPr lang="en-GB" altLang="es-CR" sz="1800" dirty="0" smtClean="0">
                <a:solidFill>
                  <a:srgbClr val="000000"/>
                </a:solidFill>
                <a:latin typeface="Calibri" pitchFamily="34" charset="0"/>
              </a:rPr>
              <a:t>Migrants travel </a:t>
            </a:r>
            <a:r>
              <a:rPr lang="en-GB" altLang="es-CR" sz="1800" dirty="0" smtClean="0">
                <a:solidFill>
                  <a:srgbClr val="000000"/>
                </a:solidFill>
                <a:latin typeface="Calibri" pitchFamily="34" charset="0"/>
              </a:rPr>
              <a:t>from Africa and Asia to countries such as Brazil </a:t>
            </a:r>
            <a:r>
              <a:rPr lang="en-GB" altLang="es-CR" sz="1800" dirty="0" smtClean="0">
                <a:solidFill>
                  <a:srgbClr val="000000"/>
                </a:solidFill>
                <a:latin typeface="Calibri" pitchFamily="34" charset="0"/>
              </a:rPr>
              <a:t>(Sao Paulo) and Ecuador (Quito) with regular migration status (holding a visa and a passport). From then on, their journey becomes irregular. They travel by land and sea, cross the borders of Venezuela and Colombia</a:t>
            </a:r>
            <a:r>
              <a:rPr lang="en-GB" altLang="es-CR" sz="1800" dirty="0" smtClean="0">
                <a:solidFill>
                  <a:srgbClr val="000000"/>
                </a:solidFill>
                <a:latin typeface="Calibri" pitchFamily="34" charset="0"/>
              </a:rPr>
              <a:t> and enter Panama avoiding </a:t>
            </a:r>
            <a:r>
              <a:rPr lang="en-GB" altLang="es-CR" sz="1800" dirty="0">
                <a:solidFill>
                  <a:srgbClr val="000000"/>
                </a:solidFill>
                <a:latin typeface="Calibri" pitchFamily="34" charset="0"/>
              </a:rPr>
              <a:t>immigration </a:t>
            </a:r>
            <a:r>
              <a:rPr lang="en-GB" altLang="es-CR" sz="1800" dirty="0" smtClean="0">
                <a:solidFill>
                  <a:srgbClr val="000000"/>
                </a:solidFill>
                <a:latin typeface="Calibri" pitchFamily="34" charset="0"/>
              </a:rPr>
              <a:t>checkpoints</a:t>
            </a:r>
            <a:r>
              <a:rPr lang="en-GB" altLang="es-CR" sz="1800" dirty="0" smtClean="0">
                <a:solidFill>
                  <a:srgbClr val="000000"/>
                </a:solidFill>
                <a:latin typeface="Calibri" pitchFamily="34" charset="0"/>
              </a:rPr>
              <a:t>. </a:t>
            </a:r>
            <a:endParaRPr lang="en-GB" altLang="es-CR" sz="1800" dirty="0" smtClean="0">
              <a:solidFill>
                <a:srgbClr val="000000"/>
              </a:solidFill>
              <a:latin typeface="Calibri" pitchFamily="34" charset="0"/>
            </a:endParaRPr>
          </a:p>
        </p:txBody>
      </p:sp>
      <p:sp>
        <p:nvSpPr>
          <p:cNvPr id="3" name="6 Rectángulo"/>
          <p:cNvSpPr>
            <a:spLocks noChangeArrowheads="1"/>
          </p:cNvSpPr>
          <p:nvPr/>
        </p:nvSpPr>
        <p:spPr bwMode="auto">
          <a:xfrm>
            <a:off x="5868144" y="6381328"/>
            <a:ext cx="3211148" cy="400110"/>
          </a:xfrm>
          <a:prstGeom prst="rect">
            <a:avLst/>
          </a:prstGeom>
          <a:solidFill>
            <a:schemeClr val="tx2"/>
          </a:solidFill>
          <a:ln>
            <a:noFill/>
          </a:ln>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s-CR" sz="2000" b="1" i="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National Migration Service</a:t>
            </a:r>
            <a:endParaRPr lang="en-GB" altLang="es-CR" sz="2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56"/>
          <p:cNvSpPr txBox="1">
            <a:spLocks noChangeArrowheads="1"/>
          </p:cNvSpPr>
          <p:nvPr/>
        </p:nvSpPr>
        <p:spPr bwMode="auto">
          <a:xfrm>
            <a:off x="1338263" y="3130550"/>
            <a:ext cx="23653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n-GB" altLang="es-CR" sz="1000" dirty="0" smtClean="0">
              <a:latin typeface="Arial" charset="0"/>
            </a:endParaRPr>
          </a:p>
          <a:p>
            <a:pPr>
              <a:lnSpc>
                <a:spcPct val="102000"/>
              </a:lnSpc>
              <a:spcBef>
                <a:spcPts val="1125"/>
              </a:spcBef>
              <a:buFontTx/>
              <a:buNone/>
            </a:pPr>
            <a:r>
              <a:rPr lang="en-GB" altLang="es-CR" sz="1600" b="1" dirty="0" smtClean="0">
                <a:solidFill>
                  <a:srgbClr val="FFFFFF"/>
                </a:solidFill>
              </a:rPr>
              <a:t>R</a:t>
            </a:r>
            <a:endParaRPr lang="en-GB" altLang="es-CR" sz="1600" dirty="0" smtClean="0"/>
          </a:p>
          <a:p>
            <a:pPr>
              <a:lnSpc>
                <a:spcPts val="1950"/>
              </a:lnSpc>
              <a:spcBef>
                <a:spcPts val="275"/>
              </a:spcBef>
              <a:buFontTx/>
              <a:buNone/>
            </a:pPr>
            <a:r>
              <a:rPr lang="en-GB" altLang="es-CR" sz="1600" b="1" dirty="0" smtClean="0">
                <a:solidFill>
                  <a:srgbClr val="FFFFFF"/>
                </a:solidFill>
              </a:rPr>
              <a:t>BRASIL </a:t>
            </a:r>
            <a:endParaRPr lang="en-GB" altLang="es-CR" sz="1600" dirty="0" smtClean="0"/>
          </a:p>
          <a:p>
            <a:pPr>
              <a:lnSpc>
                <a:spcPts val="1950"/>
              </a:lnSpc>
              <a:spcBef>
                <a:spcPts val="113"/>
              </a:spcBef>
              <a:buFontTx/>
              <a:buNone/>
            </a:pPr>
            <a:r>
              <a:rPr lang="en-GB" altLang="es-CR" sz="1600" b="1" dirty="0" smtClean="0">
                <a:solidFill>
                  <a:srgbClr val="FFFFFF"/>
                </a:solidFill>
              </a:rPr>
              <a:t>ERÚ</a:t>
            </a:r>
            <a:endParaRPr lang="en-GB" altLang="es-CR" sz="1600" dirty="0" smtClean="0"/>
          </a:p>
          <a:p>
            <a:pPr algn="ctr">
              <a:lnSpc>
                <a:spcPct val="102000"/>
              </a:lnSpc>
              <a:spcBef>
                <a:spcPts val="713"/>
              </a:spcBef>
              <a:buFontTx/>
              <a:buNone/>
            </a:pPr>
            <a:r>
              <a:rPr lang="en-GB" altLang="es-CR" sz="1600" b="1" dirty="0" smtClean="0">
                <a:solidFill>
                  <a:srgbClr val="FFFFFF"/>
                </a:solidFill>
              </a:rPr>
              <a:t>BOLIVIA</a:t>
            </a:r>
            <a:endParaRPr lang="en-GB" altLang="es-CR" sz="1600" dirty="0"/>
          </a:p>
        </p:txBody>
      </p:sp>
      <p:sp>
        <p:nvSpPr>
          <p:cNvPr id="55" name="object 55"/>
          <p:cNvSpPr txBox="1"/>
          <p:nvPr/>
        </p:nvSpPr>
        <p:spPr>
          <a:xfrm>
            <a:off x="3436938" y="4686300"/>
            <a:ext cx="3859212" cy="606425"/>
          </a:xfrm>
          <a:prstGeom prst="rect">
            <a:avLst/>
          </a:prstGeom>
        </p:spPr>
        <p:txBody>
          <a:bodyPr lIns="0" tIns="0" rIns="0" bIns="0"/>
          <a:lstStyle/>
          <a:p>
            <a:pPr>
              <a:lnSpc>
                <a:spcPts val="850"/>
              </a:lnSpc>
              <a:spcBef>
                <a:spcPts val="8"/>
              </a:spcBef>
              <a:defRPr/>
            </a:pPr>
            <a:endParaRPr lang="en-GB" sz="850" dirty="0" smtClean="0">
              <a:latin typeface="Arial" pitchFamily="34" charset="0"/>
              <a:ea typeface="+mn-ea"/>
            </a:endParaRPr>
          </a:p>
          <a:p>
            <a:pPr marL="299974">
              <a:lnSpc>
                <a:spcPts val="1920"/>
              </a:lnSpc>
              <a:spcBef>
                <a:spcPts val="2096"/>
              </a:spcBef>
              <a:defRPr/>
            </a:pPr>
            <a:r>
              <a:rPr lang="en-GB" sz="1600" b="1" spc="-19" dirty="0" smtClean="0">
                <a:solidFill>
                  <a:srgbClr val="FFFFFF"/>
                </a:solidFill>
                <a:latin typeface="Calibri"/>
                <a:ea typeface="+mn-ea"/>
                <a:cs typeface="Calibri"/>
              </a:rPr>
              <a:t>SA</a:t>
            </a:r>
            <a:r>
              <a:rPr lang="en-GB" sz="1600" b="1" dirty="0" smtClean="0">
                <a:solidFill>
                  <a:srgbClr val="FFFFFF"/>
                </a:solidFill>
                <a:latin typeface="Calibri"/>
                <a:ea typeface="+mn-ea"/>
                <a:cs typeface="Calibri"/>
              </a:rPr>
              <a:t>O</a:t>
            </a:r>
            <a:endParaRPr lang="en-GB" sz="1600" dirty="0">
              <a:latin typeface="Calibri"/>
              <a:ea typeface="+mn-ea"/>
              <a:cs typeface="Calibri"/>
            </a:endParaRPr>
          </a:p>
        </p:txBody>
      </p:sp>
      <p:sp>
        <p:nvSpPr>
          <p:cNvPr id="54" name="object 54"/>
          <p:cNvSpPr txBox="1"/>
          <p:nvPr/>
        </p:nvSpPr>
        <p:spPr>
          <a:xfrm>
            <a:off x="500063" y="1273175"/>
            <a:ext cx="3036887" cy="2898775"/>
          </a:xfrm>
          <a:prstGeom prst="rect">
            <a:avLst/>
          </a:prstGeom>
        </p:spPr>
        <p:txBody>
          <a:bodyPr lIns="0" tIns="0" rIns="0" bIns="0"/>
          <a:lstStyle/>
          <a:p>
            <a:pPr>
              <a:lnSpc>
                <a:spcPts val="950"/>
              </a:lnSpc>
              <a:spcBef>
                <a:spcPts val="47"/>
              </a:spcBef>
              <a:defRPr/>
            </a:pPr>
            <a:endParaRPr lang="en-GB" sz="950" dirty="0" smtClean="0">
              <a:latin typeface="Arial" pitchFamily="34" charset="0"/>
              <a:ea typeface="+mn-ea"/>
            </a:endParaRPr>
          </a:p>
          <a:p>
            <a:pPr>
              <a:lnSpc>
                <a:spcPct val="101725"/>
              </a:lnSpc>
              <a:spcBef>
                <a:spcPts val="1000"/>
              </a:spcBef>
              <a:defRPr/>
            </a:pPr>
            <a:r>
              <a:rPr lang="en-GB" sz="1600" b="1" spc="-14" dirty="0" smtClean="0">
                <a:solidFill>
                  <a:srgbClr val="FFFFFF"/>
                </a:solidFill>
                <a:latin typeface="Calibri"/>
                <a:ea typeface="+mn-ea"/>
                <a:cs typeface="Calibri"/>
              </a:rPr>
              <a:t>C</a:t>
            </a:r>
            <a:r>
              <a:rPr lang="en-GB" sz="1600" b="1" dirty="0" smtClean="0">
                <a:solidFill>
                  <a:srgbClr val="FFFFFF"/>
                </a:solidFill>
                <a:latin typeface="Calibri"/>
                <a:ea typeface="+mn-ea"/>
                <a:cs typeface="Calibri"/>
              </a:rPr>
              <a:t>O</a:t>
            </a:r>
            <a:endParaRPr lang="en-GB" sz="1600" dirty="0" smtClean="0">
              <a:latin typeface="Calibri"/>
              <a:ea typeface="+mn-ea"/>
              <a:cs typeface="Calibri"/>
            </a:endParaRPr>
          </a:p>
          <a:p>
            <a:pPr marL="120382">
              <a:lnSpc>
                <a:spcPct val="101725"/>
              </a:lnSpc>
              <a:spcBef>
                <a:spcPts val="12801"/>
              </a:spcBef>
              <a:defRPr/>
            </a:pPr>
            <a:r>
              <a:rPr lang="en-GB" sz="1600" b="1" spc="-19" dirty="0" smtClean="0">
                <a:solidFill>
                  <a:srgbClr val="FFFFFF"/>
                </a:solidFill>
                <a:latin typeface="Calibri"/>
                <a:ea typeface="+mn-ea"/>
                <a:cs typeface="Calibri"/>
              </a:rPr>
              <a:t>E</a:t>
            </a:r>
            <a:r>
              <a:rPr lang="en-GB" sz="1600" b="1" dirty="0" smtClean="0">
                <a:solidFill>
                  <a:srgbClr val="FFFFFF"/>
                </a:solidFill>
                <a:latin typeface="Calibri"/>
                <a:ea typeface="+mn-ea"/>
                <a:cs typeface="Calibri"/>
              </a:rPr>
              <a:t>C</a:t>
            </a:r>
            <a:r>
              <a:rPr lang="en-GB" sz="1600" b="1" spc="-50" dirty="0" smtClean="0">
                <a:solidFill>
                  <a:srgbClr val="FFFFFF"/>
                </a:solidFill>
                <a:latin typeface="Calibri"/>
                <a:ea typeface="+mn-ea"/>
                <a:cs typeface="Calibri"/>
              </a:rPr>
              <a:t>U</a:t>
            </a:r>
            <a:r>
              <a:rPr lang="en-GB" sz="1600" b="1" spc="4" dirty="0" smtClean="0">
                <a:solidFill>
                  <a:srgbClr val="FFFFFF"/>
                </a:solidFill>
                <a:latin typeface="Calibri"/>
                <a:ea typeface="+mn-ea"/>
                <a:cs typeface="Calibri"/>
              </a:rPr>
              <a:t>AD</a:t>
            </a:r>
            <a:r>
              <a:rPr lang="en-GB" sz="1600" b="1" dirty="0" smtClean="0">
                <a:solidFill>
                  <a:srgbClr val="FFFFFF"/>
                </a:solidFill>
                <a:latin typeface="Calibri"/>
                <a:ea typeface="+mn-ea"/>
                <a:cs typeface="Calibri"/>
              </a:rPr>
              <a:t>O</a:t>
            </a:r>
            <a:endParaRPr lang="en-GB" sz="1600" dirty="0">
              <a:latin typeface="Calibri"/>
              <a:ea typeface="+mn-ea"/>
              <a:cs typeface="Calibri"/>
            </a:endParaRPr>
          </a:p>
        </p:txBody>
      </p:sp>
      <p:sp>
        <p:nvSpPr>
          <p:cNvPr id="10245" name="object 9"/>
          <p:cNvSpPr>
            <a:spLocks noChangeArrowheads="1"/>
          </p:cNvSpPr>
          <p:nvPr/>
        </p:nvSpPr>
        <p:spPr bwMode="auto">
          <a:xfrm>
            <a:off x="8513763" y="0"/>
            <a:ext cx="630237"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46" name="object 10"/>
          <p:cNvSpPr>
            <a:spLocks/>
          </p:cNvSpPr>
          <p:nvPr/>
        </p:nvSpPr>
        <p:spPr bwMode="auto">
          <a:xfrm>
            <a:off x="8893175" y="11113"/>
            <a:ext cx="250825" cy="44450"/>
          </a:xfrm>
          <a:custGeom>
            <a:avLst/>
            <a:gdLst>
              <a:gd name="T0" fmla="*/ 0 w 251510"/>
              <a:gd name="T1" fmla="*/ 41288 h 44623"/>
              <a:gd name="T2" fmla="*/ 238159 w 251510"/>
              <a:gd name="T3" fmla="*/ 41288 h 44623"/>
              <a:gd name="T4" fmla="*/ 238159 w 251510"/>
              <a:gd name="T5" fmla="*/ 0 h 44623"/>
              <a:gd name="T6" fmla="*/ 0 w 251510"/>
              <a:gd name="T7" fmla="*/ 0 h 44623"/>
              <a:gd name="T8" fmla="*/ 0 w 251510"/>
              <a:gd name="T9" fmla="*/ 41288 h 44623"/>
              <a:gd name="T10" fmla="*/ 0 60000 65536"/>
              <a:gd name="T11" fmla="*/ 0 60000 65536"/>
              <a:gd name="T12" fmla="*/ 0 60000 65536"/>
              <a:gd name="T13" fmla="*/ 0 60000 65536"/>
              <a:gd name="T14" fmla="*/ 0 60000 65536"/>
              <a:gd name="T15" fmla="*/ 0 w 251510"/>
              <a:gd name="T16" fmla="*/ 0 h 44623"/>
              <a:gd name="T17" fmla="*/ 251510 w 251510"/>
              <a:gd name="T18" fmla="*/ 44623 h 44623"/>
            </a:gdLst>
            <a:ahLst/>
            <a:cxnLst>
              <a:cxn ang="T10">
                <a:pos x="T0" y="T1"/>
              </a:cxn>
              <a:cxn ang="T11">
                <a:pos x="T2" y="T3"/>
              </a:cxn>
              <a:cxn ang="T12">
                <a:pos x="T4" y="T5"/>
              </a:cxn>
              <a:cxn ang="T13">
                <a:pos x="T6" y="T7"/>
              </a:cxn>
              <a:cxn ang="T14">
                <a:pos x="T8" y="T9"/>
              </a:cxn>
            </a:cxnLst>
            <a:rect l="T15" t="T16" r="T17" b="T18"/>
            <a:pathLst>
              <a:path w="251510" h="44623">
                <a:moveTo>
                  <a:pt x="0" y="44623"/>
                </a:moveTo>
                <a:lnTo>
                  <a:pt x="251510" y="44623"/>
                </a:lnTo>
                <a:lnTo>
                  <a:pt x="251510" y="0"/>
                </a:lnTo>
                <a:lnTo>
                  <a:pt x="0" y="0"/>
                </a:lnTo>
                <a:lnTo>
                  <a:pt x="0" y="44623"/>
                </a:lnTo>
                <a:close/>
              </a:path>
            </a:pathLst>
          </a:custGeom>
          <a:solidFill>
            <a:srgbClr val="139D6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47" name="object 11"/>
          <p:cNvSpPr>
            <a:spLocks/>
          </p:cNvSpPr>
          <p:nvPr/>
        </p:nvSpPr>
        <p:spPr bwMode="auto">
          <a:xfrm>
            <a:off x="8561388" y="0"/>
            <a:ext cx="582612" cy="6858000"/>
          </a:xfrm>
          <a:custGeom>
            <a:avLst/>
            <a:gdLst>
              <a:gd name="T0" fmla="*/ 574465 w 583044"/>
              <a:gd name="T1" fmla="*/ 0 h 6858000"/>
              <a:gd name="T2" fmla="*/ 0 w 583044"/>
              <a:gd name="T3" fmla="*/ 0 h 6858000"/>
              <a:gd name="T4" fmla="*/ 0 w 583044"/>
              <a:gd name="T5" fmla="*/ 6857996 h 6858000"/>
              <a:gd name="T6" fmla="*/ 574465 w 583044"/>
              <a:gd name="T7" fmla="*/ 6857996 h 6858000"/>
              <a:gd name="T8" fmla="*/ 574465 w 583044"/>
              <a:gd name="T9" fmla="*/ 0 h 6858000"/>
              <a:gd name="T10" fmla="*/ 0 60000 65536"/>
              <a:gd name="T11" fmla="*/ 0 60000 65536"/>
              <a:gd name="T12" fmla="*/ 0 60000 65536"/>
              <a:gd name="T13" fmla="*/ 0 60000 65536"/>
              <a:gd name="T14" fmla="*/ 0 60000 65536"/>
              <a:gd name="T15" fmla="*/ 0 w 583044"/>
              <a:gd name="T16" fmla="*/ 0 h 6858000"/>
              <a:gd name="T17" fmla="*/ 583044 w 583044"/>
              <a:gd name="T18" fmla="*/ 6858000 h 6858000"/>
            </a:gdLst>
            <a:ahLst/>
            <a:cxnLst>
              <a:cxn ang="T10">
                <a:pos x="T0" y="T1"/>
              </a:cxn>
              <a:cxn ang="T11">
                <a:pos x="T2" y="T3"/>
              </a:cxn>
              <a:cxn ang="T12">
                <a:pos x="T4" y="T5"/>
              </a:cxn>
              <a:cxn ang="T13">
                <a:pos x="T6" y="T7"/>
              </a:cxn>
              <a:cxn ang="T14">
                <a:pos x="T8" y="T9"/>
              </a:cxn>
            </a:cxnLst>
            <a:rect l="T15" t="T16" r="T17" b="T18"/>
            <a:pathLst>
              <a:path w="583044" h="6858000">
                <a:moveTo>
                  <a:pt x="583044" y="0"/>
                </a:moveTo>
                <a:lnTo>
                  <a:pt x="0" y="0"/>
                </a:lnTo>
                <a:lnTo>
                  <a:pt x="0" y="6857998"/>
                </a:lnTo>
                <a:lnTo>
                  <a:pt x="583044" y="6857998"/>
                </a:lnTo>
                <a:lnTo>
                  <a:pt x="583044" y="0"/>
                </a:lnTo>
              </a:path>
            </a:pathLst>
          </a:custGeom>
          <a:noFill/>
          <a:ln w="9525">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48" name="object 12"/>
          <p:cNvSpPr>
            <a:spLocks noChangeArrowheads="1"/>
          </p:cNvSpPr>
          <p:nvPr/>
        </p:nvSpPr>
        <p:spPr bwMode="auto">
          <a:xfrm>
            <a:off x="288925" y="255588"/>
            <a:ext cx="1023938"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49" name="object 13"/>
          <p:cNvSpPr>
            <a:spLocks/>
          </p:cNvSpPr>
          <p:nvPr/>
        </p:nvSpPr>
        <p:spPr bwMode="auto">
          <a:xfrm>
            <a:off x="0" y="44450"/>
            <a:ext cx="9144000" cy="6858000"/>
          </a:xfrm>
          <a:custGeom>
            <a:avLst/>
            <a:gdLst>
              <a:gd name="T0" fmla="*/ 9143992 w 9144000"/>
              <a:gd name="T1" fmla="*/ 0 h 6858000"/>
              <a:gd name="T2" fmla="*/ 0 w 9144000"/>
              <a:gd name="T3" fmla="*/ 0 h 6858000"/>
              <a:gd name="T4" fmla="*/ 0 w 9144000"/>
              <a:gd name="T5" fmla="*/ 6813372 h 6858000"/>
              <a:gd name="T6" fmla="*/ 9143992 w 9144000"/>
              <a:gd name="T7" fmla="*/ 6813372 h 6858000"/>
              <a:gd name="T8" fmla="*/ 9143992 w 9144000"/>
              <a:gd name="T9" fmla="*/ 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9143999" y="0"/>
                </a:moveTo>
                <a:lnTo>
                  <a:pt x="0" y="0"/>
                </a:lnTo>
                <a:lnTo>
                  <a:pt x="0" y="6813373"/>
                </a:lnTo>
                <a:lnTo>
                  <a:pt x="9143999" y="6813373"/>
                </a:lnTo>
                <a:lnTo>
                  <a:pt x="9143999" y="0"/>
                </a:lnTo>
                <a:close/>
              </a:path>
            </a:pathLst>
          </a:cu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50" name="object 14"/>
          <p:cNvSpPr>
            <a:spLocks noChangeArrowheads="1"/>
          </p:cNvSpPr>
          <p:nvPr/>
        </p:nvSpPr>
        <p:spPr bwMode="auto">
          <a:xfrm>
            <a:off x="0" y="44450"/>
            <a:ext cx="9144000" cy="6858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51" name="object 15"/>
          <p:cNvSpPr>
            <a:spLocks/>
          </p:cNvSpPr>
          <p:nvPr/>
        </p:nvSpPr>
        <p:spPr bwMode="auto">
          <a:xfrm>
            <a:off x="-4763" y="39688"/>
            <a:ext cx="9153526" cy="6867525"/>
          </a:xfrm>
          <a:custGeom>
            <a:avLst/>
            <a:gdLst>
              <a:gd name="T0" fmla="*/ 9148770 w 9153525"/>
              <a:gd name="T1" fmla="*/ 0 h 6867525"/>
              <a:gd name="T2" fmla="*/ 4761 w 9153525"/>
              <a:gd name="T3" fmla="*/ 0 h 6867525"/>
              <a:gd name="T4" fmla="*/ 0 60000 65536"/>
              <a:gd name="T5" fmla="*/ 0 60000 65536"/>
              <a:gd name="T6" fmla="*/ 0 w 9153525"/>
              <a:gd name="T7" fmla="*/ 0 h 6867525"/>
              <a:gd name="T8" fmla="*/ 9153525 w 9153525"/>
              <a:gd name="T9" fmla="*/ 6867525 h 6867525"/>
            </a:gdLst>
            <a:ahLst/>
            <a:cxnLst>
              <a:cxn ang="T4">
                <a:pos x="T0" y="T1"/>
              </a:cxn>
              <a:cxn ang="T5">
                <a:pos x="T2" y="T3"/>
              </a:cxn>
            </a:cxnLst>
            <a:rect l="T6" t="T7" r="T8" b="T9"/>
            <a:pathLst>
              <a:path w="9153525" h="6867525">
                <a:moveTo>
                  <a:pt x="9148761" y="0"/>
                </a:moveTo>
                <a:lnTo>
                  <a:pt x="4761" y="0"/>
                </a:ln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52" name="object 16"/>
          <p:cNvSpPr>
            <a:spLocks noChangeArrowheads="1"/>
          </p:cNvSpPr>
          <p:nvPr/>
        </p:nvSpPr>
        <p:spPr bwMode="auto">
          <a:xfrm>
            <a:off x="138113" y="5976938"/>
            <a:ext cx="444500" cy="123825"/>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53" name="object 17"/>
          <p:cNvSpPr>
            <a:spLocks/>
          </p:cNvSpPr>
          <p:nvPr/>
        </p:nvSpPr>
        <p:spPr bwMode="auto">
          <a:xfrm>
            <a:off x="180975" y="6015038"/>
            <a:ext cx="358775" cy="0"/>
          </a:xfrm>
          <a:custGeom>
            <a:avLst/>
            <a:gdLst>
              <a:gd name="T0" fmla="*/ 0 w 358775"/>
              <a:gd name="T1" fmla="*/ 0 h 12"/>
              <a:gd name="T2" fmla="*/ 358775 w 358775"/>
              <a:gd name="T3" fmla="*/ 0 h 12"/>
              <a:gd name="T4" fmla="*/ 0 60000 65536"/>
              <a:gd name="T5" fmla="*/ 0 60000 65536"/>
              <a:gd name="T6" fmla="*/ 0 w 358775"/>
              <a:gd name="T7" fmla="*/ 0 h 12"/>
              <a:gd name="T8" fmla="*/ 358775 w 358775"/>
              <a:gd name="T9" fmla="*/ 0 h 12"/>
            </a:gdLst>
            <a:ahLst/>
            <a:cxnLst>
              <a:cxn ang="T4">
                <a:pos x="T0" y="T1"/>
              </a:cxn>
              <a:cxn ang="T5">
                <a:pos x="T2" y="T3"/>
              </a:cxn>
            </a:cxnLst>
            <a:rect l="T6" t="T7" r="T8" b="T9"/>
            <a:pathLst>
              <a:path w="358775" h="12">
                <a:moveTo>
                  <a:pt x="0" y="0"/>
                </a:moveTo>
                <a:lnTo>
                  <a:pt x="358775" y="12"/>
                </a:ln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54" name="object 18"/>
          <p:cNvSpPr>
            <a:spLocks/>
          </p:cNvSpPr>
          <p:nvPr/>
        </p:nvSpPr>
        <p:spPr bwMode="auto">
          <a:xfrm>
            <a:off x="360363" y="0"/>
            <a:ext cx="8532812" cy="461963"/>
          </a:xfrm>
          <a:custGeom>
            <a:avLst/>
            <a:gdLst>
              <a:gd name="T0" fmla="*/ 8546049 w 8532114"/>
              <a:gd name="T1" fmla="*/ 25 h 461670"/>
              <a:gd name="T2" fmla="*/ 0 w 8532114"/>
              <a:gd name="T3" fmla="*/ 25 h 461670"/>
              <a:gd name="T4" fmla="*/ 0 w 8532114"/>
              <a:gd name="T5" fmla="*/ 467565 h 461670"/>
              <a:gd name="T6" fmla="*/ 8546049 w 8532114"/>
              <a:gd name="T7" fmla="*/ 467565 h 461670"/>
              <a:gd name="T8" fmla="*/ 8546049 w 8532114"/>
              <a:gd name="T9" fmla="*/ 25 h 461670"/>
              <a:gd name="T10" fmla="*/ 0 60000 65536"/>
              <a:gd name="T11" fmla="*/ 0 60000 65536"/>
              <a:gd name="T12" fmla="*/ 0 60000 65536"/>
              <a:gd name="T13" fmla="*/ 0 60000 65536"/>
              <a:gd name="T14" fmla="*/ 0 60000 65536"/>
              <a:gd name="T15" fmla="*/ 0 w 8532114"/>
              <a:gd name="T16" fmla="*/ 0 h 461670"/>
              <a:gd name="T17" fmla="*/ 8532114 w 8532114"/>
              <a:gd name="T18" fmla="*/ 461670 h 461670"/>
            </a:gdLst>
            <a:ahLst/>
            <a:cxnLst>
              <a:cxn ang="T10">
                <a:pos x="T0" y="T1"/>
              </a:cxn>
              <a:cxn ang="T11">
                <a:pos x="T2" y="T3"/>
              </a:cxn>
              <a:cxn ang="T12">
                <a:pos x="T4" y="T5"/>
              </a:cxn>
              <a:cxn ang="T13">
                <a:pos x="T6" y="T7"/>
              </a:cxn>
              <a:cxn ang="T14">
                <a:pos x="T8" y="T9"/>
              </a:cxn>
            </a:cxnLst>
            <a:rect l="T15" t="T16" r="T17" b="T18"/>
            <a:pathLst>
              <a:path w="8532114" h="461670">
                <a:moveTo>
                  <a:pt x="8532114" y="25"/>
                </a:moveTo>
                <a:lnTo>
                  <a:pt x="0" y="25"/>
                </a:lnTo>
                <a:lnTo>
                  <a:pt x="0" y="461670"/>
                </a:lnTo>
                <a:lnTo>
                  <a:pt x="8532114" y="461670"/>
                </a:lnTo>
                <a:lnTo>
                  <a:pt x="85321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55" name="object 19"/>
          <p:cNvSpPr>
            <a:spLocks noChangeArrowheads="1"/>
          </p:cNvSpPr>
          <p:nvPr/>
        </p:nvSpPr>
        <p:spPr bwMode="auto">
          <a:xfrm>
            <a:off x="5957888" y="2490788"/>
            <a:ext cx="339725" cy="446087"/>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56" name="object 20"/>
          <p:cNvSpPr>
            <a:spLocks noChangeArrowheads="1"/>
          </p:cNvSpPr>
          <p:nvPr/>
        </p:nvSpPr>
        <p:spPr bwMode="auto">
          <a:xfrm>
            <a:off x="6296025" y="2257425"/>
            <a:ext cx="795338" cy="663575"/>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57" name="object 21"/>
          <p:cNvSpPr>
            <a:spLocks noChangeArrowheads="1"/>
          </p:cNvSpPr>
          <p:nvPr/>
        </p:nvSpPr>
        <p:spPr bwMode="auto">
          <a:xfrm>
            <a:off x="6183313" y="5056188"/>
            <a:ext cx="334962" cy="3238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58" name="object 22"/>
          <p:cNvSpPr>
            <a:spLocks noChangeArrowheads="1"/>
          </p:cNvSpPr>
          <p:nvPr/>
        </p:nvSpPr>
        <p:spPr bwMode="auto">
          <a:xfrm>
            <a:off x="4529138" y="4484688"/>
            <a:ext cx="333375" cy="333375"/>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59" name="object 23"/>
          <p:cNvSpPr>
            <a:spLocks noChangeArrowheads="1"/>
          </p:cNvSpPr>
          <p:nvPr/>
        </p:nvSpPr>
        <p:spPr bwMode="auto">
          <a:xfrm>
            <a:off x="138113" y="6129338"/>
            <a:ext cx="444500" cy="123825"/>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60" name="object 24"/>
          <p:cNvSpPr>
            <a:spLocks/>
          </p:cNvSpPr>
          <p:nvPr/>
        </p:nvSpPr>
        <p:spPr bwMode="auto">
          <a:xfrm>
            <a:off x="180975" y="6167438"/>
            <a:ext cx="358775" cy="0"/>
          </a:xfrm>
          <a:custGeom>
            <a:avLst/>
            <a:gdLst>
              <a:gd name="T0" fmla="*/ 0 w 358775"/>
              <a:gd name="T1" fmla="*/ 0 h 12"/>
              <a:gd name="T2" fmla="*/ 358775 w 358775"/>
              <a:gd name="T3" fmla="*/ 0 h 12"/>
              <a:gd name="T4" fmla="*/ 0 60000 65536"/>
              <a:gd name="T5" fmla="*/ 0 60000 65536"/>
              <a:gd name="T6" fmla="*/ 0 w 358775"/>
              <a:gd name="T7" fmla="*/ 0 h 12"/>
              <a:gd name="T8" fmla="*/ 358775 w 358775"/>
              <a:gd name="T9" fmla="*/ 0 h 12"/>
            </a:gdLst>
            <a:ahLst/>
            <a:cxnLst>
              <a:cxn ang="T4">
                <a:pos x="T0" y="T1"/>
              </a:cxn>
              <a:cxn ang="T5">
                <a:pos x="T2" y="T3"/>
              </a:cxn>
            </a:cxnLst>
            <a:rect l="T6" t="T7" r="T8" b="T9"/>
            <a:pathLst>
              <a:path w="358775" h="12">
                <a:moveTo>
                  <a:pt x="0" y="0"/>
                </a:moveTo>
                <a:lnTo>
                  <a:pt x="358775" y="12"/>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61" name="object 25"/>
          <p:cNvSpPr>
            <a:spLocks noChangeArrowheads="1"/>
          </p:cNvSpPr>
          <p:nvPr/>
        </p:nvSpPr>
        <p:spPr bwMode="auto">
          <a:xfrm>
            <a:off x="7104063" y="4556125"/>
            <a:ext cx="958850" cy="890588"/>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62" name="object 26"/>
          <p:cNvSpPr>
            <a:spLocks/>
          </p:cNvSpPr>
          <p:nvPr/>
        </p:nvSpPr>
        <p:spPr bwMode="auto">
          <a:xfrm>
            <a:off x="7594600" y="5091113"/>
            <a:ext cx="141288" cy="238125"/>
          </a:xfrm>
          <a:custGeom>
            <a:avLst/>
            <a:gdLst>
              <a:gd name="T0" fmla="*/ 827 w 141097"/>
              <a:gd name="T1" fmla="*/ 118045 h 238378"/>
              <a:gd name="T2" fmla="*/ 2351 w 141097"/>
              <a:gd name="T3" fmla="*/ 132639 h 238378"/>
              <a:gd name="T4" fmla="*/ 8460 w 141097"/>
              <a:gd name="T5" fmla="*/ 134067 h 238378"/>
              <a:gd name="T6" fmla="*/ 17351 w 141097"/>
              <a:gd name="T7" fmla="*/ 155539 h 238378"/>
              <a:gd name="T8" fmla="*/ 20225 w 141097"/>
              <a:gd name="T9" fmla="*/ 168593 h 238378"/>
              <a:gd name="T10" fmla="*/ 23038 w 141097"/>
              <a:gd name="T11" fmla="*/ 177094 h 238378"/>
              <a:gd name="T12" fmla="*/ 32287 w 141097"/>
              <a:gd name="T13" fmla="*/ 190408 h 238378"/>
              <a:gd name="T14" fmla="*/ 36052 w 141097"/>
              <a:gd name="T15" fmla="*/ 197634 h 238378"/>
              <a:gd name="T16" fmla="*/ 38415 w 141097"/>
              <a:gd name="T17" fmla="*/ 208659 h 238378"/>
              <a:gd name="T18" fmla="*/ 43450 w 141097"/>
              <a:gd name="T19" fmla="*/ 233370 h 238378"/>
              <a:gd name="T20" fmla="*/ 52715 w 141097"/>
              <a:gd name="T21" fmla="*/ 230634 h 238378"/>
              <a:gd name="T22" fmla="*/ 61852 w 141097"/>
              <a:gd name="T23" fmla="*/ 221284 h 238378"/>
              <a:gd name="T24" fmla="*/ 69837 w 141097"/>
              <a:gd name="T25" fmla="*/ 205725 h 238378"/>
              <a:gd name="T26" fmla="*/ 73853 w 141097"/>
              <a:gd name="T27" fmla="*/ 181524 h 238378"/>
              <a:gd name="T28" fmla="*/ 78437 w 141097"/>
              <a:gd name="T29" fmla="*/ 167254 h 238378"/>
              <a:gd name="T30" fmla="*/ 96113 w 141097"/>
              <a:gd name="T31" fmla="*/ 152296 h 238378"/>
              <a:gd name="T32" fmla="*/ 115998 w 141097"/>
              <a:gd name="T33" fmla="*/ 147085 h 238378"/>
              <a:gd name="T34" fmla="*/ 130482 w 141097"/>
              <a:gd name="T35" fmla="*/ 142608 h 238378"/>
              <a:gd name="T36" fmla="*/ 127611 w 141097"/>
              <a:gd name="T37" fmla="*/ 129677 h 238378"/>
              <a:gd name="T38" fmla="*/ 127611 w 141097"/>
              <a:gd name="T39" fmla="*/ 116624 h 238378"/>
              <a:gd name="T40" fmla="*/ 130482 w 141097"/>
              <a:gd name="T41" fmla="*/ 103693 h 238378"/>
              <a:gd name="T42" fmla="*/ 141575 w 141097"/>
              <a:gd name="T43" fmla="*/ 93000 h 238378"/>
              <a:gd name="T44" fmla="*/ 144967 w 141097"/>
              <a:gd name="T45" fmla="*/ 77832 h 238378"/>
              <a:gd name="T46" fmla="*/ 139097 w 141097"/>
              <a:gd name="T47" fmla="*/ 64777 h 238378"/>
              <a:gd name="T48" fmla="*/ 127480 w 141097"/>
              <a:gd name="T49" fmla="*/ 60797 h 238378"/>
              <a:gd name="T50" fmla="*/ 117304 w 141097"/>
              <a:gd name="T51" fmla="*/ 56447 h 238378"/>
              <a:gd name="T52" fmla="*/ 108693 w 141097"/>
              <a:gd name="T53" fmla="*/ 51847 h 238378"/>
              <a:gd name="T54" fmla="*/ 101499 w 141097"/>
              <a:gd name="T55" fmla="*/ 25802 h 238378"/>
              <a:gd name="T56" fmla="*/ 95644 w 141097"/>
              <a:gd name="T57" fmla="*/ 0 h 238378"/>
              <a:gd name="T58" fmla="*/ 83247 w 141097"/>
              <a:gd name="T59" fmla="*/ 6718 h 238378"/>
              <a:gd name="T60" fmla="*/ 76175 w 141097"/>
              <a:gd name="T61" fmla="*/ 16029 h 238378"/>
              <a:gd name="T62" fmla="*/ 65241 w 141097"/>
              <a:gd name="T63" fmla="*/ 38915 h 238378"/>
              <a:gd name="T64" fmla="*/ 56299 w 141097"/>
              <a:gd name="T65" fmla="*/ 53832 h 238378"/>
              <a:gd name="T66" fmla="*/ 51414 w 141097"/>
              <a:gd name="T67" fmla="*/ 59718 h 238378"/>
              <a:gd name="T68" fmla="*/ 47439 w 141097"/>
              <a:gd name="T69" fmla="*/ 68841 h 238378"/>
              <a:gd name="T70" fmla="*/ 42508 w 141097"/>
              <a:gd name="T71" fmla="*/ 78094 h 238378"/>
              <a:gd name="T72" fmla="*/ 18358 w 141097"/>
              <a:gd name="T73" fmla="*/ 86184 h 238378"/>
              <a:gd name="T74" fmla="*/ 4870 w 141097"/>
              <a:gd name="T75" fmla="*/ 105704 h 2383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97"/>
              <a:gd name="T115" fmla="*/ 0 h 238378"/>
              <a:gd name="T116" fmla="*/ 141097 w 141097"/>
              <a:gd name="T117" fmla="*/ 238378 h 2383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097" h="238378">
                <a:moveTo>
                  <a:pt x="4741" y="107973"/>
                </a:moveTo>
                <a:lnTo>
                  <a:pt x="807" y="120579"/>
                </a:lnTo>
                <a:lnTo>
                  <a:pt x="0" y="132461"/>
                </a:lnTo>
                <a:lnTo>
                  <a:pt x="2291" y="135485"/>
                </a:lnTo>
                <a:lnTo>
                  <a:pt x="4883" y="135229"/>
                </a:lnTo>
                <a:lnTo>
                  <a:pt x="8240" y="136944"/>
                </a:lnTo>
                <a:lnTo>
                  <a:pt x="12272" y="143778"/>
                </a:lnTo>
                <a:lnTo>
                  <a:pt x="16891" y="158877"/>
                </a:lnTo>
                <a:lnTo>
                  <a:pt x="18415" y="165481"/>
                </a:lnTo>
                <a:lnTo>
                  <a:pt x="19685" y="172212"/>
                </a:lnTo>
                <a:lnTo>
                  <a:pt x="21082" y="178816"/>
                </a:lnTo>
                <a:lnTo>
                  <a:pt x="22422" y="180896"/>
                </a:lnTo>
                <a:lnTo>
                  <a:pt x="27838" y="189104"/>
                </a:lnTo>
                <a:lnTo>
                  <a:pt x="31424" y="194495"/>
                </a:lnTo>
                <a:lnTo>
                  <a:pt x="33676" y="198332"/>
                </a:lnTo>
                <a:lnTo>
                  <a:pt x="35089" y="201876"/>
                </a:lnTo>
                <a:lnTo>
                  <a:pt x="36161" y="206391"/>
                </a:lnTo>
                <a:lnTo>
                  <a:pt x="37388" y="213138"/>
                </a:lnTo>
                <a:lnTo>
                  <a:pt x="39266" y="223380"/>
                </a:lnTo>
                <a:lnTo>
                  <a:pt x="42291" y="238379"/>
                </a:lnTo>
                <a:lnTo>
                  <a:pt x="46482" y="236220"/>
                </a:lnTo>
                <a:lnTo>
                  <a:pt x="51308" y="235585"/>
                </a:lnTo>
                <a:lnTo>
                  <a:pt x="54991" y="231775"/>
                </a:lnTo>
                <a:lnTo>
                  <a:pt x="60201" y="226034"/>
                </a:lnTo>
                <a:lnTo>
                  <a:pt x="65875" y="217634"/>
                </a:lnTo>
                <a:lnTo>
                  <a:pt x="67973" y="210141"/>
                </a:lnTo>
                <a:lnTo>
                  <a:pt x="69105" y="200441"/>
                </a:lnTo>
                <a:lnTo>
                  <a:pt x="71882" y="185420"/>
                </a:lnTo>
                <a:lnTo>
                  <a:pt x="72516" y="182971"/>
                </a:lnTo>
                <a:lnTo>
                  <a:pt x="76344" y="170844"/>
                </a:lnTo>
                <a:lnTo>
                  <a:pt x="80391" y="158877"/>
                </a:lnTo>
                <a:lnTo>
                  <a:pt x="93547" y="155565"/>
                </a:lnTo>
                <a:lnTo>
                  <a:pt x="105791" y="152273"/>
                </a:lnTo>
                <a:lnTo>
                  <a:pt x="112902" y="150241"/>
                </a:lnTo>
                <a:lnTo>
                  <a:pt x="121920" y="153670"/>
                </a:lnTo>
                <a:lnTo>
                  <a:pt x="127000" y="145669"/>
                </a:lnTo>
                <a:lnTo>
                  <a:pt x="130175" y="140716"/>
                </a:lnTo>
                <a:lnTo>
                  <a:pt x="124205" y="132461"/>
                </a:lnTo>
                <a:lnTo>
                  <a:pt x="122682" y="125857"/>
                </a:lnTo>
                <a:lnTo>
                  <a:pt x="124205" y="119126"/>
                </a:lnTo>
                <a:lnTo>
                  <a:pt x="124460" y="111760"/>
                </a:lnTo>
                <a:lnTo>
                  <a:pt x="127000" y="105918"/>
                </a:lnTo>
                <a:lnTo>
                  <a:pt x="130301" y="98171"/>
                </a:lnTo>
                <a:lnTo>
                  <a:pt x="137795" y="94996"/>
                </a:lnTo>
                <a:lnTo>
                  <a:pt x="139700" y="86106"/>
                </a:lnTo>
                <a:lnTo>
                  <a:pt x="141097" y="79502"/>
                </a:lnTo>
                <a:lnTo>
                  <a:pt x="136905" y="72771"/>
                </a:lnTo>
                <a:lnTo>
                  <a:pt x="135382" y="66167"/>
                </a:lnTo>
                <a:lnTo>
                  <a:pt x="129794" y="64008"/>
                </a:lnTo>
                <a:lnTo>
                  <a:pt x="124078" y="62103"/>
                </a:lnTo>
                <a:lnTo>
                  <a:pt x="118491" y="59563"/>
                </a:lnTo>
                <a:lnTo>
                  <a:pt x="114173" y="57658"/>
                </a:lnTo>
                <a:lnTo>
                  <a:pt x="108712" y="58293"/>
                </a:lnTo>
                <a:lnTo>
                  <a:pt x="105791" y="52959"/>
                </a:lnTo>
                <a:lnTo>
                  <a:pt x="102265" y="41232"/>
                </a:lnTo>
                <a:lnTo>
                  <a:pt x="98790" y="26358"/>
                </a:lnTo>
                <a:lnTo>
                  <a:pt x="95483" y="11174"/>
                </a:lnTo>
                <a:lnTo>
                  <a:pt x="93091" y="0"/>
                </a:lnTo>
                <a:lnTo>
                  <a:pt x="87502" y="4445"/>
                </a:lnTo>
                <a:lnTo>
                  <a:pt x="81025" y="6858"/>
                </a:lnTo>
                <a:lnTo>
                  <a:pt x="76200" y="13208"/>
                </a:lnTo>
                <a:lnTo>
                  <a:pt x="74142" y="16369"/>
                </a:lnTo>
                <a:lnTo>
                  <a:pt x="68773" y="27978"/>
                </a:lnTo>
                <a:lnTo>
                  <a:pt x="63500" y="39751"/>
                </a:lnTo>
                <a:lnTo>
                  <a:pt x="58428" y="48816"/>
                </a:lnTo>
                <a:lnTo>
                  <a:pt x="54797" y="54986"/>
                </a:lnTo>
                <a:lnTo>
                  <a:pt x="52514" y="58526"/>
                </a:lnTo>
                <a:lnTo>
                  <a:pt x="50042" y="61001"/>
                </a:lnTo>
                <a:lnTo>
                  <a:pt x="48653" y="64369"/>
                </a:lnTo>
                <a:lnTo>
                  <a:pt x="46171" y="70318"/>
                </a:lnTo>
                <a:lnTo>
                  <a:pt x="42291" y="79502"/>
                </a:lnTo>
                <a:lnTo>
                  <a:pt x="41375" y="79769"/>
                </a:lnTo>
                <a:lnTo>
                  <a:pt x="29922" y="82679"/>
                </a:lnTo>
                <a:lnTo>
                  <a:pt x="17868" y="88034"/>
                </a:lnTo>
                <a:lnTo>
                  <a:pt x="8382" y="99314"/>
                </a:lnTo>
                <a:lnTo>
                  <a:pt x="4741" y="107973"/>
                </a:lnTo>
                <a:close/>
              </a:path>
            </a:pathLst>
          </a:custGeom>
          <a:solidFill>
            <a:srgbClr val="77923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63" name="object 27"/>
          <p:cNvSpPr>
            <a:spLocks/>
          </p:cNvSpPr>
          <p:nvPr/>
        </p:nvSpPr>
        <p:spPr bwMode="auto">
          <a:xfrm>
            <a:off x="7594600" y="5091113"/>
            <a:ext cx="141288" cy="238125"/>
          </a:xfrm>
          <a:custGeom>
            <a:avLst/>
            <a:gdLst>
              <a:gd name="T0" fmla="*/ 827 w 141097"/>
              <a:gd name="T1" fmla="*/ 118045 h 238378"/>
              <a:gd name="T2" fmla="*/ 8611 w 141097"/>
              <a:gd name="T3" fmla="*/ 97227 h 238378"/>
              <a:gd name="T4" fmla="*/ 30744 w 141097"/>
              <a:gd name="T5" fmla="*/ 80942 h 238378"/>
              <a:gd name="T6" fmla="*/ 43450 w 141097"/>
              <a:gd name="T7" fmla="*/ 77832 h 238378"/>
              <a:gd name="T8" fmla="*/ 49986 w 141097"/>
              <a:gd name="T9" fmla="*/ 63017 h 238378"/>
              <a:gd name="T10" fmla="*/ 52032 w 141097"/>
              <a:gd name="T11" fmla="*/ 58313 h 238378"/>
              <a:gd name="T12" fmla="*/ 52093 w 141097"/>
              <a:gd name="T13" fmla="*/ 58617 h 238378"/>
              <a:gd name="T14" fmla="*/ 53954 w 141097"/>
              <a:gd name="T15" fmla="*/ 57296 h 238378"/>
              <a:gd name="T16" fmla="*/ 60030 w 141097"/>
              <a:gd name="T17" fmla="*/ 47790 h 238378"/>
              <a:gd name="T18" fmla="*/ 70658 w 141097"/>
              <a:gd name="T19" fmla="*/ 27391 h 238378"/>
              <a:gd name="T20" fmla="*/ 78290 w 141097"/>
              <a:gd name="T21" fmla="*/ 12928 h 238378"/>
              <a:gd name="T22" fmla="*/ 89902 w 141097"/>
              <a:gd name="T23" fmla="*/ 4345 h 238378"/>
              <a:gd name="T24" fmla="*/ 98101 w 141097"/>
              <a:gd name="T25" fmla="*/ 10934 h 238378"/>
              <a:gd name="T26" fmla="*/ 105069 w 141097"/>
              <a:gd name="T27" fmla="*/ 40366 h 238378"/>
              <a:gd name="T28" fmla="*/ 111694 w 141097"/>
              <a:gd name="T29" fmla="*/ 57067 h 238378"/>
              <a:gd name="T30" fmla="*/ 121740 w 141097"/>
              <a:gd name="T31" fmla="*/ 58312 h 238378"/>
              <a:gd name="T32" fmla="*/ 133354 w 141097"/>
              <a:gd name="T33" fmla="*/ 62661 h 238378"/>
              <a:gd name="T34" fmla="*/ 140660 w 141097"/>
              <a:gd name="T35" fmla="*/ 71242 h 238378"/>
              <a:gd name="T36" fmla="*/ 143531 w 141097"/>
              <a:gd name="T37" fmla="*/ 84296 h 238378"/>
              <a:gd name="T38" fmla="*/ 133875 w 141097"/>
              <a:gd name="T39" fmla="*/ 96108 h 238378"/>
              <a:gd name="T40" fmla="*/ 127873 w 141097"/>
              <a:gd name="T41" fmla="*/ 109413 h 238378"/>
              <a:gd name="T42" fmla="*/ 126045 w 141097"/>
              <a:gd name="T43" fmla="*/ 123213 h 238378"/>
              <a:gd name="T44" fmla="*/ 133745 w 141097"/>
              <a:gd name="T45" fmla="*/ 137759 h 238378"/>
              <a:gd name="T46" fmla="*/ 125262 w 141097"/>
              <a:gd name="T47" fmla="*/ 150441 h 238378"/>
              <a:gd name="T48" fmla="*/ 108693 w 141097"/>
              <a:gd name="T49" fmla="*/ 149073 h 238378"/>
              <a:gd name="T50" fmla="*/ 83439 w 141097"/>
              <a:gd name="T51" fmla="*/ 155334 h 238378"/>
              <a:gd name="T52" fmla="*/ 78437 w 141097"/>
              <a:gd name="T53" fmla="*/ 167254 h 238378"/>
              <a:gd name="T54" fmla="*/ 73853 w 141097"/>
              <a:gd name="T55" fmla="*/ 181524 h 238378"/>
              <a:gd name="T56" fmla="*/ 69837 w 141097"/>
              <a:gd name="T57" fmla="*/ 205725 h 238378"/>
              <a:gd name="T58" fmla="*/ 61852 w 141097"/>
              <a:gd name="T59" fmla="*/ 221284 h 238378"/>
              <a:gd name="T60" fmla="*/ 52715 w 141097"/>
              <a:gd name="T61" fmla="*/ 230634 h 238378"/>
              <a:gd name="T62" fmla="*/ 43450 w 141097"/>
              <a:gd name="T63" fmla="*/ 233370 h 238378"/>
              <a:gd name="T64" fmla="*/ 38415 w 141097"/>
              <a:gd name="T65" fmla="*/ 208659 h 238378"/>
              <a:gd name="T66" fmla="*/ 36052 w 141097"/>
              <a:gd name="T67" fmla="*/ 197634 h 238378"/>
              <a:gd name="T68" fmla="*/ 32287 w 141097"/>
              <a:gd name="T69" fmla="*/ 190408 h 238378"/>
              <a:gd name="T70" fmla="*/ 23038 w 141097"/>
              <a:gd name="T71" fmla="*/ 177094 h 238378"/>
              <a:gd name="T72" fmla="*/ 20225 w 141097"/>
              <a:gd name="T73" fmla="*/ 168593 h 238378"/>
              <a:gd name="T74" fmla="*/ 17351 w 141097"/>
              <a:gd name="T75" fmla="*/ 155539 h 238378"/>
              <a:gd name="T76" fmla="*/ 8460 w 141097"/>
              <a:gd name="T77" fmla="*/ 134067 h 238378"/>
              <a:gd name="T78" fmla="*/ 2351 w 141097"/>
              <a:gd name="T79" fmla="*/ 132639 h 238378"/>
              <a:gd name="T80" fmla="*/ 0 w 141097"/>
              <a:gd name="T81" fmla="*/ 129677 h 2383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097"/>
              <a:gd name="T124" fmla="*/ 0 h 238378"/>
              <a:gd name="T125" fmla="*/ 141097 w 141097"/>
              <a:gd name="T126" fmla="*/ 238378 h 2383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097" h="238378">
                <a:moveTo>
                  <a:pt x="0" y="132461"/>
                </a:moveTo>
                <a:lnTo>
                  <a:pt x="807" y="120579"/>
                </a:lnTo>
                <a:lnTo>
                  <a:pt x="4741" y="107973"/>
                </a:lnTo>
                <a:lnTo>
                  <a:pt x="8382" y="99314"/>
                </a:lnTo>
                <a:lnTo>
                  <a:pt x="17868" y="88034"/>
                </a:lnTo>
                <a:lnTo>
                  <a:pt x="29922" y="82679"/>
                </a:lnTo>
                <a:lnTo>
                  <a:pt x="41375" y="79769"/>
                </a:lnTo>
                <a:lnTo>
                  <a:pt x="42291" y="79502"/>
                </a:lnTo>
                <a:lnTo>
                  <a:pt x="46171" y="70318"/>
                </a:lnTo>
                <a:lnTo>
                  <a:pt x="48653" y="64369"/>
                </a:lnTo>
                <a:lnTo>
                  <a:pt x="50042" y="61001"/>
                </a:lnTo>
                <a:lnTo>
                  <a:pt x="50643" y="59564"/>
                </a:lnTo>
                <a:lnTo>
                  <a:pt x="50762" y="59405"/>
                </a:lnTo>
                <a:lnTo>
                  <a:pt x="50703" y="59874"/>
                </a:lnTo>
                <a:lnTo>
                  <a:pt x="50773" y="60318"/>
                </a:lnTo>
                <a:lnTo>
                  <a:pt x="52514" y="58526"/>
                </a:lnTo>
                <a:lnTo>
                  <a:pt x="54797" y="54986"/>
                </a:lnTo>
                <a:lnTo>
                  <a:pt x="58428" y="48816"/>
                </a:lnTo>
                <a:lnTo>
                  <a:pt x="63500" y="39751"/>
                </a:lnTo>
                <a:lnTo>
                  <a:pt x="68773" y="27978"/>
                </a:lnTo>
                <a:lnTo>
                  <a:pt x="74142" y="16369"/>
                </a:lnTo>
                <a:lnTo>
                  <a:pt x="76200" y="13208"/>
                </a:lnTo>
                <a:lnTo>
                  <a:pt x="81025" y="6858"/>
                </a:lnTo>
                <a:lnTo>
                  <a:pt x="87502" y="4445"/>
                </a:lnTo>
                <a:lnTo>
                  <a:pt x="93091" y="0"/>
                </a:lnTo>
                <a:lnTo>
                  <a:pt x="95483" y="11174"/>
                </a:lnTo>
                <a:lnTo>
                  <a:pt x="98790" y="26358"/>
                </a:lnTo>
                <a:lnTo>
                  <a:pt x="102265" y="41232"/>
                </a:lnTo>
                <a:lnTo>
                  <a:pt x="105166" y="51477"/>
                </a:lnTo>
                <a:lnTo>
                  <a:pt x="108712" y="58293"/>
                </a:lnTo>
                <a:lnTo>
                  <a:pt x="114173" y="57658"/>
                </a:lnTo>
                <a:lnTo>
                  <a:pt x="118491" y="59563"/>
                </a:lnTo>
                <a:lnTo>
                  <a:pt x="124078" y="62103"/>
                </a:lnTo>
                <a:lnTo>
                  <a:pt x="129794" y="64008"/>
                </a:lnTo>
                <a:lnTo>
                  <a:pt x="135382" y="66167"/>
                </a:lnTo>
                <a:lnTo>
                  <a:pt x="136905" y="72771"/>
                </a:lnTo>
                <a:lnTo>
                  <a:pt x="141097" y="79502"/>
                </a:lnTo>
                <a:lnTo>
                  <a:pt x="139700" y="86106"/>
                </a:lnTo>
                <a:lnTo>
                  <a:pt x="137795" y="94996"/>
                </a:lnTo>
                <a:lnTo>
                  <a:pt x="130301" y="98171"/>
                </a:lnTo>
                <a:lnTo>
                  <a:pt x="127000" y="105918"/>
                </a:lnTo>
                <a:lnTo>
                  <a:pt x="124460" y="111760"/>
                </a:lnTo>
                <a:lnTo>
                  <a:pt x="124205" y="119126"/>
                </a:lnTo>
                <a:lnTo>
                  <a:pt x="122682" y="125857"/>
                </a:lnTo>
                <a:lnTo>
                  <a:pt x="124205" y="132461"/>
                </a:lnTo>
                <a:lnTo>
                  <a:pt x="130175" y="140716"/>
                </a:lnTo>
                <a:lnTo>
                  <a:pt x="127000" y="145669"/>
                </a:lnTo>
                <a:lnTo>
                  <a:pt x="121920" y="153670"/>
                </a:lnTo>
                <a:lnTo>
                  <a:pt x="112902" y="150241"/>
                </a:lnTo>
                <a:lnTo>
                  <a:pt x="105791" y="152273"/>
                </a:lnTo>
                <a:lnTo>
                  <a:pt x="93547" y="155565"/>
                </a:lnTo>
                <a:lnTo>
                  <a:pt x="81212" y="158668"/>
                </a:lnTo>
                <a:lnTo>
                  <a:pt x="80391" y="158877"/>
                </a:lnTo>
                <a:lnTo>
                  <a:pt x="76344" y="170844"/>
                </a:lnTo>
                <a:lnTo>
                  <a:pt x="72516" y="182971"/>
                </a:lnTo>
                <a:lnTo>
                  <a:pt x="71882" y="185420"/>
                </a:lnTo>
                <a:lnTo>
                  <a:pt x="69105" y="200441"/>
                </a:lnTo>
                <a:lnTo>
                  <a:pt x="67973" y="210141"/>
                </a:lnTo>
                <a:lnTo>
                  <a:pt x="65875" y="217634"/>
                </a:lnTo>
                <a:lnTo>
                  <a:pt x="60201" y="226034"/>
                </a:lnTo>
                <a:lnTo>
                  <a:pt x="54991" y="231775"/>
                </a:lnTo>
                <a:lnTo>
                  <a:pt x="51308" y="235585"/>
                </a:lnTo>
                <a:lnTo>
                  <a:pt x="46482" y="236220"/>
                </a:lnTo>
                <a:lnTo>
                  <a:pt x="42291" y="238379"/>
                </a:lnTo>
                <a:lnTo>
                  <a:pt x="39266" y="223380"/>
                </a:lnTo>
                <a:lnTo>
                  <a:pt x="37388" y="213138"/>
                </a:lnTo>
                <a:lnTo>
                  <a:pt x="36161" y="206391"/>
                </a:lnTo>
                <a:lnTo>
                  <a:pt x="35089" y="201876"/>
                </a:lnTo>
                <a:lnTo>
                  <a:pt x="33676" y="198332"/>
                </a:lnTo>
                <a:lnTo>
                  <a:pt x="31424" y="194495"/>
                </a:lnTo>
                <a:lnTo>
                  <a:pt x="27838" y="189104"/>
                </a:lnTo>
                <a:lnTo>
                  <a:pt x="22422" y="180896"/>
                </a:lnTo>
                <a:lnTo>
                  <a:pt x="21082" y="178816"/>
                </a:lnTo>
                <a:lnTo>
                  <a:pt x="19685" y="172212"/>
                </a:lnTo>
                <a:lnTo>
                  <a:pt x="18415" y="165481"/>
                </a:lnTo>
                <a:lnTo>
                  <a:pt x="16891" y="158877"/>
                </a:lnTo>
                <a:lnTo>
                  <a:pt x="12272" y="143778"/>
                </a:lnTo>
                <a:lnTo>
                  <a:pt x="8240" y="136944"/>
                </a:lnTo>
                <a:lnTo>
                  <a:pt x="4883" y="135229"/>
                </a:lnTo>
                <a:lnTo>
                  <a:pt x="2291" y="135485"/>
                </a:lnTo>
                <a:lnTo>
                  <a:pt x="553" y="134565"/>
                </a:lnTo>
                <a:lnTo>
                  <a:pt x="0" y="132461"/>
                </a:lnTo>
                <a:close/>
              </a:path>
            </a:pathLst>
          </a:custGeom>
          <a:noFill/>
          <a:ln w="25400">
            <a:solidFill>
              <a:srgbClr val="C0504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64" name="object 28"/>
          <p:cNvSpPr>
            <a:spLocks noChangeArrowheads="1"/>
          </p:cNvSpPr>
          <p:nvPr/>
        </p:nvSpPr>
        <p:spPr bwMode="auto">
          <a:xfrm>
            <a:off x="138113" y="6281738"/>
            <a:ext cx="444500" cy="123825"/>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65" name="object 29"/>
          <p:cNvSpPr>
            <a:spLocks/>
          </p:cNvSpPr>
          <p:nvPr/>
        </p:nvSpPr>
        <p:spPr bwMode="auto">
          <a:xfrm>
            <a:off x="180975" y="6319838"/>
            <a:ext cx="358775" cy="0"/>
          </a:xfrm>
          <a:custGeom>
            <a:avLst/>
            <a:gdLst>
              <a:gd name="T0" fmla="*/ 0 w 358775"/>
              <a:gd name="T1" fmla="*/ 0 h 12"/>
              <a:gd name="T2" fmla="*/ 358775 w 358775"/>
              <a:gd name="T3" fmla="*/ 0 h 12"/>
              <a:gd name="T4" fmla="*/ 0 60000 65536"/>
              <a:gd name="T5" fmla="*/ 0 60000 65536"/>
              <a:gd name="T6" fmla="*/ 0 w 358775"/>
              <a:gd name="T7" fmla="*/ 0 h 12"/>
              <a:gd name="T8" fmla="*/ 358775 w 358775"/>
              <a:gd name="T9" fmla="*/ 0 h 12"/>
            </a:gdLst>
            <a:ahLst/>
            <a:cxnLst>
              <a:cxn ang="T4">
                <a:pos x="T0" y="T1"/>
              </a:cxn>
              <a:cxn ang="T5">
                <a:pos x="T2" y="T3"/>
              </a:cxn>
            </a:cxnLst>
            <a:rect l="T6" t="T7" r="T8" b="T9"/>
            <a:pathLst>
              <a:path w="358775" h="12">
                <a:moveTo>
                  <a:pt x="0" y="0"/>
                </a:moveTo>
                <a:lnTo>
                  <a:pt x="358775" y="12"/>
                </a:lnTo>
              </a:path>
            </a:pathLst>
          </a:custGeom>
          <a:noFill/>
          <a:ln w="38100">
            <a:solidFill>
              <a:srgbClr val="F7954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66" name="object 30"/>
          <p:cNvSpPr>
            <a:spLocks noChangeArrowheads="1"/>
          </p:cNvSpPr>
          <p:nvPr/>
        </p:nvSpPr>
        <p:spPr bwMode="auto">
          <a:xfrm>
            <a:off x="3278188" y="3883025"/>
            <a:ext cx="4210050" cy="107950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67" name="object 31"/>
          <p:cNvSpPr>
            <a:spLocks/>
          </p:cNvSpPr>
          <p:nvPr/>
        </p:nvSpPr>
        <p:spPr bwMode="auto">
          <a:xfrm>
            <a:off x="3490913" y="4019550"/>
            <a:ext cx="3956050" cy="876300"/>
          </a:xfrm>
          <a:custGeom>
            <a:avLst/>
            <a:gdLst>
              <a:gd name="T0" fmla="*/ 3948430 w 3956050"/>
              <a:gd name="T1" fmla="*/ 890345 h 875567"/>
              <a:gd name="T2" fmla="*/ 3956050 w 3956050"/>
              <a:gd name="T3" fmla="*/ 852376 h 875567"/>
              <a:gd name="T4" fmla="*/ 109894 w 3956050"/>
              <a:gd name="T5" fmla="*/ 56942 h 875567"/>
              <a:gd name="T6" fmla="*/ 74136 w 3956050"/>
              <a:gd name="T7" fmla="*/ 69285 h 875567"/>
              <a:gd name="T8" fmla="*/ 49784 w 3956050"/>
              <a:gd name="T9" fmla="*/ 47164 h 875567"/>
              <a:gd name="T10" fmla="*/ 109894 w 3956050"/>
              <a:gd name="T11" fmla="*/ 56942 h 875567"/>
              <a:gd name="T12" fmla="*/ 168529 w 3956050"/>
              <a:gd name="T13" fmla="*/ 36706 h 875567"/>
              <a:gd name="T14" fmla="*/ 173168 w 3956050"/>
              <a:gd name="T15" fmla="*/ 34315 h 875567"/>
              <a:gd name="T16" fmla="*/ 180381 w 3956050"/>
              <a:gd name="T17" fmla="*/ 24543 h 875567"/>
              <a:gd name="T18" fmla="*/ 180339 w 3956050"/>
              <a:gd name="T19" fmla="*/ 12040 h 875567"/>
              <a:gd name="T20" fmla="*/ 178089 w 3956050"/>
              <a:gd name="T21" fmla="*/ 7387 h 875567"/>
              <a:gd name="T22" fmla="*/ 168540 w 3956050"/>
              <a:gd name="T23" fmla="*/ 0 h 875567"/>
              <a:gd name="T24" fmla="*/ 156210 w 3956050"/>
              <a:gd name="T25" fmla="*/ 29 h 875567"/>
              <a:gd name="T26" fmla="*/ 0 w 3956050"/>
              <a:gd name="T27" fmla="*/ 53884 h 875567"/>
              <a:gd name="T28" fmla="*/ 40767 w 3956050"/>
              <a:gd name="T29" fmla="*/ 42645 h 875567"/>
              <a:gd name="T30" fmla="*/ 43180 w 3956050"/>
              <a:gd name="T31" fmla="*/ 79970 h 875567"/>
              <a:gd name="T32" fmla="*/ 102337 w 3956050"/>
              <a:gd name="T33" fmla="*/ 94897 h 875567"/>
              <a:gd name="T34" fmla="*/ 3948430 w 3956050"/>
              <a:gd name="T35" fmla="*/ 890345 h 875567"/>
              <a:gd name="T36" fmla="*/ 127823 w 3956050"/>
              <a:gd name="T37" fmla="*/ 168797 h 875567"/>
              <a:gd name="T38" fmla="*/ 139554 w 3956050"/>
              <a:gd name="T39" fmla="*/ 170172 h 875567"/>
              <a:gd name="T40" fmla="*/ 149987 w 3956050"/>
              <a:gd name="T41" fmla="*/ 164042 h 875567"/>
              <a:gd name="T42" fmla="*/ 153013 w 3956050"/>
              <a:gd name="T43" fmla="*/ 159431 h 875567"/>
              <a:gd name="T44" fmla="*/ 154472 w 3956050"/>
              <a:gd name="T45" fmla="*/ 147484 h 875567"/>
              <a:gd name="T46" fmla="*/ 148462 w 3956050"/>
              <a:gd name="T47" fmla="*/ 136792 h 875567"/>
              <a:gd name="T48" fmla="*/ 102337 w 3956050"/>
              <a:gd name="T49" fmla="*/ 94897 h 875567"/>
              <a:gd name="T50" fmla="*/ 33274 w 3956050"/>
              <a:gd name="T51" fmla="*/ 80614 h 875567"/>
              <a:gd name="T52" fmla="*/ 102337 w 3956050"/>
              <a:gd name="T53" fmla="*/ 94897 h 875567"/>
              <a:gd name="T54" fmla="*/ 43180 w 3956050"/>
              <a:gd name="T55" fmla="*/ 79970 h 875567"/>
              <a:gd name="T56" fmla="*/ 40767 w 3956050"/>
              <a:gd name="T57" fmla="*/ 42645 h 875567"/>
              <a:gd name="T58" fmla="*/ 0 w 3956050"/>
              <a:gd name="T59" fmla="*/ 53884 h 875567"/>
              <a:gd name="T60" fmla="*/ 123062 w 3956050"/>
              <a:gd name="T61" fmla="*/ 165591 h 875567"/>
              <a:gd name="T62" fmla="*/ 127823 w 3956050"/>
              <a:gd name="T63" fmla="*/ 168797 h 875567"/>
              <a:gd name="T64" fmla="*/ 109894 w 3956050"/>
              <a:gd name="T65" fmla="*/ 56942 h 875567"/>
              <a:gd name="T66" fmla="*/ 49784 w 3956050"/>
              <a:gd name="T67" fmla="*/ 47164 h 875567"/>
              <a:gd name="T68" fmla="*/ 74136 w 3956050"/>
              <a:gd name="T69" fmla="*/ 69285 h 875567"/>
              <a:gd name="T70" fmla="*/ 109894 w 3956050"/>
              <a:gd name="T71" fmla="*/ 56942 h 8755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56050"/>
              <a:gd name="T109" fmla="*/ 0 h 875567"/>
              <a:gd name="T110" fmla="*/ 3956050 w 3956050"/>
              <a:gd name="T111" fmla="*/ 875567 h 8755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56050" h="875567">
                <a:moveTo>
                  <a:pt x="3948430" y="875567"/>
                </a:moveTo>
                <a:lnTo>
                  <a:pt x="3956050" y="838229"/>
                </a:lnTo>
                <a:lnTo>
                  <a:pt x="109894" y="55998"/>
                </a:lnTo>
                <a:lnTo>
                  <a:pt x="74136" y="68135"/>
                </a:lnTo>
                <a:lnTo>
                  <a:pt x="49784" y="46384"/>
                </a:lnTo>
                <a:lnTo>
                  <a:pt x="109894" y="55998"/>
                </a:lnTo>
                <a:lnTo>
                  <a:pt x="168529" y="36097"/>
                </a:lnTo>
                <a:lnTo>
                  <a:pt x="173168" y="33746"/>
                </a:lnTo>
                <a:lnTo>
                  <a:pt x="180381" y="24141"/>
                </a:lnTo>
                <a:lnTo>
                  <a:pt x="180339" y="11840"/>
                </a:lnTo>
                <a:lnTo>
                  <a:pt x="178089" y="7267"/>
                </a:lnTo>
                <a:lnTo>
                  <a:pt x="168540" y="0"/>
                </a:lnTo>
                <a:lnTo>
                  <a:pt x="156210" y="29"/>
                </a:lnTo>
                <a:lnTo>
                  <a:pt x="0" y="52988"/>
                </a:lnTo>
                <a:lnTo>
                  <a:pt x="40767" y="41939"/>
                </a:lnTo>
                <a:lnTo>
                  <a:pt x="43180" y="78642"/>
                </a:lnTo>
                <a:lnTo>
                  <a:pt x="102337" y="93323"/>
                </a:lnTo>
                <a:lnTo>
                  <a:pt x="3948430" y="875567"/>
                </a:lnTo>
                <a:close/>
              </a:path>
              <a:path w="3956050" h="875567">
                <a:moveTo>
                  <a:pt x="127823" y="165995"/>
                </a:moveTo>
                <a:lnTo>
                  <a:pt x="139554" y="167348"/>
                </a:lnTo>
                <a:lnTo>
                  <a:pt x="149987" y="161319"/>
                </a:lnTo>
                <a:lnTo>
                  <a:pt x="153013" y="156786"/>
                </a:lnTo>
                <a:lnTo>
                  <a:pt x="154472" y="145036"/>
                </a:lnTo>
                <a:lnTo>
                  <a:pt x="148462" y="134522"/>
                </a:lnTo>
                <a:lnTo>
                  <a:pt x="102337" y="93323"/>
                </a:lnTo>
                <a:lnTo>
                  <a:pt x="33274" y="79277"/>
                </a:lnTo>
                <a:lnTo>
                  <a:pt x="102337" y="93323"/>
                </a:lnTo>
                <a:lnTo>
                  <a:pt x="43180" y="78642"/>
                </a:lnTo>
                <a:lnTo>
                  <a:pt x="40767" y="41939"/>
                </a:lnTo>
                <a:lnTo>
                  <a:pt x="0" y="52988"/>
                </a:lnTo>
                <a:lnTo>
                  <a:pt x="123062" y="162843"/>
                </a:lnTo>
                <a:lnTo>
                  <a:pt x="127823" y="165995"/>
                </a:lnTo>
                <a:close/>
              </a:path>
              <a:path w="3956050" h="875567">
                <a:moveTo>
                  <a:pt x="109894" y="55998"/>
                </a:moveTo>
                <a:lnTo>
                  <a:pt x="49784" y="46384"/>
                </a:lnTo>
                <a:lnTo>
                  <a:pt x="74136" y="68135"/>
                </a:lnTo>
                <a:lnTo>
                  <a:pt x="109894" y="5599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68" name="object 32"/>
          <p:cNvSpPr>
            <a:spLocks noChangeArrowheads="1"/>
          </p:cNvSpPr>
          <p:nvPr/>
        </p:nvSpPr>
        <p:spPr bwMode="auto">
          <a:xfrm>
            <a:off x="3436938" y="4686300"/>
            <a:ext cx="4141787" cy="425450"/>
          </a:xfrm>
          <a:prstGeom prst="rect">
            <a:avLst/>
          </a:prstGeom>
          <a:blipFill dpi="0" rotWithShape="1">
            <a:blip r:embed="rId1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69" name="object 33"/>
          <p:cNvSpPr>
            <a:spLocks/>
          </p:cNvSpPr>
          <p:nvPr/>
        </p:nvSpPr>
        <p:spPr bwMode="auto">
          <a:xfrm>
            <a:off x="3648075" y="4794250"/>
            <a:ext cx="3887788" cy="179388"/>
          </a:xfrm>
          <a:custGeom>
            <a:avLst/>
            <a:gdLst>
              <a:gd name="T0" fmla="*/ 47356 w 3886835"/>
              <a:gd name="T1" fmla="*/ 88068 h 180520"/>
              <a:gd name="T2" fmla="*/ 108435 w 3886835"/>
              <a:gd name="T3" fmla="*/ 91460 h 180520"/>
              <a:gd name="T4" fmla="*/ 3905179 w 3886835"/>
              <a:gd name="T5" fmla="*/ 159179 h 180520"/>
              <a:gd name="T6" fmla="*/ 3905944 w 3886835"/>
              <a:gd name="T7" fmla="*/ 125584 h 180520"/>
              <a:gd name="T8" fmla="*/ 109142 w 3886835"/>
              <a:gd name="T9" fmla="*/ 57862 h 180520"/>
              <a:gd name="T10" fmla="*/ 38406 w 3886835"/>
              <a:gd name="T11" fmla="*/ 56599 h 180520"/>
              <a:gd name="T12" fmla="*/ 37644 w 3886835"/>
              <a:gd name="T13" fmla="*/ 90196 h 180520"/>
              <a:gd name="T14" fmla="*/ 141542 w 3886835"/>
              <a:gd name="T15" fmla="*/ 148542 h 180520"/>
              <a:gd name="T16" fmla="*/ 108435 w 3886835"/>
              <a:gd name="T17" fmla="*/ 91460 h 180520"/>
              <a:gd name="T18" fmla="*/ 47356 w 3886835"/>
              <a:gd name="T19" fmla="*/ 88068 h 180520"/>
              <a:gd name="T20" fmla="*/ 47991 w 3886835"/>
              <a:gd name="T21" fmla="*/ 59064 h 180520"/>
              <a:gd name="T22" fmla="*/ 75992 w 3886835"/>
              <a:gd name="T23" fmla="*/ 74071 h 180520"/>
              <a:gd name="T24" fmla="*/ 47356 w 3886835"/>
              <a:gd name="T25" fmla="*/ 88068 h 180520"/>
              <a:gd name="T26" fmla="*/ 141542 w 3886835"/>
              <a:gd name="T27" fmla="*/ 148542 h 180520"/>
              <a:gd name="T28" fmla="*/ 37644 w 3886835"/>
              <a:gd name="T29" fmla="*/ 90196 h 180520"/>
              <a:gd name="T30" fmla="*/ 38406 w 3886835"/>
              <a:gd name="T31" fmla="*/ 56599 h 180520"/>
              <a:gd name="T32" fmla="*/ 109142 w 3886835"/>
              <a:gd name="T33" fmla="*/ 57862 h 180520"/>
              <a:gd name="T34" fmla="*/ 163487 w 3886835"/>
              <a:gd name="T35" fmla="*/ 31291 h 180520"/>
              <a:gd name="T36" fmla="*/ 168161 w 3886835"/>
              <a:gd name="T37" fmla="*/ 28129 h 180520"/>
              <a:gd name="T38" fmla="*/ 173204 w 3886835"/>
              <a:gd name="T39" fmla="*/ 18787 h 180520"/>
              <a:gd name="T40" fmla="*/ 170892 w 3886835"/>
              <a:gd name="T41" fmla="*/ 8446 h 180520"/>
              <a:gd name="T42" fmla="*/ 167380 w 3886835"/>
              <a:gd name="T43" fmla="*/ 4460 h 180520"/>
              <a:gd name="T44" fmla="*/ 156741 w 3886835"/>
              <a:gd name="T45" fmla="*/ 0 h 180520"/>
              <a:gd name="T46" fmla="*/ 144849 w 3886835"/>
              <a:gd name="T47" fmla="*/ 1950 h 180520"/>
              <a:gd name="T48" fmla="*/ 0 w 3886835"/>
              <a:gd name="T49" fmla="*/ 72722 h 180520"/>
              <a:gd name="T50" fmla="*/ 141542 w 3886835"/>
              <a:gd name="T51" fmla="*/ 148542 h 180520"/>
              <a:gd name="T52" fmla="*/ 75992 w 3886835"/>
              <a:gd name="T53" fmla="*/ 74071 h 180520"/>
              <a:gd name="T54" fmla="*/ 47991 w 3886835"/>
              <a:gd name="T55" fmla="*/ 59064 h 180520"/>
              <a:gd name="T56" fmla="*/ 47356 w 3886835"/>
              <a:gd name="T57" fmla="*/ 88068 h 180520"/>
              <a:gd name="T58" fmla="*/ 75992 w 3886835"/>
              <a:gd name="T59" fmla="*/ 74071 h 1805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86835"/>
              <a:gd name="T91" fmla="*/ 0 h 180520"/>
              <a:gd name="T92" fmla="*/ 3886835 w 3886835"/>
              <a:gd name="T93" fmla="*/ 180520 h 1805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86835" h="180520">
                <a:moveTo>
                  <a:pt x="47116" y="99875"/>
                </a:moveTo>
                <a:lnTo>
                  <a:pt x="107899" y="103720"/>
                </a:lnTo>
                <a:lnTo>
                  <a:pt x="3886072" y="180520"/>
                </a:lnTo>
                <a:lnTo>
                  <a:pt x="3886835" y="142420"/>
                </a:lnTo>
                <a:lnTo>
                  <a:pt x="108602" y="65618"/>
                </a:lnTo>
                <a:lnTo>
                  <a:pt x="38226" y="64188"/>
                </a:lnTo>
                <a:lnTo>
                  <a:pt x="37464" y="102288"/>
                </a:lnTo>
                <a:lnTo>
                  <a:pt x="140842" y="168455"/>
                </a:lnTo>
                <a:lnTo>
                  <a:pt x="107899" y="103720"/>
                </a:lnTo>
                <a:lnTo>
                  <a:pt x="47116" y="99875"/>
                </a:lnTo>
                <a:lnTo>
                  <a:pt x="47751" y="66982"/>
                </a:lnTo>
                <a:lnTo>
                  <a:pt x="75612" y="83999"/>
                </a:lnTo>
                <a:lnTo>
                  <a:pt x="47116" y="99875"/>
                </a:lnTo>
                <a:close/>
              </a:path>
              <a:path w="3886835" h="180520">
                <a:moveTo>
                  <a:pt x="140842" y="168455"/>
                </a:moveTo>
                <a:lnTo>
                  <a:pt x="37464" y="102288"/>
                </a:lnTo>
                <a:lnTo>
                  <a:pt x="38226" y="64188"/>
                </a:lnTo>
                <a:lnTo>
                  <a:pt x="108602" y="65618"/>
                </a:lnTo>
                <a:lnTo>
                  <a:pt x="162687" y="35486"/>
                </a:lnTo>
                <a:lnTo>
                  <a:pt x="167341" y="31902"/>
                </a:lnTo>
                <a:lnTo>
                  <a:pt x="172364" y="21306"/>
                </a:lnTo>
                <a:lnTo>
                  <a:pt x="170052" y="9578"/>
                </a:lnTo>
                <a:lnTo>
                  <a:pt x="166560" y="5058"/>
                </a:lnTo>
                <a:lnTo>
                  <a:pt x="155981" y="0"/>
                </a:lnTo>
                <a:lnTo>
                  <a:pt x="144144" y="2212"/>
                </a:lnTo>
                <a:lnTo>
                  <a:pt x="0" y="82476"/>
                </a:lnTo>
                <a:lnTo>
                  <a:pt x="140842" y="168455"/>
                </a:lnTo>
                <a:close/>
              </a:path>
              <a:path w="3886835" h="180520">
                <a:moveTo>
                  <a:pt x="75612" y="83999"/>
                </a:moveTo>
                <a:lnTo>
                  <a:pt x="47751" y="66982"/>
                </a:lnTo>
                <a:lnTo>
                  <a:pt x="47116" y="99875"/>
                </a:lnTo>
                <a:lnTo>
                  <a:pt x="75612" y="8399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70" name="object 34"/>
          <p:cNvSpPr>
            <a:spLocks noChangeArrowheads="1"/>
          </p:cNvSpPr>
          <p:nvPr/>
        </p:nvSpPr>
        <p:spPr bwMode="auto">
          <a:xfrm>
            <a:off x="1393825" y="3130550"/>
            <a:ext cx="2309813" cy="1827213"/>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71" name="object 35"/>
          <p:cNvSpPr>
            <a:spLocks/>
          </p:cNvSpPr>
          <p:nvPr/>
        </p:nvSpPr>
        <p:spPr bwMode="auto">
          <a:xfrm>
            <a:off x="1606550" y="3321050"/>
            <a:ext cx="2054225" cy="1570038"/>
          </a:xfrm>
          <a:custGeom>
            <a:avLst/>
            <a:gdLst>
              <a:gd name="T0" fmla="*/ 99270 w 2053082"/>
              <a:gd name="T1" fmla="*/ 136166 h 1571116"/>
              <a:gd name="T2" fmla="*/ 75380 w 2053082"/>
              <a:gd name="T3" fmla="*/ 79773 h 1571116"/>
              <a:gd name="T4" fmla="*/ 27995 w 2053082"/>
              <a:gd name="T5" fmla="*/ 41337 h 1571116"/>
              <a:gd name="T6" fmla="*/ 48165 w 2053082"/>
              <a:gd name="T7" fmla="*/ 15528 h 1571116"/>
              <a:gd name="T8" fmla="*/ 60772 w 2053082"/>
              <a:gd name="T9" fmla="*/ 45301 h 1571116"/>
              <a:gd name="T10" fmla="*/ 27995 w 2053082"/>
              <a:gd name="T11" fmla="*/ 41337 h 1571116"/>
              <a:gd name="T12" fmla="*/ 75380 w 2053082"/>
              <a:gd name="T13" fmla="*/ 79773 h 1571116"/>
              <a:gd name="T14" fmla="*/ 2052690 w 2053082"/>
              <a:gd name="T15" fmla="*/ 1549697 h 1571116"/>
              <a:gd name="T16" fmla="*/ 2076064 w 2053082"/>
              <a:gd name="T17" fmla="*/ 1519759 h 1571116"/>
              <a:gd name="T18" fmla="*/ 98831 w 2053082"/>
              <a:gd name="T19" fmla="*/ 49892 h 1571116"/>
              <a:gd name="T20" fmla="*/ 41989 w 2053082"/>
              <a:gd name="T21" fmla="*/ 7647 h 1571116"/>
              <a:gd name="T22" fmla="*/ 18614 w 2053082"/>
              <a:gd name="T23" fmla="*/ 37580 h 1571116"/>
              <a:gd name="T24" fmla="*/ 63564 w 2053082"/>
              <a:gd name="T25" fmla="*/ 150447 h 1571116"/>
              <a:gd name="T26" fmla="*/ 66396 w 2053082"/>
              <a:gd name="T27" fmla="*/ 155082 h 1571116"/>
              <a:gd name="T28" fmla="*/ 76522 w 2053082"/>
              <a:gd name="T29" fmla="*/ 161480 h 1571116"/>
              <a:gd name="T30" fmla="*/ 88736 w 2053082"/>
              <a:gd name="T31" fmla="*/ 160718 h 1571116"/>
              <a:gd name="T32" fmla="*/ 93496 w 2053082"/>
              <a:gd name="T33" fmla="*/ 157964 h 1571116"/>
              <a:gd name="T34" fmla="*/ 100047 w 2053082"/>
              <a:gd name="T35" fmla="*/ 148080 h 1571116"/>
              <a:gd name="T36" fmla="*/ 99270 w 2053082"/>
              <a:gd name="T37" fmla="*/ 136166 h 1571116"/>
              <a:gd name="T38" fmla="*/ 63564 w 2053082"/>
              <a:gd name="T39" fmla="*/ 150447 h 1571116"/>
              <a:gd name="T40" fmla="*/ 18614 w 2053082"/>
              <a:gd name="T41" fmla="*/ 37580 h 1571116"/>
              <a:gd name="T42" fmla="*/ 41989 w 2053082"/>
              <a:gd name="T43" fmla="*/ 7647 h 1571116"/>
              <a:gd name="T44" fmla="*/ 98831 w 2053082"/>
              <a:gd name="T45" fmla="*/ 49892 h 1571116"/>
              <a:gd name="T46" fmla="*/ 160784 w 2053082"/>
              <a:gd name="T47" fmla="*/ 57369 h 1571116"/>
              <a:gd name="T48" fmla="*/ 164267 w 2053082"/>
              <a:gd name="T49" fmla="*/ 57473 h 1571116"/>
              <a:gd name="T50" fmla="*/ 176231 w 2053082"/>
              <a:gd name="T51" fmla="*/ 52444 h 1571116"/>
              <a:gd name="T52" fmla="*/ 182229 w 2053082"/>
              <a:gd name="T53" fmla="*/ 40968 h 1571116"/>
              <a:gd name="T54" fmla="*/ 182345 w 2053082"/>
              <a:gd name="T55" fmla="*/ 37643 h 1571116"/>
              <a:gd name="T56" fmla="*/ 177275 w 2053082"/>
              <a:gd name="T57" fmla="*/ 25920 h 1571116"/>
              <a:gd name="T58" fmla="*/ 165535 w 2053082"/>
              <a:gd name="T59" fmla="*/ 20040 h 1571116"/>
              <a:gd name="T60" fmla="*/ 0 w 2053082"/>
              <a:gd name="T61" fmla="*/ 0 h 1571116"/>
              <a:gd name="T62" fmla="*/ 63564 w 2053082"/>
              <a:gd name="T63" fmla="*/ 150447 h 1571116"/>
              <a:gd name="T64" fmla="*/ 60772 w 2053082"/>
              <a:gd name="T65" fmla="*/ 45301 h 1571116"/>
              <a:gd name="T66" fmla="*/ 48165 w 2053082"/>
              <a:gd name="T67" fmla="*/ 15528 h 1571116"/>
              <a:gd name="T68" fmla="*/ 27995 w 2053082"/>
              <a:gd name="T69" fmla="*/ 41337 h 1571116"/>
              <a:gd name="T70" fmla="*/ 60772 w 2053082"/>
              <a:gd name="T71" fmla="*/ 45301 h 1571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3082"/>
              <a:gd name="T109" fmla="*/ 0 h 1571116"/>
              <a:gd name="T110" fmla="*/ 2053082 w 2053082"/>
              <a:gd name="T111" fmla="*/ 1571116 h 1571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3082" h="1571116">
                <a:moveTo>
                  <a:pt x="98170" y="138049"/>
                </a:moveTo>
                <a:lnTo>
                  <a:pt x="74541" y="80873"/>
                </a:lnTo>
                <a:lnTo>
                  <a:pt x="27686" y="41910"/>
                </a:lnTo>
                <a:lnTo>
                  <a:pt x="47625" y="15748"/>
                </a:lnTo>
                <a:lnTo>
                  <a:pt x="60095" y="45922"/>
                </a:lnTo>
                <a:lnTo>
                  <a:pt x="27686" y="41910"/>
                </a:lnTo>
                <a:lnTo>
                  <a:pt x="74541" y="80873"/>
                </a:lnTo>
                <a:lnTo>
                  <a:pt x="2029967" y="1571117"/>
                </a:lnTo>
                <a:lnTo>
                  <a:pt x="2053082" y="1540764"/>
                </a:lnTo>
                <a:lnTo>
                  <a:pt x="97734" y="50581"/>
                </a:lnTo>
                <a:lnTo>
                  <a:pt x="41529" y="7747"/>
                </a:lnTo>
                <a:lnTo>
                  <a:pt x="18414" y="38100"/>
                </a:lnTo>
                <a:lnTo>
                  <a:pt x="62864" y="152526"/>
                </a:lnTo>
                <a:lnTo>
                  <a:pt x="65656" y="157227"/>
                </a:lnTo>
                <a:lnTo>
                  <a:pt x="75678" y="163711"/>
                </a:lnTo>
                <a:lnTo>
                  <a:pt x="87756" y="162940"/>
                </a:lnTo>
                <a:lnTo>
                  <a:pt x="92457" y="160149"/>
                </a:lnTo>
                <a:lnTo>
                  <a:pt x="98941" y="150127"/>
                </a:lnTo>
                <a:lnTo>
                  <a:pt x="98170" y="138049"/>
                </a:lnTo>
                <a:close/>
              </a:path>
              <a:path w="2053082" h="1571116">
                <a:moveTo>
                  <a:pt x="62864" y="152526"/>
                </a:moveTo>
                <a:lnTo>
                  <a:pt x="18414" y="38100"/>
                </a:lnTo>
                <a:lnTo>
                  <a:pt x="41529" y="7747"/>
                </a:lnTo>
                <a:lnTo>
                  <a:pt x="97734" y="50581"/>
                </a:lnTo>
                <a:lnTo>
                  <a:pt x="159004" y="58165"/>
                </a:lnTo>
                <a:lnTo>
                  <a:pt x="162449" y="58271"/>
                </a:lnTo>
                <a:lnTo>
                  <a:pt x="174280" y="53164"/>
                </a:lnTo>
                <a:lnTo>
                  <a:pt x="180212" y="41528"/>
                </a:lnTo>
                <a:lnTo>
                  <a:pt x="180327" y="38163"/>
                </a:lnTo>
                <a:lnTo>
                  <a:pt x="175312" y="26280"/>
                </a:lnTo>
                <a:lnTo>
                  <a:pt x="163702" y="20320"/>
                </a:lnTo>
                <a:lnTo>
                  <a:pt x="0" y="0"/>
                </a:lnTo>
                <a:lnTo>
                  <a:pt x="62864" y="152526"/>
                </a:lnTo>
                <a:close/>
              </a:path>
              <a:path w="2053082" h="1571116">
                <a:moveTo>
                  <a:pt x="60095" y="45922"/>
                </a:moveTo>
                <a:lnTo>
                  <a:pt x="47625" y="15748"/>
                </a:lnTo>
                <a:lnTo>
                  <a:pt x="27686" y="41910"/>
                </a:lnTo>
                <a:lnTo>
                  <a:pt x="60095" y="459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72" name="object 36"/>
          <p:cNvSpPr>
            <a:spLocks noChangeArrowheads="1"/>
          </p:cNvSpPr>
          <p:nvPr/>
        </p:nvSpPr>
        <p:spPr bwMode="auto">
          <a:xfrm>
            <a:off x="3436938" y="4686300"/>
            <a:ext cx="3859212" cy="585788"/>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73" name="object 37"/>
          <p:cNvSpPr>
            <a:spLocks/>
          </p:cNvSpPr>
          <p:nvPr/>
        </p:nvSpPr>
        <p:spPr bwMode="auto">
          <a:xfrm>
            <a:off x="3648075" y="4803775"/>
            <a:ext cx="3605213" cy="401638"/>
          </a:xfrm>
          <a:custGeom>
            <a:avLst/>
            <a:gdLst>
              <a:gd name="T0" fmla="*/ 45887 w 3605021"/>
              <a:gd name="T1" fmla="*/ 94725 h 401175"/>
              <a:gd name="T2" fmla="*/ 106286 w 3605021"/>
              <a:gd name="T3" fmla="*/ 102591 h 401175"/>
              <a:gd name="T4" fmla="*/ 3605559 w 3605021"/>
              <a:gd name="T5" fmla="*/ 410538 h 401175"/>
              <a:gd name="T6" fmla="*/ 3608861 w 3605021"/>
              <a:gd name="T7" fmla="*/ 371809 h 401175"/>
              <a:gd name="T8" fmla="*/ 109637 w 3605021"/>
              <a:gd name="T9" fmla="*/ 63875 h 401175"/>
              <a:gd name="T10" fmla="*/ 39282 w 3605021"/>
              <a:gd name="T11" fmla="*/ 57684 h 401175"/>
              <a:gd name="T12" fmla="*/ 36107 w 3605021"/>
              <a:gd name="T13" fmla="*/ 96415 h 401175"/>
              <a:gd name="T14" fmla="*/ 135014 w 3605021"/>
              <a:gd name="T15" fmla="*/ 171014 h 401175"/>
              <a:gd name="T16" fmla="*/ 106286 w 3605021"/>
              <a:gd name="T17" fmla="*/ 102591 h 401175"/>
              <a:gd name="T18" fmla="*/ 45887 w 3605021"/>
              <a:gd name="T19" fmla="*/ 94725 h 401175"/>
              <a:gd name="T20" fmla="*/ 48700 w 3605021"/>
              <a:gd name="T21" fmla="*/ 61064 h 401175"/>
              <a:gd name="T22" fmla="*/ 75501 w 3605021"/>
              <a:gd name="T23" fmla="*/ 80397 h 401175"/>
              <a:gd name="T24" fmla="*/ 45887 w 3605021"/>
              <a:gd name="T25" fmla="*/ 94725 h 401175"/>
              <a:gd name="T26" fmla="*/ 171518 w 3605021"/>
              <a:gd name="T27" fmla="*/ 5923 h 401175"/>
              <a:gd name="T28" fmla="*/ 161247 w 3605021"/>
              <a:gd name="T29" fmla="*/ 0 h 401175"/>
              <a:gd name="T30" fmla="*/ 149258 w 3605021"/>
              <a:gd name="T31" fmla="*/ 1546 h 401175"/>
              <a:gd name="T32" fmla="*/ 0 w 3605021"/>
              <a:gd name="T33" fmla="*/ 73671 h 401175"/>
              <a:gd name="T34" fmla="*/ 135014 w 3605021"/>
              <a:gd name="T35" fmla="*/ 171014 h 401175"/>
              <a:gd name="T36" fmla="*/ 36107 w 3605021"/>
              <a:gd name="T37" fmla="*/ 96415 h 401175"/>
              <a:gd name="T38" fmla="*/ 39282 w 3605021"/>
              <a:gd name="T39" fmla="*/ 57684 h 401175"/>
              <a:gd name="T40" fmla="*/ 109637 w 3605021"/>
              <a:gd name="T41" fmla="*/ 63875 h 401175"/>
              <a:gd name="T42" fmla="*/ 165660 w 3605021"/>
              <a:gd name="T43" fmla="*/ 36762 h 401175"/>
              <a:gd name="T44" fmla="*/ 170400 w 3605021"/>
              <a:gd name="T45" fmla="*/ 33480 h 401175"/>
              <a:gd name="T46" fmla="*/ 176184 w 3605021"/>
              <a:gd name="T47" fmla="*/ 22975 h 401175"/>
              <a:gd name="T48" fmla="*/ 174678 w 3605021"/>
              <a:gd name="T49" fmla="*/ 10763 h 401175"/>
              <a:gd name="T50" fmla="*/ 171518 w 3605021"/>
              <a:gd name="T51" fmla="*/ 5923 h 401175"/>
              <a:gd name="T52" fmla="*/ 75501 w 3605021"/>
              <a:gd name="T53" fmla="*/ 80397 h 401175"/>
              <a:gd name="T54" fmla="*/ 48700 w 3605021"/>
              <a:gd name="T55" fmla="*/ 61064 h 401175"/>
              <a:gd name="T56" fmla="*/ 45887 w 3605021"/>
              <a:gd name="T57" fmla="*/ 94725 h 401175"/>
              <a:gd name="T58" fmla="*/ 75501 w 3605021"/>
              <a:gd name="T59" fmla="*/ 80397 h 401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05021"/>
              <a:gd name="T91" fmla="*/ 0 h 401175"/>
              <a:gd name="T92" fmla="*/ 3605021 w 3605021"/>
              <a:gd name="T93" fmla="*/ 401175 h 4011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05021" h="401175">
                <a:moveTo>
                  <a:pt x="45847" y="92565"/>
                </a:moveTo>
                <a:lnTo>
                  <a:pt x="106166" y="100251"/>
                </a:lnTo>
                <a:lnTo>
                  <a:pt x="3601719" y="401175"/>
                </a:lnTo>
                <a:lnTo>
                  <a:pt x="3605021" y="363329"/>
                </a:lnTo>
                <a:lnTo>
                  <a:pt x="109517" y="62419"/>
                </a:lnTo>
                <a:lnTo>
                  <a:pt x="39242" y="56370"/>
                </a:lnTo>
                <a:lnTo>
                  <a:pt x="36067" y="94216"/>
                </a:lnTo>
                <a:lnTo>
                  <a:pt x="134874" y="167114"/>
                </a:lnTo>
                <a:lnTo>
                  <a:pt x="106166" y="100251"/>
                </a:lnTo>
                <a:lnTo>
                  <a:pt x="45847" y="92565"/>
                </a:lnTo>
                <a:lnTo>
                  <a:pt x="48640" y="59672"/>
                </a:lnTo>
                <a:lnTo>
                  <a:pt x="75421" y="78563"/>
                </a:lnTo>
                <a:lnTo>
                  <a:pt x="45847" y="92565"/>
                </a:lnTo>
                <a:close/>
              </a:path>
              <a:path w="3605021" h="401175">
                <a:moveTo>
                  <a:pt x="171338" y="5783"/>
                </a:moveTo>
                <a:lnTo>
                  <a:pt x="161067" y="0"/>
                </a:lnTo>
                <a:lnTo>
                  <a:pt x="149098" y="1506"/>
                </a:lnTo>
                <a:lnTo>
                  <a:pt x="0" y="71991"/>
                </a:lnTo>
                <a:lnTo>
                  <a:pt x="134874" y="167114"/>
                </a:lnTo>
                <a:lnTo>
                  <a:pt x="36067" y="94216"/>
                </a:lnTo>
                <a:lnTo>
                  <a:pt x="39242" y="56370"/>
                </a:lnTo>
                <a:lnTo>
                  <a:pt x="109517" y="62419"/>
                </a:lnTo>
                <a:lnTo>
                  <a:pt x="165480" y="35923"/>
                </a:lnTo>
                <a:lnTo>
                  <a:pt x="170220" y="32717"/>
                </a:lnTo>
                <a:lnTo>
                  <a:pt x="176004" y="22455"/>
                </a:lnTo>
                <a:lnTo>
                  <a:pt x="174498" y="10523"/>
                </a:lnTo>
                <a:lnTo>
                  <a:pt x="171338" y="5783"/>
                </a:lnTo>
                <a:close/>
              </a:path>
              <a:path w="3605021" h="401175">
                <a:moveTo>
                  <a:pt x="75421" y="78563"/>
                </a:moveTo>
                <a:lnTo>
                  <a:pt x="48640" y="59672"/>
                </a:lnTo>
                <a:lnTo>
                  <a:pt x="45847" y="92565"/>
                </a:lnTo>
                <a:lnTo>
                  <a:pt x="75421" y="7856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74" name="object 38"/>
          <p:cNvSpPr>
            <a:spLocks noChangeArrowheads="1"/>
          </p:cNvSpPr>
          <p:nvPr/>
        </p:nvSpPr>
        <p:spPr bwMode="auto">
          <a:xfrm>
            <a:off x="6148388" y="2820988"/>
            <a:ext cx="1311275" cy="25844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75" name="object 39"/>
          <p:cNvSpPr>
            <a:spLocks/>
          </p:cNvSpPr>
          <p:nvPr/>
        </p:nvSpPr>
        <p:spPr bwMode="auto">
          <a:xfrm>
            <a:off x="6191250" y="4986338"/>
            <a:ext cx="1073150" cy="2328862"/>
          </a:xfrm>
          <a:custGeom>
            <a:avLst/>
            <a:gdLst>
              <a:gd name="T0" fmla="*/ 1026799 w 1074468"/>
              <a:gd name="T1" fmla="*/ 134116 h 2329688"/>
              <a:gd name="T2" fmla="*/ 1000948 w 1074468"/>
              <a:gd name="T3" fmla="*/ 115268 h 2329688"/>
              <a:gd name="T4" fmla="*/ 997556 w 1074468"/>
              <a:gd name="T5" fmla="*/ 147489 h 2329688"/>
              <a:gd name="T6" fmla="*/ 1026799 w 1074468"/>
              <a:gd name="T7" fmla="*/ 134116 h 2329688"/>
              <a:gd name="T8" fmla="*/ 900279 w 1074468"/>
              <a:gd name="T9" fmla="*/ 88350 h 2329688"/>
              <a:gd name="T10" fmla="*/ 1031138 w 1074468"/>
              <a:gd name="T11" fmla="*/ 183807 h 2329688"/>
              <a:gd name="T12" fmla="*/ 1032997 w 1074468"/>
              <a:gd name="T13" fmla="*/ 141815 h 2329688"/>
              <a:gd name="T14" fmla="*/ 1004882 w 1074468"/>
              <a:gd name="T15" fmla="*/ 77900 h 2329688"/>
              <a:gd name="T16" fmla="*/ 33830 w 1074468"/>
              <a:gd name="T17" fmla="*/ -2129411 h 2329688"/>
              <a:gd name="T18" fmla="*/ 0 w 1074468"/>
              <a:gd name="T19" fmla="*/ -2113900 h 2329688"/>
              <a:gd name="T20" fmla="*/ 970907 w 1074468"/>
              <a:gd name="T21" fmla="*/ 93364 h 2329688"/>
              <a:gd name="T22" fmla="*/ 999044 w 1074468"/>
              <a:gd name="T23" fmla="*/ 157324 h 2329688"/>
              <a:gd name="T24" fmla="*/ 1026799 w 1074468"/>
              <a:gd name="T25" fmla="*/ 134116 h 2329688"/>
              <a:gd name="T26" fmla="*/ 997556 w 1074468"/>
              <a:gd name="T27" fmla="*/ 147489 h 2329688"/>
              <a:gd name="T28" fmla="*/ 1000948 w 1074468"/>
              <a:gd name="T29" fmla="*/ 115268 h 2329688"/>
              <a:gd name="T30" fmla="*/ 1026799 w 1074468"/>
              <a:gd name="T31" fmla="*/ 134116 h 2329688"/>
              <a:gd name="T32" fmla="*/ 999044 w 1074468"/>
              <a:gd name="T33" fmla="*/ 157324 h 2329688"/>
              <a:gd name="T34" fmla="*/ 900279 w 1074468"/>
              <a:gd name="T35" fmla="*/ 88350 h 2329688"/>
              <a:gd name="T36" fmla="*/ 1032997 w 1074468"/>
              <a:gd name="T37" fmla="*/ 141815 h 2329688"/>
              <a:gd name="T38" fmla="*/ 1031138 w 1074468"/>
              <a:gd name="T39" fmla="*/ 183807 h 2329688"/>
              <a:gd name="T40" fmla="*/ 1048366 w 1074468"/>
              <a:gd name="T41" fmla="*/ 20890 h 2329688"/>
              <a:gd name="T42" fmla="*/ 1048412 w 1074468"/>
              <a:gd name="T43" fmla="*/ 17729 h 2329688"/>
              <a:gd name="T44" fmla="*/ 1043322 w 1074468"/>
              <a:gd name="T45" fmla="*/ 5900 h 2329688"/>
              <a:gd name="T46" fmla="*/ 1031759 w 1074468"/>
              <a:gd name="T47" fmla="*/ 75 h 2329688"/>
              <a:gd name="T48" fmla="*/ 1028575 w 1074468"/>
              <a:gd name="T49" fmla="*/ 0 h 2329688"/>
              <a:gd name="T50" fmla="*/ 1017004 w 1074468"/>
              <a:gd name="T51" fmla="*/ 5167 h 2329688"/>
              <a:gd name="T52" fmla="*/ 1011310 w 1074468"/>
              <a:gd name="T53" fmla="*/ 16846 h 2329688"/>
              <a:gd name="T54" fmla="*/ 1004882 w 1074468"/>
              <a:gd name="T55" fmla="*/ 77900 h 2329688"/>
              <a:gd name="T56" fmla="*/ 1032997 w 1074468"/>
              <a:gd name="T57" fmla="*/ 141815 h 2329688"/>
              <a:gd name="T58" fmla="*/ 999044 w 1074468"/>
              <a:gd name="T59" fmla="*/ 157324 h 2329688"/>
              <a:gd name="T60" fmla="*/ 970907 w 1074468"/>
              <a:gd name="T61" fmla="*/ 93364 h 2329688"/>
              <a:gd name="T62" fmla="*/ 921841 w 1074468"/>
              <a:gd name="T63" fmla="*/ 57577 h 2329688"/>
              <a:gd name="T64" fmla="*/ 916829 w 1074468"/>
              <a:gd name="T65" fmla="*/ 54979 h 2329688"/>
              <a:gd name="T66" fmla="*/ 905384 w 1074468"/>
              <a:gd name="T67" fmla="*/ 54935 h 2329688"/>
              <a:gd name="T68" fmla="*/ 895944 w 1074468"/>
              <a:gd name="T69" fmla="*/ 61992 h 2329688"/>
              <a:gd name="T70" fmla="*/ 893394 w 1074468"/>
              <a:gd name="T71" fmla="*/ 67086 h 2329688"/>
              <a:gd name="T72" fmla="*/ 893351 w 1074468"/>
              <a:gd name="T73" fmla="*/ 78738 h 2329688"/>
              <a:gd name="T74" fmla="*/ 900279 w 1074468"/>
              <a:gd name="T75" fmla="*/ 88350 h 2329688"/>
              <a:gd name="T76" fmla="*/ 999044 w 1074468"/>
              <a:gd name="T77" fmla="*/ 157324 h 23296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74468"/>
              <a:gd name="T118" fmla="*/ 0 h 2329688"/>
              <a:gd name="T119" fmla="*/ 1074468 w 1074468"/>
              <a:gd name="T120" fmla="*/ 2329688 h 23296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74468" h="2329688">
                <a:moveTo>
                  <a:pt x="1052321" y="135076"/>
                </a:moveTo>
                <a:lnTo>
                  <a:pt x="1025826" y="116088"/>
                </a:lnTo>
                <a:lnTo>
                  <a:pt x="1022350" y="148538"/>
                </a:lnTo>
                <a:lnTo>
                  <a:pt x="1052321" y="135076"/>
                </a:lnTo>
                <a:close/>
              </a:path>
              <a:path w="1074468" h="2329688">
                <a:moveTo>
                  <a:pt x="922655" y="88975"/>
                </a:moveTo>
                <a:lnTo>
                  <a:pt x="1056766" y="185114"/>
                </a:lnTo>
                <a:lnTo>
                  <a:pt x="1058671" y="142823"/>
                </a:lnTo>
                <a:lnTo>
                  <a:pt x="1029858" y="78460"/>
                </a:lnTo>
                <a:lnTo>
                  <a:pt x="34671" y="-2144573"/>
                </a:lnTo>
                <a:lnTo>
                  <a:pt x="0" y="-2128952"/>
                </a:lnTo>
                <a:lnTo>
                  <a:pt x="995038" y="94024"/>
                </a:lnTo>
                <a:lnTo>
                  <a:pt x="1023874" y="158444"/>
                </a:lnTo>
                <a:lnTo>
                  <a:pt x="1052321" y="135076"/>
                </a:lnTo>
                <a:lnTo>
                  <a:pt x="1022350" y="148538"/>
                </a:lnTo>
                <a:lnTo>
                  <a:pt x="1025826" y="116088"/>
                </a:lnTo>
                <a:lnTo>
                  <a:pt x="1052321" y="135076"/>
                </a:lnTo>
                <a:lnTo>
                  <a:pt x="1023874" y="158444"/>
                </a:lnTo>
                <a:lnTo>
                  <a:pt x="922655" y="88975"/>
                </a:lnTo>
                <a:close/>
              </a:path>
              <a:path w="1074468" h="2329688">
                <a:moveTo>
                  <a:pt x="1058671" y="142823"/>
                </a:moveTo>
                <a:lnTo>
                  <a:pt x="1056766" y="185114"/>
                </a:lnTo>
                <a:lnTo>
                  <a:pt x="1074419" y="21030"/>
                </a:lnTo>
                <a:lnTo>
                  <a:pt x="1074468" y="17849"/>
                </a:lnTo>
                <a:lnTo>
                  <a:pt x="1069251" y="5940"/>
                </a:lnTo>
                <a:lnTo>
                  <a:pt x="1057402" y="75"/>
                </a:lnTo>
                <a:lnTo>
                  <a:pt x="1054139" y="0"/>
                </a:lnTo>
                <a:lnTo>
                  <a:pt x="1042283" y="5207"/>
                </a:lnTo>
                <a:lnTo>
                  <a:pt x="1036446" y="16966"/>
                </a:lnTo>
                <a:lnTo>
                  <a:pt x="1029858" y="78460"/>
                </a:lnTo>
                <a:lnTo>
                  <a:pt x="1058671" y="142823"/>
                </a:lnTo>
                <a:close/>
              </a:path>
              <a:path w="1074468" h="2329688">
                <a:moveTo>
                  <a:pt x="1023874" y="158444"/>
                </a:moveTo>
                <a:lnTo>
                  <a:pt x="995038" y="94024"/>
                </a:lnTo>
                <a:lnTo>
                  <a:pt x="944753" y="57987"/>
                </a:lnTo>
                <a:lnTo>
                  <a:pt x="939618" y="55378"/>
                </a:lnTo>
                <a:lnTo>
                  <a:pt x="927887" y="55332"/>
                </a:lnTo>
                <a:lnTo>
                  <a:pt x="918210" y="62432"/>
                </a:lnTo>
                <a:lnTo>
                  <a:pt x="915600" y="67566"/>
                </a:lnTo>
                <a:lnTo>
                  <a:pt x="915555" y="79298"/>
                </a:lnTo>
                <a:lnTo>
                  <a:pt x="922655" y="88975"/>
                </a:lnTo>
                <a:lnTo>
                  <a:pt x="1023874" y="15844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76" name="object 40"/>
          <p:cNvSpPr>
            <a:spLocks noChangeArrowheads="1"/>
          </p:cNvSpPr>
          <p:nvPr/>
        </p:nvSpPr>
        <p:spPr bwMode="auto">
          <a:xfrm>
            <a:off x="6208713" y="3221038"/>
            <a:ext cx="284162" cy="2714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77" name="object 41"/>
          <p:cNvSpPr>
            <a:spLocks noChangeArrowheads="1"/>
          </p:cNvSpPr>
          <p:nvPr/>
        </p:nvSpPr>
        <p:spPr bwMode="auto">
          <a:xfrm>
            <a:off x="8147050" y="2017713"/>
            <a:ext cx="288925" cy="320675"/>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78" name="object 42"/>
          <p:cNvSpPr>
            <a:spLocks noChangeArrowheads="1"/>
          </p:cNvSpPr>
          <p:nvPr/>
        </p:nvSpPr>
        <p:spPr bwMode="auto">
          <a:xfrm>
            <a:off x="7504113" y="1876425"/>
            <a:ext cx="692150" cy="136525"/>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79" name="object 43"/>
          <p:cNvSpPr>
            <a:spLocks noChangeArrowheads="1"/>
          </p:cNvSpPr>
          <p:nvPr/>
        </p:nvSpPr>
        <p:spPr bwMode="auto">
          <a:xfrm>
            <a:off x="1712913" y="2390775"/>
            <a:ext cx="727075" cy="1123950"/>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80" name="object 44"/>
          <p:cNvSpPr>
            <a:spLocks/>
          </p:cNvSpPr>
          <p:nvPr/>
        </p:nvSpPr>
        <p:spPr bwMode="auto">
          <a:xfrm>
            <a:off x="2062163" y="2416175"/>
            <a:ext cx="80962" cy="23813"/>
          </a:xfrm>
          <a:custGeom>
            <a:avLst/>
            <a:gdLst>
              <a:gd name="T0" fmla="*/ 103824 w 79909"/>
              <a:gd name="T1" fmla="*/ 4936 h 25050"/>
              <a:gd name="T2" fmla="*/ 32870 w 79909"/>
              <a:gd name="T3" fmla="*/ 0 h 25050"/>
              <a:gd name="T4" fmla="*/ 21296 w 79909"/>
              <a:gd name="T5" fmla="*/ 3224 h 25050"/>
              <a:gd name="T6" fmla="*/ 11437 w 79909"/>
              <a:gd name="T7" fmla="*/ 5949 h 25050"/>
              <a:gd name="T8" fmla="*/ 3104 w 79909"/>
              <a:gd name="T9" fmla="*/ 8244 h 25050"/>
              <a:gd name="T10" fmla="*/ 0 w 79909"/>
              <a:gd name="T11" fmla="*/ 9097 h 25050"/>
              <a:gd name="T12" fmla="*/ 103824 w 79909"/>
              <a:gd name="T13" fmla="*/ 4936 h 25050"/>
              <a:gd name="T14" fmla="*/ 0 60000 65536"/>
              <a:gd name="T15" fmla="*/ 0 60000 65536"/>
              <a:gd name="T16" fmla="*/ 0 60000 65536"/>
              <a:gd name="T17" fmla="*/ 0 60000 65536"/>
              <a:gd name="T18" fmla="*/ 0 60000 65536"/>
              <a:gd name="T19" fmla="*/ 0 60000 65536"/>
              <a:gd name="T20" fmla="*/ 0 60000 65536"/>
              <a:gd name="T21" fmla="*/ 0 w 79909"/>
              <a:gd name="T22" fmla="*/ 0 h 25050"/>
              <a:gd name="T23" fmla="*/ 79909 w 79909"/>
              <a:gd name="T24" fmla="*/ 25050 h 250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909" h="25050">
                <a:moveTo>
                  <a:pt x="79909" y="13588"/>
                </a:moveTo>
                <a:lnTo>
                  <a:pt x="25299" y="0"/>
                </a:lnTo>
                <a:lnTo>
                  <a:pt x="16389" y="8874"/>
                </a:lnTo>
                <a:lnTo>
                  <a:pt x="8802" y="16379"/>
                </a:lnTo>
                <a:lnTo>
                  <a:pt x="2390" y="22694"/>
                </a:lnTo>
                <a:lnTo>
                  <a:pt x="0" y="25050"/>
                </a:lnTo>
                <a:lnTo>
                  <a:pt x="79909" y="13588"/>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81" name="object 45"/>
          <p:cNvSpPr>
            <a:spLocks/>
          </p:cNvSpPr>
          <p:nvPr/>
        </p:nvSpPr>
        <p:spPr bwMode="auto">
          <a:xfrm>
            <a:off x="1760538" y="2441575"/>
            <a:ext cx="631825" cy="1001713"/>
          </a:xfrm>
          <a:custGeom>
            <a:avLst/>
            <a:gdLst>
              <a:gd name="T0" fmla="*/ 63245 w 631235"/>
              <a:gd name="T1" fmla="*/ 369757 h 1001697"/>
              <a:gd name="T2" fmla="*/ 91574 w 631235"/>
              <a:gd name="T3" fmla="*/ 411810 h 1001697"/>
              <a:gd name="T4" fmla="*/ 93551 w 631235"/>
              <a:gd name="T5" fmla="*/ 468926 h 1001697"/>
              <a:gd name="T6" fmla="*/ 62387 w 631235"/>
              <a:gd name="T7" fmla="*/ 522912 h 1001697"/>
              <a:gd name="T8" fmla="*/ 29219 w 631235"/>
              <a:gd name="T9" fmla="*/ 580634 h 1001697"/>
              <a:gd name="T10" fmla="*/ 21334 w 631235"/>
              <a:gd name="T11" fmla="*/ 598008 h 1001697"/>
              <a:gd name="T12" fmla="*/ 12590 w 631235"/>
              <a:gd name="T13" fmla="*/ 647932 h 1001697"/>
              <a:gd name="T14" fmla="*/ 30548 w 631235"/>
              <a:gd name="T15" fmla="*/ 673961 h 1001697"/>
              <a:gd name="T16" fmla="*/ 45157 w 631235"/>
              <a:gd name="T17" fmla="*/ 689523 h 1001697"/>
              <a:gd name="T18" fmla="*/ 76278 w 631235"/>
              <a:gd name="T19" fmla="*/ 718453 h 1001697"/>
              <a:gd name="T20" fmla="*/ 134539 w 631235"/>
              <a:gd name="T21" fmla="*/ 757378 h 1001697"/>
              <a:gd name="T22" fmla="*/ 197431 w 631235"/>
              <a:gd name="T23" fmla="*/ 773267 h 1001697"/>
              <a:gd name="T24" fmla="*/ 234952 w 631235"/>
              <a:gd name="T25" fmla="*/ 830496 h 1001697"/>
              <a:gd name="T26" fmla="*/ 260530 w 631235"/>
              <a:gd name="T27" fmla="*/ 904675 h 1001697"/>
              <a:gd name="T28" fmla="*/ 278089 w 631235"/>
              <a:gd name="T29" fmla="*/ 928716 h 1001697"/>
              <a:gd name="T30" fmla="*/ 325409 w 631235"/>
              <a:gd name="T31" fmla="*/ 910671 h 1001697"/>
              <a:gd name="T32" fmla="*/ 379775 w 631235"/>
              <a:gd name="T33" fmla="*/ 878786 h 1001697"/>
              <a:gd name="T34" fmla="*/ 425277 w 631235"/>
              <a:gd name="T35" fmla="*/ 891349 h 1001697"/>
              <a:gd name="T36" fmla="*/ 446564 w 631235"/>
              <a:gd name="T37" fmla="*/ 905488 h 1001697"/>
              <a:gd name="T38" fmla="*/ 437592 w 631235"/>
              <a:gd name="T39" fmla="*/ 932737 h 1001697"/>
              <a:gd name="T40" fmla="*/ 422027 w 631235"/>
              <a:gd name="T41" fmla="*/ 986324 h 1001697"/>
              <a:gd name="T42" fmla="*/ 464951 w 631235"/>
              <a:gd name="T43" fmla="*/ 983431 h 1001697"/>
              <a:gd name="T44" fmla="*/ 478958 w 631235"/>
              <a:gd name="T45" fmla="*/ 920732 h 1001697"/>
              <a:gd name="T46" fmla="*/ 473588 w 631235"/>
              <a:gd name="T47" fmla="*/ 865169 h 1001697"/>
              <a:gd name="T48" fmla="*/ 458834 w 631235"/>
              <a:gd name="T49" fmla="*/ 806751 h 1001697"/>
              <a:gd name="T50" fmla="*/ 463414 w 631235"/>
              <a:gd name="T51" fmla="*/ 760324 h 1001697"/>
              <a:gd name="T52" fmla="*/ 473931 w 631235"/>
              <a:gd name="T53" fmla="*/ 692454 h 1001697"/>
              <a:gd name="T54" fmla="*/ 499404 w 631235"/>
              <a:gd name="T55" fmla="*/ 636415 h 1001697"/>
              <a:gd name="T56" fmla="*/ 538541 w 631235"/>
              <a:gd name="T57" fmla="*/ 608173 h 1001697"/>
              <a:gd name="T58" fmla="*/ 597937 w 631235"/>
              <a:gd name="T59" fmla="*/ 574642 h 1001697"/>
              <a:gd name="T60" fmla="*/ 632474 w 631235"/>
              <a:gd name="T61" fmla="*/ 416491 h 1001697"/>
              <a:gd name="T62" fmla="*/ 643078 w 631235"/>
              <a:gd name="T63" fmla="*/ 344101 h 1001697"/>
              <a:gd name="T64" fmla="*/ 624157 w 631235"/>
              <a:gd name="T65" fmla="*/ 335782 h 1001697"/>
              <a:gd name="T66" fmla="*/ 570113 w 631235"/>
              <a:gd name="T67" fmla="*/ 369858 h 1001697"/>
              <a:gd name="T68" fmla="*/ 528320 w 631235"/>
              <a:gd name="T69" fmla="*/ 328944 h 1001697"/>
              <a:gd name="T70" fmla="*/ 501682 w 631235"/>
              <a:gd name="T71" fmla="*/ 289576 h 1001697"/>
              <a:gd name="T72" fmla="*/ 463859 w 631235"/>
              <a:gd name="T73" fmla="*/ 272189 h 1001697"/>
              <a:gd name="T74" fmla="*/ 399695 w 631235"/>
              <a:gd name="T75" fmla="*/ 293519 h 1001697"/>
              <a:gd name="T76" fmla="*/ 347556 w 631235"/>
              <a:gd name="T77" fmla="*/ 288050 h 1001697"/>
              <a:gd name="T78" fmla="*/ 332099 w 631235"/>
              <a:gd name="T79" fmla="*/ 237632 h 1001697"/>
              <a:gd name="T80" fmla="*/ 319877 w 631235"/>
              <a:gd name="T81" fmla="*/ 172463 h 1001697"/>
              <a:gd name="T82" fmla="*/ 316518 w 631235"/>
              <a:gd name="T83" fmla="*/ 141035 h 1001697"/>
              <a:gd name="T84" fmla="*/ 323676 w 631235"/>
              <a:gd name="T85" fmla="*/ 112239 h 1001697"/>
              <a:gd name="T86" fmla="*/ 348258 w 631235"/>
              <a:gd name="T87" fmla="*/ 69462 h 1001697"/>
              <a:gd name="T88" fmla="*/ 384351 w 631235"/>
              <a:gd name="T89" fmla="*/ 33524 h 1001697"/>
              <a:gd name="T90" fmla="*/ 402316 w 631235"/>
              <a:gd name="T91" fmla="*/ 533 h 1001697"/>
              <a:gd name="T92" fmla="*/ 361531 w 631235"/>
              <a:gd name="T93" fmla="*/ 28616 h 1001697"/>
              <a:gd name="T94" fmla="*/ 303831 w 631235"/>
              <a:gd name="T95" fmla="*/ 6667 h 1001697"/>
              <a:gd name="T96" fmla="*/ 290384 w 631235"/>
              <a:gd name="T97" fmla="*/ 16741 h 1001697"/>
              <a:gd name="T98" fmla="*/ 277716 w 631235"/>
              <a:gd name="T99" fmla="*/ 34115 h 1001697"/>
              <a:gd name="T100" fmla="*/ 253528 w 631235"/>
              <a:gd name="T101" fmla="*/ 71334 h 1001697"/>
              <a:gd name="T102" fmla="*/ 206494 w 631235"/>
              <a:gd name="T103" fmla="*/ 105706 h 1001697"/>
              <a:gd name="T104" fmla="*/ 155575 w 631235"/>
              <a:gd name="T105" fmla="*/ 134895 h 1001697"/>
              <a:gd name="T106" fmla="*/ 138148 w 631235"/>
              <a:gd name="T107" fmla="*/ 174809 h 1001697"/>
              <a:gd name="T108" fmla="*/ 105482 w 631235"/>
              <a:gd name="T109" fmla="*/ 229580 h 1001697"/>
              <a:gd name="T110" fmla="*/ 66622 w 631235"/>
              <a:gd name="T111" fmla="*/ 205530 h 1001697"/>
              <a:gd name="T112" fmla="*/ 47373 w 631235"/>
              <a:gd name="T113" fmla="*/ 215397 h 1001697"/>
              <a:gd name="T114" fmla="*/ 43095 w 631235"/>
              <a:gd name="T115" fmla="*/ 290296 h 10016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1235"/>
              <a:gd name="T175" fmla="*/ 0 h 1001697"/>
              <a:gd name="T176" fmla="*/ 631235 w 631235"/>
              <a:gd name="T177" fmla="*/ 1001697 h 10016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1235" h="1001697">
                <a:moveTo>
                  <a:pt x="42456" y="320059"/>
                </a:moveTo>
                <a:lnTo>
                  <a:pt x="45983" y="332332"/>
                </a:lnTo>
                <a:lnTo>
                  <a:pt x="49745" y="344484"/>
                </a:lnTo>
                <a:lnTo>
                  <a:pt x="54610" y="356149"/>
                </a:lnTo>
                <a:lnTo>
                  <a:pt x="62075" y="369637"/>
                </a:lnTo>
                <a:lnTo>
                  <a:pt x="68905" y="379876"/>
                </a:lnTo>
                <a:lnTo>
                  <a:pt x="75224" y="388279"/>
                </a:lnTo>
                <a:lnTo>
                  <a:pt x="80908" y="395766"/>
                </a:lnTo>
                <a:lnTo>
                  <a:pt x="85834" y="403256"/>
                </a:lnTo>
                <a:lnTo>
                  <a:pt x="89880" y="411670"/>
                </a:lnTo>
                <a:lnTo>
                  <a:pt x="92922" y="421927"/>
                </a:lnTo>
                <a:lnTo>
                  <a:pt x="94838" y="434948"/>
                </a:lnTo>
                <a:lnTo>
                  <a:pt x="95504" y="451653"/>
                </a:lnTo>
                <a:lnTo>
                  <a:pt x="95152" y="456622"/>
                </a:lnTo>
                <a:lnTo>
                  <a:pt x="91820" y="468786"/>
                </a:lnTo>
                <a:lnTo>
                  <a:pt x="86665" y="480657"/>
                </a:lnTo>
                <a:lnTo>
                  <a:pt x="81787" y="492547"/>
                </a:lnTo>
                <a:lnTo>
                  <a:pt x="75560" y="501758"/>
                </a:lnTo>
                <a:lnTo>
                  <a:pt x="68317" y="512210"/>
                </a:lnTo>
                <a:lnTo>
                  <a:pt x="61233" y="522752"/>
                </a:lnTo>
                <a:lnTo>
                  <a:pt x="54610" y="533568"/>
                </a:lnTo>
                <a:lnTo>
                  <a:pt x="45300" y="549952"/>
                </a:lnTo>
                <a:lnTo>
                  <a:pt x="38024" y="562991"/>
                </a:lnTo>
                <a:lnTo>
                  <a:pt x="32558" y="573041"/>
                </a:lnTo>
                <a:lnTo>
                  <a:pt x="28679" y="580454"/>
                </a:lnTo>
                <a:lnTo>
                  <a:pt x="26163" y="585584"/>
                </a:lnTo>
                <a:lnTo>
                  <a:pt x="24787" y="588785"/>
                </a:lnTo>
                <a:lnTo>
                  <a:pt x="26802" y="589128"/>
                </a:lnTo>
                <a:lnTo>
                  <a:pt x="24528" y="592488"/>
                </a:lnTo>
                <a:lnTo>
                  <a:pt x="20934" y="597808"/>
                </a:lnTo>
                <a:lnTo>
                  <a:pt x="15797" y="605443"/>
                </a:lnTo>
                <a:lnTo>
                  <a:pt x="8893" y="615746"/>
                </a:lnTo>
                <a:lnTo>
                  <a:pt x="0" y="629072"/>
                </a:lnTo>
                <a:lnTo>
                  <a:pt x="6709" y="639182"/>
                </a:lnTo>
                <a:lnTo>
                  <a:pt x="12350" y="647732"/>
                </a:lnTo>
                <a:lnTo>
                  <a:pt x="17078" y="654912"/>
                </a:lnTo>
                <a:lnTo>
                  <a:pt x="21050" y="660912"/>
                </a:lnTo>
                <a:lnTo>
                  <a:pt x="24421" y="665924"/>
                </a:lnTo>
                <a:lnTo>
                  <a:pt x="27348" y="670136"/>
                </a:lnTo>
                <a:lnTo>
                  <a:pt x="29987" y="673741"/>
                </a:lnTo>
                <a:lnTo>
                  <a:pt x="32493" y="676927"/>
                </a:lnTo>
                <a:lnTo>
                  <a:pt x="35024" y="679887"/>
                </a:lnTo>
                <a:lnTo>
                  <a:pt x="37734" y="682809"/>
                </a:lnTo>
                <a:lnTo>
                  <a:pt x="40781" y="685884"/>
                </a:lnTo>
                <a:lnTo>
                  <a:pt x="44320" y="689303"/>
                </a:lnTo>
                <a:lnTo>
                  <a:pt x="48508" y="693257"/>
                </a:lnTo>
                <a:lnTo>
                  <a:pt x="53500" y="697935"/>
                </a:lnTo>
                <a:lnTo>
                  <a:pt x="59453" y="703527"/>
                </a:lnTo>
                <a:lnTo>
                  <a:pt x="66523" y="710226"/>
                </a:lnTo>
                <a:lnTo>
                  <a:pt x="74866" y="718220"/>
                </a:lnTo>
                <a:lnTo>
                  <a:pt x="84638" y="727700"/>
                </a:lnTo>
                <a:lnTo>
                  <a:pt x="95994" y="738857"/>
                </a:lnTo>
                <a:lnTo>
                  <a:pt x="109093" y="751881"/>
                </a:lnTo>
                <a:lnTo>
                  <a:pt x="119432" y="754526"/>
                </a:lnTo>
                <a:lnTo>
                  <a:pt x="132048" y="757138"/>
                </a:lnTo>
                <a:lnTo>
                  <a:pt x="144789" y="759479"/>
                </a:lnTo>
                <a:lnTo>
                  <a:pt x="157495" y="761893"/>
                </a:lnTo>
                <a:lnTo>
                  <a:pt x="170002" y="764725"/>
                </a:lnTo>
                <a:lnTo>
                  <a:pt x="182151" y="768322"/>
                </a:lnTo>
                <a:lnTo>
                  <a:pt x="193778" y="773027"/>
                </a:lnTo>
                <a:lnTo>
                  <a:pt x="204724" y="779186"/>
                </a:lnTo>
                <a:lnTo>
                  <a:pt x="212635" y="789414"/>
                </a:lnTo>
                <a:lnTo>
                  <a:pt x="218381" y="800666"/>
                </a:lnTo>
                <a:lnTo>
                  <a:pt x="224439" y="814566"/>
                </a:lnTo>
                <a:lnTo>
                  <a:pt x="230602" y="830236"/>
                </a:lnTo>
                <a:lnTo>
                  <a:pt x="236662" y="846798"/>
                </a:lnTo>
                <a:lnTo>
                  <a:pt x="242410" y="863372"/>
                </a:lnTo>
                <a:lnTo>
                  <a:pt x="247639" y="879082"/>
                </a:lnTo>
                <a:lnTo>
                  <a:pt x="252141" y="893049"/>
                </a:lnTo>
                <a:lnTo>
                  <a:pt x="255708" y="904395"/>
                </a:lnTo>
                <a:lnTo>
                  <a:pt x="258133" y="912242"/>
                </a:lnTo>
                <a:lnTo>
                  <a:pt x="259206" y="915711"/>
                </a:lnTo>
                <a:lnTo>
                  <a:pt x="261656" y="921036"/>
                </a:lnTo>
                <a:lnTo>
                  <a:pt x="266586" y="926152"/>
                </a:lnTo>
                <a:lnTo>
                  <a:pt x="272941" y="928416"/>
                </a:lnTo>
                <a:lnTo>
                  <a:pt x="280529" y="928211"/>
                </a:lnTo>
                <a:lnTo>
                  <a:pt x="289158" y="925922"/>
                </a:lnTo>
                <a:lnTo>
                  <a:pt x="298638" y="921929"/>
                </a:lnTo>
                <a:lnTo>
                  <a:pt x="308778" y="916618"/>
                </a:lnTo>
                <a:lnTo>
                  <a:pt x="319385" y="910371"/>
                </a:lnTo>
                <a:lnTo>
                  <a:pt x="330269" y="903571"/>
                </a:lnTo>
                <a:lnTo>
                  <a:pt x="341238" y="896601"/>
                </a:lnTo>
                <a:lnTo>
                  <a:pt x="352101" y="889845"/>
                </a:lnTo>
                <a:lnTo>
                  <a:pt x="362667" y="883686"/>
                </a:lnTo>
                <a:lnTo>
                  <a:pt x="372745" y="878506"/>
                </a:lnTo>
                <a:lnTo>
                  <a:pt x="382143" y="874690"/>
                </a:lnTo>
                <a:lnTo>
                  <a:pt x="385423" y="876323"/>
                </a:lnTo>
                <a:lnTo>
                  <a:pt x="397937" y="882323"/>
                </a:lnTo>
                <a:lnTo>
                  <a:pt x="408564" y="887158"/>
                </a:lnTo>
                <a:lnTo>
                  <a:pt x="417405" y="891069"/>
                </a:lnTo>
                <a:lnTo>
                  <a:pt x="424558" y="894297"/>
                </a:lnTo>
                <a:lnTo>
                  <a:pt x="430124" y="897084"/>
                </a:lnTo>
                <a:lnTo>
                  <a:pt x="434203" y="899670"/>
                </a:lnTo>
                <a:lnTo>
                  <a:pt x="436894" y="902298"/>
                </a:lnTo>
                <a:lnTo>
                  <a:pt x="438298" y="905208"/>
                </a:lnTo>
                <a:lnTo>
                  <a:pt x="438514" y="908642"/>
                </a:lnTo>
                <a:lnTo>
                  <a:pt x="437641" y="912840"/>
                </a:lnTo>
                <a:lnTo>
                  <a:pt x="435780" y="918045"/>
                </a:lnTo>
                <a:lnTo>
                  <a:pt x="433030" y="924496"/>
                </a:lnTo>
                <a:lnTo>
                  <a:pt x="429492" y="932437"/>
                </a:lnTo>
                <a:lnTo>
                  <a:pt x="425265" y="942107"/>
                </a:lnTo>
                <a:lnTo>
                  <a:pt x="420449" y="953749"/>
                </a:lnTo>
                <a:lnTo>
                  <a:pt x="415143" y="967602"/>
                </a:lnTo>
                <a:lnTo>
                  <a:pt x="409448" y="983910"/>
                </a:lnTo>
                <a:lnTo>
                  <a:pt x="414215" y="986004"/>
                </a:lnTo>
                <a:lnTo>
                  <a:pt x="424773" y="992393"/>
                </a:lnTo>
                <a:lnTo>
                  <a:pt x="435347" y="998789"/>
                </a:lnTo>
                <a:lnTo>
                  <a:pt x="444386" y="1001697"/>
                </a:lnTo>
                <a:lnTo>
                  <a:pt x="450342" y="997626"/>
                </a:lnTo>
                <a:lnTo>
                  <a:pt x="456345" y="983111"/>
                </a:lnTo>
                <a:lnTo>
                  <a:pt x="461086" y="969524"/>
                </a:lnTo>
                <a:lnTo>
                  <a:pt x="464754" y="956543"/>
                </a:lnTo>
                <a:lnTo>
                  <a:pt x="467425" y="944088"/>
                </a:lnTo>
                <a:lnTo>
                  <a:pt x="469178" y="932077"/>
                </a:lnTo>
                <a:lnTo>
                  <a:pt x="470093" y="920432"/>
                </a:lnTo>
                <a:lnTo>
                  <a:pt x="470246" y="909072"/>
                </a:lnTo>
                <a:lnTo>
                  <a:pt x="469718" y="897918"/>
                </a:lnTo>
                <a:lnTo>
                  <a:pt x="468585" y="886889"/>
                </a:lnTo>
                <a:lnTo>
                  <a:pt x="466928" y="875906"/>
                </a:lnTo>
                <a:lnTo>
                  <a:pt x="464823" y="864889"/>
                </a:lnTo>
                <a:lnTo>
                  <a:pt x="462350" y="853758"/>
                </a:lnTo>
                <a:lnTo>
                  <a:pt x="459587" y="842432"/>
                </a:lnTo>
                <a:lnTo>
                  <a:pt x="456612" y="830832"/>
                </a:lnTo>
                <a:lnTo>
                  <a:pt x="453504" y="818878"/>
                </a:lnTo>
                <a:lnTo>
                  <a:pt x="450342" y="806491"/>
                </a:lnTo>
                <a:lnTo>
                  <a:pt x="450358" y="806360"/>
                </a:lnTo>
                <a:lnTo>
                  <a:pt x="451477" y="796307"/>
                </a:lnTo>
                <a:lnTo>
                  <a:pt x="452544" y="785102"/>
                </a:lnTo>
                <a:lnTo>
                  <a:pt x="453637" y="772957"/>
                </a:lnTo>
                <a:lnTo>
                  <a:pt x="454836" y="760084"/>
                </a:lnTo>
                <a:lnTo>
                  <a:pt x="456218" y="746696"/>
                </a:lnTo>
                <a:lnTo>
                  <a:pt x="457863" y="733005"/>
                </a:lnTo>
                <a:lnTo>
                  <a:pt x="459849" y="719222"/>
                </a:lnTo>
                <a:lnTo>
                  <a:pt x="462254" y="705562"/>
                </a:lnTo>
                <a:lnTo>
                  <a:pt x="465158" y="692234"/>
                </a:lnTo>
                <a:lnTo>
                  <a:pt x="468639" y="679453"/>
                </a:lnTo>
                <a:lnTo>
                  <a:pt x="472776" y="667430"/>
                </a:lnTo>
                <a:lnTo>
                  <a:pt x="477647" y="656377"/>
                </a:lnTo>
                <a:lnTo>
                  <a:pt x="483086" y="646769"/>
                </a:lnTo>
                <a:lnTo>
                  <a:pt x="490160" y="636215"/>
                </a:lnTo>
                <a:lnTo>
                  <a:pt x="497624" y="625882"/>
                </a:lnTo>
                <a:lnTo>
                  <a:pt x="504951" y="615483"/>
                </a:lnTo>
                <a:lnTo>
                  <a:pt x="506289" y="615043"/>
                </a:lnTo>
                <a:lnTo>
                  <a:pt x="515584" y="612139"/>
                </a:lnTo>
                <a:lnTo>
                  <a:pt x="528572" y="607973"/>
                </a:lnTo>
                <a:lnTo>
                  <a:pt x="543480" y="602724"/>
                </a:lnTo>
                <a:lnTo>
                  <a:pt x="558536" y="596569"/>
                </a:lnTo>
                <a:lnTo>
                  <a:pt x="571967" y="589688"/>
                </a:lnTo>
                <a:lnTo>
                  <a:pt x="582001" y="582259"/>
                </a:lnTo>
                <a:lnTo>
                  <a:pt x="586867" y="574462"/>
                </a:lnTo>
                <a:lnTo>
                  <a:pt x="595262" y="534938"/>
                </a:lnTo>
                <a:lnTo>
                  <a:pt x="602894" y="499539"/>
                </a:lnTo>
                <a:lnTo>
                  <a:pt x="609717" y="468090"/>
                </a:lnTo>
                <a:lnTo>
                  <a:pt x="615689" y="440419"/>
                </a:lnTo>
                <a:lnTo>
                  <a:pt x="620766" y="416351"/>
                </a:lnTo>
                <a:lnTo>
                  <a:pt x="624902" y="395713"/>
                </a:lnTo>
                <a:lnTo>
                  <a:pt x="628055" y="378331"/>
                </a:lnTo>
                <a:lnTo>
                  <a:pt x="630181" y="364032"/>
                </a:lnTo>
                <a:lnTo>
                  <a:pt x="631235" y="352642"/>
                </a:lnTo>
                <a:lnTo>
                  <a:pt x="631174" y="343988"/>
                </a:lnTo>
                <a:lnTo>
                  <a:pt x="629953" y="337897"/>
                </a:lnTo>
                <a:lnTo>
                  <a:pt x="627530" y="334194"/>
                </a:lnTo>
                <a:lnTo>
                  <a:pt x="623859" y="332706"/>
                </a:lnTo>
                <a:lnTo>
                  <a:pt x="618898" y="333260"/>
                </a:lnTo>
                <a:lnTo>
                  <a:pt x="612602" y="335682"/>
                </a:lnTo>
                <a:lnTo>
                  <a:pt x="604927" y="339798"/>
                </a:lnTo>
                <a:lnTo>
                  <a:pt x="595829" y="345436"/>
                </a:lnTo>
                <a:lnTo>
                  <a:pt x="585265" y="352420"/>
                </a:lnTo>
                <a:lnTo>
                  <a:pt x="573191" y="360579"/>
                </a:lnTo>
                <a:lnTo>
                  <a:pt x="559562" y="369738"/>
                </a:lnTo>
                <a:lnTo>
                  <a:pt x="554456" y="364770"/>
                </a:lnTo>
                <a:lnTo>
                  <a:pt x="545220" y="356045"/>
                </a:lnTo>
                <a:lnTo>
                  <a:pt x="536006" y="347299"/>
                </a:lnTo>
                <a:lnTo>
                  <a:pt x="527038" y="338307"/>
                </a:lnTo>
                <a:lnTo>
                  <a:pt x="518541" y="328844"/>
                </a:lnTo>
                <a:lnTo>
                  <a:pt x="514113" y="323281"/>
                </a:lnTo>
                <a:lnTo>
                  <a:pt x="507123" y="313377"/>
                </a:lnTo>
                <a:lnTo>
                  <a:pt x="501545" y="304407"/>
                </a:lnTo>
                <a:lnTo>
                  <a:pt x="496822" y="296423"/>
                </a:lnTo>
                <a:lnTo>
                  <a:pt x="492397" y="289476"/>
                </a:lnTo>
                <a:lnTo>
                  <a:pt x="487714" y="283617"/>
                </a:lnTo>
                <a:lnTo>
                  <a:pt x="482216" y="278900"/>
                </a:lnTo>
                <a:lnTo>
                  <a:pt x="475348" y="275375"/>
                </a:lnTo>
                <a:lnTo>
                  <a:pt x="466552" y="273094"/>
                </a:lnTo>
                <a:lnTo>
                  <a:pt x="455273" y="272109"/>
                </a:lnTo>
                <a:lnTo>
                  <a:pt x="440953" y="272471"/>
                </a:lnTo>
                <a:lnTo>
                  <a:pt x="423037" y="274234"/>
                </a:lnTo>
                <a:lnTo>
                  <a:pt x="412759" y="277510"/>
                </a:lnTo>
                <a:lnTo>
                  <a:pt x="402235" y="284683"/>
                </a:lnTo>
                <a:lnTo>
                  <a:pt x="392297" y="293419"/>
                </a:lnTo>
                <a:lnTo>
                  <a:pt x="382143" y="301539"/>
                </a:lnTo>
                <a:lnTo>
                  <a:pt x="376477" y="299970"/>
                </a:lnTo>
                <a:lnTo>
                  <a:pt x="363705" y="297520"/>
                </a:lnTo>
                <a:lnTo>
                  <a:pt x="351418" y="294333"/>
                </a:lnTo>
                <a:lnTo>
                  <a:pt x="341122" y="287950"/>
                </a:lnTo>
                <a:lnTo>
                  <a:pt x="337877" y="284051"/>
                </a:lnTo>
                <a:lnTo>
                  <a:pt x="332442" y="272652"/>
                </a:lnTo>
                <a:lnTo>
                  <a:pt x="329510" y="259846"/>
                </a:lnTo>
                <a:lnTo>
                  <a:pt x="327532" y="246929"/>
                </a:lnTo>
                <a:lnTo>
                  <a:pt x="325950" y="237552"/>
                </a:lnTo>
                <a:lnTo>
                  <a:pt x="322933" y="220328"/>
                </a:lnTo>
                <a:lnTo>
                  <a:pt x="320213" y="205451"/>
                </a:lnTo>
                <a:lnTo>
                  <a:pt x="317801" y="192670"/>
                </a:lnTo>
                <a:lnTo>
                  <a:pt x="315711" y="181737"/>
                </a:lnTo>
                <a:lnTo>
                  <a:pt x="313956" y="172403"/>
                </a:lnTo>
                <a:lnTo>
                  <a:pt x="312549" y="164418"/>
                </a:lnTo>
                <a:lnTo>
                  <a:pt x="311503" y="157534"/>
                </a:lnTo>
                <a:lnTo>
                  <a:pt x="310830" y="151502"/>
                </a:lnTo>
                <a:lnTo>
                  <a:pt x="310544" y="146072"/>
                </a:lnTo>
                <a:lnTo>
                  <a:pt x="310659" y="140995"/>
                </a:lnTo>
                <a:lnTo>
                  <a:pt x="311186" y="136023"/>
                </a:lnTo>
                <a:lnTo>
                  <a:pt x="312139" y="130907"/>
                </a:lnTo>
                <a:lnTo>
                  <a:pt x="313531" y="125397"/>
                </a:lnTo>
                <a:lnTo>
                  <a:pt x="315376" y="119244"/>
                </a:lnTo>
                <a:lnTo>
                  <a:pt x="317685" y="112199"/>
                </a:lnTo>
                <a:lnTo>
                  <a:pt x="320472" y="104014"/>
                </a:lnTo>
                <a:lnTo>
                  <a:pt x="323750" y="94439"/>
                </a:lnTo>
                <a:lnTo>
                  <a:pt x="327532" y="83226"/>
                </a:lnTo>
                <a:lnTo>
                  <a:pt x="332601" y="78217"/>
                </a:lnTo>
                <a:lnTo>
                  <a:pt x="341812" y="69442"/>
                </a:lnTo>
                <a:lnTo>
                  <a:pt x="351024" y="60671"/>
                </a:lnTo>
                <a:lnTo>
                  <a:pt x="359982" y="51669"/>
                </a:lnTo>
                <a:lnTo>
                  <a:pt x="368426" y="42205"/>
                </a:lnTo>
                <a:lnTo>
                  <a:pt x="369142" y="41375"/>
                </a:lnTo>
                <a:lnTo>
                  <a:pt x="377234" y="33504"/>
                </a:lnTo>
                <a:lnTo>
                  <a:pt x="386528" y="25140"/>
                </a:lnTo>
                <a:lnTo>
                  <a:pt x="394436" y="16705"/>
                </a:lnTo>
                <a:lnTo>
                  <a:pt x="398367" y="8621"/>
                </a:lnTo>
                <a:lnTo>
                  <a:pt x="395731" y="1311"/>
                </a:lnTo>
                <a:lnTo>
                  <a:pt x="394869" y="533"/>
                </a:lnTo>
                <a:lnTo>
                  <a:pt x="387885" y="0"/>
                </a:lnTo>
                <a:lnTo>
                  <a:pt x="380480" y="6532"/>
                </a:lnTo>
                <a:lnTo>
                  <a:pt x="372565" y="16140"/>
                </a:lnTo>
                <a:lnTo>
                  <a:pt x="364047" y="24832"/>
                </a:lnTo>
                <a:lnTo>
                  <a:pt x="354838" y="28616"/>
                </a:lnTo>
                <a:lnTo>
                  <a:pt x="344950" y="27657"/>
                </a:lnTo>
                <a:lnTo>
                  <a:pt x="332933" y="24175"/>
                </a:lnTo>
                <a:lnTo>
                  <a:pt x="321248" y="18949"/>
                </a:lnTo>
                <a:lnTo>
                  <a:pt x="309729" y="12829"/>
                </a:lnTo>
                <a:lnTo>
                  <a:pt x="298206" y="6667"/>
                </a:lnTo>
                <a:lnTo>
                  <a:pt x="295702" y="5520"/>
                </a:lnTo>
                <a:lnTo>
                  <a:pt x="294733" y="6482"/>
                </a:lnTo>
                <a:lnTo>
                  <a:pt x="290958" y="10310"/>
                </a:lnTo>
                <a:lnTo>
                  <a:pt x="287766" y="13669"/>
                </a:lnTo>
                <a:lnTo>
                  <a:pt x="285009" y="16741"/>
                </a:lnTo>
                <a:lnTo>
                  <a:pt x="282539" y="19705"/>
                </a:lnTo>
                <a:lnTo>
                  <a:pt x="280209" y="22742"/>
                </a:lnTo>
                <a:lnTo>
                  <a:pt x="277870" y="26032"/>
                </a:lnTo>
                <a:lnTo>
                  <a:pt x="275375" y="29757"/>
                </a:lnTo>
                <a:lnTo>
                  <a:pt x="272575" y="34095"/>
                </a:lnTo>
                <a:lnTo>
                  <a:pt x="269323" y="39228"/>
                </a:lnTo>
                <a:lnTo>
                  <a:pt x="265471" y="45336"/>
                </a:lnTo>
                <a:lnTo>
                  <a:pt x="260871" y="52599"/>
                </a:lnTo>
                <a:lnTo>
                  <a:pt x="255374" y="61199"/>
                </a:lnTo>
                <a:lnTo>
                  <a:pt x="248834" y="71314"/>
                </a:lnTo>
                <a:lnTo>
                  <a:pt x="241101" y="83126"/>
                </a:lnTo>
                <a:lnTo>
                  <a:pt x="232029" y="96815"/>
                </a:lnTo>
                <a:lnTo>
                  <a:pt x="227098" y="98377"/>
                </a:lnTo>
                <a:lnTo>
                  <a:pt x="214824" y="101904"/>
                </a:lnTo>
                <a:lnTo>
                  <a:pt x="202672" y="105666"/>
                </a:lnTo>
                <a:lnTo>
                  <a:pt x="191007" y="110531"/>
                </a:lnTo>
                <a:lnTo>
                  <a:pt x="179724" y="116348"/>
                </a:lnTo>
                <a:lnTo>
                  <a:pt x="168295" y="122887"/>
                </a:lnTo>
                <a:lnTo>
                  <a:pt x="159431" y="128939"/>
                </a:lnTo>
                <a:lnTo>
                  <a:pt x="152695" y="134855"/>
                </a:lnTo>
                <a:lnTo>
                  <a:pt x="147649" y="140989"/>
                </a:lnTo>
                <a:lnTo>
                  <a:pt x="143853" y="147693"/>
                </a:lnTo>
                <a:lnTo>
                  <a:pt x="140871" y="155319"/>
                </a:lnTo>
                <a:lnTo>
                  <a:pt x="138262" y="164220"/>
                </a:lnTo>
                <a:lnTo>
                  <a:pt x="135590" y="174749"/>
                </a:lnTo>
                <a:lnTo>
                  <a:pt x="132416" y="187257"/>
                </a:lnTo>
                <a:lnTo>
                  <a:pt x="128302" y="202098"/>
                </a:lnTo>
                <a:lnTo>
                  <a:pt x="122809" y="219624"/>
                </a:lnTo>
                <a:lnTo>
                  <a:pt x="114501" y="223353"/>
                </a:lnTo>
                <a:lnTo>
                  <a:pt x="103531" y="229500"/>
                </a:lnTo>
                <a:lnTo>
                  <a:pt x="92607" y="233949"/>
                </a:lnTo>
                <a:lnTo>
                  <a:pt x="81787" y="233340"/>
                </a:lnTo>
                <a:lnTo>
                  <a:pt x="75389" y="227684"/>
                </a:lnTo>
                <a:lnTo>
                  <a:pt x="69864" y="217297"/>
                </a:lnTo>
                <a:lnTo>
                  <a:pt x="65389" y="205470"/>
                </a:lnTo>
                <a:lnTo>
                  <a:pt x="61598" y="195302"/>
                </a:lnTo>
                <a:lnTo>
                  <a:pt x="58127" y="189886"/>
                </a:lnTo>
                <a:lnTo>
                  <a:pt x="54610" y="192319"/>
                </a:lnTo>
                <a:lnTo>
                  <a:pt x="49832" y="203635"/>
                </a:lnTo>
                <a:lnTo>
                  <a:pt x="46495" y="215337"/>
                </a:lnTo>
                <a:lnTo>
                  <a:pt x="44330" y="227385"/>
                </a:lnTo>
                <a:lnTo>
                  <a:pt x="43086" y="239704"/>
                </a:lnTo>
                <a:lnTo>
                  <a:pt x="42512" y="252219"/>
                </a:lnTo>
                <a:lnTo>
                  <a:pt x="42357" y="264856"/>
                </a:lnTo>
                <a:lnTo>
                  <a:pt x="42295" y="290196"/>
                </a:lnTo>
                <a:lnTo>
                  <a:pt x="41888" y="302750"/>
                </a:lnTo>
                <a:lnTo>
                  <a:pt x="40893" y="315128"/>
                </a:lnTo>
                <a:lnTo>
                  <a:pt x="42456" y="320059"/>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82" name="object 46"/>
          <p:cNvSpPr>
            <a:spLocks/>
          </p:cNvSpPr>
          <p:nvPr/>
        </p:nvSpPr>
        <p:spPr bwMode="auto">
          <a:xfrm>
            <a:off x="2047875" y="2439988"/>
            <a:ext cx="14288" cy="7937"/>
          </a:xfrm>
          <a:custGeom>
            <a:avLst/>
            <a:gdLst>
              <a:gd name="T0" fmla="*/ 1881 w 15721"/>
              <a:gd name="T1" fmla="*/ 179542 h 6463"/>
              <a:gd name="T2" fmla="*/ 2324 w 15721"/>
              <a:gd name="T3" fmla="*/ 0 h 6463"/>
              <a:gd name="T4" fmla="*/ 0 w 15721"/>
              <a:gd name="T5" fmla="*/ 137187 h 6463"/>
              <a:gd name="T6" fmla="*/ 1359 w 15721"/>
              <a:gd name="T7" fmla="*/ 393424 h 6463"/>
              <a:gd name="T8" fmla="*/ 1881 w 15721"/>
              <a:gd name="T9" fmla="*/ 179542 h 6463"/>
              <a:gd name="T10" fmla="*/ 0 60000 65536"/>
              <a:gd name="T11" fmla="*/ 0 60000 65536"/>
              <a:gd name="T12" fmla="*/ 0 60000 65536"/>
              <a:gd name="T13" fmla="*/ 0 60000 65536"/>
              <a:gd name="T14" fmla="*/ 0 60000 65536"/>
              <a:gd name="T15" fmla="*/ 0 w 15721"/>
              <a:gd name="T16" fmla="*/ 0 h 6463"/>
              <a:gd name="T17" fmla="*/ 15721 w 15721"/>
              <a:gd name="T18" fmla="*/ 6463 h 6463"/>
            </a:gdLst>
            <a:ahLst/>
            <a:cxnLst>
              <a:cxn ang="T10">
                <a:pos x="T0" y="T1"/>
              </a:cxn>
              <a:cxn ang="T11">
                <a:pos x="T2" y="T3"/>
              </a:cxn>
              <a:cxn ang="T12">
                <a:pos x="T4" y="T5"/>
              </a:cxn>
              <a:cxn ang="T13">
                <a:pos x="T6" y="T7"/>
              </a:cxn>
              <a:cxn ang="T14">
                <a:pos x="T8" y="T9"/>
              </a:cxn>
            </a:cxnLst>
            <a:rect l="T15" t="T16" r="T17" b="T18"/>
            <a:pathLst>
              <a:path w="15721" h="6463">
                <a:moveTo>
                  <a:pt x="12727" y="2949"/>
                </a:moveTo>
                <a:lnTo>
                  <a:pt x="15721" y="0"/>
                </a:lnTo>
                <a:lnTo>
                  <a:pt x="0" y="2254"/>
                </a:lnTo>
                <a:lnTo>
                  <a:pt x="9190" y="6463"/>
                </a:lnTo>
                <a:lnTo>
                  <a:pt x="12727" y="2949"/>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83" name="object 47"/>
          <p:cNvSpPr>
            <a:spLocks/>
          </p:cNvSpPr>
          <p:nvPr/>
        </p:nvSpPr>
        <p:spPr bwMode="auto">
          <a:xfrm>
            <a:off x="1760538" y="2416175"/>
            <a:ext cx="631825" cy="1027113"/>
          </a:xfrm>
          <a:custGeom>
            <a:avLst/>
            <a:gdLst>
              <a:gd name="T0" fmla="*/ 339212 w 631235"/>
              <a:gd name="T1" fmla="*/ 49609 h 1027691"/>
              <a:gd name="T2" fmla="*/ 387657 w 631235"/>
              <a:gd name="T3" fmla="*/ 32166 h 1027691"/>
              <a:gd name="T4" fmla="*/ 401874 w 631235"/>
              <a:gd name="T5" fmla="*/ 42218 h 1027691"/>
              <a:gd name="T6" fmla="*/ 366771 w 631235"/>
              <a:gd name="T7" fmla="*/ 76796 h 1027691"/>
              <a:gd name="T8" fmla="*/ 329856 w 631235"/>
              <a:gd name="T9" fmla="*/ 119086 h 1027691"/>
              <a:gd name="T10" fmla="*/ 318026 w 631235"/>
              <a:gd name="T11" fmla="*/ 155145 h 1027691"/>
              <a:gd name="T12" fmla="*/ 317378 w 631235"/>
              <a:gd name="T13" fmla="*/ 181475 h 1027691"/>
              <a:gd name="T14" fmla="*/ 326253 w 631235"/>
              <a:gd name="T15" fmla="*/ 228855 h 1027691"/>
              <a:gd name="T16" fmla="*/ 338712 w 631235"/>
              <a:gd name="T17" fmla="*/ 295305 h 1027691"/>
              <a:gd name="T18" fmla="*/ 383577 w 631235"/>
              <a:gd name="T19" fmla="*/ 322317 h 1027691"/>
              <a:gd name="T20" fmla="*/ 431014 w 631235"/>
              <a:gd name="T21" fmla="*/ 296870 h 1027691"/>
              <a:gd name="T22" fmla="*/ 491310 w 631235"/>
              <a:gd name="T23" fmla="*/ 301484 h 1027691"/>
              <a:gd name="T24" fmla="*/ 516686 w 631235"/>
              <a:gd name="T25" fmla="*/ 335574 h 1027691"/>
              <a:gd name="T26" fmla="*/ 555504 w 631235"/>
              <a:gd name="T27" fmla="*/ 377764 h 1027691"/>
              <a:gd name="T28" fmla="*/ 607067 w 631235"/>
              <a:gd name="T29" fmla="*/ 367273 h 1027691"/>
              <a:gd name="T30" fmla="*/ 639365 w 631235"/>
              <a:gd name="T31" fmla="*/ 356158 h 1027691"/>
              <a:gd name="T32" fmla="*/ 639901 w 631235"/>
              <a:gd name="T33" fmla="*/ 399803 h 1027691"/>
              <a:gd name="T34" fmla="*/ 614266 w 631235"/>
              <a:gd name="T35" fmla="*/ 519653 h 1027691"/>
              <a:gd name="T36" fmla="*/ 569069 w 631235"/>
              <a:gd name="T37" fmla="*/ 615600 h 1027691"/>
              <a:gd name="T38" fmla="*/ 514474 w 631235"/>
              <a:gd name="T39" fmla="*/ 634301 h 1027691"/>
              <a:gd name="T40" fmla="*/ 481692 w 631235"/>
              <a:gd name="T41" fmla="*/ 685665 h 1027691"/>
              <a:gd name="T42" fmla="*/ 466498 w 631235"/>
              <a:gd name="T43" fmla="*/ 750507 h 1027691"/>
              <a:gd name="T44" fmla="*/ 459991 w 631235"/>
              <a:gd name="T45" fmla="*/ 813100 h 1027691"/>
              <a:gd name="T46" fmla="*/ 468255 w 631235"/>
              <a:gd name="T47" fmla="*/ 858710 h 1027691"/>
              <a:gd name="T48" fmla="*/ 478576 w 631235"/>
              <a:gd name="T49" fmla="*/ 913575 h 1027691"/>
              <a:gd name="T50" fmla="*/ 473518 w 631235"/>
              <a:gd name="T51" fmla="*/ 971544 h 1027691"/>
              <a:gd name="T52" fmla="*/ 443557 w 631235"/>
              <a:gd name="T53" fmla="*/ 1013317 h 1027691"/>
              <a:gd name="T54" fmla="*/ 428378 w 631235"/>
              <a:gd name="T55" fmla="*/ 968781 h 1027691"/>
              <a:gd name="T56" fmla="*/ 445894 w 631235"/>
              <a:gd name="T57" fmla="*/ 928330 h 1027691"/>
              <a:gd name="T58" fmla="*/ 438235 w 631235"/>
              <a:gd name="T59" fmla="*/ 912748 h 1027691"/>
              <a:gd name="T60" fmla="*/ 392693 w 631235"/>
              <a:gd name="T61" fmla="*/ 892223 h 1027691"/>
              <a:gd name="T62" fmla="*/ 347674 w 631235"/>
              <a:gd name="T63" fmla="*/ 912272 h 1027691"/>
              <a:gd name="T64" fmla="*/ 294613 w 631235"/>
              <a:gd name="T65" fmla="*/ 941265 h 1027691"/>
              <a:gd name="T66" fmla="*/ 264094 w 631235"/>
              <a:gd name="T67" fmla="*/ 931169 h 1027691"/>
              <a:gd name="T68" fmla="*/ 246982 w 631235"/>
              <a:gd name="T69" fmla="*/ 879416 h 1027691"/>
              <a:gd name="T70" fmla="*/ 216645 w 631235"/>
              <a:gd name="T71" fmla="*/ 806286 h 1027691"/>
              <a:gd name="T72" fmla="*/ 160465 w 631235"/>
              <a:gd name="T73" fmla="*/ 779072 h 1027691"/>
              <a:gd name="T74" fmla="*/ 97804 w 631235"/>
              <a:gd name="T75" fmla="*/ 756295 h 1027691"/>
              <a:gd name="T76" fmla="*/ 54509 w 631235"/>
              <a:gd name="T77" fmla="*/ 715829 h 1027691"/>
              <a:gd name="T78" fmla="*/ 35684 w 631235"/>
              <a:gd name="T79" fmla="*/ 697984 h 1027691"/>
              <a:gd name="T80" fmla="*/ 21450 w 631235"/>
              <a:gd name="T81" fmla="*/ 679222 h 1027691"/>
              <a:gd name="T82" fmla="*/ 9053 w 631235"/>
              <a:gd name="T83" fmla="*/ 634562 h 1027691"/>
              <a:gd name="T84" fmla="*/ 28506 w 631235"/>
              <a:gd name="T85" fmla="*/ 606509 h 1027691"/>
              <a:gd name="T86" fmla="*/ 25742 w 631235"/>
              <a:gd name="T87" fmla="*/ 609447 h 1027691"/>
              <a:gd name="T88" fmla="*/ 33175 w 631235"/>
              <a:gd name="T89" fmla="*/ 592334 h 1027691"/>
              <a:gd name="T90" fmla="*/ 69606 w 631235"/>
              <a:gd name="T91" fmla="*/ 532183 h 1027691"/>
              <a:gd name="T92" fmla="*/ 96946 w 631235"/>
              <a:gd name="T93" fmla="*/ 477216 h 1027691"/>
              <a:gd name="T94" fmla="*/ 87453 w 631235"/>
              <a:gd name="T95" fmla="*/ 424448 h 1027691"/>
              <a:gd name="T96" fmla="*/ 55891 w 631235"/>
              <a:gd name="T97" fmla="*/ 378355 h 1027691"/>
              <a:gd name="T98" fmla="*/ 42678 w 631235"/>
              <a:gd name="T99" fmla="*/ 325066 h 1027691"/>
              <a:gd name="T100" fmla="*/ 43899 w 631235"/>
              <a:gd name="T101" fmla="*/ 262727 h 1027691"/>
              <a:gd name="T102" fmla="*/ 59223 w 631235"/>
              <a:gd name="T103" fmla="*/ 213466 h 1027691"/>
              <a:gd name="T104" fmla="*/ 83331 w 631235"/>
              <a:gd name="T105" fmla="*/ 256432 h 1027691"/>
              <a:gd name="T106" fmla="*/ 130721 w 631235"/>
              <a:gd name="T107" fmla="*/ 225541 h 1027691"/>
              <a:gd name="T108" fmla="*/ 146566 w 631235"/>
              <a:gd name="T109" fmla="*/ 171743 h 1027691"/>
              <a:gd name="T110" fmla="*/ 183114 w 631235"/>
              <a:gd name="T111" fmla="*/ 140750 h 1027691"/>
              <a:gd name="T112" fmla="*/ 236404 w 631235"/>
              <a:gd name="T113" fmla="*/ 121434 h 1027691"/>
              <a:gd name="T114" fmla="*/ 270478 w 631235"/>
              <a:gd name="T115" fmla="*/ 70530 h 1027691"/>
              <a:gd name="T116" fmla="*/ 285494 w 631235"/>
              <a:gd name="T117" fmla="*/ 48196 h 1027691"/>
              <a:gd name="T118" fmla="*/ 300292 w 631235"/>
              <a:gd name="T119" fmla="*/ 32116 h 1027691"/>
              <a:gd name="T120" fmla="*/ 333709 w 631235"/>
              <a:gd name="T121" fmla="*/ 0 h 10276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1235"/>
              <a:gd name="T184" fmla="*/ 0 h 1027691"/>
              <a:gd name="T185" fmla="*/ 631235 w 631235"/>
              <a:gd name="T186" fmla="*/ 1027691 h 10276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1235" h="1027691">
                <a:moveTo>
                  <a:pt x="286512" y="27305"/>
                </a:moveTo>
                <a:lnTo>
                  <a:pt x="298206" y="32660"/>
                </a:lnTo>
                <a:lnTo>
                  <a:pt x="309729" y="38823"/>
                </a:lnTo>
                <a:lnTo>
                  <a:pt x="321248" y="44943"/>
                </a:lnTo>
                <a:lnTo>
                  <a:pt x="332933" y="50169"/>
                </a:lnTo>
                <a:lnTo>
                  <a:pt x="344950" y="53651"/>
                </a:lnTo>
                <a:lnTo>
                  <a:pt x="354838" y="54610"/>
                </a:lnTo>
                <a:lnTo>
                  <a:pt x="364047" y="50825"/>
                </a:lnTo>
                <a:lnTo>
                  <a:pt x="372565" y="42134"/>
                </a:lnTo>
                <a:lnTo>
                  <a:pt x="380480" y="32526"/>
                </a:lnTo>
                <a:lnTo>
                  <a:pt x="387885" y="25993"/>
                </a:lnTo>
                <a:lnTo>
                  <a:pt x="394869" y="26527"/>
                </a:lnTo>
                <a:lnTo>
                  <a:pt x="395731" y="27305"/>
                </a:lnTo>
                <a:lnTo>
                  <a:pt x="398367" y="34615"/>
                </a:lnTo>
                <a:lnTo>
                  <a:pt x="394436" y="42698"/>
                </a:lnTo>
                <a:lnTo>
                  <a:pt x="386528" y="51133"/>
                </a:lnTo>
                <a:lnTo>
                  <a:pt x="377234" y="59497"/>
                </a:lnTo>
                <a:lnTo>
                  <a:pt x="369142" y="67368"/>
                </a:lnTo>
                <a:lnTo>
                  <a:pt x="368426" y="68199"/>
                </a:lnTo>
                <a:lnTo>
                  <a:pt x="359982" y="77663"/>
                </a:lnTo>
                <a:lnTo>
                  <a:pt x="351024" y="86665"/>
                </a:lnTo>
                <a:lnTo>
                  <a:pt x="341812" y="95436"/>
                </a:lnTo>
                <a:lnTo>
                  <a:pt x="332601" y="104210"/>
                </a:lnTo>
                <a:lnTo>
                  <a:pt x="327532" y="109220"/>
                </a:lnTo>
                <a:lnTo>
                  <a:pt x="323750" y="120433"/>
                </a:lnTo>
                <a:lnTo>
                  <a:pt x="320472" y="130008"/>
                </a:lnTo>
                <a:lnTo>
                  <a:pt x="317685" y="138193"/>
                </a:lnTo>
                <a:lnTo>
                  <a:pt x="315376" y="145238"/>
                </a:lnTo>
                <a:lnTo>
                  <a:pt x="313531" y="151390"/>
                </a:lnTo>
                <a:lnTo>
                  <a:pt x="312139" y="156900"/>
                </a:lnTo>
                <a:lnTo>
                  <a:pt x="311186" y="162017"/>
                </a:lnTo>
                <a:lnTo>
                  <a:pt x="310659" y="166989"/>
                </a:lnTo>
                <a:lnTo>
                  <a:pt x="310544" y="172066"/>
                </a:lnTo>
                <a:lnTo>
                  <a:pt x="310830" y="177496"/>
                </a:lnTo>
                <a:lnTo>
                  <a:pt x="311503" y="183528"/>
                </a:lnTo>
                <a:lnTo>
                  <a:pt x="312549" y="190412"/>
                </a:lnTo>
                <a:lnTo>
                  <a:pt x="313956" y="198397"/>
                </a:lnTo>
                <a:lnTo>
                  <a:pt x="315711" y="207731"/>
                </a:lnTo>
                <a:lnTo>
                  <a:pt x="317801" y="218664"/>
                </a:lnTo>
                <a:lnTo>
                  <a:pt x="320213" y="231445"/>
                </a:lnTo>
                <a:lnTo>
                  <a:pt x="322933" y="246322"/>
                </a:lnTo>
                <a:lnTo>
                  <a:pt x="325950" y="263545"/>
                </a:lnTo>
                <a:lnTo>
                  <a:pt x="327532" y="272923"/>
                </a:lnTo>
                <a:lnTo>
                  <a:pt x="329510" y="285840"/>
                </a:lnTo>
                <a:lnTo>
                  <a:pt x="332442" y="298646"/>
                </a:lnTo>
                <a:lnTo>
                  <a:pt x="337877" y="310045"/>
                </a:lnTo>
                <a:lnTo>
                  <a:pt x="341122" y="313944"/>
                </a:lnTo>
                <a:lnTo>
                  <a:pt x="351418" y="320327"/>
                </a:lnTo>
                <a:lnTo>
                  <a:pt x="363705" y="323514"/>
                </a:lnTo>
                <a:lnTo>
                  <a:pt x="376477" y="325963"/>
                </a:lnTo>
                <a:lnTo>
                  <a:pt x="382143" y="327533"/>
                </a:lnTo>
                <a:lnTo>
                  <a:pt x="392297" y="319413"/>
                </a:lnTo>
                <a:lnTo>
                  <a:pt x="402235" y="310677"/>
                </a:lnTo>
                <a:lnTo>
                  <a:pt x="412759" y="303504"/>
                </a:lnTo>
                <a:lnTo>
                  <a:pt x="423037" y="300228"/>
                </a:lnTo>
                <a:lnTo>
                  <a:pt x="440953" y="298465"/>
                </a:lnTo>
                <a:lnTo>
                  <a:pt x="455273" y="298102"/>
                </a:lnTo>
                <a:lnTo>
                  <a:pt x="466552" y="299087"/>
                </a:lnTo>
                <a:lnTo>
                  <a:pt x="475348" y="301368"/>
                </a:lnTo>
                <a:lnTo>
                  <a:pt x="482216" y="304894"/>
                </a:lnTo>
                <a:lnTo>
                  <a:pt x="487714" y="309611"/>
                </a:lnTo>
                <a:lnTo>
                  <a:pt x="492397" y="315469"/>
                </a:lnTo>
                <a:lnTo>
                  <a:pt x="496822" y="322417"/>
                </a:lnTo>
                <a:lnTo>
                  <a:pt x="501545" y="330401"/>
                </a:lnTo>
                <a:lnTo>
                  <a:pt x="507123" y="339371"/>
                </a:lnTo>
                <a:lnTo>
                  <a:pt x="514113" y="349274"/>
                </a:lnTo>
                <a:lnTo>
                  <a:pt x="518541" y="354838"/>
                </a:lnTo>
                <a:lnTo>
                  <a:pt x="527038" y="364301"/>
                </a:lnTo>
                <a:lnTo>
                  <a:pt x="536006" y="373293"/>
                </a:lnTo>
                <a:lnTo>
                  <a:pt x="545220" y="382039"/>
                </a:lnTo>
                <a:lnTo>
                  <a:pt x="554456" y="390764"/>
                </a:lnTo>
                <a:lnTo>
                  <a:pt x="559562" y="395732"/>
                </a:lnTo>
                <a:lnTo>
                  <a:pt x="573191" y="386573"/>
                </a:lnTo>
                <a:lnTo>
                  <a:pt x="585265" y="378414"/>
                </a:lnTo>
                <a:lnTo>
                  <a:pt x="595829" y="371429"/>
                </a:lnTo>
                <a:lnTo>
                  <a:pt x="604927" y="365792"/>
                </a:lnTo>
                <a:lnTo>
                  <a:pt x="612602" y="361676"/>
                </a:lnTo>
                <a:lnTo>
                  <a:pt x="618898" y="359254"/>
                </a:lnTo>
                <a:lnTo>
                  <a:pt x="623859" y="358700"/>
                </a:lnTo>
                <a:lnTo>
                  <a:pt x="627530" y="360188"/>
                </a:lnTo>
                <a:lnTo>
                  <a:pt x="629953" y="363891"/>
                </a:lnTo>
                <a:lnTo>
                  <a:pt x="631174" y="369982"/>
                </a:lnTo>
                <a:lnTo>
                  <a:pt x="631235" y="378636"/>
                </a:lnTo>
                <a:lnTo>
                  <a:pt x="630181" y="390026"/>
                </a:lnTo>
                <a:lnTo>
                  <a:pt x="628055" y="404325"/>
                </a:lnTo>
                <a:lnTo>
                  <a:pt x="624902" y="421706"/>
                </a:lnTo>
                <a:lnTo>
                  <a:pt x="620766" y="442344"/>
                </a:lnTo>
                <a:lnTo>
                  <a:pt x="615689" y="466413"/>
                </a:lnTo>
                <a:lnTo>
                  <a:pt x="609717" y="494084"/>
                </a:lnTo>
                <a:lnTo>
                  <a:pt x="602894" y="525533"/>
                </a:lnTo>
                <a:lnTo>
                  <a:pt x="595262" y="560932"/>
                </a:lnTo>
                <a:lnTo>
                  <a:pt x="586867" y="600456"/>
                </a:lnTo>
                <a:lnTo>
                  <a:pt x="582001" y="608253"/>
                </a:lnTo>
                <a:lnTo>
                  <a:pt x="571967" y="615682"/>
                </a:lnTo>
                <a:lnTo>
                  <a:pt x="558536" y="622563"/>
                </a:lnTo>
                <a:lnTo>
                  <a:pt x="543480" y="628717"/>
                </a:lnTo>
                <a:lnTo>
                  <a:pt x="528572" y="633967"/>
                </a:lnTo>
                <a:lnTo>
                  <a:pt x="515584" y="638133"/>
                </a:lnTo>
                <a:lnTo>
                  <a:pt x="506289" y="641037"/>
                </a:lnTo>
                <a:lnTo>
                  <a:pt x="504951" y="641477"/>
                </a:lnTo>
                <a:lnTo>
                  <a:pt x="497624" y="651876"/>
                </a:lnTo>
                <a:lnTo>
                  <a:pt x="490160" y="662208"/>
                </a:lnTo>
                <a:lnTo>
                  <a:pt x="483086" y="672763"/>
                </a:lnTo>
                <a:lnTo>
                  <a:pt x="477647" y="682371"/>
                </a:lnTo>
                <a:lnTo>
                  <a:pt x="472776" y="693423"/>
                </a:lnTo>
                <a:lnTo>
                  <a:pt x="468639" y="705447"/>
                </a:lnTo>
                <a:lnTo>
                  <a:pt x="465158" y="718228"/>
                </a:lnTo>
                <a:lnTo>
                  <a:pt x="462254" y="731555"/>
                </a:lnTo>
                <a:lnTo>
                  <a:pt x="459849" y="745216"/>
                </a:lnTo>
                <a:lnTo>
                  <a:pt x="457863" y="758998"/>
                </a:lnTo>
                <a:lnTo>
                  <a:pt x="456218" y="772690"/>
                </a:lnTo>
                <a:lnTo>
                  <a:pt x="454836" y="786078"/>
                </a:lnTo>
                <a:lnTo>
                  <a:pt x="453637" y="798950"/>
                </a:lnTo>
                <a:lnTo>
                  <a:pt x="452544" y="811095"/>
                </a:lnTo>
                <a:lnTo>
                  <a:pt x="451477" y="822300"/>
                </a:lnTo>
                <a:lnTo>
                  <a:pt x="450358" y="832353"/>
                </a:lnTo>
                <a:lnTo>
                  <a:pt x="450342" y="832485"/>
                </a:lnTo>
                <a:lnTo>
                  <a:pt x="453504" y="844872"/>
                </a:lnTo>
                <a:lnTo>
                  <a:pt x="456612" y="856826"/>
                </a:lnTo>
                <a:lnTo>
                  <a:pt x="459587" y="868426"/>
                </a:lnTo>
                <a:lnTo>
                  <a:pt x="462350" y="879751"/>
                </a:lnTo>
                <a:lnTo>
                  <a:pt x="464823" y="890883"/>
                </a:lnTo>
                <a:lnTo>
                  <a:pt x="466928" y="901900"/>
                </a:lnTo>
                <a:lnTo>
                  <a:pt x="468585" y="912883"/>
                </a:lnTo>
                <a:lnTo>
                  <a:pt x="469718" y="923912"/>
                </a:lnTo>
                <a:lnTo>
                  <a:pt x="470246" y="935066"/>
                </a:lnTo>
                <a:lnTo>
                  <a:pt x="470093" y="946426"/>
                </a:lnTo>
                <a:lnTo>
                  <a:pt x="469178" y="958071"/>
                </a:lnTo>
                <a:lnTo>
                  <a:pt x="467425" y="970081"/>
                </a:lnTo>
                <a:lnTo>
                  <a:pt x="464754" y="982537"/>
                </a:lnTo>
                <a:lnTo>
                  <a:pt x="461086" y="995518"/>
                </a:lnTo>
                <a:lnTo>
                  <a:pt x="456345" y="1009104"/>
                </a:lnTo>
                <a:lnTo>
                  <a:pt x="450450" y="1023376"/>
                </a:lnTo>
                <a:lnTo>
                  <a:pt x="444386" y="1027691"/>
                </a:lnTo>
                <a:lnTo>
                  <a:pt x="435347" y="1024782"/>
                </a:lnTo>
                <a:lnTo>
                  <a:pt x="424773" y="1018387"/>
                </a:lnTo>
                <a:lnTo>
                  <a:pt x="414215" y="1011997"/>
                </a:lnTo>
                <a:lnTo>
                  <a:pt x="409448" y="1009904"/>
                </a:lnTo>
                <a:lnTo>
                  <a:pt x="415143" y="993596"/>
                </a:lnTo>
                <a:lnTo>
                  <a:pt x="420449" y="979742"/>
                </a:lnTo>
                <a:lnTo>
                  <a:pt x="425265" y="968101"/>
                </a:lnTo>
                <a:lnTo>
                  <a:pt x="429492" y="958431"/>
                </a:lnTo>
                <a:lnTo>
                  <a:pt x="433030" y="950490"/>
                </a:lnTo>
                <a:lnTo>
                  <a:pt x="435780" y="944038"/>
                </a:lnTo>
                <a:lnTo>
                  <a:pt x="437641" y="938834"/>
                </a:lnTo>
                <a:lnTo>
                  <a:pt x="438514" y="934635"/>
                </a:lnTo>
                <a:lnTo>
                  <a:pt x="438298" y="931202"/>
                </a:lnTo>
                <a:lnTo>
                  <a:pt x="436894" y="928292"/>
                </a:lnTo>
                <a:lnTo>
                  <a:pt x="434203" y="925664"/>
                </a:lnTo>
                <a:lnTo>
                  <a:pt x="430124" y="923077"/>
                </a:lnTo>
                <a:lnTo>
                  <a:pt x="424558" y="920291"/>
                </a:lnTo>
                <a:lnTo>
                  <a:pt x="417405" y="917062"/>
                </a:lnTo>
                <a:lnTo>
                  <a:pt x="408564" y="913151"/>
                </a:lnTo>
                <a:lnTo>
                  <a:pt x="397937" y="908317"/>
                </a:lnTo>
                <a:lnTo>
                  <a:pt x="385423" y="902317"/>
                </a:lnTo>
                <a:lnTo>
                  <a:pt x="382143" y="900684"/>
                </a:lnTo>
                <a:lnTo>
                  <a:pt x="372745" y="904500"/>
                </a:lnTo>
                <a:lnTo>
                  <a:pt x="362667" y="909680"/>
                </a:lnTo>
                <a:lnTo>
                  <a:pt x="352101" y="915839"/>
                </a:lnTo>
                <a:lnTo>
                  <a:pt x="341238" y="922595"/>
                </a:lnTo>
                <a:lnTo>
                  <a:pt x="330269" y="929565"/>
                </a:lnTo>
                <a:lnTo>
                  <a:pt x="319385" y="936365"/>
                </a:lnTo>
                <a:lnTo>
                  <a:pt x="308778" y="942612"/>
                </a:lnTo>
                <a:lnTo>
                  <a:pt x="298638" y="947923"/>
                </a:lnTo>
                <a:lnTo>
                  <a:pt x="289158" y="951915"/>
                </a:lnTo>
                <a:lnTo>
                  <a:pt x="280529" y="954205"/>
                </a:lnTo>
                <a:lnTo>
                  <a:pt x="272941" y="954410"/>
                </a:lnTo>
                <a:lnTo>
                  <a:pt x="266586" y="952146"/>
                </a:lnTo>
                <a:lnTo>
                  <a:pt x="261656" y="947030"/>
                </a:lnTo>
                <a:lnTo>
                  <a:pt x="259206" y="941705"/>
                </a:lnTo>
                <a:lnTo>
                  <a:pt x="258133" y="938235"/>
                </a:lnTo>
                <a:lnTo>
                  <a:pt x="255708" y="930389"/>
                </a:lnTo>
                <a:lnTo>
                  <a:pt x="252141" y="919043"/>
                </a:lnTo>
                <a:lnTo>
                  <a:pt x="247639" y="905076"/>
                </a:lnTo>
                <a:lnTo>
                  <a:pt x="242410" y="889366"/>
                </a:lnTo>
                <a:lnTo>
                  <a:pt x="236662" y="872791"/>
                </a:lnTo>
                <a:lnTo>
                  <a:pt x="230602" y="856230"/>
                </a:lnTo>
                <a:lnTo>
                  <a:pt x="224439" y="840560"/>
                </a:lnTo>
                <a:lnTo>
                  <a:pt x="218381" y="826660"/>
                </a:lnTo>
                <a:lnTo>
                  <a:pt x="212635" y="815408"/>
                </a:lnTo>
                <a:lnTo>
                  <a:pt x="207409" y="807682"/>
                </a:lnTo>
                <a:lnTo>
                  <a:pt x="193778" y="799020"/>
                </a:lnTo>
                <a:lnTo>
                  <a:pt x="182151" y="794315"/>
                </a:lnTo>
                <a:lnTo>
                  <a:pt x="170002" y="790719"/>
                </a:lnTo>
                <a:lnTo>
                  <a:pt x="157495" y="787887"/>
                </a:lnTo>
                <a:lnTo>
                  <a:pt x="144789" y="785473"/>
                </a:lnTo>
                <a:lnTo>
                  <a:pt x="132048" y="783132"/>
                </a:lnTo>
                <a:lnTo>
                  <a:pt x="119432" y="780519"/>
                </a:lnTo>
                <a:lnTo>
                  <a:pt x="109093" y="777875"/>
                </a:lnTo>
                <a:lnTo>
                  <a:pt x="95994" y="764851"/>
                </a:lnTo>
                <a:lnTo>
                  <a:pt x="84638" y="753694"/>
                </a:lnTo>
                <a:lnTo>
                  <a:pt x="74866" y="744214"/>
                </a:lnTo>
                <a:lnTo>
                  <a:pt x="66523" y="736220"/>
                </a:lnTo>
                <a:lnTo>
                  <a:pt x="59453" y="729521"/>
                </a:lnTo>
                <a:lnTo>
                  <a:pt x="53500" y="723928"/>
                </a:lnTo>
                <a:lnTo>
                  <a:pt x="48508" y="719250"/>
                </a:lnTo>
                <a:lnTo>
                  <a:pt x="44320" y="715297"/>
                </a:lnTo>
                <a:lnTo>
                  <a:pt x="40781" y="711878"/>
                </a:lnTo>
                <a:lnTo>
                  <a:pt x="37734" y="708802"/>
                </a:lnTo>
                <a:lnTo>
                  <a:pt x="35024" y="705880"/>
                </a:lnTo>
                <a:lnTo>
                  <a:pt x="32493" y="702921"/>
                </a:lnTo>
                <a:lnTo>
                  <a:pt x="29987" y="699735"/>
                </a:lnTo>
                <a:lnTo>
                  <a:pt x="27348" y="696130"/>
                </a:lnTo>
                <a:lnTo>
                  <a:pt x="24421" y="691917"/>
                </a:lnTo>
                <a:lnTo>
                  <a:pt x="21050" y="686906"/>
                </a:lnTo>
                <a:lnTo>
                  <a:pt x="17078" y="680905"/>
                </a:lnTo>
                <a:lnTo>
                  <a:pt x="12350" y="673725"/>
                </a:lnTo>
                <a:lnTo>
                  <a:pt x="6709" y="665176"/>
                </a:lnTo>
                <a:lnTo>
                  <a:pt x="0" y="655066"/>
                </a:lnTo>
                <a:lnTo>
                  <a:pt x="8893" y="641740"/>
                </a:lnTo>
                <a:lnTo>
                  <a:pt x="15797" y="631437"/>
                </a:lnTo>
                <a:lnTo>
                  <a:pt x="20934" y="623802"/>
                </a:lnTo>
                <a:lnTo>
                  <a:pt x="24528" y="618481"/>
                </a:lnTo>
                <a:lnTo>
                  <a:pt x="26802" y="615122"/>
                </a:lnTo>
                <a:lnTo>
                  <a:pt x="27981" y="613370"/>
                </a:lnTo>
                <a:lnTo>
                  <a:pt x="28288" y="612872"/>
                </a:lnTo>
                <a:lnTo>
                  <a:pt x="27946" y="613273"/>
                </a:lnTo>
                <a:lnTo>
                  <a:pt x="27178" y="614221"/>
                </a:lnTo>
                <a:lnTo>
                  <a:pt x="26209" y="615362"/>
                </a:lnTo>
                <a:lnTo>
                  <a:pt x="25262" y="616342"/>
                </a:lnTo>
                <a:lnTo>
                  <a:pt x="24560" y="616807"/>
                </a:lnTo>
                <a:lnTo>
                  <a:pt x="24328" y="616404"/>
                </a:lnTo>
                <a:lnTo>
                  <a:pt x="26163" y="611578"/>
                </a:lnTo>
                <a:lnTo>
                  <a:pt x="28679" y="606448"/>
                </a:lnTo>
                <a:lnTo>
                  <a:pt x="32558" y="599035"/>
                </a:lnTo>
                <a:lnTo>
                  <a:pt x="38024" y="588985"/>
                </a:lnTo>
                <a:lnTo>
                  <a:pt x="45300" y="575945"/>
                </a:lnTo>
                <a:lnTo>
                  <a:pt x="54610" y="559562"/>
                </a:lnTo>
                <a:lnTo>
                  <a:pt x="61233" y="548746"/>
                </a:lnTo>
                <a:lnTo>
                  <a:pt x="68317" y="538204"/>
                </a:lnTo>
                <a:lnTo>
                  <a:pt x="75560" y="527752"/>
                </a:lnTo>
                <a:lnTo>
                  <a:pt x="81787" y="518541"/>
                </a:lnTo>
                <a:lnTo>
                  <a:pt x="86665" y="506650"/>
                </a:lnTo>
                <a:lnTo>
                  <a:pt x="91820" y="494779"/>
                </a:lnTo>
                <a:lnTo>
                  <a:pt x="95152" y="482616"/>
                </a:lnTo>
                <a:lnTo>
                  <a:pt x="95504" y="477647"/>
                </a:lnTo>
                <a:lnTo>
                  <a:pt x="94838" y="460942"/>
                </a:lnTo>
                <a:lnTo>
                  <a:pt x="92922" y="447921"/>
                </a:lnTo>
                <a:lnTo>
                  <a:pt x="89880" y="437664"/>
                </a:lnTo>
                <a:lnTo>
                  <a:pt x="85834" y="429250"/>
                </a:lnTo>
                <a:lnTo>
                  <a:pt x="80908" y="421760"/>
                </a:lnTo>
                <a:lnTo>
                  <a:pt x="75224" y="414273"/>
                </a:lnTo>
                <a:lnTo>
                  <a:pt x="68905" y="405870"/>
                </a:lnTo>
                <a:lnTo>
                  <a:pt x="62075" y="395631"/>
                </a:lnTo>
                <a:lnTo>
                  <a:pt x="54856" y="382635"/>
                </a:lnTo>
                <a:lnTo>
                  <a:pt x="49745" y="370478"/>
                </a:lnTo>
                <a:lnTo>
                  <a:pt x="45983" y="358326"/>
                </a:lnTo>
                <a:lnTo>
                  <a:pt x="42456" y="346052"/>
                </a:lnTo>
                <a:lnTo>
                  <a:pt x="40893" y="341122"/>
                </a:lnTo>
                <a:lnTo>
                  <a:pt x="41888" y="328744"/>
                </a:lnTo>
                <a:lnTo>
                  <a:pt x="42295" y="316190"/>
                </a:lnTo>
                <a:lnTo>
                  <a:pt x="42368" y="303533"/>
                </a:lnTo>
                <a:lnTo>
                  <a:pt x="42357" y="290849"/>
                </a:lnTo>
                <a:lnTo>
                  <a:pt x="42512" y="278213"/>
                </a:lnTo>
                <a:lnTo>
                  <a:pt x="43086" y="265698"/>
                </a:lnTo>
                <a:lnTo>
                  <a:pt x="44330" y="253379"/>
                </a:lnTo>
                <a:lnTo>
                  <a:pt x="46495" y="241331"/>
                </a:lnTo>
                <a:lnTo>
                  <a:pt x="49832" y="229629"/>
                </a:lnTo>
                <a:lnTo>
                  <a:pt x="54610" y="218312"/>
                </a:lnTo>
                <a:lnTo>
                  <a:pt x="58127" y="215880"/>
                </a:lnTo>
                <a:lnTo>
                  <a:pt x="61598" y="221295"/>
                </a:lnTo>
                <a:lnTo>
                  <a:pt x="65389" y="231464"/>
                </a:lnTo>
                <a:lnTo>
                  <a:pt x="69864" y="243290"/>
                </a:lnTo>
                <a:lnTo>
                  <a:pt x="75389" y="253678"/>
                </a:lnTo>
                <a:lnTo>
                  <a:pt x="81787" y="259334"/>
                </a:lnTo>
                <a:lnTo>
                  <a:pt x="92607" y="259943"/>
                </a:lnTo>
                <a:lnTo>
                  <a:pt x="103531" y="255494"/>
                </a:lnTo>
                <a:lnTo>
                  <a:pt x="114501" y="249347"/>
                </a:lnTo>
                <a:lnTo>
                  <a:pt x="122809" y="245618"/>
                </a:lnTo>
                <a:lnTo>
                  <a:pt x="128302" y="228092"/>
                </a:lnTo>
                <a:lnTo>
                  <a:pt x="132416" y="213251"/>
                </a:lnTo>
                <a:lnTo>
                  <a:pt x="135590" y="200742"/>
                </a:lnTo>
                <a:lnTo>
                  <a:pt x="138262" y="190214"/>
                </a:lnTo>
                <a:lnTo>
                  <a:pt x="140871" y="181313"/>
                </a:lnTo>
                <a:lnTo>
                  <a:pt x="143853" y="173686"/>
                </a:lnTo>
                <a:lnTo>
                  <a:pt x="147649" y="166983"/>
                </a:lnTo>
                <a:lnTo>
                  <a:pt x="152695" y="160849"/>
                </a:lnTo>
                <a:lnTo>
                  <a:pt x="159431" y="154932"/>
                </a:lnTo>
                <a:lnTo>
                  <a:pt x="168295" y="148881"/>
                </a:lnTo>
                <a:lnTo>
                  <a:pt x="179724" y="142342"/>
                </a:lnTo>
                <a:lnTo>
                  <a:pt x="191007" y="136525"/>
                </a:lnTo>
                <a:lnTo>
                  <a:pt x="202672" y="131660"/>
                </a:lnTo>
                <a:lnTo>
                  <a:pt x="214824" y="127898"/>
                </a:lnTo>
                <a:lnTo>
                  <a:pt x="227098" y="124371"/>
                </a:lnTo>
                <a:lnTo>
                  <a:pt x="232029" y="122809"/>
                </a:lnTo>
                <a:lnTo>
                  <a:pt x="241101" y="109120"/>
                </a:lnTo>
                <a:lnTo>
                  <a:pt x="248834" y="97308"/>
                </a:lnTo>
                <a:lnTo>
                  <a:pt x="255374" y="87192"/>
                </a:lnTo>
                <a:lnTo>
                  <a:pt x="260871" y="78593"/>
                </a:lnTo>
                <a:lnTo>
                  <a:pt x="265471" y="71330"/>
                </a:lnTo>
                <a:lnTo>
                  <a:pt x="269323" y="65222"/>
                </a:lnTo>
                <a:lnTo>
                  <a:pt x="272575" y="60089"/>
                </a:lnTo>
                <a:lnTo>
                  <a:pt x="275375" y="55750"/>
                </a:lnTo>
                <a:lnTo>
                  <a:pt x="277870" y="52026"/>
                </a:lnTo>
                <a:lnTo>
                  <a:pt x="280209" y="48736"/>
                </a:lnTo>
                <a:lnTo>
                  <a:pt x="282539" y="45699"/>
                </a:lnTo>
                <a:lnTo>
                  <a:pt x="285009" y="42734"/>
                </a:lnTo>
                <a:lnTo>
                  <a:pt x="287766" y="39663"/>
                </a:lnTo>
                <a:lnTo>
                  <a:pt x="290958" y="36303"/>
                </a:lnTo>
                <a:lnTo>
                  <a:pt x="294733" y="32476"/>
                </a:lnTo>
                <a:lnTo>
                  <a:pt x="299239" y="27999"/>
                </a:lnTo>
                <a:lnTo>
                  <a:pt x="304624" y="22694"/>
                </a:lnTo>
                <a:lnTo>
                  <a:pt x="311036" y="16379"/>
                </a:lnTo>
                <a:lnTo>
                  <a:pt x="318623" y="8874"/>
                </a:lnTo>
                <a:lnTo>
                  <a:pt x="327532" y="0"/>
                </a:lnTo>
                <a:lnTo>
                  <a:pt x="382143" y="13588"/>
                </a:lnTo>
              </a:path>
            </a:pathLst>
          </a:custGeom>
          <a:noFill/>
          <a:ln w="9525">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84" name="object 48"/>
          <p:cNvSpPr>
            <a:spLocks noChangeArrowheads="1"/>
          </p:cNvSpPr>
          <p:nvPr/>
        </p:nvSpPr>
        <p:spPr bwMode="auto">
          <a:xfrm>
            <a:off x="1768475" y="2681288"/>
            <a:ext cx="1982788" cy="227330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85" name="object 49"/>
          <p:cNvSpPr>
            <a:spLocks/>
          </p:cNvSpPr>
          <p:nvPr/>
        </p:nvSpPr>
        <p:spPr bwMode="auto">
          <a:xfrm>
            <a:off x="1979613" y="2870200"/>
            <a:ext cx="1728787" cy="2017713"/>
          </a:xfrm>
          <a:custGeom>
            <a:avLst/>
            <a:gdLst>
              <a:gd name="T0" fmla="*/ 56202 w 1728215"/>
              <a:gd name="T1" fmla="*/ 93640 h 2018919"/>
              <a:gd name="T2" fmla="*/ 1710544 w 1728215"/>
              <a:gd name="T3" fmla="*/ 1994935 h 2018919"/>
              <a:gd name="T4" fmla="*/ 1739691 w 1728215"/>
              <a:gd name="T5" fmla="*/ 1970465 h 2018919"/>
              <a:gd name="T6" fmla="*/ 85268 w 1728215"/>
              <a:gd name="T7" fmla="*/ 69082 h 2018919"/>
              <a:gd name="T8" fmla="*/ 49418 w 1728215"/>
              <a:gd name="T9" fmla="*/ 56806 h 2018919"/>
              <a:gd name="T10" fmla="*/ 18407 w 1728215"/>
              <a:gd name="T11" fmla="*/ 46176 h 2018919"/>
              <a:gd name="T12" fmla="*/ 43586 w 1728215"/>
              <a:gd name="T13" fmla="*/ 25100 h 2018919"/>
              <a:gd name="T14" fmla="*/ 39248 w 1728215"/>
              <a:gd name="T15" fmla="*/ 16183 h 2018919"/>
              <a:gd name="T16" fmla="*/ 0 w 1728215"/>
              <a:gd name="T17" fmla="*/ 0 h 2018919"/>
              <a:gd name="T18" fmla="*/ 10092 w 1728215"/>
              <a:gd name="T19" fmla="*/ 40662 h 2018919"/>
              <a:gd name="T20" fmla="*/ 29537 w 1728215"/>
              <a:gd name="T21" fmla="*/ 160378 h 2018919"/>
              <a:gd name="T22" fmla="*/ 30690 w 1728215"/>
              <a:gd name="T23" fmla="*/ 164254 h 2018919"/>
              <a:gd name="T24" fmla="*/ 39138 w 1728215"/>
              <a:gd name="T25" fmla="*/ 173539 h 2018919"/>
              <a:gd name="T26" fmla="*/ 51775 w 1728215"/>
              <a:gd name="T27" fmla="*/ 175563 h 2018919"/>
              <a:gd name="T28" fmla="*/ 55717 w 1728215"/>
              <a:gd name="T29" fmla="*/ 174466 h 2018919"/>
              <a:gd name="T30" fmla="*/ 65184 w 1728215"/>
              <a:gd name="T31" fmla="*/ 166228 h 2018919"/>
              <a:gd name="T32" fmla="*/ 67241 w 1728215"/>
              <a:gd name="T33" fmla="*/ 153727 h 2018919"/>
              <a:gd name="T34" fmla="*/ 56202 w 1728215"/>
              <a:gd name="T35" fmla="*/ 93640 h 2018919"/>
              <a:gd name="T36" fmla="*/ 144082 w 1728215"/>
              <a:gd name="T37" fmla="*/ 89223 h 2018919"/>
              <a:gd name="T38" fmla="*/ 149403 w 1728215"/>
              <a:gd name="T39" fmla="*/ 90287 h 2018919"/>
              <a:gd name="T40" fmla="*/ 161038 w 1728215"/>
              <a:gd name="T41" fmla="*/ 87187 h 2018919"/>
              <a:gd name="T42" fmla="*/ 168629 w 1728215"/>
              <a:gd name="T43" fmla="*/ 77675 h 2018919"/>
              <a:gd name="T44" fmla="*/ 169652 w 1728215"/>
              <a:gd name="T45" fmla="*/ 72632 h 2018919"/>
              <a:gd name="T46" fmla="*/ 166525 w 1728215"/>
              <a:gd name="T47" fmla="*/ 61146 h 2018919"/>
              <a:gd name="T48" fmla="*/ 156741 w 1728215"/>
              <a:gd name="T49" fmla="*/ 53716 h 2018919"/>
              <a:gd name="T50" fmla="*/ 0 w 1728215"/>
              <a:gd name="T51" fmla="*/ 0 h 2018919"/>
              <a:gd name="T52" fmla="*/ 39248 w 1728215"/>
              <a:gd name="T53" fmla="*/ 16183 h 2018919"/>
              <a:gd name="T54" fmla="*/ 43586 w 1728215"/>
              <a:gd name="T55" fmla="*/ 25100 h 2018919"/>
              <a:gd name="T56" fmla="*/ 18407 w 1728215"/>
              <a:gd name="T57" fmla="*/ 46176 h 2018919"/>
              <a:gd name="T58" fmla="*/ 49418 w 1728215"/>
              <a:gd name="T59" fmla="*/ 56806 h 2018919"/>
              <a:gd name="T60" fmla="*/ 85268 w 1728215"/>
              <a:gd name="T61" fmla="*/ 69082 h 2018919"/>
              <a:gd name="T62" fmla="*/ 144082 w 1728215"/>
              <a:gd name="T63" fmla="*/ 89223 h 2018919"/>
              <a:gd name="T64" fmla="*/ 29537 w 1728215"/>
              <a:gd name="T65" fmla="*/ 160378 h 2018919"/>
              <a:gd name="T66" fmla="*/ 10092 w 1728215"/>
              <a:gd name="T67" fmla="*/ 40662 h 2018919"/>
              <a:gd name="T68" fmla="*/ 0 w 1728215"/>
              <a:gd name="T69" fmla="*/ 0 h 2018919"/>
              <a:gd name="T70" fmla="*/ 29537 w 1728215"/>
              <a:gd name="T71" fmla="*/ 160378 h 20189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28215"/>
              <a:gd name="T109" fmla="*/ 0 h 2018919"/>
              <a:gd name="T110" fmla="*/ 1728215 w 1728215"/>
              <a:gd name="T111" fmla="*/ 2018919 h 20189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28215" h="2018919">
                <a:moveTo>
                  <a:pt x="55826" y="94763"/>
                </a:moveTo>
                <a:lnTo>
                  <a:pt x="1699260" y="2018919"/>
                </a:lnTo>
                <a:lnTo>
                  <a:pt x="1728215" y="1994154"/>
                </a:lnTo>
                <a:lnTo>
                  <a:pt x="84708" y="69912"/>
                </a:lnTo>
                <a:lnTo>
                  <a:pt x="49098" y="57486"/>
                </a:lnTo>
                <a:lnTo>
                  <a:pt x="18287" y="46736"/>
                </a:lnTo>
                <a:lnTo>
                  <a:pt x="43306" y="25400"/>
                </a:lnTo>
                <a:lnTo>
                  <a:pt x="38988" y="16383"/>
                </a:lnTo>
                <a:lnTo>
                  <a:pt x="0" y="0"/>
                </a:lnTo>
                <a:lnTo>
                  <a:pt x="10032" y="41148"/>
                </a:lnTo>
                <a:lnTo>
                  <a:pt x="29337" y="162306"/>
                </a:lnTo>
                <a:lnTo>
                  <a:pt x="30490" y="166228"/>
                </a:lnTo>
                <a:lnTo>
                  <a:pt x="38878" y="175626"/>
                </a:lnTo>
                <a:lnTo>
                  <a:pt x="51435" y="177673"/>
                </a:lnTo>
                <a:lnTo>
                  <a:pt x="55357" y="176562"/>
                </a:lnTo>
                <a:lnTo>
                  <a:pt x="64755" y="168225"/>
                </a:lnTo>
                <a:lnTo>
                  <a:pt x="66801" y="155575"/>
                </a:lnTo>
                <a:lnTo>
                  <a:pt x="55826" y="94763"/>
                </a:lnTo>
                <a:close/>
              </a:path>
              <a:path w="1728215" h="2018919">
                <a:moveTo>
                  <a:pt x="143129" y="90297"/>
                </a:moveTo>
                <a:lnTo>
                  <a:pt x="148423" y="91370"/>
                </a:lnTo>
                <a:lnTo>
                  <a:pt x="159978" y="88234"/>
                </a:lnTo>
                <a:lnTo>
                  <a:pt x="167512" y="78612"/>
                </a:lnTo>
                <a:lnTo>
                  <a:pt x="168532" y="73508"/>
                </a:lnTo>
                <a:lnTo>
                  <a:pt x="165425" y="61886"/>
                </a:lnTo>
                <a:lnTo>
                  <a:pt x="155701" y="54356"/>
                </a:lnTo>
                <a:lnTo>
                  <a:pt x="0" y="0"/>
                </a:lnTo>
                <a:lnTo>
                  <a:pt x="38988" y="16383"/>
                </a:lnTo>
                <a:lnTo>
                  <a:pt x="43306" y="25400"/>
                </a:lnTo>
                <a:lnTo>
                  <a:pt x="18287" y="46736"/>
                </a:lnTo>
                <a:lnTo>
                  <a:pt x="49098" y="57486"/>
                </a:lnTo>
                <a:lnTo>
                  <a:pt x="84708" y="69912"/>
                </a:lnTo>
                <a:lnTo>
                  <a:pt x="143129" y="90297"/>
                </a:lnTo>
                <a:close/>
              </a:path>
              <a:path w="1728215" h="2018919">
                <a:moveTo>
                  <a:pt x="29337" y="162306"/>
                </a:moveTo>
                <a:lnTo>
                  <a:pt x="10032" y="41148"/>
                </a:lnTo>
                <a:lnTo>
                  <a:pt x="0" y="0"/>
                </a:lnTo>
                <a:lnTo>
                  <a:pt x="29337" y="1623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86" name="object 50"/>
          <p:cNvSpPr>
            <a:spLocks noChangeArrowheads="1"/>
          </p:cNvSpPr>
          <p:nvPr/>
        </p:nvSpPr>
        <p:spPr bwMode="auto">
          <a:xfrm>
            <a:off x="573088" y="1273175"/>
            <a:ext cx="2963862" cy="2898775"/>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87" name="object 51"/>
          <p:cNvSpPr>
            <a:spLocks/>
          </p:cNvSpPr>
          <p:nvPr/>
        </p:nvSpPr>
        <p:spPr bwMode="auto">
          <a:xfrm>
            <a:off x="633413" y="1292225"/>
            <a:ext cx="2857500" cy="2795588"/>
          </a:xfrm>
          <a:custGeom>
            <a:avLst/>
            <a:gdLst>
              <a:gd name="T0" fmla="*/ 2811015 w 2856273"/>
              <a:gd name="T1" fmla="*/ 2750485 h 2796540"/>
              <a:gd name="T2" fmla="*/ 2723262 w 2856273"/>
              <a:gd name="T3" fmla="*/ 2756383 h 2796540"/>
              <a:gd name="T4" fmla="*/ 2567243 w 2856273"/>
              <a:gd name="T5" fmla="*/ 2773203 h 2796540"/>
              <a:gd name="T6" fmla="*/ 2502004 w 2856273"/>
              <a:gd name="T7" fmla="*/ 2771570 h 2796540"/>
              <a:gd name="T8" fmla="*/ 2206111 w 2856273"/>
              <a:gd name="T9" fmla="*/ 2777410 h 2796540"/>
              <a:gd name="T10" fmla="*/ 2005514 w 2856273"/>
              <a:gd name="T11" fmla="*/ 2774233 h 2796540"/>
              <a:gd name="T12" fmla="*/ 1804918 w 2856273"/>
              <a:gd name="T13" fmla="*/ 2769988 h 2796540"/>
              <a:gd name="T14" fmla="*/ 1705001 w 2856273"/>
              <a:gd name="T15" fmla="*/ 2747280 h 2796540"/>
              <a:gd name="T16" fmla="*/ 1607701 w 2856273"/>
              <a:gd name="T17" fmla="*/ 2723444 h 2796540"/>
              <a:gd name="T18" fmla="*/ 1492584 w 2856273"/>
              <a:gd name="T19" fmla="*/ 2717168 h 2796540"/>
              <a:gd name="T20" fmla="*/ 1455780 w 2856273"/>
              <a:gd name="T21" fmla="*/ 2707537 h 2796540"/>
              <a:gd name="T22" fmla="*/ 1374515 w 2856273"/>
              <a:gd name="T23" fmla="*/ 2686734 h 2796540"/>
              <a:gd name="T24" fmla="*/ 1293369 w 2856273"/>
              <a:gd name="T25" fmla="*/ 2647499 h 2796540"/>
              <a:gd name="T26" fmla="*/ 1264646 w 2856273"/>
              <a:gd name="T27" fmla="*/ 2569804 h 2796540"/>
              <a:gd name="T28" fmla="*/ 1220801 w 2856273"/>
              <a:gd name="T29" fmla="*/ 2505100 h 2796540"/>
              <a:gd name="T30" fmla="*/ 1193525 w 2856273"/>
              <a:gd name="T31" fmla="*/ 2412331 h 2796540"/>
              <a:gd name="T32" fmla="*/ 1116844 w 2856273"/>
              <a:gd name="T33" fmla="*/ 2338900 h 2796540"/>
              <a:gd name="T34" fmla="*/ 1088414 w 2856273"/>
              <a:gd name="T35" fmla="*/ 2257993 h 2796540"/>
              <a:gd name="T36" fmla="*/ 1075161 w 2856273"/>
              <a:gd name="T37" fmla="*/ 2179079 h 2796540"/>
              <a:gd name="T38" fmla="*/ 1084477 w 2856273"/>
              <a:gd name="T39" fmla="*/ 2044054 h 2796540"/>
              <a:gd name="T40" fmla="*/ 1113199 w 2856273"/>
              <a:gd name="T41" fmla="*/ 1960181 h 2796540"/>
              <a:gd name="T42" fmla="*/ 1153367 w 2856273"/>
              <a:gd name="T43" fmla="*/ 1879877 h 2796540"/>
              <a:gd name="T44" fmla="*/ 1202255 w 2856273"/>
              <a:gd name="T45" fmla="*/ 1835736 h 2796540"/>
              <a:gd name="T46" fmla="*/ 1217449 w 2856273"/>
              <a:gd name="T47" fmla="*/ 1828431 h 2796540"/>
              <a:gd name="T48" fmla="*/ 1286468 w 2856273"/>
              <a:gd name="T49" fmla="*/ 1774597 h 2796540"/>
              <a:gd name="T50" fmla="*/ 1288059 w 2856273"/>
              <a:gd name="T51" fmla="*/ 1672648 h 2796540"/>
              <a:gd name="T52" fmla="*/ 1282286 w 2856273"/>
              <a:gd name="T53" fmla="*/ 1566634 h 2796540"/>
              <a:gd name="T54" fmla="*/ 1221082 w 2856273"/>
              <a:gd name="T55" fmla="*/ 1503636 h 2796540"/>
              <a:gd name="T56" fmla="*/ 1185399 w 2856273"/>
              <a:gd name="T57" fmla="*/ 1455506 h 2796540"/>
              <a:gd name="T58" fmla="*/ 1113675 w 2856273"/>
              <a:gd name="T59" fmla="*/ 1402265 h 2796540"/>
              <a:gd name="T60" fmla="*/ 1014994 w 2856273"/>
              <a:gd name="T61" fmla="*/ 1431750 h 2796540"/>
              <a:gd name="T62" fmla="*/ 916660 w 2856273"/>
              <a:gd name="T63" fmla="*/ 1414268 h 2796540"/>
              <a:gd name="T64" fmla="*/ 864617 w 2856273"/>
              <a:gd name="T65" fmla="*/ 1382629 h 2796540"/>
              <a:gd name="T66" fmla="*/ 852431 w 2856273"/>
              <a:gd name="T67" fmla="*/ 1377943 h 2796540"/>
              <a:gd name="T68" fmla="*/ 813595 w 2856273"/>
              <a:gd name="T69" fmla="*/ 1339894 h 2796540"/>
              <a:gd name="T70" fmla="*/ 810472 w 2856273"/>
              <a:gd name="T71" fmla="*/ 1308690 h 2796540"/>
              <a:gd name="T72" fmla="*/ 801507 w 2856273"/>
              <a:gd name="T73" fmla="*/ 1176594 h 2796540"/>
              <a:gd name="T74" fmla="*/ 731704 w 2856273"/>
              <a:gd name="T75" fmla="*/ 1098401 h 2796540"/>
              <a:gd name="T76" fmla="*/ 637210 w 2856273"/>
              <a:gd name="T77" fmla="*/ 1076018 h 2796540"/>
              <a:gd name="T78" fmla="*/ 532197 w 2856273"/>
              <a:gd name="T79" fmla="*/ 1008823 h 2796540"/>
              <a:gd name="T80" fmla="*/ 488489 w 2856273"/>
              <a:gd name="T81" fmla="*/ 943748 h 2796540"/>
              <a:gd name="T82" fmla="*/ 412395 w 2856273"/>
              <a:gd name="T83" fmla="*/ 903374 h 2796540"/>
              <a:gd name="T84" fmla="*/ 259889 w 2856273"/>
              <a:gd name="T85" fmla="*/ 844468 h 2796540"/>
              <a:gd name="T86" fmla="*/ 199472 w 2856273"/>
              <a:gd name="T87" fmla="*/ 810253 h 2796540"/>
              <a:gd name="T88" fmla="*/ 138876 w 2856273"/>
              <a:gd name="T89" fmla="*/ 765458 h 2796540"/>
              <a:gd name="T90" fmla="*/ 61664 w 2856273"/>
              <a:gd name="T91" fmla="*/ 705337 h 2796540"/>
              <a:gd name="T92" fmla="*/ 15334 w 2856273"/>
              <a:gd name="T93" fmla="*/ 617051 h 2796540"/>
              <a:gd name="T94" fmla="*/ 28 w 2856273"/>
              <a:gd name="T95" fmla="*/ 505015 h 2796540"/>
              <a:gd name="T96" fmla="*/ 29488 w 2856273"/>
              <a:gd name="T97" fmla="*/ 408686 h 2796540"/>
              <a:gd name="T98" fmla="*/ 63432 w 2856273"/>
              <a:gd name="T99" fmla="*/ 349089 h 2796540"/>
              <a:gd name="T100" fmla="*/ 104886 w 2856273"/>
              <a:gd name="T101" fmla="*/ 275819 h 2796540"/>
              <a:gd name="T102" fmla="*/ 182743 w 2856273"/>
              <a:gd name="T103" fmla="*/ 214382 h 2796540"/>
              <a:gd name="T104" fmla="*/ 187629 w 2856273"/>
              <a:gd name="T105" fmla="*/ 204888 h 2796540"/>
              <a:gd name="T106" fmla="*/ 216202 w 2856273"/>
              <a:gd name="T107" fmla="*/ 166311 h 2796540"/>
              <a:gd name="T108" fmla="*/ 283110 w 2856273"/>
              <a:gd name="T109" fmla="*/ 90819 h 2796540"/>
              <a:gd name="T110" fmla="*/ 313900 w 2856273"/>
              <a:gd name="T111" fmla="*/ 59276 h 2796540"/>
              <a:gd name="T112" fmla="*/ 333995 w 2856273"/>
              <a:gd name="T113" fmla="*/ 48929 h 27965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56273"/>
              <a:gd name="T172" fmla="*/ 0 h 2796540"/>
              <a:gd name="T173" fmla="*/ 2856273 w 2856273"/>
              <a:gd name="T174" fmla="*/ 2796540 h 27965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56273" h="2796540">
                <a:moveTo>
                  <a:pt x="2856273" y="2781299"/>
                </a:moveTo>
                <a:lnTo>
                  <a:pt x="2843991" y="2778833"/>
                </a:lnTo>
                <a:lnTo>
                  <a:pt x="2833175" y="2776650"/>
                </a:lnTo>
                <a:lnTo>
                  <a:pt x="2823608" y="2774746"/>
                </a:lnTo>
                <a:lnTo>
                  <a:pt x="2815076" y="2773119"/>
                </a:lnTo>
                <a:lnTo>
                  <a:pt x="2807362" y="2771763"/>
                </a:lnTo>
                <a:lnTo>
                  <a:pt x="2800250" y="2770674"/>
                </a:lnTo>
                <a:lnTo>
                  <a:pt x="2793524" y="2769849"/>
                </a:lnTo>
                <a:lnTo>
                  <a:pt x="2786968" y="2769284"/>
                </a:lnTo>
                <a:lnTo>
                  <a:pt x="2780365" y="2768975"/>
                </a:lnTo>
                <a:lnTo>
                  <a:pt x="2773501" y="2768917"/>
                </a:lnTo>
                <a:lnTo>
                  <a:pt x="2766158" y="2769107"/>
                </a:lnTo>
                <a:lnTo>
                  <a:pt x="2758121" y="2769540"/>
                </a:lnTo>
                <a:lnTo>
                  <a:pt x="2749174" y="2770213"/>
                </a:lnTo>
                <a:lnTo>
                  <a:pt x="2739101" y="2771122"/>
                </a:lnTo>
                <a:lnTo>
                  <a:pt x="2727686" y="2772263"/>
                </a:lnTo>
                <a:lnTo>
                  <a:pt x="2714712" y="2773631"/>
                </a:lnTo>
                <a:lnTo>
                  <a:pt x="2699964" y="2775222"/>
                </a:lnTo>
                <a:lnTo>
                  <a:pt x="2683225" y="2777034"/>
                </a:lnTo>
                <a:lnTo>
                  <a:pt x="2664280" y="2779061"/>
                </a:lnTo>
                <a:lnTo>
                  <a:pt x="2642913" y="2781299"/>
                </a:lnTo>
                <a:lnTo>
                  <a:pt x="2628200" y="2784625"/>
                </a:lnTo>
                <a:lnTo>
                  <a:pt x="2612540" y="2790121"/>
                </a:lnTo>
                <a:lnTo>
                  <a:pt x="2600704" y="2794986"/>
                </a:lnTo>
                <a:lnTo>
                  <a:pt x="2597193" y="2796540"/>
                </a:lnTo>
                <a:lnTo>
                  <a:pt x="2568107" y="2794098"/>
                </a:lnTo>
                <a:lnTo>
                  <a:pt x="2545279" y="2792157"/>
                </a:lnTo>
                <a:lnTo>
                  <a:pt x="2527855" y="2790676"/>
                </a:lnTo>
                <a:lnTo>
                  <a:pt x="2514982" y="2789614"/>
                </a:lnTo>
                <a:lnTo>
                  <a:pt x="2505807" y="2788931"/>
                </a:lnTo>
                <a:lnTo>
                  <a:pt x="2499475" y="2788587"/>
                </a:lnTo>
                <a:lnTo>
                  <a:pt x="2495133" y="2788539"/>
                </a:lnTo>
                <a:lnTo>
                  <a:pt x="2491927" y="2788749"/>
                </a:lnTo>
                <a:lnTo>
                  <a:pt x="2489005" y="2789175"/>
                </a:lnTo>
                <a:lnTo>
                  <a:pt x="2485512" y="2789777"/>
                </a:lnTo>
                <a:lnTo>
                  <a:pt x="2480596" y="2790514"/>
                </a:lnTo>
                <a:lnTo>
                  <a:pt x="2448766" y="2793131"/>
                </a:lnTo>
                <a:lnTo>
                  <a:pt x="2429619" y="2794003"/>
                </a:lnTo>
                <a:lnTo>
                  <a:pt x="2404779" y="2794808"/>
                </a:lnTo>
                <a:lnTo>
                  <a:pt x="2373394" y="2795505"/>
                </a:lnTo>
                <a:lnTo>
                  <a:pt x="2334611" y="2796053"/>
                </a:lnTo>
                <a:lnTo>
                  <a:pt x="2287575" y="2796411"/>
                </a:lnTo>
                <a:lnTo>
                  <a:pt x="2231433" y="2796540"/>
                </a:lnTo>
                <a:lnTo>
                  <a:pt x="2209335" y="2796502"/>
                </a:lnTo>
                <a:lnTo>
                  <a:pt x="2187237" y="2796395"/>
                </a:lnTo>
                <a:lnTo>
                  <a:pt x="2165139" y="2796222"/>
                </a:lnTo>
                <a:lnTo>
                  <a:pt x="2143041" y="2795991"/>
                </a:lnTo>
                <a:lnTo>
                  <a:pt x="2120943" y="2795706"/>
                </a:lnTo>
                <a:lnTo>
                  <a:pt x="2098845" y="2795374"/>
                </a:lnTo>
                <a:lnTo>
                  <a:pt x="2076747" y="2794999"/>
                </a:lnTo>
                <a:lnTo>
                  <a:pt x="2054649" y="2794589"/>
                </a:lnTo>
                <a:lnTo>
                  <a:pt x="2032551" y="2794148"/>
                </a:lnTo>
                <a:lnTo>
                  <a:pt x="2010453" y="2793682"/>
                </a:lnTo>
                <a:lnTo>
                  <a:pt x="1988355" y="2793197"/>
                </a:lnTo>
                <a:lnTo>
                  <a:pt x="1966257" y="2792699"/>
                </a:lnTo>
                <a:lnTo>
                  <a:pt x="1944159" y="2792193"/>
                </a:lnTo>
                <a:lnTo>
                  <a:pt x="1922061" y="2791686"/>
                </a:lnTo>
                <a:lnTo>
                  <a:pt x="1899963" y="2791182"/>
                </a:lnTo>
                <a:lnTo>
                  <a:pt x="1877865" y="2790687"/>
                </a:lnTo>
                <a:lnTo>
                  <a:pt x="1855767" y="2790208"/>
                </a:lnTo>
                <a:lnTo>
                  <a:pt x="1833669" y="2789750"/>
                </a:lnTo>
                <a:lnTo>
                  <a:pt x="1811571" y="2789319"/>
                </a:lnTo>
                <a:lnTo>
                  <a:pt x="1789473" y="2788920"/>
                </a:lnTo>
                <a:lnTo>
                  <a:pt x="1776814" y="2787739"/>
                </a:lnTo>
                <a:lnTo>
                  <a:pt x="1764108" y="2786800"/>
                </a:lnTo>
                <a:lnTo>
                  <a:pt x="1751414" y="2785806"/>
                </a:lnTo>
                <a:lnTo>
                  <a:pt x="1738787" y="2784456"/>
                </a:lnTo>
                <a:lnTo>
                  <a:pt x="1726284" y="2782452"/>
                </a:lnTo>
                <a:lnTo>
                  <a:pt x="1720893" y="2781299"/>
                </a:lnTo>
                <a:lnTo>
                  <a:pt x="1709309" y="2776372"/>
                </a:lnTo>
                <a:lnTo>
                  <a:pt x="1698315" y="2769716"/>
                </a:lnTo>
                <a:lnTo>
                  <a:pt x="1690413" y="2766060"/>
                </a:lnTo>
                <a:lnTo>
                  <a:pt x="1678190" y="2762552"/>
                </a:lnTo>
                <a:lnTo>
                  <a:pt x="1665787" y="2759725"/>
                </a:lnTo>
                <a:lnTo>
                  <a:pt x="1653337" y="2757106"/>
                </a:lnTo>
                <a:lnTo>
                  <a:pt x="1640973" y="2754223"/>
                </a:lnTo>
                <a:lnTo>
                  <a:pt x="1629453" y="2750820"/>
                </a:lnTo>
                <a:lnTo>
                  <a:pt x="1621833" y="2748279"/>
                </a:lnTo>
                <a:lnTo>
                  <a:pt x="1614594" y="2744089"/>
                </a:lnTo>
                <a:lnTo>
                  <a:pt x="1606593" y="2743199"/>
                </a:lnTo>
                <a:lnTo>
                  <a:pt x="1593945" y="2742059"/>
                </a:lnTo>
                <a:lnTo>
                  <a:pt x="1581285" y="2741081"/>
                </a:lnTo>
                <a:lnTo>
                  <a:pt x="1568615" y="2740237"/>
                </a:lnTo>
                <a:lnTo>
                  <a:pt x="1555936" y="2739498"/>
                </a:lnTo>
                <a:lnTo>
                  <a:pt x="1543251" y="2738839"/>
                </a:lnTo>
                <a:lnTo>
                  <a:pt x="1530563" y="2738229"/>
                </a:lnTo>
                <a:lnTo>
                  <a:pt x="1517872" y="2737643"/>
                </a:lnTo>
                <a:lnTo>
                  <a:pt x="1505182" y="2737051"/>
                </a:lnTo>
                <a:lnTo>
                  <a:pt x="1492495" y="2736426"/>
                </a:lnTo>
                <a:lnTo>
                  <a:pt x="1479812" y="2735740"/>
                </a:lnTo>
                <a:lnTo>
                  <a:pt x="1477053" y="2735579"/>
                </a:lnTo>
                <a:lnTo>
                  <a:pt x="1467452" y="2732370"/>
                </a:lnTo>
                <a:lnTo>
                  <a:pt x="1461011" y="2730198"/>
                </a:lnTo>
                <a:lnTo>
                  <a:pt x="1456918" y="2728833"/>
                </a:lnTo>
                <a:lnTo>
                  <a:pt x="1454364" y="2728044"/>
                </a:lnTo>
                <a:lnTo>
                  <a:pt x="1452537" y="2727601"/>
                </a:lnTo>
                <a:lnTo>
                  <a:pt x="1450629" y="2727274"/>
                </a:lnTo>
                <a:lnTo>
                  <a:pt x="1447827" y="2726832"/>
                </a:lnTo>
                <a:lnTo>
                  <a:pt x="1443323" y="2726044"/>
                </a:lnTo>
                <a:lnTo>
                  <a:pt x="1436305" y="2724681"/>
                </a:lnTo>
                <a:lnTo>
                  <a:pt x="1425964" y="2722511"/>
                </a:lnTo>
                <a:lnTo>
                  <a:pt x="1416093" y="2720340"/>
                </a:lnTo>
                <a:lnTo>
                  <a:pt x="1403680" y="2717535"/>
                </a:lnTo>
                <a:lnTo>
                  <a:pt x="1391392" y="2714356"/>
                </a:lnTo>
                <a:lnTo>
                  <a:pt x="1385613" y="2712720"/>
                </a:lnTo>
                <a:lnTo>
                  <a:pt x="1377866" y="2710560"/>
                </a:lnTo>
                <a:lnTo>
                  <a:pt x="1370627" y="2706751"/>
                </a:lnTo>
                <a:lnTo>
                  <a:pt x="1362753" y="2705099"/>
                </a:lnTo>
                <a:lnTo>
                  <a:pt x="1350233" y="2702936"/>
                </a:lnTo>
                <a:lnTo>
                  <a:pt x="1337659" y="2701156"/>
                </a:lnTo>
                <a:lnTo>
                  <a:pt x="1325059" y="2699550"/>
                </a:lnTo>
                <a:lnTo>
                  <a:pt x="1312465" y="2697907"/>
                </a:lnTo>
                <a:lnTo>
                  <a:pt x="1309413" y="2697479"/>
                </a:lnTo>
                <a:lnTo>
                  <a:pt x="1302981" y="2686387"/>
                </a:lnTo>
                <a:lnTo>
                  <a:pt x="1295668" y="2676050"/>
                </a:lnTo>
                <a:lnTo>
                  <a:pt x="1294173" y="2674620"/>
                </a:lnTo>
                <a:lnTo>
                  <a:pt x="1282301" y="2665594"/>
                </a:lnTo>
                <a:lnTo>
                  <a:pt x="1268346" y="2656315"/>
                </a:lnTo>
                <a:lnTo>
                  <a:pt x="1256005" y="2648644"/>
                </a:lnTo>
                <a:lnTo>
                  <a:pt x="1248977" y="2644446"/>
                </a:lnTo>
                <a:lnTo>
                  <a:pt x="1248453" y="2644140"/>
                </a:lnTo>
                <a:lnTo>
                  <a:pt x="1251690" y="2631902"/>
                </a:lnTo>
                <a:lnTo>
                  <a:pt x="1255001" y="2619669"/>
                </a:lnTo>
                <a:lnTo>
                  <a:pt x="1256161" y="2607288"/>
                </a:lnTo>
                <a:lnTo>
                  <a:pt x="1256073" y="2606040"/>
                </a:lnTo>
                <a:lnTo>
                  <a:pt x="1253821" y="2587369"/>
                </a:lnTo>
                <a:lnTo>
                  <a:pt x="1250723" y="2574650"/>
                </a:lnTo>
                <a:lnTo>
                  <a:pt x="1246222" y="2565996"/>
                </a:lnTo>
                <a:lnTo>
                  <a:pt x="1239762" y="2559525"/>
                </a:lnTo>
                <a:lnTo>
                  <a:pt x="1230787" y="2553352"/>
                </a:lnTo>
                <a:lnTo>
                  <a:pt x="1218741" y="2545593"/>
                </a:lnTo>
                <a:lnTo>
                  <a:pt x="1217973" y="2545079"/>
                </a:lnTo>
                <a:lnTo>
                  <a:pt x="1215433" y="2537460"/>
                </a:lnTo>
                <a:lnTo>
                  <a:pt x="1213528" y="2529712"/>
                </a:lnTo>
                <a:lnTo>
                  <a:pt x="1210353" y="2522220"/>
                </a:lnTo>
                <a:lnTo>
                  <a:pt x="1204554" y="2510914"/>
                </a:lnTo>
                <a:lnTo>
                  <a:pt x="1198439" y="2499734"/>
                </a:lnTo>
                <a:lnTo>
                  <a:pt x="1195113" y="2491740"/>
                </a:lnTo>
                <a:lnTo>
                  <a:pt x="1192000" y="2479512"/>
                </a:lnTo>
                <a:lnTo>
                  <a:pt x="1189886" y="2466952"/>
                </a:lnTo>
                <a:lnTo>
                  <a:pt x="1187654" y="2454380"/>
                </a:lnTo>
                <a:lnTo>
                  <a:pt x="1187493" y="2453640"/>
                </a:lnTo>
                <a:lnTo>
                  <a:pt x="1185861" y="2441043"/>
                </a:lnTo>
                <a:lnTo>
                  <a:pt x="1183312" y="2428819"/>
                </a:lnTo>
                <a:lnTo>
                  <a:pt x="1179873" y="2423160"/>
                </a:lnTo>
                <a:lnTo>
                  <a:pt x="1169448" y="2413246"/>
                </a:lnTo>
                <a:lnTo>
                  <a:pt x="1156505" y="2402952"/>
                </a:lnTo>
                <a:lnTo>
                  <a:pt x="1143011" y="2393251"/>
                </a:lnTo>
                <a:lnTo>
                  <a:pt x="1130936" y="2385116"/>
                </a:lnTo>
                <a:lnTo>
                  <a:pt x="1122247" y="2379521"/>
                </a:lnTo>
                <a:lnTo>
                  <a:pt x="1118913" y="2377440"/>
                </a:lnTo>
                <a:lnTo>
                  <a:pt x="1113067" y="2366180"/>
                </a:lnTo>
                <a:lnTo>
                  <a:pt x="1107284" y="2354883"/>
                </a:lnTo>
                <a:lnTo>
                  <a:pt x="1103673" y="2346960"/>
                </a:lnTo>
                <a:lnTo>
                  <a:pt x="1100498" y="2339593"/>
                </a:lnTo>
                <a:lnTo>
                  <a:pt x="1098847" y="2331720"/>
                </a:lnTo>
                <a:lnTo>
                  <a:pt x="1096053" y="2324099"/>
                </a:lnTo>
                <a:lnTo>
                  <a:pt x="1091449" y="2312308"/>
                </a:lnTo>
                <a:lnTo>
                  <a:pt x="1086688" y="2300516"/>
                </a:lnTo>
                <a:lnTo>
                  <a:pt x="1081907" y="2288725"/>
                </a:lnTo>
                <a:lnTo>
                  <a:pt x="1080813" y="2286000"/>
                </a:lnTo>
                <a:lnTo>
                  <a:pt x="1079098" y="2273427"/>
                </a:lnTo>
                <a:lnTo>
                  <a:pt x="1077445" y="2260855"/>
                </a:lnTo>
                <a:lnTo>
                  <a:pt x="1075704" y="2248282"/>
                </a:lnTo>
                <a:lnTo>
                  <a:pt x="1073726" y="2235710"/>
                </a:lnTo>
                <a:lnTo>
                  <a:pt x="1073193" y="2232659"/>
                </a:lnTo>
                <a:lnTo>
                  <a:pt x="1069644" y="2220395"/>
                </a:lnTo>
                <a:lnTo>
                  <a:pt x="1066135" y="2208150"/>
                </a:lnTo>
                <a:lnTo>
                  <a:pt x="1065573" y="2202179"/>
                </a:lnTo>
                <a:lnTo>
                  <a:pt x="1065672" y="2199984"/>
                </a:lnTo>
                <a:lnTo>
                  <a:pt x="1065959" y="2193973"/>
                </a:lnTo>
                <a:lnTo>
                  <a:pt x="1066425" y="2184690"/>
                </a:lnTo>
                <a:lnTo>
                  <a:pt x="1067058" y="2172680"/>
                </a:lnTo>
                <a:lnTo>
                  <a:pt x="1067845" y="2158488"/>
                </a:lnTo>
                <a:lnTo>
                  <a:pt x="1068777" y="2142659"/>
                </a:lnTo>
                <a:lnTo>
                  <a:pt x="1069841" y="2125738"/>
                </a:lnTo>
                <a:lnTo>
                  <a:pt x="1071026" y="2108268"/>
                </a:lnTo>
                <a:lnTo>
                  <a:pt x="1072321" y="2090796"/>
                </a:lnTo>
                <a:lnTo>
                  <a:pt x="1073715" y="2073866"/>
                </a:lnTo>
                <a:lnTo>
                  <a:pt x="1075195" y="2058022"/>
                </a:lnTo>
                <a:lnTo>
                  <a:pt x="1076752" y="2043810"/>
                </a:lnTo>
                <a:lnTo>
                  <a:pt x="1078372" y="2031773"/>
                </a:lnTo>
                <a:lnTo>
                  <a:pt x="1080046" y="2022458"/>
                </a:lnTo>
                <a:lnTo>
                  <a:pt x="1087138" y="2008493"/>
                </a:lnTo>
                <a:lnTo>
                  <a:pt x="1095057" y="1998270"/>
                </a:lnTo>
                <a:lnTo>
                  <a:pt x="1096053" y="1996439"/>
                </a:lnTo>
                <a:lnTo>
                  <a:pt x="1099609" y="1989327"/>
                </a:lnTo>
                <a:lnTo>
                  <a:pt x="1099736" y="1980691"/>
                </a:lnTo>
                <a:lnTo>
                  <a:pt x="1103673" y="1973579"/>
                </a:lnTo>
                <a:lnTo>
                  <a:pt x="1110729" y="1962966"/>
                </a:lnTo>
                <a:lnTo>
                  <a:pt x="1118742" y="1952884"/>
                </a:lnTo>
                <a:lnTo>
                  <a:pt x="1126468" y="1942684"/>
                </a:lnTo>
                <a:lnTo>
                  <a:pt x="1132668" y="1931717"/>
                </a:lnTo>
                <a:lnTo>
                  <a:pt x="1134153" y="1927859"/>
                </a:lnTo>
                <a:lnTo>
                  <a:pt x="1136693" y="1920239"/>
                </a:lnTo>
                <a:lnTo>
                  <a:pt x="1139741" y="1912874"/>
                </a:lnTo>
                <a:lnTo>
                  <a:pt x="1141773" y="1905000"/>
                </a:lnTo>
                <a:lnTo>
                  <a:pt x="1143497" y="1892724"/>
                </a:lnTo>
                <a:lnTo>
                  <a:pt x="1144667" y="1880227"/>
                </a:lnTo>
                <a:lnTo>
                  <a:pt x="1148284" y="1868722"/>
                </a:lnTo>
                <a:lnTo>
                  <a:pt x="1149393" y="1866900"/>
                </a:lnTo>
                <a:lnTo>
                  <a:pt x="1159351" y="1862057"/>
                </a:lnTo>
                <a:lnTo>
                  <a:pt x="1171517" y="1859627"/>
                </a:lnTo>
                <a:lnTo>
                  <a:pt x="1172253" y="1859279"/>
                </a:lnTo>
                <a:lnTo>
                  <a:pt x="1181360" y="1854575"/>
                </a:lnTo>
                <a:lnTo>
                  <a:pt x="1187785" y="1850958"/>
                </a:lnTo>
                <a:lnTo>
                  <a:pt x="1191966" y="1848281"/>
                </a:lnTo>
                <a:lnTo>
                  <a:pt x="1194344" y="1846397"/>
                </a:lnTo>
                <a:lnTo>
                  <a:pt x="1195357" y="1845161"/>
                </a:lnTo>
                <a:lnTo>
                  <a:pt x="1195445" y="1844424"/>
                </a:lnTo>
                <a:lnTo>
                  <a:pt x="1195046" y="1844040"/>
                </a:lnTo>
                <a:lnTo>
                  <a:pt x="1194600" y="1843862"/>
                </a:lnTo>
                <a:lnTo>
                  <a:pt x="1195322" y="1843538"/>
                </a:lnTo>
                <a:lnTo>
                  <a:pt x="1197368" y="1843098"/>
                </a:lnTo>
                <a:lnTo>
                  <a:pt x="1201124" y="1842277"/>
                </a:lnTo>
                <a:lnTo>
                  <a:pt x="1207029" y="1840927"/>
                </a:lnTo>
                <a:lnTo>
                  <a:pt x="1215521" y="1838903"/>
                </a:lnTo>
                <a:lnTo>
                  <a:pt x="1225593" y="1836419"/>
                </a:lnTo>
                <a:lnTo>
                  <a:pt x="1234395" y="1827261"/>
                </a:lnTo>
                <a:lnTo>
                  <a:pt x="1243302" y="1818207"/>
                </a:lnTo>
                <a:lnTo>
                  <a:pt x="1248453" y="1813559"/>
                </a:lnTo>
                <a:lnTo>
                  <a:pt x="1259816" y="1807216"/>
                </a:lnTo>
                <a:lnTo>
                  <a:pt x="1270167" y="1800024"/>
                </a:lnTo>
                <a:lnTo>
                  <a:pt x="1271313" y="1798319"/>
                </a:lnTo>
                <a:lnTo>
                  <a:pt x="1275459" y="1786725"/>
                </a:lnTo>
                <a:lnTo>
                  <a:pt x="1277154" y="1774150"/>
                </a:lnTo>
                <a:lnTo>
                  <a:pt x="1278688" y="1761511"/>
                </a:lnTo>
                <a:lnTo>
                  <a:pt x="1278933" y="1760219"/>
                </a:lnTo>
                <a:lnTo>
                  <a:pt x="1278461" y="1747539"/>
                </a:lnTo>
                <a:lnTo>
                  <a:pt x="1278085" y="1734852"/>
                </a:lnTo>
                <a:lnTo>
                  <a:pt x="1277779" y="1722161"/>
                </a:lnTo>
                <a:lnTo>
                  <a:pt x="1277519" y="1709468"/>
                </a:lnTo>
                <a:lnTo>
                  <a:pt x="1277279" y="1696773"/>
                </a:lnTo>
                <a:lnTo>
                  <a:pt x="1277034" y="1684078"/>
                </a:lnTo>
                <a:lnTo>
                  <a:pt x="1276759" y="1671385"/>
                </a:lnTo>
                <a:lnTo>
                  <a:pt x="1276430" y="1658696"/>
                </a:lnTo>
                <a:lnTo>
                  <a:pt x="1276020" y="1646011"/>
                </a:lnTo>
                <a:lnTo>
                  <a:pt x="1275504" y="1633333"/>
                </a:lnTo>
                <a:lnTo>
                  <a:pt x="1274859" y="1620663"/>
                </a:lnTo>
                <a:lnTo>
                  <a:pt x="1274057" y="1608002"/>
                </a:lnTo>
                <a:lnTo>
                  <a:pt x="1273075" y="1595352"/>
                </a:lnTo>
                <a:lnTo>
                  <a:pt x="1271887" y="1582715"/>
                </a:lnTo>
                <a:lnTo>
                  <a:pt x="1271313" y="1577339"/>
                </a:lnTo>
                <a:lnTo>
                  <a:pt x="1266774" y="1565337"/>
                </a:lnTo>
                <a:lnTo>
                  <a:pt x="1257780" y="1555692"/>
                </a:lnTo>
                <a:lnTo>
                  <a:pt x="1244485" y="1550060"/>
                </a:lnTo>
                <a:lnTo>
                  <a:pt x="1231823" y="1548079"/>
                </a:lnTo>
                <a:lnTo>
                  <a:pt x="1225593" y="1546859"/>
                </a:lnTo>
                <a:lnTo>
                  <a:pt x="1223053" y="1539239"/>
                </a:lnTo>
                <a:lnTo>
                  <a:pt x="1222418" y="1530730"/>
                </a:lnTo>
                <a:lnTo>
                  <a:pt x="1217973" y="1524000"/>
                </a:lnTo>
                <a:lnTo>
                  <a:pt x="1210633" y="1513909"/>
                </a:lnTo>
                <a:lnTo>
                  <a:pt x="1205001" y="1507720"/>
                </a:lnTo>
                <a:lnTo>
                  <a:pt x="1200653" y="1504237"/>
                </a:lnTo>
                <a:lnTo>
                  <a:pt x="1197162" y="1502264"/>
                </a:lnTo>
                <a:lnTo>
                  <a:pt x="1194103" y="1500606"/>
                </a:lnTo>
                <a:lnTo>
                  <a:pt x="1191051" y="1498066"/>
                </a:lnTo>
                <a:lnTo>
                  <a:pt x="1187578" y="1493450"/>
                </a:lnTo>
                <a:lnTo>
                  <a:pt x="1183261" y="1485562"/>
                </a:lnTo>
                <a:lnTo>
                  <a:pt x="1179873" y="1478279"/>
                </a:lnTo>
                <a:lnTo>
                  <a:pt x="1175253" y="1465453"/>
                </a:lnTo>
                <a:lnTo>
                  <a:pt x="1172137" y="1453421"/>
                </a:lnTo>
                <a:lnTo>
                  <a:pt x="1169117" y="1442462"/>
                </a:lnTo>
                <a:lnTo>
                  <a:pt x="1164784" y="1432858"/>
                </a:lnTo>
                <a:lnTo>
                  <a:pt x="1157729" y="1424888"/>
                </a:lnTo>
                <a:lnTo>
                  <a:pt x="1146544" y="1418832"/>
                </a:lnTo>
                <a:lnTo>
                  <a:pt x="1141773" y="1417319"/>
                </a:lnTo>
                <a:lnTo>
                  <a:pt x="1129383" y="1414656"/>
                </a:lnTo>
                <a:lnTo>
                  <a:pt x="1116813" y="1412980"/>
                </a:lnTo>
                <a:lnTo>
                  <a:pt x="1104144" y="1411847"/>
                </a:lnTo>
                <a:lnTo>
                  <a:pt x="1091457" y="1410816"/>
                </a:lnTo>
                <a:lnTo>
                  <a:pt x="1080813" y="1409700"/>
                </a:lnTo>
                <a:lnTo>
                  <a:pt x="1068381" y="1412483"/>
                </a:lnTo>
                <a:lnTo>
                  <a:pt x="1056028" y="1415478"/>
                </a:lnTo>
                <a:lnTo>
                  <a:pt x="1050333" y="1417319"/>
                </a:lnTo>
                <a:lnTo>
                  <a:pt x="1037737" y="1422681"/>
                </a:lnTo>
                <a:lnTo>
                  <a:pt x="1026781" y="1428437"/>
                </a:lnTo>
                <a:lnTo>
                  <a:pt x="1016595" y="1434688"/>
                </a:lnTo>
                <a:lnTo>
                  <a:pt x="1006311" y="1441534"/>
                </a:lnTo>
                <a:lnTo>
                  <a:pt x="996993" y="1447800"/>
                </a:lnTo>
                <a:lnTo>
                  <a:pt x="983013" y="1445694"/>
                </a:lnTo>
                <a:lnTo>
                  <a:pt x="970431" y="1443874"/>
                </a:lnTo>
                <a:lnTo>
                  <a:pt x="958652" y="1441854"/>
                </a:lnTo>
                <a:lnTo>
                  <a:pt x="947084" y="1439147"/>
                </a:lnTo>
                <a:lnTo>
                  <a:pt x="935130" y="1435267"/>
                </a:lnTo>
                <a:lnTo>
                  <a:pt x="928413" y="1432559"/>
                </a:lnTo>
                <a:lnTo>
                  <a:pt x="916737" y="1427511"/>
                </a:lnTo>
                <a:lnTo>
                  <a:pt x="908817" y="1423932"/>
                </a:lnTo>
                <a:lnTo>
                  <a:pt x="903771" y="1421440"/>
                </a:lnTo>
                <a:lnTo>
                  <a:pt x="900719" y="1419646"/>
                </a:lnTo>
                <a:lnTo>
                  <a:pt x="897072" y="1416618"/>
                </a:lnTo>
                <a:lnTo>
                  <a:pt x="894714" y="1414611"/>
                </a:lnTo>
                <a:lnTo>
                  <a:pt x="890825" y="1411763"/>
                </a:lnTo>
                <a:lnTo>
                  <a:pt x="884524" y="1407687"/>
                </a:lnTo>
                <a:lnTo>
                  <a:pt x="875073" y="1402079"/>
                </a:lnTo>
                <a:lnTo>
                  <a:pt x="865002" y="1396383"/>
                </a:lnTo>
                <a:lnTo>
                  <a:pt x="857219" y="1392076"/>
                </a:lnTo>
                <a:lnTo>
                  <a:pt x="851451" y="1388984"/>
                </a:lnTo>
                <a:lnTo>
                  <a:pt x="847425" y="1386937"/>
                </a:lnTo>
                <a:lnTo>
                  <a:pt x="844869" y="1385761"/>
                </a:lnTo>
                <a:lnTo>
                  <a:pt x="843510" y="1385285"/>
                </a:lnTo>
                <a:lnTo>
                  <a:pt x="843076" y="1385335"/>
                </a:lnTo>
                <a:lnTo>
                  <a:pt x="843294" y="1385740"/>
                </a:lnTo>
                <a:lnTo>
                  <a:pt x="843892" y="1386327"/>
                </a:lnTo>
                <a:lnTo>
                  <a:pt x="844596" y="1386924"/>
                </a:lnTo>
                <a:lnTo>
                  <a:pt x="845136" y="1387358"/>
                </a:lnTo>
                <a:lnTo>
                  <a:pt x="844628" y="1387049"/>
                </a:lnTo>
                <a:lnTo>
                  <a:pt x="843036" y="1385962"/>
                </a:lnTo>
                <a:lnTo>
                  <a:pt x="840188" y="1384022"/>
                </a:lnTo>
                <a:lnTo>
                  <a:pt x="835812" y="1381058"/>
                </a:lnTo>
                <a:lnTo>
                  <a:pt x="829635" y="1376897"/>
                </a:lnTo>
                <a:lnTo>
                  <a:pt x="821733" y="1371600"/>
                </a:lnTo>
                <a:lnTo>
                  <a:pt x="815473" y="1362287"/>
                </a:lnTo>
                <a:lnTo>
                  <a:pt x="810480" y="1354872"/>
                </a:lnTo>
                <a:lnTo>
                  <a:pt x="806633" y="1349049"/>
                </a:lnTo>
                <a:lnTo>
                  <a:pt x="803811" y="1344509"/>
                </a:lnTo>
                <a:lnTo>
                  <a:pt x="801891" y="1340947"/>
                </a:lnTo>
                <a:lnTo>
                  <a:pt x="800753" y="1338056"/>
                </a:lnTo>
                <a:lnTo>
                  <a:pt x="800275" y="1335529"/>
                </a:lnTo>
                <a:lnTo>
                  <a:pt x="800336" y="1333061"/>
                </a:lnTo>
                <a:lnTo>
                  <a:pt x="800814" y="1330343"/>
                </a:lnTo>
                <a:lnTo>
                  <a:pt x="801588" y="1327070"/>
                </a:lnTo>
                <a:lnTo>
                  <a:pt x="802536" y="1322935"/>
                </a:lnTo>
                <a:lnTo>
                  <a:pt x="803536" y="1317632"/>
                </a:lnTo>
                <a:lnTo>
                  <a:pt x="804469" y="1310853"/>
                </a:lnTo>
                <a:lnTo>
                  <a:pt x="805211" y="1302292"/>
                </a:lnTo>
                <a:lnTo>
                  <a:pt x="805642" y="1291643"/>
                </a:lnTo>
                <a:lnTo>
                  <a:pt x="805640" y="1278599"/>
                </a:lnTo>
                <a:lnTo>
                  <a:pt x="805083" y="1262853"/>
                </a:lnTo>
                <a:lnTo>
                  <a:pt x="803851" y="1244099"/>
                </a:lnTo>
                <a:lnTo>
                  <a:pt x="801821" y="1222030"/>
                </a:lnTo>
                <a:lnTo>
                  <a:pt x="798873" y="1196339"/>
                </a:lnTo>
                <a:lnTo>
                  <a:pt x="794648" y="1184633"/>
                </a:lnTo>
                <a:lnTo>
                  <a:pt x="787778" y="1173635"/>
                </a:lnTo>
                <a:lnTo>
                  <a:pt x="783633" y="1165859"/>
                </a:lnTo>
                <a:lnTo>
                  <a:pt x="779460" y="1153989"/>
                </a:lnTo>
                <a:lnTo>
                  <a:pt x="775450" y="1141580"/>
                </a:lnTo>
                <a:lnTo>
                  <a:pt x="769886" y="1129932"/>
                </a:lnTo>
                <a:lnTo>
                  <a:pt x="761050" y="1120341"/>
                </a:lnTo>
                <a:lnTo>
                  <a:pt x="749681" y="1114136"/>
                </a:lnTo>
                <a:lnTo>
                  <a:pt x="737656" y="1109842"/>
                </a:lnTo>
                <a:lnTo>
                  <a:pt x="725443" y="1105903"/>
                </a:lnTo>
                <a:lnTo>
                  <a:pt x="722673" y="1104900"/>
                </a:lnTo>
                <a:lnTo>
                  <a:pt x="710851" y="1100744"/>
                </a:lnTo>
                <a:lnTo>
                  <a:pt x="698495" y="1096897"/>
                </a:lnTo>
                <a:lnTo>
                  <a:pt x="685989" y="1093470"/>
                </a:lnTo>
                <a:lnTo>
                  <a:pt x="673715" y="1090571"/>
                </a:lnTo>
                <a:lnTo>
                  <a:pt x="669333" y="1089659"/>
                </a:lnTo>
                <a:lnTo>
                  <a:pt x="656812" y="1087408"/>
                </a:lnTo>
                <a:lnTo>
                  <a:pt x="644288" y="1085358"/>
                </a:lnTo>
                <a:lnTo>
                  <a:pt x="631758" y="1083369"/>
                </a:lnTo>
                <a:lnTo>
                  <a:pt x="623588" y="1082039"/>
                </a:lnTo>
                <a:lnTo>
                  <a:pt x="577868" y="1051559"/>
                </a:lnTo>
                <a:lnTo>
                  <a:pt x="567200" y="1044690"/>
                </a:lnTo>
                <a:lnTo>
                  <a:pt x="556677" y="1037568"/>
                </a:lnTo>
                <a:lnTo>
                  <a:pt x="555008" y="1036319"/>
                </a:lnTo>
                <a:lnTo>
                  <a:pt x="543916" y="1027984"/>
                </a:lnTo>
                <a:lnTo>
                  <a:pt x="536329" y="1022248"/>
                </a:lnTo>
                <a:lnTo>
                  <a:pt x="531241" y="1018398"/>
                </a:lnTo>
                <a:lnTo>
                  <a:pt x="527642" y="1015719"/>
                </a:lnTo>
                <a:lnTo>
                  <a:pt x="524527" y="1013498"/>
                </a:lnTo>
                <a:lnTo>
                  <a:pt x="520886" y="1011022"/>
                </a:lnTo>
                <a:lnTo>
                  <a:pt x="515712" y="1007575"/>
                </a:lnTo>
                <a:lnTo>
                  <a:pt x="507998" y="1002445"/>
                </a:lnTo>
                <a:lnTo>
                  <a:pt x="501668" y="998219"/>
                </a:lnTo>
                <a:lnTo>
                  <a:pt x="498877" y="985830"/>
                </a:lnTo>
                <a:lnTo>
                  <a:pt x="495780" y="973185"/>
                </a:lnTo>
                <a:lnTo>
                  <a:pt x="491288" y="961051"/>
                </a:lnTo>
                <a:lnTo>
                  <a:pt x="484310" y="950196"/>
                </a:lnTo>
                <a:lnTo>
                  <a:pt x="478808" y="944879"/>
                </a:lnTo>
                <a:lnTo>
                  <a:pt x="472534" y="939926"/>
                </a:lnTo>
                <a:lnTo>
                  <a:pt x="463568" y="939800"/>
                </a:lnTo>
                <a:lnTo>
                  <a:pt x="455948" y="937259"/>
                </a:lnTo>
                <a:lnTo>
                  <a:pt x="447592" y="927387"/>
                </a:lnTo>
                <a:lnTo>
                  <a:pt x="438869" y="918039"/>
                </a:lnTo>
                <a:lnTo>
                  <a:pt x="433088" y="914400"/>
                </a:lnTo>
                <a:lnTo>
                  <a:pt x="421275" y="910971"/>
                </a:lnTo>
                <a:lnTo>
                  <a:pt x="408865" y="909548"/>
                </a:lnTo>
                <a:lnTo>
                  <a:pt x="396332" y="908414"/>
                </a:lnTo>
                <a:lnTo>
                  <a:pt x="387368" y="906779"/>
                </a:lnTo>
                <a:lnTo>
                  <a:pt x="375172" y="903308"/>
                </a:lnTo>
                <a:lnTo>
                  <a:pt x="363150" y="899196"/>
                </a:lnTo>
                <a:lnTo>
                  <a:pt x="351187" y="894863"/>
                </a:lnTo>
                <a:lnTo>
                  <a:pt x="341648" y="891539"/>
                </a:lnTo>
                <a:lnTo>
                  <a:pt x="280688" y="861059"/>
                </a:lnTo>
                <a:lnTo>
                  <a:pt x="269143" y="855712"/>
                </a:lnTo>
                <a:lnTo>
                  <a:pt x="257667" y="850239"/>
                </a:lnTo>
                <a:lnTo>
                  <a:pt x="250208" y="845819"/>
                </a:lnTo>
                <a:lnTo>
                  <a:pt x="240289" y="839187"/>
                </a:lnTo>
                <a:lnTo>
                  <a:pt x="233764" y="834790"/>
                </a:lnTo>
                <a:lnTo>
                  <a:pt x="229415" y="831922"/>
                </a:lnTo>
                <a:lnTo>
                  <a:pt x="226028" y="829876"/>
                </a:lnTo>
                <a:lnTo>
                  <a:pt x="222386" y="827947"/>
                </a:lnTo>
                <a:lnTo>
                  <a:pt x="217272" y="825427"/>
                </a:lnTo>
                <a:lnTo>
                  <a:pt x="209471" y="821610"/>
                </a:lnTo>
                <a:lnTo>
                  <a:pt x="197766" y="815790"/>
                </a:lnTo>
                <a:lnTo>
                  <a:pt x="196868" y="815339"/>
                </a:lnTo>
                <a:lnTo>
                  <a:pt x="190537" y="804160"/>
                </a:lnTo>
                <a:lnTo>
                  <a:pt x="183179" y="793861"/>
                </a:lnTo>
                <a:lnTo>
                  <a:pt x="181628" y="792479"/>
                </a:lnTo>
                <a:lnTo>
                  <a:pt x="175354" y="787526"/>
                </a:lnTo>
                <a:lnTo>
                  <a:pt x="165956" y="788542"/>
                </a:lnTo>
                <a:lnTo>
                  <a:pt x="158768" y="784859"/>
                </a:lnTo>
                <a:lnTo>
                  <a:pt x="148085" y="778047"/>
                </a:lnTo>
                <a:lnTo>
                  <a:pt x="137688" y="770688"/>
                </a:lnTo>
                <a:lnTo>
                  <a:pt x="135908" y="769619"/>
                </a:lnTo>
                <a:lnTo>
                  <a:pt x="124677" y="763716"/>
                </a:lnTo>
                <a:lnTo>
                  <a:pt x="113232" y="758187"/>
                </a:lnTo>
                <a:lnTo>
                  <a:pt x="105428" y="754379"/>
                </a:lnTo>
                <a:lnTo>
                  <a:pt x="98110" y="743965"/>
                </a:lnTo>
                <a:lnTo>
                  <a:pt x="90792" y="733551"/>
                </a:lnTo>
                <a:lnTo>
                  <a:pt x="82568" y="723900"/>
                </a:lnTo>
                <a:lnTo>
                  <a:pt x="71912" y="716951"/>
                </a:lnTo>
                <a:lnTo>
                  <a:pt x="61144" y="710157"/>
                </a:lnTo>
                <a:lnTo>
                  <a:pt x="59708" y="708659"/>
                </a:lnTo>
                <a:lnTo>
                  <a:pt x="50630" y="696839"/>
                </a:lnTo>
                <a:lnTo>
                  <a:pt x="41352" y="682883"/>
                </a:lnTo>
                <a:lnTo>
                  <a:pt x="33708" y="670517"/>
                </a:lnTo>
                <a:lnTo>
                  <a:pt x="29532" y="663465"/>
                </a:lnTo>
                <a:lnTo>
                  <a:pt x="26478" y="650545"/>
                </a:lnTo>
                <a:lnTo>
                  <a:pt x="23492" y="638202"/>
                </a:lnTo>
                <a:lnTo>
                  <a:pt x="21608" y="632459"/>
                </a:lnTo>
                <a:lnTo>
                  <a:pt x="15194" y="621265"/>
                </a:lnTo>
                <a:lnTo>
                  <a:pt x="8434" y="610225"/>
                </a:lnTo>
                <a:lnTo>
                  <a:pt x="6368" y="601979"/>
                </a:lnTo>
                <a:lnTo>
                  <a:pt x="5629" y="587361"/>
                </a:lnTo>
                <a:lnTo>
                  <a:pt x="4638" y="573201"/>
                </a:lnTo>
                <a:lnTo>
                  <a:pt x="3513" y="559476"/>
                </a:lnTo>
                <a:lnTo>
                  <a:pt x="2372" y="546162"/>
                </a:lnTo>
                <a:lnTo>
                  <a:pt x="1332" y="533238"/>
                </a:lnTo>
                <a:lnTo>
                  <a:pt x="512" y="520681"/>
                </a:lnTo>
                <a:lnTo>
                  <a:pt x="28" y="508467"/>
                </a:lnTo>
                <a:lnTo>
                  <a:pt x="0" y="496574"/>
                </a:lnTo>
                <a:lnTo>
                  <a:pt x="543" y="484978"/>
                </a:lnTo>
                <a:lnTo>
                  <a:pt x="1778" y="473658"/>
                </a:lnTo>
                <a:lnTo>
                  <a:pt x="3820" y="462590"/>
                </a:lnTo>
                <a:lnTo>
                  <a:pt x="6788" y="451751"/>
                </a:lnTo>
                <a:lnTo>
                  <a:pt x="10801" y="441119"/>
                </a:lnTo>
                <a:lnTo>
                  <a:pt x="15974" y="430670"/>
                </a:lnTo>
                <a:lnTo>
                  <a:pt x="22427" y="420382"/>
                </a:lnTo>
                <a:lnTo>
                  <a:pt x="29228" y="411479"/>
                </a:lnTo>
                <a:lnTo>
                  <a:pt x="37893" y="402223"/>
                </a:lnTo>
                <a:lnTo>
                  <a:pt x="47110" y="393450"/>
                </a:lnTo>
                <a:lnTo>
                  <a:pt x="52088" y="388619"/>
                </a:lnTo>
                <a:lnTo>
                  <a:pt x="54843" y="377364"/>
                </a:lnTo>
                <a:lnTo>
                  <a:pt x="56820" y="369029"/>
                </a:lnTo>
                <a:lnTo>
                  <a:pt x="58316" y="362943"/>
                </a:lnTo>
                <a:lnTo>
                  <a:pt x="59628" y="358436"/>
                </a:lnTo>
                <a:lnTo>
                  <a:pt x="61055" y="354837"/>
                </a:lnTo>
                <a:lnTo>
                  <a:pt x="62892" y="351473"/>
                </a:lnTo>
                <a:lnTo>
                  <a:pt x="65439" y="347674"/>
                </a:lnTo>
                <a:lnTo>
                  <a:pt x="68991" y="342769"/>
                </a:lnTo>
                <a:lnTo>
                  <a:pt x="73848" y="336087"/>
                </a:lnTo>
                <a:lnTo>
                  <a:pt x="80305" y="326956"/>
                </a:lnTo>
                <a:lnTo>
                  <a:pt x="88660" y="314706"/>
                </a:lnTo>
                <a:lnTo>
                  <a:pt x="90188" y="312419"/>
                </a:lnTo>
                <a:lnTo>
                  <a:pt x="94273" y="299617"/>
                </a:lnTo>
                <a:lnTo>
                  <a:pt x="98346" y="288313"/>
                </a:lnTo>
                <a:lnTo>
                  <a:pt x="103986" y="277701"/>
                </a:lnTo>
                <a:lnTo>
                  <a:pt x="112775" y="266975"/>
                </a:lnTo>
                <a:lnTo>
                  <a:pt x="123213" y="259182"/>
                </a:lnTo>
                <a:lnTo>
                  <a:pt x="134196" y="252637"/>
                </a:lnTo>
                <a:lnTo>
                  <a:pt x="135908" y="251459"/>
                </a:lnTo>
                <a:lnTo>
                  <a:pt x="146262" y="244122"/>
                </a:lnTo>
                <a:lnTo>
                  <a:pt x="156499" y="236615"/>
                </a:lnTo>
                <a:lnTo>
                  <a:pt x="166388" y="228600"/>
                </a:lnTo>
                <a:lnTo>
                  <a:pt x="174734" y="221431"/>
                </a:lnTo>
                <a:lnTo>
                  <a:pt x="181183" y="215842"/>
                </a:lnTo>
                <a:lnTo>
                  <a:pt x="185938" y="211648"/>
                </a:lnTo>
                <a:lnTo>
                  <a:pt x="189203" y="208666"/>
                </a:lnTo>
                <a:lnTo>
                  <a:pt x="191179" y="206710"/>
                </a:lnTo>
                <a:lnTo>
                  <a:pt x="192081" y="205142"/>
                </a:lnTo>
                <a:lnTo>
                  <a:pt x="191414" y="205160"/>
                </a:lnTo>
                <a:lnTo>
                  <a:pt x="190271" y="205469"/>
                </a:lnTo>
                <a:lnTo>
                  <a:pt x="188857" y="205882"/>
                </a:lnTo>
                <a:lnTo>
                  <a:pt x="187375" y="206217"/>
                </a:lnTo>
                <a:lnTo>
                  <a:pt x="186027" y="206288"/>
                </a:lnTo>
                <a:lnTo>
                  <a:pt x="185018" y="205912"/>
                </a:lnTo>
                <a:lnTo>
                  <a:pt x="184549" y="204903"/>
                </a:lnTo>
                <a:lnTo>
                  <a:pt x="184826" y="203078"/>
                </a:lnTo>
                <a:lnTo>
                  <a:pt x="186050" y="200253"/>
                </a:lnTo>
                <a:lnTo>
                  <a:pt x="188425" y="196243"/>
                </a:lnTo>
                <a:lnTo>
                  <a:pt x="192154" y="190863"/>
                </a:lnTo>
                <a:lnTo>
                  <a:pt x="197440" y="183930"/>
                </a:lnTo>
                <a:lnTo>
                  <a:pt x="204488" y="175259"/>
                </a:lnTo>
                <a:lnTo>
                  <a:pt x="214352" y="167451"/>
                </a:lnTo>
                <a:lnTo>
                  <a:pt x="225594" y="161140"/>
                </a:lnTo>
                <a:lnTo>
                  <a:pt x="227348" y="160019"/>
                </a:lnTo>
                <a:lnTo>
                  <a:pt x="233127" y="151031"/>
                </a:lnTo>
                <a:lnTo>
                  <a:pt x="239776" y="140490"/>
                </a:lnTo>
                <a:lnTo>
                  <a:pt x="247183" y="129138"/>
                </a:lnTo>
                <a:lnTo>
                  <a:pt x="255239" y="117718"/>
                </a:lnTo>
                <a:lnTo>
                  <a:pt x="263832" y="106972"/>
                </a:lnTo>
                <a:lnTo>
                  <a:pt x="272852" y="97644"/>
                </a:lnTo>
                <a:lnTo>
                  <a:pt x="280688" y="91439"/>
                </a:lnTo>
                <a:lnTo>
                  <a:pt x="287368" y="86994"/>
                </a:lnTo>
                <a:lnTo>
                  <a:pt x="295928" y="86359"/>
                </a:lnTo>
                <a:lnTo>
                  <a:pt x="303548" y="83819"/>
                </a:lnTo>
                <a:lnTo>
                  <a:pt x="306714" y="74160"/>
                </a:lnTo>
                <a:lnTo>
                  <a:pt x="308873" y="67290"/>
                </a:lnTo>
                <a:lnTo>
                  <a:pt x="310214" y="62808"/>
                </a:lnTo>
                <a:lnTo>
                  <a:pt x="310925" y="60312"/>
                </a:lnTo>
                <a:lnTo>
                  <a:pt x="311195" y="59402"/>
                </a:lnTo>
                <a:lnTo>
                  <a:pt x="311212" y="59676"/>
                </a:lnTo>
                <a:lnTo>
                  <a:pt x="311166" y="60735"/>
                </a:lnTo>
                <a:lnTo>
                  <a:pt x="311245" y="62175"/>
                </a:lnTo>
                <a:lnTo>
                  <a:pt x="311637" y="63596"/>
                </a:lnTo>
                <a:lnTo>
                  <a:pt x="312531" y="64598"/>
                </a:lnTo>
                <a:lnTo>
                  <a:pt x="314116" y="64779"/>
                </a:lnTo>
                <a:lnTo>
                  <a:pt x="316581" y="63737"/>
                </a:lnTo>
                <a:lnTo>
                  <a:pt x="320114" y="61073"/>
                </a:lnTo>
                <a:lnTo>
                  <a:pt x="324903" y="56384"/>
                </a:lnTo>
                <a:lnTo>
                  <a:pt x="331138" y="49269"/>
                </a:lnTo>
                <a:lnTo>
                  <a:pt x="334028" y="45719"/>
                </a:lnTo>
                <a:lnTo>
                  <a:pt x="338038" y="34534"/>
                </a:lnTo>
                <a:lnTo>
                  <a:pt x="341648" y="22859"/>
                </a:lnTo>
                <a:lnTo>
                  <a:pt x="352058" y="11186"/>
                </a:lnTo>
                <a:lnTo>
                  <a:pt x="362455" y="1737"/>
                </a:lnTo>
                <a:lnTo>
                  <a:pt x="364508" y="0"/>
                </a:lnTo>
              </a:path>
            </a:pathLst>
          </a:custGeom>
          <a:noFill/>
          <a:ln w="38100">
            <a:solidFill>
              <a:srgbClr val="F7954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88" name="object 52"/>
          <p:cNvSpPr>
            <a:spLocks noChangeArrowheads="1"/>
          </p:cNvSpPr>
          <p:nvPr/>
        </p:nvSpPr>
        <p:spPr bwMode="auto">
          <a:xfrm>
            <a:off x="1549400" y="2681288"/>
            <a:ext cx="641350" cy="7175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89" name="object 53"/>
          <p:cNvSpPr>
            <a:spLocks/>
          </p:cNvSpPr>
          <p:nvPr/>
        </p:nvSpPr>
        <p:spPr bwMode="auto">
          <a:xfrm>
            <a:off x="1592263" y="2870200"/>
            <a:ext cx="387350" cy="461963"/>
          </a:xfrm>
          <a:custGeom>
            <a:avLst/>
            <a:gdLst>
              <a:gd name="T0" fmla="*/ 382705 w 387095"/>
              <a:gd name="T1" fmla="*/ 39828 h 462788"/>
              <a:gd name="T2" fmla="*/ 339114 w 387095"/>
              <a:gd name="T3" fmla="*/ 171294 h 462788"/>
              <a:gd name="T4" fmla="*/ 342942 w 387095"/>
              <a:gd name="T5" fmla="*/ 172303 h 462788"/>
              <a:gd name="T6" fmla="*/ 355777 w 387095"/>
              <a:gd name="T7" fmla="*/ 170040 h 462788"/>
              <a:gd name="T8" fmla="*/ 364146 w 387095"/>
              <a:gd name="T9" fmla="*/ 160752 h 462788"/>
              <a:gd name="T10" fmla="*/ 365203 w 387095"/>
              <a:gd name="T11" fmla="*/ 157103 h 462788"/>
              <a:gd name="T12" fmla="*/ 392228 w 387095"/>
              <a:gd name="T13" fmla="*/ 0 h 462788"/>
              <a:gd name="T14" fmla="*/ 235234 w 387095"/>
              <a:gd name="T15" fmla="*/ 54902 h 462788"/>
              <a:gd name="T16" fmla="*/ 352851 w 387095"/>
              <a:gd name="T17" fmla="*/ 16422 h 462788"/>
              <a:gd name="T18" fmla="*/ 382705 w 387095"/>
              <a:gd name="T19" fmla="*/ 39828 h 462788"/>
              <a:gd name="T20" fmla="*/ 374469 w 387095"/>
              <a:gd name="T21" fmla="*/ 45343 h 462788"/>
              <a:gd name="T22" fmla="*/ 348732 w 387095"/>
              <a:gd name="T23" fmla="*/ 25123 h 462788"/>
              <a:gd name="T24" fmla="*/ 343360 w 387095"/>
              <a:gd name="T25" fmla="*/ 56247 h 462788"/>
              <a:gd name="T26" fmla="*/ 374469 w 387095"/>
              <a:gd name="T27" fmla="*/ 45343 h 462788"/>
              <a:gd name="T28" fmla="*/ 329361 w 387095"/>
              <a:gd name="T29" fmla="*/ 163324 h 462788"/>
              <a:gd name="T30" fmla="*/ 339114 w 387095"/>
              <a:gd name="T31" fmla="*/ 171294 h 462788"/>
              <a:gd name="T32" fmla="*/ 382705 w 387095"/>
              <a:gd name="T33" fmla="*/ 39828 h 462788"/>
              <a:gd name="T34" fmla="*/ 352851 w 387095"/>
              <a:gd name="T35" fmla="*/ 16422 h 462788"/>
              <a:gd name="T36" fmla="*/ 235234 w 387095"/>
              <a:gd name="T37" fmla="*/ 54902 h 462788"/>
              <a:gd name="T38" fmla="*/ 225654 w 387095"/>
              <a:gd name="T39" fmla="*/ 62346 h 462788"/>
              <a:gd name="T40" fmla="*/ 222678 w 387095"/>
              <a:gd name="T41" fmla="*/ 73589 h 462788"/>
              <a:gd name="T42" fmla="*/ 223781 w 387095"/>
              <a:gd name="T43" fmla="*/ 78552 h 462788"/>
              <a:gd name="T44" fmla="*/ 231599 w 387095"/>
              <a:gd name="T45" fmla="*/ 87674 h 462788"/>
              <a:gd name="T46" fmla="*/ 243403 w 387095"/>
              <a:gd name="T47" fmla="*/ 90508 h 462788"/>
              <a:gd name="T48" fmla="*/ 248616 w 387095"/>
              <a:gd name="T49" fmla="*/ 89460 h 462788"/>
              <a:gd name="T50" fmla="*/ 307349 w 387095"/>
              <a:gd name="T51" fmla="*/ 68871 h 462788"/>
              <a:gd name="T52" fmla="*/ 0 w 387095"/>
              <a:gd name="T53" fmla="*/ 423158 h 462788"/>
              <a:gd name="T54" fmla="*/ 29722 w 387095"/>
              <a:gd name="T55" fmla="*/ 446564 h 462788"/>
              <a:gd name="T56" fmla="*/ 337127 w 387095"/>
              <a:gd name="T57" fmla="*/ 92346 h 462788"/>
              <a:gd name="T58" fmla="*/ 374469 w 387095"/>
              <a:gd name="T59" fmla="*/ 45343 h 462788"/>
              <a:gd name="T60" fmla="*/ 343360 w 387095"/>
              <a:gd name="T61" fmla="*/ 56247 h 462788"/>
              <a:gd name="T62" fmla="*/ 348732 w 387095"/>
              <a:gd name="T63" fmla="*/ 25123 h 462788"/>
              <a:gd name="T64" fmla="*/ 374469 w 387095"/>
              <a:gd name="T65" fmla="*/ 45343 h 462788"/>
              <a:gd name="T66" fmla="*/ 337127 w 387095"/>
              <a:gd name="T67" fmla="*/ 92346 h 462788"/>
              <a:gd name="T68" fmla="*/ 326985 w 387095"/>
              <a:gd name="T69" fmla="*/ 151101 h 462788"/>
              <a:gd name="T70" fmla="*/ 329361 w 387095"/>
              <a:gd name="T71" fmla="*/ 163324 h 4627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7095"/>
              <a:gd name="T109" fmla="*/ 0 h 462788"/>
              <a:gd name="T110" fmla="*/ 387095 w 387095"/>
              <a:gd name="T111" fmla="*/ 462788 h 4627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7095" h="462788">
                <a:moveTo>
                  <a:pt x="377698" y="41275"/>
                </a:moveTo>
                <a:lnTo>
                  <a:pt x="334676" y="177517"/>
                </a:lnTo>
                <a:lnTo>
                  <a:pt x="338455" y="178562"/>
                </a:lnTo>
                <a:lnTo>
                  <a:pt x="351122" y="176217"/>
                </a:lnTo>
                <a:lnTo>
                  <a:pt x="359381" y="166592"/>
                </a:lnTo>
                <a:lnTo>
                  <a:pt x="360425" y="162813"/>
                </a:lnTo>
                <a:lnTo>
                  <a:pt x="387095" y="0"/>
                </a:lnTo>
                <a:lnTo>
                  <a:pt x="232156" y="56896"/>
                </a:lnTo>
                <a:lnTo>
                  <a:pt x="348234" y="17018"/>
                </a:lnTo>
                <a:lnTo>
                  <a:pt x="377698" y="41275"/>
                </a:lnTo>
                <a:close/>
              </a:path>
              <a:path w="387095" h="462788">
                <a:moveTo>
                  <a:pt x="369569" y="46990"/>
                </a:moveTo>
                <a:lnTo>
                  <a:pt x="344169" y="26035"/>
                </a:lnTo>
                <a:lnTo>
                  <a:pt x="338867" y="58291"/>
                </a:lnTo>
                <a:lnTo>
                  <a:pt x="369569" y="46990"/>
                </a:lnTo>
                <a:close/>
              </a:path>
              <a:path w="387095" h="462788">
                <a:moveTo>
                  <a:pt x="325051" y="169258"/>
                </a:moveTo>
                <a:lnTo>
                  <a:pt x="334676" y="177517"/>
                </a:lnTo>
                <a:lnTo>
                  <a:pt x="377698" y="41275"/>
                </a:lnTo>
                <a:lnTo>
                  <a:pt x="348234" y="17018"/>
                </a:lnTo>
                <a:lnTo>
                  <a:pt x="232156" y="56896"/>
                </a:lnTo>
                <a:lnTo>
                  <a:pt x="222702" y="64612"/>
                </a:lnTo>
                <a:lnTo>
                  <a:pt x="219765" y="76262"/>
                </a:lnTo>
                <a:lnTo>
                  <a:pt x="220853" y="81407"/>
                </a:lnTo>
                <a:lnTo>
                  <a:pt x="228569" y="90860"/>
                </a:lnTo>
                <a:lnTo>
                  <a:pt x="240219" y="93797"/>
                </a:lnTo>
                <a:lnTo>
                  <a:pt x="245363" y="92710"/>
                </a:lnTo>
                <a:lnTo>
                  <a:pt x="303328" y="71373"/>
                </a:lnTo>
                <a:lnTo>
                  <a:pt x="0" y="438531"/>
                </a:lnTo>
                <a:lnTo>
                  <a:pt x="29337" y="462788"/>
                </a:lnTo>
                <a:lnTo>
                  <a:pt x="332717" y="95701"/>
                </a:lnTo>
                <a:lnTo>
                  <a:pt x="369569" y="46990"/>
                </a:lnTo>
                <a:lnTo>
                  <a:pt x="338867" y="58291"/>
                </a:lnTo>
                <a:lnTo>
                  <a:pt x="344169" y="26035"/>
                </a:lnTo>
                <a:lnTo>
                  <a:pt x="369569" y="46990"/>
                </a:lnTo>
                <a:lnTo>
                  <a:pt x="332717" y="95701"/>
                </a:lnTo>
                <a:lnTo>
                  <a:pt x="322706" y="156591"/>
                </a:lnTo>
                <a:lnTo>
                  <a:pt x="325051" y="16925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0290" name="object 8"/>
          <p:cNvSpPr>
            <a:spLocks/>
          </p:cNvSpPr>
          <p:nvPr/>
        </p:nvSpPr>
        <p:spPr bwMode="auto">
          <a:xfrm>
            <a:off x="8175625" y="2974975"/>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lnTo>
                  <a:pt x="0" y="0"/>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10292" name="object 6"/>
          <p:cNvSpPr txBox="1">
            <a:spLocks noChangeArrowheads="1"/>
          </p:cNvSpPr>
          <p:nvPr/>
        </p:nvSpPr>
        <p:spPr bwMode="auto">
          <a:xfrm>
            <a:off x="681038" y="5929313"/>
            <a:ext cx="16049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325"/>
              </a:lnSpc>
              <a:spcBef>
                <a:spcPts val="63"/>
              </a:spcBef>
              <a:buFontTx/>
              <a:buNone/>
            </a:pPr>
            <a:endParaRPr lang="en-GB" altLang="es-CR" sz="1800" dirty="0">
              <a:latin typeface="Arial" charset="0"/>
              <a:cs typeface="Arial" charset="0"/>
            </a:endParaRPr>
          </a:p>
        </p:txBody>
      </p:sp>
      <p:sp>
        <p:nvSpPr>
          <p:cNvPr id="10293" name="object 5"/>
          <p:cNvSpPr txBox="1">
            <a:spLocks noChangeArrowheads="1"/>
          </p:cNvSpPr>
          <p:nvPr/>
        </p:nvSpPr>
        <p:spPr bwMode="auto">
          <a:xfrm>
            <a:off x="0" y="0"/>
            <a:ext cx="8561388"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94" name="object 4"/>
          <p:cNvSpPr txBox="1">
            <a:spLocks noChangeArrowheads="1"/>
          </p:cNvSpPr>
          <p:nvPr/>
        </p:nvSpPr>
        <p:spPr bwMode="auto">
          <a:xfrm>
            <a:off x="8561388" y="0"/>
            <a:ext cx="582612"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GB" altLang="es-CR" sz="1800" dirty="0">
              <a:latin typeface="Arial" charset="0"/>
            </a:endParaRPr>
          </a:p>
        </p:txBody>
      </p:sp>
      <p:sp>
        <p:nvSpPr>
          <p:cNvPr id="10295" name="object 3"/>
          <p:cNvSpPr txBox="1">
            <a:spLocks noChangeArrowheads="1"/>
          </p:cNvSpPr>
          <p:nvPr/>
        </p:nvSpPr>
        <p:spPr bwMode="auto">
          <a:xfrm>
            <a:off x="357188" y="39688"/>
            <a:ext cx="8636000"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71513">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ct val="96000"/>
              </a:lnSpc>
              <a:spcBef>
                <a:spcPts val="138"/>
              </a:spcBef>
              <a:buFontTx/>
              <a:buNone/>
            </a:pPr>
            <a:r>
              <a:rPr lang="en-GB" altLang="es-CR" sz="2400" b="1" dirty="0" smtClean="0">
                <a:latin typeface="Arial" charset="0"/>
                <a:cs typeface="Arial" charset="0"/>
              </a:rPr>
              <a:t>MIGRATION OF AFRICANS AS SOUTH AFRICANS</a:t>
            </a:r>
            <a:endParaRPr lang="en-GB" altLang="es-CR" sz="2400" dirty="0" smtClean="0">
              <a:latin typeface="Arial" charset="0"/>
              <a:cs typeface="Arial" charset="0"/>
            </a:endParaRPr>
          </a:p>
          <a:p>
            <a:pPr>
              <a:lnSpc>
                <a:spcPct val="102000"/>
              </a:lnSpc>
              <a:spcBef>
                <a:spcPts val="2013"/>
              </a:spcBef>
              <a:buFontTx/>
              <a:buNone/>
            </a:pPr>
            <a:r>
              <a:rPr lang="en-GB" altLang="es-CR" sz="1600" b="1" dirty="0" smtClean="0">
                <a:solidFill>
                  <a:srgbClr val="FFFFFF"/>
                </a:solidFill>
              </a:rPr>
              <a:t>USA</a:t>
            </a:r>
            <a:endParaRPr lang="en-GB" altLang="es-CR" sz="1600" dirty="0" smtClean="0"/>
          </a:p>
          <a:p>
            <a:pPr>
              <a:lnSpc>
                <a:spcPct val="102000"/>
              </a:lnSpc>
              <a:spcBef>
                <a:spcPts val="4838"/>
              </a:spcBef>
              <a:buFontTx/>
              <a:buNone/>
            </a:pPr>
            <a:r>
              <a:rPr lang="en-GB" altLang="es-CR" sz="1600" b="1" dirty="0" smtClean="0">
                <a:solidFill>
                  <a:srgbClr val="FFFFFF"/>
                </a:solidFill>
              </a:rPr>
              <a:t>MEXICO</a:t>
            </a:r>
            <a:endParaRPr lang="en-GB" altLang="es-CR" sz="1600" dirty="0" smtClean="0"/>
          </a:p>
          <a:p>
            <a:pPr algn="r">
              <a:lnSpc>
                <a:spcPct val="102000"/>
              </a:lnSpc>
              <a:spcBef>
                <a:spcPts val="1813"/>
              </a:spcBef>
              <a:buFontTx/>
              <a:buNone/>
            </a:pPr>
            <a:r>
              <a:rPr lang="en-GB" altLang="es-CR" sz="1500" b="1" dirty="0" smtClean="0">
                <a:solidFill>
                  <a:srgbClr val="FFFFFF"/>
                </a:solidFill>
              </a:rPr>
              <a:t>NIGERIA</a:t>
            </a:r>
            <a:endParaRPr lang="en-GB" altLang="es-CR" sz="1500" dirty="0" smtClean="0"/>
          </a:p>
          <a:p>
            <a:pPr>
              <a:lnSpc>
                <a:spcPct val="102000"/>
              </a:lnSpc>
              <a:spcBef>
                <a:spcPts val="4813"/>
              </a:spcBef>
              <a:buFontTx/>
              <a:buNone/>
            </a:pPr>
            <a:r>
              <a:rPr lang="en-GB" altLang="es-CR" sz="1600" b="1" dirty="0" smtClean="0">
                <a:solidFill>
                  <a:srgbClr val="FFFFFF"/>
                </a:solidFill>
              </a:rPr>
              <a:t>GHANA</a:t>
            </a:r>
            <a:endParaRPr lang="en-GB" altLang="es-CR" sz="1600" dirty="0" smtClean="0"/>
          </a:p>
          <a:p>
            <a:pPr algn="ctr">
              <a:lnSpc>
                <a:spcPct val="102000"/>
              </a:lnSpc>
              <a:spcBef>
                <a:spcPts val="6675"/>
              </a:spcBef>
              <a:buFontTx/>
              <a:buNone/>
            </a:pPr>
            <a:r>
              <a:rPr lang="en-GB" altLang="es-CR" sz="1600" b="1" dirty="0" smtClean="0">
                <a:solidFill>
                  <a:srgbClr val="FFFFFF"/>
                </a:solidFill>
              </a:rPr>
              <a:t>P</a:t>
            </a:r>
            <a:endParaRPr lang="en-GB" altLang="es-CR" sz="1600" dirty="0" smtClean="0"/>
          </a:p>
          <a:p>
            <a:pPr algn="ctr">
              <a:lnSpc>
                <a:spcPct val="102000"/>
              </a:lnSpc>
              <a:spcBef>
                <a:spcPts val="8663"/>
              </a:spcBef>
              <a:buFontTx/>
              <a:buNone/>
            </a:pPr>
            <a:r>
              <a:rPr lang="en-GB" altLang="es-CR" sz="1600" b="1" dirty="0" smtClean="0">
                <a:solidFill>
                  <a:srgbClr val="FFFFFF"/>
                </a:solidFill>
              </a:rPr>
              <a:t>SAO PAULO</a:t>
            </a:r>
            <a:endParaRPr lang="en-GB" altLang="es-CR" sz="1600" dirty="0" smtClean="0"/>
          </a:p>
          <a:p>
            <a:pPr algn="r">
              <a:lnSpc>
                <a:spcPts val="1825"/>
              </a:lnSpc>
              <a:spcBef>
                <a:spcPts val="88"/>
              </a:spcBef>
              <a:buFontTx/>
              <a:buNone/>
            </a:pPr>
            <a:r>
              <a:rPr lang="en-GB" altLang="es-CR" sz="2400" b="1" baseline="2000" dirty="0" smtClean="0">
                <a:solidFill>
                  <a:srgbClr val="FF0000"/>
                </a:solidFill>
              </a:rPr>
              <a:t>SOUTH</a:t>
            </a:r>
            <a:r>
              <a:rPr lang="en-GB" altLang="es-CR" sz="2400" b="1" dirty="0" smtClean="0">
                <a:solidFill>
                  <a:srgbClr val="FF0000"/>
                </a:solidFill>
              </a:rPr>
              <a:t> </a:t>
            </a:r>
            <a:r>
              <a:rPr lang="en-GB" altLang="es-CR" sz="2400" b="1" baseline="2000" dirty="0" smtClean="0">
                <a:solidFill>
                  <a:srgbClr val="FF0000"/>
                </a:solidFill>
              </a:rPr>
              <a:t>AFRICA</a:t>
            </a:r>
            <a:endParaRPr lang="en-GB" altLang="es-CR" sz="1600" dirty="0" smtClean="0"/>
          </a:p>
          <a:p>
            <a:pPr>
              <a:lnSpc>
                <a:spcPts val="2363"/>
              </a:lnSpc>
              <a:spcBef>
                <a:spcPts val="25"/>
              </a:spcBef>
              <a:buFontTx/>
              <a:buNone/>
            </a:pPr>
            <a:r>
              <a:rPr lang="en-GB" altLang="es-CR" sz="1800" b="1" baseline="-10000" dirty="0" smtClean="0">
                <a:solidFill>
                  <a:srgbClr val="FFFFFF"/>
                </a:solidFill>
                <a:latin typeface="Arial" charset="0"/>
                <a:cs typeface="Arial" charset="0"/>
              </a:rPr>
              <a:t>                                                                   </a:t>
            </a:r>
            <a:r>
              <a:rPr lang="en-GB" altLang="es-CR" sz="2400" b="1" baseline="14000" dirty="0" smtClean="0">
                <a:solidFill>
                  <a:srgbClr val="FFFFFF"/>
                </a:solidFill>
              </a:rPr>
              <a:t>ATLANTIC OCEAN</a:t>
            </a:r>
            <a:endParaRPr lang="en-GB" altLang="es-CR" sz="1600" dirty="0" smtClean="0"/>
          </a:p>
          <a:p>
            <a:pPr>
              <a:lnSpc>
                <a:spcPct val="96000"/>
              </a:lnSpc>
              <a:spcBef>
                <a:spcPts val="1375"/>
              </a:spcBef>
              <a:buFontTx/>
              <a:buNone/>
            </a:pPr>
            <a:endParaRPr lang="en-GB" altLang="es-CR" sz="1800" b="1" dirty="0">
              <a:solidFill>
                <a:srgbClr val="FFFFFF"/>
              </a:solidFill>
              <a:latin typeface="Arial" charset="0"/>
              <a:cs typeface="Arial" charset="0"/>
            </a:endParaRPr>
          </a:p>
        </p:txBody>
      </p:sp>
      <p:sp>
        <p:nvSpPr>
          <p:cNvPr id="10296" name="object 2"/>
          <p:cNvSpPr txBox="1">
            <a:spLocks noChangeArrowheads="1"/>
          </p:cNvSpPr>
          <p:nvPr/>
        </p:nvSpPr>
        <p:spPr bwMode="auto">
          <a:xfrm>
            <a:off x="8561388" y="39688"/>
            <a:ext cx="582612"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n-GB" altLang="es-CR" sz="1000" dirty="0">
              <a:latin typeface="Arial" charset="0"/>
            </a:endParaRPr>
          </a:p>
        </p:txBody>
      </p:sp>
      <p:sp>
        <p:nvSpPr>
          <p:cNvPr id="10297" name="56 Marcador de número de diapositiva"/>
          <p:cNvSpPr>
            <a:spLocks noGrp="1"/>
          </p:cNvSpPr>
          <p:nvPr>
            <p:ph type="sldNum" sz="quarter" idx="12"/>
          </p:nvPr>
        </p:nvSpPr>
        <p:spPr bwMode="auto">
          <a:xfrm>
            <a:off x="457200" y="6500813"/>
            <a:ext cx="2133600" cy="22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spcBef>
                <a:spcPct val="0"/>
              </a:spcBef>
              <a:buFontTx/>
              <a:buNone/>
            </a:pPr>
            <a:r>
              <a:rPr lang="en-GB" altLang="es-CR" sz="1200" dirty="0" smtClean="0">
                <a:solidFill>
                  <a:srgbClr val="898989"/>
                </a:solidFill>
              </a:rPr>
              <a:t> </a:t>
            </a:r>
            <a:fld id="{42F5C837-9266-49F0-AC8C-58093EE678D2}" type="slidenum">
              <a:rPr lang="en-GB" altLang="es-CR" sz="1200" smtClean="0">
                <a:solidFill>
                  <a:srgbClr val="898989"/>
                </a:solidFill>
              </a:rPr>
              <a:pPr algn="l">
                <a:spcBef>
                  <a:spcPct val="0"/>
                </a:spcBef>
                <a:buFontTx/>
                <a:buNone/>
              </a:pPr>
              <a:t>8</a:t>
            </a:fld>
            <a:endParaRPr lang="en-GB" altLang="es-CR" sz="1200" dirty="0">
              <a:solidFill>
                <a:srgbClr val="898989"/>
              </a:solidFill>
            </a:endParaRPr>
          </a:p>
        </p:txBody>
      </p:sp>
      <p:sp>
        <p:nvSpPr>
          <p:cNvPr id="151610" name="57 Marcador de pie de página"/>
          <p:cNvSpPr>
            <a:spLocks noGrp="1"/>
          </p:cNvSpPr>
          <p:nvPr>
            <p:ph type="ftr" sz="quarter" idx="11"/>
          </p:nvPr>
        </p:nvSpPr>
        <p:spPr/>
        <p:txBody>
          <a:bodyPr/>
          <a:lstStyle/>
          <a:p>
            <a:pPr>
              <a:defRPr/>
            </a:pPr>
            <a:endParaRPr lang="en-GB"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object 17"/>
          <p:cNvSpPr>
            <a:spLocks noChangeArrowheads="1"/>
          </p:cNvSpPr>
          <p:nvPr/>
        </p:nvSpPr>
        <p:spPr bwMode="auto">
          <a:xfrm>
            <a:off x="8513763" y="0"/>
            <a:ext cx="630237"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19" name="object 18"/>
          <p:cNvSpPr>
            <a:spLocks/>
          </p:cNvSpPr>
          <p:nvPr/>
        </p:nvSpPr>
        <p:spPr bwMode="auto">
          <a:xfrm>
            <a:off x="0" y="6597650"/>
            <a:ext cx="8561388" cy="260350"/>
          </a:xfrm>
          <a:custGeom>
            <a:avLst/>
            <a:gdLst>
              <a:gd name="T0" fmla="*/ 8568544 w 8560943"/>
              <a:gd name="T1" fmla="*/ 0 h 260348"/>
              <a:gd name="T2" fmla="*/ 0 w 8560943"/>
              <a:gd name="T3" fmla="*/ 0 h 260348"/>
              <a:gd name="T4" fmla="*/ 0 w 8560943"/>
              <a:gd name="T5" fmla="*/ 260382 h 260348"/>
              <a:gd name="T6" fmla="*/ 8568544 w 8560943"/>
              <a:gd name="T7" fmla="*/ 260382 h 260348"/>
              <a:gd name="T8" fmla="*/ 8568544 w 8560943"/>
              <a:gd name="T9" fmla="*/ 0 h 260348"/>
              <a:gd name="T10" fmla="*/ 0 60000 65536"/>
              <a:gd name="T11" fmla="*/ 0 60000 65536"/>
              <a:gd name="T12" fmla="*/ 0 60000 65536"/>
              <a:gd name="T13" fmla="*/ 0 60000 65536"/>
              <a:gd name="T14" fmla="*/ 0 60000 65536"/>
              <a:gd name="T15" fmla="*/ 0 w 8560943"/>
              <a:gd name="T16" fmla="*/ 0 h 260348"/>
              <a:gd name="T17" fmla="*/ 8560943 w 8560943"/>
              <a:gd name="T18" fmla="*/ 260348 h 260348"/>
            </a:gdLst>
            <a:ahLst/>
            <a:cxnLst>
              <a:cxn ang="T10">
                <a:pos x="T0" y="T1"/>
              </a:cxn>
              <a:cxn ang="T11">
                <a:pos x="T2" y="T3"/>
              </a:cxn>
              <a:cxn ang="T12">
                <a:pos x="T4" y="T5"/>
              </a:cxn>
              <a:cxn ang="T13">
                <a:pos x="T6" y="T7"/>
              </a:cxn>
              <a:cxn ang="T14">
                <a:pos x="T8" y="T9"/>
              </a:cxn>
            </a:cxnLst>
            <a:rect l="T15" t="T16" r="T17" b="T18"/>
            <a:pathLst>
              <a:path w="8560943" h="260348">
                <a:moveTo>
                  <a:pt x="8560943" y="0"/>
                </a:moveTo>
                <a:lnTo>
                  <a:pt x="0" y="0"/>
                </a:lnTo>
                <a:lnTo>
                  <a:pt x="0" y="260348"/>
                </a:lnTo>
                <a:lnTo>
                  <a:pt x="8560943" y="260348"/>
                </a:lnTo>
                <a:lnTo>
                  <a:pt x="8560943" y="0"/>
                </a:lnTo>
                <a:close/>
              </a:path>
            </a:pathLst>
          </a:custGeom>
          <a:solidFill>
            <a:srgbClr val="139D6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20" name="object 19"/>
          <p:cNvSpPr>
            <a:spLocks/>
          </p:cNvSpPr>
          <p:nvPr/>
        </p:nvSpPr>
        <p:spPr bwMode="auto">
          <a:xfrm>
            <a:off x="8561388" y="0"/>
            <a:ext cx="582612" cy="6858000"/>
          </a:xfrm>
          <a:custGeom>
            <a:avLst/>
            <a:gdLst>
              <a:gd name="T0" fmla="*/ 575744 w 583044"/>
              <a:gd name="T1" fmla="*/ 0 h 6858000"/>
              <a:gd name="T2" fmla="*/ 0 w 583044"/>
              <a:gd name="T3" fmla="*/ 0 h 6858000"/>
              <a:gd name="T4" fmla="*/ 0 w 583044"/>
              <a:gd name="T5" fmla="*/ 6857996 h 6858000"/>
              <a:gd name="T6" fmla="*/ 575744 w 583044"/>
              <a:gd name="T7" fmla="*/ 6857996 h 6858000"/>
              <a:gd name="T8" fmla="*/ 575744 w 583044"/>
              <a:gd name="T9" fmla="*/ 0 h 6858000"/>
              <a:gd name="T10" fmla="*/ 0 60000 65536"/>
              <a:gd name="T11" fmla="*/ 0 60000 65536"/>
              <a:gd name="T12" fmla="*/ 0 60000 65536"/>
              <a:gd name="T13" fmla="*/ 0 60000 65536"/>
              <a:gd name="T14" fmla="*/ 0 60000 65536"/>
              <a:gd name="T15" fmla="*/ 0 w 583044"/>
              <a:gd name="T16" fmla="*/ 0 h 6858000"/>
              <a:gd name="T17" fmla="*/ 583044 w 583044"/>
              <a:gd name="T18" fmla="*/ 6858000 h 6858000"/>
            </a:gdLst>
            <a:ahLst/>
            <a:cxnLst>
              <a:cxn ang="T10">
                <a:pos x="T0" y="T1"/>
              </a:cxn>
              <a:cxn ang="T11">
                <a:pos x="T2" y="T3"/>
              </a:cxn>
              <a:cxn ang="T12">
                <a:pos x="T4" y="T5"/>
              </a:cxn>
              <a:cxn ang="T13">
                <a:pos x="T6" y="T7"/>
              </a:cxn>
              <a:cxn ang="T14">
                <a:pos x="T8" y="T9"/>
              </a:cxn>
            </a:cxnLst>
            <a:rect l="T15" t="T16" r="T17" b="T18"/>
            <a:pathLst>
              <a:path w="583044" h="6858000">
                <a:moveTo>
                  <a:pt x="583044" y="0"/>
                </a:moveTo>
                <a:lnTo>
                  <a:pt x="0" y="0"/>
                </a:lnTo>
                <a:lnTo>
                  <a:pt x="0" y="6857998"/>
                </a:lnTo>
                <a:lnTo>
                  <a:pt x="583044" y="6857998"/>
                </a:lnTo>
                <a:lnTo>
                  <a:pt x="583044" y="0"/>
                </a:lnTo>
              </a:path>
            </a:pathLst>
          </a:custGeom>
          <a:noFill/>
          <a:ln w="9525">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21" name="object 20"/>
          <p:cNvSpPr>
            <a:spLocks noChangeArrowheads="1"/>
          </p:cNvSpPr>
          <p:nvPr/>
        </p:nvSpPr>
        <p:spPr bwMode="auto">
          <a:xfrm>
            <a:off x="288925" y="255588"/>
            <a:ext cx="1023938" cy="11620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22" name="object 21"/>
          <p:cNvSpPr>
            <a:spLocks/>
          </p:cNvSpPr>
          <p:nvPr/>
        </p:nvSpPr>
        <p:spPr bwMode="auto">
          <a:xfrm>
            <a:off x="0" y="0"/>
            <a:ext cx="9150350" cy="6597650"/>
          </a:xfrm>
          <a:custGeom>
            <a:avLst/>
            <a:gdLst>
              <a:gd name="T0" fmla="*/ 9150426 w 9149969"/>
              <a:gd name="T1" fmla="*/ 0 h 6597650"/>
              <a:gd name="T2" fmla="*/ 0 w 9149969"/>
              <a:gd name="T3" fmla="*/ 0 h 6597650"/>
              <a:gd name="T4" fmla="*/ 0 w 9149969"/>
              <a:gd name="T5" fmla="*/ 6597650 h 6597650"/>
              <a:gd name="T6" fmla="*/ 9150426 w 9149969"/>
              <a:gd name="T7" fmla="*/ 6597650 h 6597650"/>
              <a:gd name="T8" fmla="*/ 9150426 w 9149969"/>
              <a:gd name="T9" fmla="*/ 0 h 6597650"/>
              <a:gd name="T10" fmla="*/ 0 60000 65536"/>
              <a:gd name="T11" fmla="*/ 0 60000 65536"/>
              <a:gd name="T12" fmla="*/ 0 60000 65536"/>
              <a:gd name="T13" fmla="*/ 0 60000 65536"/>
              <a:gd name="T14" fmla="*/ 0 60000 65536"/>
              <a:gd name="T15" fmla="*/ 0 w 9149969"/>
              <a:gd name="T16" fmla="*/ 0 h 6597650"/>
              <a:gd name="T17" fmla="*/ 9149969 w 9149969"/>
              <a:gd name="T18" fmla="*/ 6597650 h 6597650"/>
            </a:gdLst>
            <a:ahLst/>
            <a:cxnLst>
              <a:cxn ang="T10">
                <a:pos x="T0" y="T1"/>
              </a:cxn>
              <a:cxn ang="T11">
                <a:pos x="T2" y="T3"/>
              </a:cxn>
              <a:cxn ang="T12">
                <a:pos x="T4" y="T5"/>
              </a:cxn>
              <a:cxn ang="T13">
                <a:pos x="T6" y="T7"/>
              </a:cxn>
              <a:cxn ang="T14">
                <a:pos x="T8" y="T9"/>
              </a:cxn>
            </a:cxnLst>
            <a:rect l="T15" t="T16" r="T17" b="T18"/>
            <a:pathLst>
              <a:path w="9149969" h="6597650">
                <a:moveTo>
                  <a:pt x="9144000" y="0"/>
                </a:moveTo>
                <a:lnTo>
                  <a:pt x="0" y="0"/>
                </a:lnTo>
                <a:lnTo>
                  <a:pt x="0" y="6597650"/>
                </a:lnTo>
                <a:lnTo>
                  <a:pt x="9144000" y="6597650"/>
                </a:lnTo>
                <a:lnTo>
                  <a:pt x="9144000" y="0"/>
                </a:lnTo>
                <a:close/>
              </a:path>
            </a:pathLst>
          </a:custGeom>
          <a:solidFill>
            <a:srgbClr val="E36C0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23" name="object 22"/>
          <p:cNvSpPr>
            <a:spLocks noChangeArrowheads="1"/>
          </p:cNvSpPr>
          <p:nvPr/>
        </p:nvSpPr>
        <p:spPr bwMode="auto">
          <a:xfrm>
            <a:off x="0" y="0"/>
            <a:ext cx="9150350" cy="65976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24" name="object 23"/>
          <p:cNvSpPr>
            <a:spLocks/>
          </p:cNvSpPr>
          <p:nvPr/>
        </p:nvSpPr>
        <p:spPr bwMode="auto">
          <a:xfrm>
            <a:off x="-4763" y="-4763"/>
            <a:ext cx="9159876" cy="6607176"/>
          </a:xfrm>
          <a:custGeom>
            <a:avLst/>
            <a:gdLst>
              <a:gd name="T0" fmla="*/ 4763 w 9159494"/>
              <a:gd name="T1" fmla="*/ 6607224 h 6607175"/>
              <a:gd name="T2" fmla="*/ 9155284 w 9159494"/>
              <a:gd name="T3" fmla="*/ 6607224 h 6607175"/>
              <a:gd name="T4" fmla="*/ 0 60000 65536"/>
              <a:gd name="T5" fmla="*/ 0 60000 65536"/>
              <a:gd name="T6" fmla="*/ 0 w 9159494"/>
              <a:gd name="T7" fmla="*/ 0 h 6607175"/>
              <a:gd name="T8" fmla="*/ 9159494 w 9159494"/>
              <a:gd name="T9" fmla="*/ 6607175 h 6607175"/>
            </a:gdLst>
            <a:ahLst/>
            <a:cxnLst>
              <a:cxn ang="T4">
                <a:pos x="T0" y="T1"/>
              </a:cxn>
              <a:cxn ang="T5">
                <a:pos x="T2" y="T3"/>
              </a:cxn>
            </a:cxnLst>
            <a:rect l="T6" t="T7" r="T8" b="T9"/>
            <a:pathLst>
              <a:path w="9159494" h="6607175">
                <a:moveTo>
                  <a:pt x="4763" y="6607175"/>
                </a:moveTo>
                <a:lnTo>
                  <a:pt x="9148763" y="6607175"/>
                </a:ln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25" name="object 24"/>
          <p:cNvSpPr>
            <a:spLocks noChangeArrowheads="1"/>
          </p:cNvSpPr>
          <p:nvPr/>
        </p:nvSpPr>
        <p:spPr bwMode="auto">
          <a:xfrm>
            <a:off x="8348663" y="2579688"/>
            <a:ext cx="479425" cy="277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26" name="object 25"/>
          <p:cNvSpPr>
            <a:spLocks noChangeArrowheads="1"/>
          </p:cNvSpPr>
          <p:nvPr/>
        </p:nvSpPr>
        <p:spPr bwMode="auto">
          <a:xfrm>
            <a:off x="8718550" y="2751138"/>
            <a:ext cx="292100" cy="290512"/>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27" name="object 26"/>
          <p:cNvSpPr>
            <a:spLocks/>
          </p:cNvSpPr>
          <p:nvPr/>
        </p:nvSpPr>
        <p:spPr bwMode="auto">
          <a:xfrm>
            <a:off x="8175625" y="2974975"/>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lnTo>
                  <a:pt x="0" y="0"/>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28" name="object 27"/>
          <p:cNvSpPr>
            <a:spLocks noChangeArrowheads="1"/>
          </p:cNvSpPr>
          <p:nvPr/>
        </p:nvSpPr>
        <p:spPr bwMode="auto">
          <a:xfrm>
            <a:off x="7905750" y="2324100"/>
            <a:ext cx="950913" cy="133508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29" name="object 28"/>
          <p:cNvSpPr>
            <a:spLocks noChangeArrowheads="1"/>
          </p:cNvSpPr>
          <p:nvPr/>
        </p:nvSpPr>
        <p:spPr bwMode="auto">
          <a:xfrm>
            <a:off x="8693150" y="2620963"/>
            <a:ext cx="450850" cy="433387"/>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0" name="object 29"/>
          <p:cNvSpPr>
            <a:spLocks noChangeArrowheads="1"/>
          </p:cNvSpPr>
          <p:nvPr/>
        </p:nvSpPr>
        <p:spPr bwMode="auto">
          <a:xfrm>
            <a:off x="8816975" y="2881313"/>
            <a:ext cx="231775" cy="2095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1" name="object 30"/>
          <p:cNvSpPr>
            <a:spLocks noChangeArrowheads="1"/>
          </p:cNvSpPr>
          <p:nvPr/>
        </p:nvSpPr>
        <p:spPr bwMode="auto">
          <a:xfrm>
            <a:off x="8705850" y="2917825"/>
            <a:ext cx="173038" cy="150813"/>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2" name="object 31"/>
          <p:cNvSpPr>
            <a:spLocks noChangeArrowheads="1"/>
          </p:cNvSpPr>
          <p:nvPr/>
        </p:nvSpPr>
        <p:spPr bwMode="auto">
          <a:xfrm>
            <a:off x="8348663" y="3181350"/>
            <a:ext cx="261937" cy="487363"/>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3" name="object 32"/>
          <p:cNvSpPr>
            <a:spLocks noChangeArrowheads="1"/>
          </p:cNvSpPr>
          <p:nvPr/>
        </p:nvSpPr>
        <p:spPr bwMode="auto">
          <a:xfrm>
            <a:off x="7974013" y="2960688"/>
            <a:ext cx="206375" cy="133350"/>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4" name="object 33"/>
          <p:cNvSpPr>
            <a:spLocks noChangeArrowheads="1"/>
          </p:cNvSpPr>
          <p:nvPr/>
        </p:nvSpPr>
        <p:spPr bwMode="auto">
          <a:xfrm>
            <a:off x="8291513" y="1920875"/>
            <a:ext cx="800100" cy="881063"/>
          </a:xfrm>
          <a:prstGeom prst="rect">
            <a:avLst/>
          </a:prstGeom>
          <a:blipFill dpi="0" rotWithShape="1">
            <a:blip r:embed="rId1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5" name="object 34"/>
          <p:cNvSpPr>
            <a:spLocks noChangeArrowheads="1"/>
          </p:cNvSpPr>
          <p:nvPr/>
        </p:nvSpPr>
        <p:spPr bwMode="auto">
          <a:xfrm>
            <a:off x="7902575" y="2855913"/>
            <a:ext cx="1241425" cy="132080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6" name="object 35"/>
          <p:cNvSpPr>
            <a:spLocks noChangeArrowheads="1"/>
          </p:cNvSpPr>
          <p:nvPr/>
        </p:nvSpPr>
        <p:spPr bwMode="auto">
          <a:xfrm>
            <a:off x="2654300" y="3535363"/>
            <a:ext cx="4683125" cy="769937"/>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7" name="object 36"/>
          <p:cNvSpPr>
            <a:spLocks/>
          </p:cNvSpPr>
          <p:nvPr/>
        </p:nvSpPr>
        <p:spPr bwMode="auto">
          <a:xfrm>
            <a:off x="2700338" y="3573463"/>
            <a:ext cx="4592637" cy="647700"/>
          </a:xfrm>
          <a:custGeom>
            <a:avLst/>
            <a:gdLst>
              <a:gd name="T0" fmla="*/ 0 w 4592955"/>
              <a:gd name="T1" fmla="*/ 645684 h 647826"/>
              <a:gd name="T2" fmla="*/ 4587569 w 4592955"/>
              <a:gd name="T3" fmla="*/ 0 h 647826"/>
              <a:gd name="T4" fmla="*/ 0 60000 65536"/>
              <a:gd name="T5" fmla="*/ 0 60000 65536"/>
              <a:gd name="T6" fmla="*/ 0 w 4592955"/>
              <a:gd name="T7" fmla="*/ 0 h 647826"/>
              <a:gd name="T8" fmla="*/ 4592955 w 4592955"/>
              <a:gd name="T9" fmla="*/ 647826 h 647826"/>
            </a:gdLst>
            <a:ahLst/>
            <a:cxnLst>
              <a:cxn ang="T4">
                <a:pos x="T0" y="T1"/>
              </a:cxn>
              <a:cxn ang="T5">
                <a:pos x="T2" y="T3"/>
              </a:cxn>
            </a:cxnLst>
            <a:rect l="T6" t="T7" r="T8" b="T9"/>
            <a:pathLst>
              <a:path w="4592955" h="647826">
                <a:moveTo>
                  <a:pt x="0" y="647826"/>
                </a:moveTo>
                <a:lnTo>
                  <a:pt x="4592955"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38" name="object 37"/>
          <p:cNvSpPr>
            <a:spLocks noChangeArrowheads="1"/>
          </p:cNvSpPr>
          <p:nvPr/>
        </p:nvSpPr>
        <p:spPr bwMode="auto">
          <a:xfrm>
            <a:off x="7240588" y="2673350"/>
            <a:ext cx="1417637" cy="981075"/>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39" name="object 38"/>
          <p:cNvSpPr>
            <a:spLocks/>
          </p:cNvSpPr>
          <p:nvPr/>
        </p:nvSpPr>
        <p:spPr bwMode="auto">
          <a:xfrm>
            <a:off x="7292975" y="2708275"/>
            <a:ext cx="1311275" cy="865188"/>
          </a:xfrm>
          <a:custGeom>
            <a:avLst/>
            <a:gdLst>
              <a:gd name="T0" fmla="*/ 0 w 1310894"/>
              <a:gd name="T1" fmla="*/ 864180 h 865251"/>
              <a:gd name="T2" fmla="*/ 1317386 w 1310894"/>
              <a:gd name="T3" fmla="*/ 0 h 865251"/>
              <a:gd name="T4" fmla="*/ 0 60000 65536"/>
              <a:gd name="T5" fmla="*/ 0 60000 65536"/>
              <a:gd name="T6" fmla="*/ 0 w 1310894"/>
              <a:gd name="T7" fmla="*/ 0 h 865251"/>
              <a:gd name="T8" fmla="*/ 1310894 w 1310894"/>
              <a:gd name="T9" fmla="*/ 865251 h 865251"/>
            </a:gdLst>
            <a:ahLst/>
            <a:cxnLst>
              <a:cxn ang="T4">
                <a:pos x="T0" y="T1"/>
              </a:cxn>
              <a:cxn ang="T5">
                <a:pos x="T2" y="T3"/>
              </a:cxn>
            </a:cxnLst>
            <a:rect l="T6" t="T7" r="T8" b="T9"/>
            <a:pathLst>
              <a:path w="1310894" h="865251">
                <a:moveTo>
                  <a:pt x="0" y="865251"/>
                </a:moveTo>
                <a:lnTo>
                  <a:pt x="1310894"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40" name="object 39"/>
          <p:cNvSpPr>
            <a:spLocks/>
          </p:cNvSpPr>
          <p:nvPr/>
        </p:nvSpPr>
        <p:spPr bwMode="auto">
          <a:xfrm>
            <a:off x="1042988" y="4868863"/>
            <a:ext cx="792162" cy="144462"/>
          </a:xfrm>
          <a:custGeom>
            <a:avLst/>
            <a:gdLst>
              <a:gd name="T0" fmla="*/ 0 w 792162"/>
              <a:gd name="T1" fmla="*/ 144462 h 144462"/>
              <a:gd name="T2" fmla="*/ 792162 w 792162"/>
              <a:gd name="T3" fmla="*/ 144462 h 144462"/>
              <a:gd name="T4" fmla="*/ 792162 w 792162"/>
              <a:gd name="T5" fmla="*/ 0 h 144462"/>
              <a:gd name="T6" fmla="*/ 0 w 792162"/>
              <a:gd name="T7" fmla="*/ 0 h 144462"/>
              <a:gd name="T8" fmla="*/ 0 w 792162"/>
              <a:gd name="T9" fmla="*/ 144462 h 144462"/>
              <a:gd name="T10" fmla="*/ 0 60000 65536"/>
              <a:gd name="T11" fmla="*/ 0 60000 65536"/>
              <a:gd name="T12" fmla="*/ 0 60000 65536"/>
              <a:gd name="T13" fmla="*/ 0 60000 65536"/>
              <a:gd name="T14" fmla="*/ 0 60000 65536"/>
              <a:gd name="T15" fmla="*/ 0 w 792162"/>
              <a:gd name="T16" fmla="*/ 0 h 144462"/>
              <a:gd name="T17" fmla="*/ 792162 w 792162"/>
              <a:gd name="T18" fmla="*/ 144462 h 144462"/>
            </a:gdLst>
            <a:ahLst/>
            <a:cxnLst>
              <a:cxn ang="T10">
                <a:pos x="T0" y="T1"/>
              </a:cxn>
              <a:cxn ang="T11">
                <a:pos x="T2" y="T3"/>
              </a:cxn>
              <a:cxn ang="T12">
                <a:pos x="T4" y="T5"/>
              </a:cxn>
              <a:cxn ang="T13">
                <a:pos x="T6" y="T7"/>
              </a:cxn>
              <a:cxn ang="T14">
                <a:pos x="T8" y="T9"/>
              </a:cxn>
            </a:cxnLst>
            <a:rect l="T15" t="T16" r="T17" b="T18"/>
            <a:pathLst>
              <a:path w="792162" h="144462">
                <a:moveTo>
                  <a:pt x="0" y="144462"/>
                </a:moveTo>
                <a:lnTo>
                  <a:pt x="792162" y="144462"/>
                </a:lnTo>
                <a:lnTo>
                  <a:pt x="792162" y="0"/>
                </a:lnTo>
                <a:lnTo>
                  <a:pt x="0" y="0"/>
                </a:lnTo>
                <a:lnTo>
                  <a:pt x="0" y="144462"/>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41" name="object 40"/>
          <p:cNvSpPr>
            <a:spLocks/>
          </p:cNvSpPr>
          <p:nvPr/>
        </p:nvSpPr>
        <p:spPr bwMode="auto">
          <a:xfrm>
            <a:off x="1042988" y="4868863"/>
            <a:ext cx="792162" cy="144462"/>
          </a:xfrm>
          <a:custGeom>
            <a:avLst/>
            <a:gdLst>
              <a:gd name="T0" fmla="*/ 0 w 792162"/>
              <a:gd name="T1" fmla="*/ 144462 h 144462"/>
              <a:gd name="T2" fmla="*/ 792162 w 792162"/>
              <a:gd name="T3" fmla="*/ 144462 h 144462"/>
              <a:gd name="T4" fmla="*/ 792162 w 792162"/>
              <a:gd name="T5" fmla="*/ 0 h 144462"/>
              <a:gd name="T6" fmla="*/ 0 w 792162"/>
              <a:gd name="T7" fmla="*/ 0 h 144462"/>
              <a:gd name="T8" fmla="*/ 0 w 792162"/>
              <a:gd name="T9" fmla="*/ 144462 h 144462"/>
              <a:gd name="T10" fmla="*/ 0 60000 65536"/>
              <a:gd name="T11" fmla="*/ 0 60000 65536"/>
              <a:gd name="T12" fmla="*/ 0 60000 65536"/>
              <a:gd name="T13" fmla="*/ 0 60000 65536"/>
              <a:gd name="T14" fmla="*/ 0 60000 65536"/>
              <a:gd name="T15" fmla="*/ 0 w 792162"/>
              <a:gd name="T16" fmla="*/ 0 h 144462"/>
              <a:gd name="T17" fmla="*/ 792162 w 792162"/>
              <a:gd name="T18" fmla="*/ 144462 h 144462"/>
            </a:gdLst>
            <a:ahLst/>
            <a:cxnLst>
              <a:cxn ang="T10">
                <a:pos x="T0" y="T1"/>
              </a:cxn>
              <a:cxn ang="T11">
                <a:pos x="T2" y="T3"/>
              </a:cxn>
              <a:cxn ang="T12">
                <a:pos x="T4" y="T5"/>
              </a:cxn>
              <a:cxn ang="T13">
                <a:pos x="T6" y="T7"/>
              </a:cxn>
              <a:cxn ang="T14">
                <a:pos x="T8" y="T9"/>
              </a:cxn>
            </a:cxnLst>
            <a:rect l="T15" t="T16" r="T17" b="T18"/>
            <a:pathLst>
              <a:path w="792162" h="144462">
                <a:moveTo>
                  <a:pt x="0" y="144462"/>
                </a:moveTo>
                <a:lnTo>
                  <a:pt x="792162" y="144462"/>
                </a:lnTo>
                <a:lnTo>
                  <a:pt x="792162" y="0"/>
                </a:lnTo>
                <a:lnTo>
                  <a:pt x="0" y="0"/>
                </a:lnTo>
                <a:lnTo>
                  <a:pt x="0" y="144462"/>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42" name="object 41"/>
          <p:cNvSpPr>
            <a:spLocks/>
          </p:cNvSpPr>
          <p:nvPr/>
        </p:nvSpPr>
        <p:spPr bwMode="auto">
          <a:xfrm>
            <a:off x="1849438" y="4851400"/>
            <a:ext cx="446087" cy="95250"/>
          </a:xfrm>
          <a:custGeom>
            <a:avLst/>
            <a:gdLst>
              <a:gd name="T0" fmla="*/ 0 w 446786"/>
              <a:gd name="T1" fmla="*/ 106029 h 94614"/>
              <a:gd name="T2" fmla="*/ 435050 w 446786"/>
              <a:gd name="T3" fmla="*/ 0 h 94614"/>
              <a:gd name="T4" fmla="*/ 0 60000 65536"/>
              <a:gd name="T5" fmla="*/ 0 60000 65536"/>
              <a:gd name="T6" fmla="*/ 0 w 446786"/>
              <a:gd name="T7" fmla="*/ 0 h 94614"/>
              <a:gd name="T8" fmla="*/ 446786 w 446786"/>
              <a:gd name="T9" fmla="*/ 94614 h 94614"/>
            </a:gdLst>
            <a:ahLst/>
            <a:cxnLst>
              <a:cxn ang="T4">
                <a:pos x="T0" y="T1"/>
              </a:cxn>
              <a:cxn ang="T5">
                <a:pos x="T2" y="T3"/>
              </a:cxn>
            </a:cxnLst>
            <a:rect l="T6" t="T7" r="T8" b="T9"/>
            <a:pathLst>
              <a:path w="446786" h="94614">
                <a:moveTo>
                  <a:pt x="0" y="94614"/>
                </a:moveTo>
                <a:lnTo>
                  <a:pt x="446786" y="0"/>
                </a:lnTo>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43" name="object 42"/>
          <p:cNvSpPr>
            <a:spLocks/>
          </p:cNvSpPr>
          <p:nvPr/>
        </p:nvSpPr>
        <p:spPr bwMode="auto">
          <a:xfrm>
            <a:off x="1042988" y="4581525"/>
            <a:ext cx="649287" cy="142875"/>
          </a:xfrm>
          <a:custGeom>
            <a:avLst/>
            <a:gdLst>
              <a:gd name="T0" fmla="*/ 0 w 649287"/>
              <a:gd name="T1" fmla="*/ 142875 h 142875"/>
              <a:gd name="T2" fmla="*/ 649287 w 649287"/>
              <a:gd name="T3" fmla="*/ 142875 h 142875"/>
              <a:gd name="T4" fmla="*/ 649287 w 649287"/>
              <a:gd name="T5" fmla="*/ 0 h 142875"/>
              <a:gd name="T6" fmla="*/ 0 w 649287"/>
              <a:gd name="T7" fmla="*/ 0 h 142875"/>
              <a:gd name="T8" fmla="*/ 0 w 649287"/>
              <a:gd name="T9" fmla="*/ 142875 h 142875"/>
              <a:gd name="T10" fmla="*/ 0 60000 65536"/>
              <a:gd name="T11" fmla="*/ 0 60000 65536"/>
              <a:gd name="T12" fmla="*/ 0 60000 65536"/>
              <a:gd name="T13" fmla="*/ 0 60000 65536"/>
              <a:gd name="T14" fmla="*/ 0 60000 65536"/>
              <a:gd name="T15" fmla="*/ 0 w 649287"/>
              <a:gd name="T16" fmla="*/ 0 h 142875"/>
              <a:gd name="T17" fmla="*/ 649287 w 649287"/>
              <a:gd name="T18" fmla="*/ 142875 h 142875"/>
            </a:gdLst>
            <a:ahLst/>
            <a:cxnLst>
              <a:cxn ang="T10">
                <a:pos x="T0" y="T1"/>
              </a:cxn>
              <a:cxn ang="T11">
                <a:pos x="T2" y="T3"/>
              </a:cxn>
              <a:cxn ang="T12">
                <a:pos x="T4" y="T5"/>
              </a:cxn>
              <a:cxn ang="T13">
                <a:pos x="T6" y="T7"/>
              </a:cxn>
              <a:cxn ang="T14">
                <a:pos x="T8" y="T9"/>
              </a:cxn>
            </a:cxnLst>
            <a:rect l="T15" t="T16" r="T17" b="T18"/>
            <a:pathLst>
              <a:path w="649287" h="142875">
                <a:moveTo>
                  <a:pt x="0" y="142875"/>
                </a:moveTo>
                <a:lnTo>
                  <a:pt x="649287" y="142875"/>
                </a:lnTo>
                <a:lnTo>
                  <a:pt x="649287" y="0"/>
                </a:lnTo>
                <a:lnTo>
                  <a:pt x="0" y="0"/>
                </a:lnTo>
                <a:lnTo>
                  <a:pt x="0" y="142875"/>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44" name="object 43"/>
          <p:cNvSpPr>
            <a:spLocks/>
          </p:cNvSpPr>
          <p:nvPr/>
        </p:nvSpPr>
        <p:spPr bwMode="auto">
          <a:xfrm>
            <a:off x="1042988" y="4581525"/>
            <a:ext cx="649287" cy="142875"/>
          </a:xfrm>
          <a:custGeom>
            <a:avLst/>
            <a:gdLst>
              <a:gd name="T0" fmla="*/ 0 w 649287"/>
              <a:gd name="T1" fmla="*/ 142875 h 142875"/>
              <a:gd name="T2" fmla="*/ 649287 w 649287"/>
              <a:gd name="T3" fmla="*/ 142875 h 142875"/>
              <a:gd name="T4" fmla="*/ 649287 w 649287"/>
              <a:gd name="T5" fmla="*/ 0 h 142875"/>
              <a:gd name="T6" fmla="*/ 0 w 649287"/>
              <a:gd name="T7" fmla="*/ 0 h 142875"/>
              <a:gd name="T8" fmla="*/ 0 w 649287"/>
              <a:gd name="T9" fmla="*/ 142875 h 142875"/>
              <a:gd name="T10" fmla="*/ 0 60000 65536"/>
              <a:gd name="T11" fmla="*/ 0 60000 65536"/>
              <a:gd name="T12" fmla="*/ 0 60000 65536"/>
              <a:gd name="T13" fmla="*/ 0 60000 65536"/>
              <a:gd name="T14" fmla="*/ 0 60000 65536"/>
              <a:gd name="T15" fmla="*/ 0 w 649287"/>
              <a:gd name="T16" fmla="*/ 0 h 142875"/>
              <a:gd name="T17" fmla="*/ 649287 w 649287"/>
              <a:gd name="T18" fmla="*/ 142875 h 142875"/>
            </a:gdLst>
            <a:ahLst/>
            <a:cxnLst>
              <a:cxn ang="T10">
                <a:pos x="T0" y="T1"/>
              </a:cxn>
              <a:cxn ang="T11">
                <a:pos x="T2" y="T3"/>
              </a:cxn>
              <a:cxn ang="T12">
                <a:pos x="T4" y="T5"/>
              </a:cxn>
              <a:cxn ang="T13">
                <a:pos x="T6" y="T7"/>
              </a:cxn>
              <a:cxn ang="T14">
                <a:pos x="T8" y="T9"/>
              </a:cxn>
            </a:cxnLst>
            <a:rect l="T15" t="T16" r="T17" b="T18"/>
            <a:pathLst>
              <a:path w="649287" h="142875">
                <a:moveTo>
                  <a:pt x="0" y="142875"/>
                </a:moveTo>
                <a:lnTo>
                  <a:pt x="649287" y="142875"/>
                </a:lnTo>
                <a:lnTo>
                  <a:pt x="649287" y="0"/>
                </a:lnTo>
                <a:lnTo>
                  <a:pt x="0" y="0"/>
                </a:lnTo>
                <a:lnTo>
                  <a:pt x="0" y="142875"/>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45" name="object 44"/>
          <p:cNvSpPr>
            <a:spLocks/>
          </p:cNvSpPr>
          <p:nvPr/>
        </p:nvSpPr>
        <p:spPr bwMode="auto">
          <a:xfrm>
            <a:off x="1703388" y="4583113"/>
            <a:ext cx="217487" cy="74612"/>
          </a:xfrm>
          <a:custGeom>
            <a:avLst/>
            <a:gdLst>
              <a:gd name="T0" fmla="*/ 0 w 216408"/>
              <a:gd name="T1" fmla="*/ 79871 h 74295"/>
              <a:gd name="T2" fmla="*/ 235501 w 216408"/>
              <a:gd name="T3" fmla="*/ 0 h 74295"/>
              <a:gd name="T4" fmla="*/ 0 60000 65536"/>
              <a:gd name="T5" fmla="*/ 0 60000 65536"/>
              <a:gd name="T6" fmla="*/ 0 w 216408"/>
              <a:gd name="T7" fmla="*/ 0 h 74295"/>
              <a:gd name="T8" fmla="*/ 216408 w 216408"/>
              <a:gd name="T9" fmla="*/ 74295 h 74295"/>
            </a:gdLst>
            <a:ahLst/>
            <a:cxnLst>
              <a:cxn ang="T4">
                <a:pos x="T0" y="T1"/>
              </a:cxn>
              <a:cxn ang="T5">
                <a:pos x="T2" y="T3"/>
              </a:cxn>
            </a:cxnLst>
            <a:rect l="T6" t="T7" r="T8" b="T9"/>
            <a:pathLst>
              <a:path w="216408" h="74295">
                <a:moveTo>
                  <a:pt x="0" y="74295"/>
                </a:moveTo>
                <a:lnTo>
                  <a:pt x="216408" y="0"/>
                </a:lnTo>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46" name="object 45"/>
          <p:cNvSpPr>
            <a:spLocks/>
          </p:cNvSpPr>
          <p:nvPr/>
        </p:nvSpPr>
        <p:spPr bwMode="auto">
          <a:xfrm>
            <a:off x="468313" y="4005263"/>
            <a:ext cx="935037" cy="144462"/>
          </a:xfrm>
          <a:custGeom>
            <a:avLst/>
            <a:gdLst>
              <a:gd name="T0" fmla="*/ 0 w 935037"/>
              <a:gd name="T1" fmla="*/ 144462 h 144462"/>
              <a:gd name="T2" fmla="*/ 935037 w 935037"/>
              <a:gd name="T3" fmla="*/ 144462 h 144462"/>
              <a:gd name="T4" fmla="*/ 935037 w 935037"/>
              <a:gd name="T5" fmla="*/ 0 h 144462"/>
              <a:gd name="T6" fmla="*/ 0 w 935037"/>
              <a:gd name="T7" fmla="*/ 0 h 144462"/>
              <a:gd name="T8" fmla="*/ 0 w 935037"/>
              <a:gd name="T9" fmla="*/ 144462 h 144462"/>
              <a:gd name="T10" fmla="*/ 0 60000 65536"/>
              <a:gd name="T11" fmla="*/ 0 60000 65536"/>
              <a:gd name="T12" fmla="*/ 0 60000 65536"/>
              <a:gd name="T13" fmla="*/ 0 60000 65536"/>
              <a:gd name="T14" fmla="*/ 0 60000 65536"/>
              <a:gd name="T15" fmla="*/ 0 w 935037"/>
              <a:gd name="T16" fmla="*/ 0 h 144462"/>
              <a:gd name="T17" fmla="*/ 935037 w 935037"/>
              <a:gd name="T18" fmla="*/ 144462 h 144462"/>
            </a:gdLst>
            <a:ahLst/>
            <a:cxnLst>
              <a:cxn ang="T10">
                <a:pos x="T0" y="T1"/>
              </a:cxn>
              <a:cxn ang="T11">
                <a:pos x="T2" y="T3"/>
              </a:cxn>
              <a:cxn ang="T12">
                <a:pos x="T4" y="T5"/>
              </a:cxn>
              <a:cxn ang="T13">
                <a:pos x="T6" y="T7"/>
              </a:cxn>
              <a:cxn ang="T14">
                <a:pos x="T8" y="T9"/>
              </a:cxn>
            </a:cxnLst>
            <a:rect l="T15" t="T16" r="T17" b="T18"/>
            <a:pathLst>
              <a:path w="935037" h="144462">
                <a:moveTo>
                  <a:pt x="0" y="144462"/>
                </a:moveTo>
                <a:lnTo>
                  <a:pt x="935037" y="144462"/>
                </a:lnTo>
                <a:lnTo>
                  <a:pt x="935037" y="0"/>
                </a:lnTo>
                <a:lnTo>
                  <a:pt x="0" y="0"/>
                </a:lnTo>
                <a:lnTo>
                  <a:pt x="0" y="144462"/>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47" name="object 46"/>
          <p:cNvSpPr>
            <a:spLocks/>
          </p:cNvSpPr>
          <p:nvPr/>
        </p:nvSpPr>
        <p:spPr bwMode="auto">
          <a:xfrm>
            <a:off x="468313" y="4005263"/>
            <a:ext cx="935037" cy="144462"/>
          </a:xfrm>
          <a:custGeom>
            <a:avLst/>
            <a:gdLst>
              <a:gd name="T0" fmla="*/ 0 w 935037"/>
              <a:gd name="T1" fmla="*/ 144462 h 144462"/>
              <a:gd name="T2" fmla="*/ 935037 w 935037"/>
              <a:gd name="T3" fmla="*/ 144462 h 144462"/>
              <a:gd name="T4" fmla="*/ 935037 w 935037"/>
              <a:gd name="T5" fmla="*/ 0 h 144462"/>
              <a:gd name="T6" fmla="*/ 0 w 935037"/>
              <a:gd name="T7" fmla="*/ 0 h 144462"/>
              <a:gd name="T8" fmla="*/ 0 w 935037"/>
              <a:gd name="T9" fmla="*/ 144462 h 144462"/>
              <a:gd name="T10" fmla="*/ 0 60000 65536"/>
              <a:gd name="T11" fmla="*/ 0 60000 65536"/>
              <a:gd name="T12" fmla="*/ 0 60000 65536"/>
              <a:gd name="T13" fmla="*/ 0 60000 65536"/>
              <a:gd name="T14" fmla="*/ 0 60000 65536"/>
              <a:gd name="T15" fmla="*/ 0 w 935037"/>
              <a:gd name="T16" fmla="*/ 0 h 144462"/>
              <a:gd name="T17" fmla="*/ 935037 w 935037"/>
              <a:gd name="T18" fmla="*/ 144462 h 144462"/>
            </a:gdLst>
            <a:ahLst/>
            <a:cxnLst>
              <a:cxn ang="T10">
                <a:pos x="T0" y="T1"/>
              </a:cxn>
              <a:cxn ang="T11">
                <a:pos x="T2" y="T3"/>
              </a:cxn>
              <a:cxn ang="T12">
                <a:pos x="T4" y="T5"/>
              </a:cxn>
              <a:cxn ang="T13">
                <a:pos x="T6" y="T7"/>
              </a:cxn>
              <a:cxn ang="T14">
                <a:pos x="T8" y="T9"/>
              </a:cxn>
            </a:cxnLst>
            <a:rect l="T15" t="T16" r="T17" b="T18"/>
            <a:pathLst>
              <a:path w="935037" h="144462">
                <a:moveTo>
                  <a:pt x="0" y="144462"/>
                </a:moveTo>
                <a:lnTo>
                  <a:pt x="935037" y="144462"/>
                </a:lnTo>
                <a:lnTo>
                  <a:pt x="935037" y="0"/>
                </a:lnTo>
                <a:lnTo>
                  <a:pt x="0" y="0"/>
                </a:lnTo>
                <a:lnTo>
                  <a:pt x="0" y="144462"/>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48" name="object 47"/>
          <p:cNvSpPr>
            <a:spLocks/>
          </p:cNvSpPr>
          <p:nvPr/>
        </p:nvSpPr>
        <p:spPr bwMode="auto">
          <a:xfrm>
            <a:off x="1420813" y="4070350"/>
            <a:ext cx="155575" cy="12700"/>
          </a:xfrm>
          <a:custGeom>
            <a:avLst/>
            <a:gdLst>
              <a:gd name="T0" fmla="*/ 0 w 156083"/>
              <a:gd name="T1" fmla="*/ 68632 h 11429"/>
              <a:gd name="T2" fmla="*/ 147668 w 156083"/>
              <a:gd name="T3" fmla="*/ 0 h 11429"/>
              <a:gd name="T4" fmla="*/ 0 60000 65536"/>
              <a:gd name="T5" fmla="*/ 0 60000 65536"/>
              <a:gd name="T6" fmla="*/ 0 w 156083"/>
              <a:gd name="T7" fmla="*/ 0 h 11429"/>
              <a:gd name="T8" fmla="*/ 156083 w 156083"/>
              <a:gd name="T9" fmla="*/ 11429 h 11429"/>
            </a:gdLst>
            <a:ahLst/>
            <a:cxnLst>
              <a:cxn ang="T4">
                <a:pos x="T0" y="T1"/>
              </a:cxn>
              <a:cxn ang="T5">
                <a:pos x="T2" y="T3"/>
              </a:cxn>
            </a:cxnLst>
            <a:rect l="T6" t="T7" r="T8" b="T9"/>
            <a:pathLst>
              <a:path w="156083" h="11429">
                <a:moveTo>
                  <a:pt x="0" y="11429"/>
                </a:moveTo>
                <a:lnTo>
                  <a:pt x="156083" y="0"/>
                </a:lnTo>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49" name="object 48"/>
          <p:cNvSpPr>
            <a:spLocks/>
          </p:cNvSpPr>
          <p:nvPr/>
        </p:nvSpPr>
        <p:spPr bwMode="auto">
          <a:xfrm>
            <a:off x="468313" y="3716338"/>
            <a:ext cx="1008062" cy="144462"/>
          </a:xfrm>
          <a:custGeom>
            <a:avLst/>
            <a:gdLst>
              <a:gd name="T0" fmla="*/ 0 w 1008062"/>
              <a:gd name="T1" fmla="*/ 144462 h 144462"/>
              <a:gd name="T2" fmla="*/ 1008062 w 1008062"/>
              <a:gd name="T3" fmla="*/ 144462 h 144462"/>
              <a:gd name="T4" fmla="*/ 1008062 w 1008062"/>
              <a:gd name="T5" fmla="*/ 0 h 144462"/>
              <a:gd name="T6" fmla="*/ 0 w 1008062"/>
              <a:gd name="T7" fmla="*/ 0 h 144462"/>
              <a:gd name="T8" fmla="*/ 0 w 1008062"/>
              <a:gd name="T9" fmla="*/ 144462 h 144462"/>
              <a:gd name="T10" fmla="*/ 0 60000 65536"/>
              <a:gd name="T11" fmla="*/ 0 60000 65536"/>
              <a:gd name="T12" fmla="*/ 0 60000 65536"/>
              <a:gd name="T13" fmla="*/ 0 60000 65536"/>
              <a:gd name="T14" fmla="*/ 0 60000 65536"/>
              <a:gd name="T15" fmla="*/ 0 w 1008062"/>
              <a:gd name="T16" fmla="*/ 0 h 144462"/>
              <a:gd name="T17" fmla="*/ 1008062 w 1008062"/>
              <a:gd name="T18" fmla="*/ 144462 h 144462"/>
            </a:gdLst>
            <a:ahLst/>
            <a:cxnLst>
              <a:cxn ang="T10">
                <a:pos x="T0" y="T1"/>
              </a:cxn>
              <a:cxn ang="T11">
                <a:pos x="T2" y="T3"/>
              </a:cxn>
              <a:cxn ang="T12">
                <a:pos x="T4" y="T5"/>
              </a:cxn>
              <a:cxn ang="T13">
                <a:pos x="T6" y="T7"/>
              </a:cxn>
              <a:cxn ang="T14">
                <a:pos x="T8" y="T9"/>
              </a:cxn>
            </a:cxnLst>
            <a:rect l="T15" t="T16" r="T17" b="T18"/>
            <a:pathLst>
              <a:path w="1008062" h="144462">
                <a:moveTo>
                  <a:pt x="0" y="144462"/>
                </a:moveTo>
                <a:lnTo>
                  <a:pt x="1008062" y="144462"/>
                </a:lnTo>
                <a:lnTo>
                  <a:pt x="1008062" y="0"/>
                </a:lnTo>
                <a:lnTo>
                  <a:pt x="0" y="0"/>
                </a:lnTo>
                <a:lnTo>
                  <a:pt x="0" y="144462"/>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50" name="object 49"/>
          <p:cNvSpPr>
            <a:spLocks/>
          </p:cNvSpPr>
          <p:nvPr/>
        </p:nvSpPr>
        <p:spPr bwMode="auto">
          <a:xfrm>
            <a:off x="468313" y="3716338"/>
            <a:ext cx="1008062" cy="144462"/>
          </a:xfrm>
          <a:custGeom>
            <a:avLst/>
            <a:gdLst>
              <a:gd name="T0" fmla="*/ 0 w 1008062"/>
              <a:gd name="T1" fmla="*/ 144462 h 144462"/>
              <a:gd name="T2" fmla="*/ 1008062 w 1008062"/>
              <a:gd name="T3" fmla="*/ 144462 h 144462"/>
              <a:gd name="T4" fmla="*/ 1008062 w 1008062"/>
              <a:gd name="T5" fmla="*/ 0 h 144462"/>
              <a:gd name="T6" fmla="*/ 0 w 1008062"/>
              <a:gd name="T7" fmla="*/ 0 h 144462"/>
              <a:gd name="T8" fmla="*/ 0 w 1008062"/>
              <a:gd name="T9" fmla="*/ 144462 h 144462"/>
              <a:gd name="T10" fmla="*/ 0 60000 65536"/>
              <a:gd name="T11" fmla="*/ 0 60000 65536"/>
              <a:gd name="T12" fmla="*/ 0 60000 65536"/>
              <a:gd name="T13" fmla="*/ 0 60000 65536"/>
              <a:gd name="T14" fmla="*/ 0 60000 65536"/>
              <a:gd name="T15" fmla="*/ 0 w 1008062"/>
              <a:gd name="T16" fmla="*/ 0 h 144462"/>
              <a:gd name="T17" fmla="*/ 1008062 w 1008062"/>
              <a:gd name="T18" fmla="*/ 144462 h 144462"/>
            </a:gdLst>
            <a:ahLst/>
            <a:cxnLst>
              <a:cxn ang="T10">
                <a:pos x="T0" y="T1"/>
              </a:cxn>
              <a:cxn ang="T11">
                <a:pos x="T2" y="T3"/>
              </a:cxn>
              <a:cxn ang="T12">
                <a:pos x="T4" y="T5"/>
              </a:cxn>
              <a:cxn ang="T13">
                <a:pos x="T6" y="T7"/>
              </a:cxn>
              <a:cxn ang="T14">
                <a:pos x="T8" y="T9"/>
              </a:cxn>
            </a:cxnLst>
            <a:rect l="T15" t="T16" r="T17" b="T18"/>
            <a:pathLst>
              <a:path w="1008062" h="144462">
                <a:moveTo>
                  <a:pt x="0" y="144462"/>
                </a:moveTo>
                <a:lnTo>
                  <a:pt x="1008062" y="144462"/>
                </a:lnTo>
                <a:lnTo>
                  <a:pt x="1008062" y="0"/>
                </a:lnTo>
                <a:lnTo>
                  <a:pt x="0" y="0"/>
                </a:lnTo>
                <a:lnTo>
                  <a:pt x="0" y="144462"/>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51" name="object 50"/>
          <p:cNvSpPr>
            <a:spLocks/>
          </p:cNvSpPr>
          <p:nvPr/>
        </p:nvSpPr>
        <p:spPr bwMode="auto">
          <a:xfrm>
            <a:off x="1493838" y="3786188"/>
            <a:ext cx="220662" cy="7937"/>
          </a:xfrm>
          <a:custGeom>
            <a:avLst/>
            <a:gdLst>
              <a:gd name="T0" fmla="*/ 0 w 220218"/>
              <a:gd name="T1" fmla="*/ 150772 h 6603"/>
              <a:gd name="T2" fmla="*/ 227890 w 220218"/>
              <a:gd name="T3" fmla="*/ 0 h 6603"/>
              <a:gd name="T4" fmla="*/ 0 60000 65536"/>
              <a:gd name="T5" fmla="*/ 0 60000 65536"/>
              <a:gd name="T6" fmla="*/ 0 w 220218"/>
              <a:gd name="T7" fmla="*/ 0 h 6603"/>
              <a:gd name="T8" fmla="*/ 220218 w 220218"/>
              <a:gd name="T9" fmla="*/ 6603 h 6603"/>
            </a:gdLst>
            <a:ahLst/>
            <a:cxnLst>
              <a:cxn ang="T4">
                <a:pos x="T0" y="T1"/>
              </a:cxn>
              <a:cxn ang="T5">
                <a:pos x="T2" y="T3"/>
              </a:cxn>
            </a:cxnLst>
            <a:rect l="T6" t="T7" r="T8" b="T9"/>
            <a:pathLst>
              <a:path w="220218" h="6603">
                <a:moveTo>
                  <a:pt x="0" y="6603"/>
                </a:moveTo>
                <a:lnTo>
                  <a:pt x="220218" y="0"/>
                </a:lnTo>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52" name="object 51"/>
          <p:cNvSpPr>
            <a:spLocks noChangeArrowheads="1"/>
          </p:cNvSpPr>
          <p:nvPr/>
        </p:nvSpPr>
        <p:spPr bwMode="auto">
          <a:xfrm>
            <a:off x="1714500" y="4471988"/>
            <a:ext cx="530225" cy="265112"/>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53" name="object 52"/>
          <p:cNvSpPr>
            <a:spLocks/>
          </p:cNvSpPr>
          <p:nvPr/>
        </p:nvSpPr>
        <p:spPr bwMode="auto">
          <a:xfrm>
            <a:off x="1763713" y="4508500"/>
            <a:ext cx="431800" cy="144463"/>
          </a:xfrm>
          <a:custGeom>
            <a:avLst/>
            <a:gdLst>
              <a:gd name="T0" fmla="*/ 0 w 431800"/>
              <a:gd name="T1" fmla="*/ 0 h 144399"/>
              <a:gd name="T2" fmla="*/ 431800 w 431800"/>
              <a:gd name="T3" fmla="*/ 145487 h 144399"/>
              <a:gd name="T4" fmla="*/ 0 60000 65536"/>
              <a:gd name="T5" fmla="*/ 0 60000 65536"/>
              <a:gd name="T6" fmla="*/ 0 w 431800"/>
              <a:gd name="T7" fmla="*/ 0 h 144399"/>
              <a:gd name="T8" fmla="*/ 431800 w 431800"/>
              <a:gd name="T9" fmla="*/ 144399 h 144399"/>
            </a:gdLst>
            <a:ahLst/>
            <a:cxnLst>
              <a:cxn ang="T4">
                <a:pos x="T0" y="T1"/>
              </a:cxn>
              <a:cxn ang="T5">
                <a:pos x="T2" y="T3"/>
              </a:cxn>
            </a:cxnLst>
            <a:rect l="T6" t="T7" r="T8" b="T9"/>
            <a:pathLst>
              <a:path w="431800" h="144399">
                <a:moveTo>
                  <a:pt x="0" y="0"/>
                </a:moveTo>
                <a:lnTo>
                  <a:pt x="431800" y="144399"/>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54" name="object 53"/>
          <p:cNvSpPr>
            <a:spLocks noChangeArrowheads="1"/>
          </p:cNvSpPr>
          <p:nvPr/>
        </p:nvSpPr>
        <p:spPr bwMode="auto">
          <a:xfrm>
            <a:off x="1489075" y="4121150"/>
            <a:ext cx="333375" cy="46355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55" name="object 54"/>
          <p:cNvSpPr>
            <a:spLocks/>
          </p:cNvSpPr>
          <p:nvPr/>
        </p:nvSpPr>
        <p:spPr bwMode="auto">
          <a:xfrm>
            <a:off x="1547813" y="4149725"/>
            <a:ext cx="215900" cy="358775"/>
          </a:xfrm>
          <a:custGeom>
            <a:avLst/>
            <a:gdLst>
              <a:gd name="T0" fmla="*/ 0 w 215900"/>
              <a:gd name="T1" fmla="*/ 0 h 358775"/>
              <a:gd name="T2" fmla="*/ 215900 w 215900"/>
              <a:gd name="T3" fmla="*/ 358775 h 358775"/>
              <a:gd name="T4" fmla="*/ 0 60000 65536"/>
              <a:gd name="T5" fmla="*/ 0 60000 65536"/>
              <a:gd name="T6" fmla="*/ 0 w 215900"/>
              <a:gd name="T7" fmla="*/ 0 h 358775"/>
              <a:gd name="T8" fmla="*/ 215900 w 215900"/>
              <a:gd name="T9" fmla="*/ 358775 h 358775"/>
            </a:gdLst>
            <a:ahLst/>
            <a:cxnLst>
              <a:cxn ang="T4">
                <a:pos x="T0" y="T1"/>
              </a:cxn>
              <a:cxn ang="T5">
                <a:pos x="T2" y="T3"/>
              </a:cxn>
            </a:cxnLst>
            <a:rect l="T6" t="T7" r="T8" b="T9"/>
            <a:pathLst>
              <a:path w="215900" h="358775">
                <a:moveTo>
                  <a:pt x="0" y="0"/>
                </a:moveTo>
                <a:lnTo>
                  <a:pt x="215900" y="358775"/>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56" name="object 55"/>
          <p:cNvSpPr>
            <a:spLocks noChangeArrowheads="1"/>
          </p:cNvSpPr>
          <p:nvPr/>
        </p:nvSpPr>
        <p:spPr bwMode="auto">
          <a:xfrm>
            <a:off x="1487488" y="3906838"/>
            <a:ext cx="192087" cy="314325"/>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57" name="object 56"/>
          <p:cNvSpPr>
            <a:spLocks/>
          </p:cNvSpPr>
          <p:nvPr/>
        </p:nvSpPr>
        <p:spPr bwMode="auto">
          <a:xfrm>
            <a:off x="1547813" y="3933825"/>
            <a:ext cx="71437" cy="215900"/>
          </a:xfrm>
          <a:custGeom>
            <a:avLst/>
            <a:gdLst>
              <a:gd name="T0" fmla="*/ 72453 w 71374"/>
              <a:gd name="T1" fmla="*/ 0 h 215900"/>
              <a:gd name="T2" fmla="*/ 0 w 71374"/>
              <a:gd name="T3" fmla="*/ 215900 h 215900"/>
              <a:gd name="T4" fmla="*/ 0 60000 65536"/>
              <a:gd name="T5" fmla="*/ 0 60000 65536"/>
              <a:gd name="T6" fmla="*/ 0 w 71374"/>
              <a:gd name="T7" fmla="*/ 0 h 215900"/>
              <a:gd name="T8" fmla="*/ 71374 w 71374"/>
              <a:gd name="T9" fmla="*/ 215900 h 215900"/>
            </a:gdLst>
            <a:ahLst/>
            <a:cxnLst>
              <a:cxn ang="T4">
                <a:pos x="T0" y="T1"/>
              </a:cxn>
              <a:cxn ang="T5">
                <a:pos x="T2" y="T3"/>
              </a:cxn>
            </a:cxnLst>
            <a:rect l="T6" t="T7" r="T8" b="T9"/>
            <a:pathLst>
              <a:path w="71374" h="215900">
                <a:moveTo>
                  <a:pt x="71374" y="0"/>
                </a:moveTo>
                <a:lnTo>
                  <a:pt x="0" y="215900"/>
                </a:lnTo>
              </a:path>
            </a:pathLst>
          </a:custGeom>
          <a:noFill/>
          <a:ln w="38099">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58" name="object 57"/>
          <p:cNvSpPr>
            <a:spLocks noChangeArrowheads="1"/>
          </p:cNvSpPr>
          <p:nvPr/>
        </p:nvSpPr>
        <p:spPr bwMode="auto">
          <a:xfrm>
            <a:off x="1568450" y="3824288"/>
            <a:ext cx="246063" cy="192087"/>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59" name="object 58"/>
          <p:cNvSpPr>
            <a:spLocks/>
          </p:cNvSpPr>
          <p:nvPr/>
        </p:nvSpPr>
        <p:spPr bwMode="auto">
          <a:xfrm>
            <a:off x="1619250" y="3860800"/>
            <a:ext cx="144463" cy="73025"/>
          </a:xfrm>
          <a:custGeom>
            <a:avLst/>
            <a:gdLst>
              <a:gd name="T0" fmla="*/ 143471 w 144525"/>
              <a:gd name="T1" fmla="*/ 0 h 73025"/>
              <a:gd name="T2" fmla="*/ 0 w 144525"/>
              <a:gd name="T3" fmla="*/ 73025 h 73025"/>
              <a:gd name="T4" fmla="*/ 0 60000 65536"/>
              <a:gd name="T5" fmla="*/ 0 60000 65536"/>
              <a:gd name="T6" fmla="*/ 0 w 144525"/>
              <a:gd name="T7" fmla="*/ 0 h 73025"/>
              <a:gd name="T8" fmla="*/ 144525 w 144525"/>
              <a:gd name="T9" fmla="*/ 73025 h 73025"/>
            </a:gdLst>
            <a:ahLst/>
            <a:cxnLst>
              <a:cxn ang="T4">
                <a:pos x="T0" y="T1"/>
              </a:cxn>
              <a:cxn ang="T5">
                <a:pos x="T2" y="T3"/>
              </a:cxn>
            </a:cxnLst>
            <a:rect l="T6" t="T7" r="T8" b="T9"/>
            <a:pathLst>
              <a:path w="144525" h="73025">
                <a:moveTo>
                  <a:pt x="144525" y="0"/>
                </a:moveTo>
                <a:lnTo>
                  <a:pt x="0" y="73025"/>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60" name="object 59"/>
          <p:cNvSpPr>
            <a:spLocks noChangeArrowheads="1"/>
          </p:cNvSpPr>
          <p:nvPr/>
        </p:nvSpPr>
        <p:spPr bwMode="auto">
          <a:xfrm>
            <a:off x="1630363" y="3549650"/>
            <a:ext cx="193675" cy="38100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61" name="object 60"/>
          <p:cNvSpPr>
            <a:spLocks/>
          </p:cNvSpPr>
          <p:nvPr/>
        </p:nvSpPr>
        <p:spPr bwMode="auto">
          <a:xfrm>
            <a:off x="1692275" y="3573463"/>
            <a:ext cx="71438" cy="287337"/>
          </a:xfrm>
          <a:custGeom>
            <a:avLst/>
            <a:gdLst>
              <a:gd name="T0" fmla="*/ 0 w 71500"/>
              <a:gd name="T1" fmla="*/ 0 h 287274"/>
              <a:gd name="T2" fmla="*/ 70453 w 71500"/>
              <a:gd name="T3" fmla="*/ 288345 h 287274"/>
              <a:gd name="T4" fmla="*/ 0 60000 65536"/>
              <a:gd name="T5" fmla="*/ 0 60000 65536"/>
              <a:gd name="T6" fmla="*/ 0 w 71500"/>
              <a:gd name="T7" fmla="*/ 0 h 287274"/>
              <a:gd name="T8" fmla="*/ 71500 w 71500"/>
              <a:gd name="T9" fmla="*/ 287274 h 287274"/>
            </a:gdLst>
            <a:ahLst/>
            <a:cxnLst>
              <a:cxn ang="T4">
                <a:pos x="T0" y="T1"/>
              </a:cxn>
              <a:cxn ang="T5">
                <a:pos x="T2" y="T3"/>
              </a:cxn>
            </a:cxnLst>
            <a:rect l="T6" t="T7" r="T8" b="T9"/>
            <a:pathLst>
              <a:path w="71500" h="287274">
                <a:moveTo>
                  <a:pt x="0" y="0"/>
                </a:moveTo>
                <a:lnTo>
                  <a:pt x="71500" y="287274"/>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62" name="object 61"/>
          <p:cNvSpPr>
            <a:spLocks noChangeArrowheads="1"/>
          </p:cNvSpPr>
          <p:nvPr/>
        </p:nvSpPr>
        <p:spPr bwMode="auto">
          <a:xfrm>
            <a:off x="1576388" y="3533775"/>
            <a:ext cx="157162" cy="123825"/>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63" name="object 62"/>
          <p:cNvSpPr>
            <a:spLocks/>
          </p:cNvSpPr>
          <p:nvPr/>
        </p:nvSpPr>
        <p:spPr bwMode="auto">
          <a:xfrm>
            <a:off x="1619250" y="3573463"/>
            <a:ext cx="73025" cy="0"/>
          </a:xfrm>
          <a:custGeom>
            <a:avLst/>
            <a:gdLst>
              <a:gd name="T0" fmla="*/ 0 w 73025"/>
              <a:gd name="T1" fmla="*/ 73025 w 73025"/>
              <a:gd name="T2" fmla="*/ 0 60000 65536"/>
              <a:gd name="T3" fmla="*/ 0 60000 65536"/>
              <a:gd name="T4" fmla="*/ 0 w 73025"/>
              <a:gd name="T5" fmla="*/ 73025 w 73025"/>
            </a:gdLst>
            <a:ahLst/>
            <a:cxnLst>
              <a:cxn ang="T2">
                <a:pos x="T0" y="0"/>
              </a:cxn>
              <a:cxn ang="T3">
                <a:pos x="T1" y="0"/>
              </a:cxn>
            </a:cxnLst>
            <a:rect l="T4" t="0" r="T5" b="0"/>
            <a:pathLst>
              <a:path w="73025">
                <a:moveTo>
                  <a:pt x="0" y="0"/>
                </a:moveTo>
                <a:lnTo>
                  <a:pt x="73025" y="0"/>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64" name="object 63"/>
          <p:cNvSpPr>
            <a:spLocks noChangeArrowheads="1"/>
          </p:cNvSpPr>
          <p:nvPr/>
        </p:nvSpPr>
        <p:spPr bwMode="auto">
          <a:xfrm>
            <a:off x="1504950" y="3533775"/>
            <a:ext cx="157163" cy="123825"/>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65" name="object 64"/>
          <p:cNvSpPr>
            <a:spLocks/>
          </p:cNvSpPr>
          <p:nvPr/>
        </p:nvSpPr>
        <p:spPr bwMode="auto">
          <a:xfrm>
            <a:off x="1547813" y="3573463"/>
            <a:ext cx="71437" cy="0"/>
          </a:xfrm>
          <a:custGeom>
            <a:avLst/>
            <a:gdLst>
              <a:gd name="T0" fmla="*/ 0 w 71374"/>
              <a:gd name="T1" fmla="*/ 72453 w 71374"/>
              <a:gd name="T2" fmla="*/ 0 60000 65536"/>
              <a:gd name="T3" fmla="*/ 0 60000 65536"/>
              <a:gd name="T4" fmla="*/ 0 w 71374"/>
              <a:gd name="T5" fmla="*/ 71374 w 71374"/>
            </a:gdLst>
            <a:ahLst/>
            <a:cxnLst>
              <a:cxn ang="T2">
                <a:pos x="T0" y="0"/>
              </a:cxn>
              <a:cxn ang="T3">
                <a:pos x="T1" y="0"/>
              </a:cxn>
            </a:cxnLst>
            <a:rect l="T4" t="0" r="T5" b="0"/>
            <a:pathLst>
              <a:path w="71374">
                <a:moveTo>
                  <a:pt x="0" y="0"/>
                </a:moveTo>
                <a:lnTo>
                  <a:pt x="71374" y="0"/>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66" name="object 65"/>
          <p:cNvSpPr>
            <a:spLocks noChangeArrowheads="1"/>
          </p:cNvSpPr>
          <p:nvPr/>
        </p:nvSpPr>
        <p:spPr bwMode="auto">
          <a:xfrm>
            <a:off x="1352550" y="3463925"/>
            <a:ext cx="246063" cy="192088"/>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67" name="object 66"/>
          <p:cNvSpPr>
            <a:spLocks/>
          </p:cNvSpPr>
          <p:nvPr/>
        </p:nvSpPr>
        <p:spPr bwMode="auto">
          <a:xfrm>
            <a:off x="1403350" y="3500438"/>
            <a:ext cx="144463" cy="73025"/>
          </a:xfrm>
          <a:custGeom>
            <a:avLst/>
            <a:gdLst>
              <a:gd name="T0" fmla="*/ 0 w 144525"/>
              <a:gd name="T1" fmla="*/ 0 h 73025"/>
              <a:gd name="T2" fmla="*/ 143471 w 144525"/>
              <a:gd name="T3" fmla="*/ 73025 h 73025"/>
              <a:gd name="T4" fmla="*/ 0 60000 65536"/>
              <a:gd name="T5" fmla="*/ 0 60000 65536"/>
              <a:gd name="T6" fmla="*/ 0 w 144525"/>
              <a:gd name="T7" fmla="*/ 0 h 73025"/>
              <a:gd name="T8" fmla="*/ 144525 w 144525"/>
              <a:gd name="T9" fmla="*/ 73025 h 73025"/>
            </a:gdLst>
            <a:ahLst/>
            <a:cxnLst>
              <a:cxn ang="T4">
                <a:pos x="T0" y="T1"/>
              </a:cxn>
              <a:cxn ang="T5">
                <a:pos x="T2" y="T3"/>
              </a:cxn>
            </a:cxnLst>
            <a:rect l="T6" t="T7" r="T8" b="T9"/>
            <a:pathLst>
              <a:path w="144525" h="73025">
                <a:moveTo>
                  <a:pt x="0" y="0"/>
                </a:moveTo>
                <a:lnTo>
                  <a:pt x="144525" y="73025"/>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68" name="object 67"/>
          <p:cNvSpPr>
            <a:spLocks noChangeArrowheads="1"/>
          </p:cNvSpPr>
          <p:nvPr/>
        </p:nvSpPr>
        <p:spPr bwMode="auto">
          <a:xfrm>
            <a:off x="1271588" y="3257550"/>
            <a:ext cx="193675" cy="314325"/>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69" name="object 68"/>
          <p:cNvSpPr>
            <a:spLocks/>
          </p:cNvSpPr>
          <p:nvPr/>
        </p:nvSpPr>
        <p:spPr bwMode="auto">
          <a:xfrm>
            <a:off x="1331913" y="3284538"/>
            <a:ext cx="71437" cy="215900"/>
          </a:xfrm>
          <a:custGeom>
            <a:avLst/>
            <a:gdLst>
              <a:gd name="T0" fmla="*/ 0 w 71374"/>
              <a:gd name="T1" fmla="*/ 0 h 215900"/>
              <a:gd name="T2" fmla="*/ 72453 w 71374"/>
              <a:gd name="T3" fmla="*/ 215900 h 215900"/>
              <a:gd name="T4" fmla="*/ 0 60000 65536"/>
              <a:gd name="T5" fmla="*/ 0 60000 65536"/>
              <a:gd name="T6" fmla="*/ 0 w 71374"/>
              <a:gd name="T7" fmla="*/ 0 h 215900"/>
              <a:gd name="T8" fmla="*/ 71374 w 71374"/>
              <a:gd name="T9" fmla="*/ 215900 h 215900"/>
            </a:gdLst>
            <a:ahLst/>
            <a:cxnLst>
              <a:cxn ang="T4">
                <a:pos x="T0" y="T1"/>
              </a:cxn>
              <a:cxn ang="T5">
                <a:pos x="T2" y="T3"/>
              </a:cxn>
            </a:cxnLst>
            <a:rect l="T6" t="T7" r="T8" b="T9"/>
            <a:pathLst>
              <a:path w="71374" h="215900">
                <a:moveTo>
                  <a:pt x="0" y="0"/>
                </a:moveTo>
                <a:lnTo>
                  <a:pt x="71374" y="215900"/>
                </a:lnTo>
              </a:path>
            </a:pathLst>
          </a:custGeom>
          <a:noFill/>
          <a:ln w="38099">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70" name="object 69"/>
          <p:cNvSpPr>
            <a:spLocks noChangeArrowheads="1"/>
          </p:cNvSpPr>
          <p:nvPr/>
        </p:nvSpPr>
        <p:spPr bwMode="auto">
          <a:xfrm>
            <a:off x="1066800" y="3176588"/>
            <a:ext cx="314325" cy="192087"/>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71" name="object 70"/>
          <p:cNvSpPr>
            <a:spLocks/>
          </p:cNvSpPr>
          <p:nvPr/>
        </p:nvSpPr>
        <p:spPr bwMode="auto">
          <a:xfrm>
            <a:off x="1116013" y="3213100"/>
            <a:ext cx="215900" cy="71438"/>
          </a:xfrm>
          <a:custGeom>
            <a:avLst/>
            <a:gdLst>
              <a:gd name="T0" fmla="*/ 0 w 215963"/>
              <a:gd name="T1" fmla="*/ 0 h 71374"/>
              <a:gd name="T2" fmla="*/ 214892 w 215963"/>
              <a:gd name="T3" fmla="*/ 72470 h 71374"/>
              <a:gd name="T4" fmla="*/ 0 60000 65536"/>
              <a:gd name="T5" fmla="*/ 0 60000 65536"/>
              <a:gd name="T6" fmla="*/ 0 w 215963"/>
              <a:gd name="T7" fmla="*/ 0 h 71374"/>
              <a:gd name="T8" fmla="*/ 215963 w 215963"/>
              <a:gd name="T9" fmla="*/ 71374 h 71374"/>
            </a:gdLst>
            <a:ahLst/>
            <a:cxnLst>
              <a:cxn ang="T4">
                <a:pos x="T0" y="T1"/>
              </a:cxn>
              <a:cxn ang="T5">
                <a:pos x="T2" y="T3"/>
              </a:cxn>
            </a:cxnLst>
            <a:rect l="T6" t="T7" r="T8" b="T9"/>
            <a:pathLst>
              <a:path w="215963" h="71374">
                <a:moveTo>
                  <a:pt x="0" y="0"/>
                </a:moveTo>
                <a:lnTo>
                  <a:pt x="215963" y="71374"/>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72" name="object 71"/>
          <p:cNvSpPr>
            <a:spLocks noChangeArrowheads="1"/>
          </p:cNvSpPr>
          <p:nvPr/>
        </p:nvSpPr>
        <p:spPr bwMode="auto">
          <a:xfrm>
            <a:off x="784225" y="3175000"/>
            <a:ext cx="374650" cy="122238"/>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73" name="object 72"/>
          <p:cNvSpPr>
            <a:spLocks/>
          </p:cNvSpPr>
          <p:nvPr/>
        </p:nvSpPr>
        <p:spPr bwMode="auto">
          <a:xfrm>
            <a:off x="827088" y="3213100"/>
            <a:ext cx="288925" cy="0"/>
          </a:xfrm>
          <a:custGeom>
            <a:avLst/>
            <a:gdLst>
              <a:gd name="T0" fmla="*/ 0 w 288925"/>
              <a:gd name="T1" fmla="*/ 288925 w 288925"/>
              <a:gd name="T2" fmla="*/ 0 60000 65536"/>
              <a:gd name="T3" fmla="*/ 0 60000 65536"/>
              <a:gd name="T4" fmla="*/ 0 w 288925"/>
              <a:gd name="T5" fmla="*/ 288925 w 288925"/>
            </a:gdLst>
            <a:ahLst/>
            <a:cxnLst>
              <a:cxn ang="T2">
                <a:pos x="T0" y="0"/>
              </a:cxn>
              <a:cxn ang="T3">
                <a:pos x="T1" y="0"/>
              </a:cxn>
            </a:cxnLst>
            <a:rect l="T4" t="0" r="T5" b="0"/>
            <a:pathLst>
              <a:path w="288925">
                <a:moveTo>
                  <a:pt x="0" y="0"/>
                </a:moveTo>
                <a:lnTo>
                  <a:pt x="288925" y="0"/>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74" name="object 73"/>
          <p:cNvSpPr>
            <a:spLocks noChangeArrowheads="1"/>
          </p:cNvSpPr>
          <p:nvPr/>
        </p:nvSpPr>
        <p:spPr bwMode="auto">
          <a:xfrm>
            <a:off x="479425" y="2465388"/>
            <a:ext cx="407988" cy="820737"/>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75" name="object 74"/>
          <p:cNvSpPr>
            <a:spLocks/>
          </p:cNvSpPr>
          <p:nvPr/>
        </p:nvSpPr>
        <p:spPr bwMode="auto">
          <a:xfrm>
            <a:off x="539750" y="2492375"/>
            <a:ext cx="287338" cy="720725"/>
          </a:xfrm>
          <a:custGeom>
            <a:avLst/>
            <a:gdLst>
              <a:gd name="T0" fmla="*/ 0 w 287337"/>
              <a:gd name="T1" fmla="*/ 0 h 720725"/>
              <a:gd name="T2" fmla="*/ 287354 w 287337"/>
              <a:gd name="T3" fmla="*/ 720725 h 720725"/>
              <a:gd name="T4" fmla="*/ 0 60000 65536"/>
              <a:gd name="T5" fmla="*/ 0 60000 65536"/>
              <a:gd name="T6" fmla="*/ 0 w 287337"/>
              <a:gd name="T7" fmla="*/ 0 h 720725"/>
              <a:gd name="T8" fmla="*/ 287337 w 287337"/>
              <a:gd name="T9" fmla="*/ 720725 h 720725"/>
            </a:gdLst>
            <a:ahLst/>
            <a:cxnLst>
              <a:cxn ang="T4">
                <a:pos x="T0" y="T1"/>
              </a:cxn>
              <a:cxn ang="T5">
                <a:pos x="T2" y="T3"/>
              </a:cxn>
            </a:cxnLst>
            <a:rect l="T6" t="T7" r="T8" b="T9"/>
            <a:pathLst>
              <a:path w="287337" h="720725">
                <a:moveTo>
                  <a:pt x="0" y="0"/>
                </a:moveTo>
                <a:lnTo>
                  <a:pt x="287337" y="720725"/>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76" name="object 75"/>
          <p:cNvSpPr>
            <a:spLocks noChangeArrowheads="1"/>
          </p:cNvSpPr>
          <p:nvPr/>
        </p:nvSpPr>
        <p:spPr bwMode="auto">
          <a:xfrm>
            <a:off x="477838" y="2330450"/>
            <a:ext cx="123825" cy="228600"/>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77" name="object 76"/>
          <p:cNvSpPr>
            <a:spLocks/>
          </p:cNvSpPr>
          <p:nvPr/>
        </p:nvSpPr>
        <p:spPr bwMode="auto">
          <a:xfrm>
            <a:off x="539750" y="2349500"/>
            <a:ext cx="0" cy="142875"/>
          </a:xfrm>
          <a:custGeom>
            <a:avLst/>
            <a:gdLst>
              <a:gd name="T0" fmla="*/ 142875 h 142875"/>
              <a:gd name="T1" fmla="*/ 0 h 142875"/>
              <a:gd name="T2" fmla="*/ 0 60000 65536"/>
              <a:gd name="T3" fmla="*/ 0 60000 65536"/>
              <a:gd name="T4" fmla="*/ 0 h 142875"/>
              <a:gd name="T5" fmla="*/ 142875 h 142875"/>
            </a:gdLst>
            <a:ahLst/>
            <a:cxnLst>
              <a:cxn ang="T2">
                <a:pos x="0" y="T0"/>
              </a:cxn>
              <a:cxn ang="T3">
                <a:pos x="0" y="T1"/>
              </a:cxn>
            </a:cxnLst>
            <a:rect l="0" t="T4" r="0" b="T5"/>
            <a:pathLst>
              <a:path h="142875">
                <a:moveTo>
                  <a:pt x="0" y="142875"/>
                </a:moveTo>
                <a:lnTo>
                  <a:pt x="0" y="0"/>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78" name="object 77"/>
          <p:cNvSpPr>
            <a:spLocks noChangeArrowheads="1"/>
          </p:cNvSpPr>
          <p:nvPr/>
        </p:nvSpPr>
        <p:spPr bwMode="auto">
          <a:xfrm>
            <a:off x="8308975" y="2563813"/>
            <a:ext cx="217488" cy="176212"/>
          </a:xfrm>
          <a:prstGeom prst="rect">
            <a:avLst/>
          </a:prstGeom>
          <a:blipFill dpi="0" rotWithShape="1">
            <a:blip r:embed="rId3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79" name="object 78"/>
          <p:cNvSpPr>
            <a:spLocks noChangeArrowheads="1"/>
          </p:cNvSpPr>
          <p:nvPr/>
        </p:nvSpPr>
        <p:spPr bwMode="auto">
          <a:xfrm>
            <a:off x="1706563" y="3756025"/>
            <a:ext cx="184150" cy="184150"/>
          </a:xfrm>
          <a:prstGeom prst="rect">
            <a:avLst/>
          </a:prstGeom>
          <a:blipFill dpi="0" rotWithShape="1">
            <a:blip r:embed="rId3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80" name="object 79"/>
          <p:cNvSpPr>
            <a:spLocks/>
          </p:cNvSpPr>
          <p:nvPr/>
        </p:nvSpPr>
        <p:spPr bwMode="auto">
          <a:xfrm>
            <a:off x="1763713" y="3789363"/>
            <a:ext cx="71437" cy="71437"/>
          </a:xfrm>
          <a:custGeom>
            <a:avLst/>
            <a:gdLst>
              <a:gd name="T0" fmla="*/ 72453 w 71374"/>
              <a:gd name="T1" fmla="*/ 0 h 71374"/>
              <a:gd name="T2" fmla="*/ 0 w 71374"/>
              <a:gd name="T3" fmla="*/ 72453 h 71374"/>
              <a:gd name="T4" fmla="*/ 0 60000 65536"/>
              <a:gd name="T5" fmla="*/ 0 60000 65536"/>
              <a:gd name="T6" fmla="*/ 0 w 71374"/>
              <a:gd name="T7" fmla="*/ 0 h 71374"/>
              <a:gd name="T8" fmla="*/ 71374 w 71374"/>
              <a:gd name="T9" fmla="*/ 71374 h 71374"/>
            </a:gdLst>
            <a:ahLst/>
            <a:cxnLst>
              <a:cxn ang="T4">
                <a:pos x="T0" y="T1"/>
              </a:cxn>
              <a:cxn ang="T5">
                <a:pos x="T2" y="T3"/>
              </a:cxn>
            </a:cxnLst>
            <a:rect l="T6" t="T7" r="T8" b="T9"/>
            <a:pathLst>
              <a:path w="71374" h="71374">
                <a:moveTo>
                  <a:pt x="71374" y="0"/>
                </a:moveTo>
                <a:lnTo>
                  <a:pt x="0" y="71374"/>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81" name="object 80"/>
          <p:cNvSpPr>
            <a:spLocks noChangeArrowheads="1"/>
          </p:cNvSpPr>
          <p:nvPr/>
        </p:nvSpPr>
        <p:spPr bwMode="auto">
          <a:xfrm>
            <a:off x="1423988" y="3536950"/>
            <a:ext cx="463550" cy="333375"/>
          </a:xfrm>
          <a:prstGeom prst="rect">
            <a:avLst/>
          </a:prstGeom>
          <a:blipFill dpi="0" rotWithShape="1">
            <a:blip r:embed="rId3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82" name="object 81"/>
          <p:cNvSpPr>
            <a:spLocks/>
          </p:cNvSpPr>
          <p:nvPr/>
        </p:nvSpPr>
        <p:spPr bwMode="auto">
          <a:xfrm>
            <a:off x="1476375" y="3573463"/>
            <a:ext cx="358775" cy="215900"/>
          </a:xfrm>
          <a:custGeom>
            <a:avLst/>
            <a:gdLst>
              <a:gd name="T0" fmla="*/ 358775 w 358775"/>
              <a:gd name="T1" fmla="*/ 215900 h 215900"/>
              <a:gd name="T2" fmla="*/ 0 w 358775"/>
              <a:gd name="T3" fmla="*/ 0 h 215900"/>
              <a:gd name="T4" fmla="*/ 0 60000 65536"/>
              <a:gd name="T5" fmla="*/ 0 60000 65536"/>
              <a:gd name="T6" fmla="*/ 0 w 358775"/>
              <a:gd name="T7" fmla="*/ 0 h 215900"/>
              <a:gd name="T8" fmla="*/ 358775 w 358775"/>
              <a:gd name="T9" fmla="*/ 215900 h 215900"/>
            </a:gdLst>
            <a:ahLst/>
            <a:cxnLst>
              <a:cxn ang="T4">
                <a:pos x="T0" y="T1"/>
              </a:cxn>
              <a:cxn ang="T5">
                <a:pos x="T2" y="T3"/>
              </a:cxn>
            </a:cxnLst>
            <a:rect l="T6" t="T7" r="T8" b="T9"/>
            <a:pathLst>
              <a:path w="358775" h="215900">
                <a:moveTo>
                  <a:pt x="358775" y="215900"/>
                </a:moveTo>
                <a:lnTo>
                  <a:pt x="0"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83" name="object 82"/>
          <p:cNvSpPr>
            <a:spLocks/>
          </p:cNvSpPr>
          <p:nvPr/>
        </p:nvSpPr>
        <p:spPr bwMode="auto">
          <a:xfrm>
            <a:off x="0" y="3429000"/>
            <a:ext cx="1116013" cy="144463"/>
          </a:xfrm>
          <a:custGeom>
            <a:avLst/>
            <a:gdLst>
              <a:gd name="T0" fmla="*/ 0 w 1116012"/>
              <a:gd name="T1" fmla="*/ 144479 h 144462"/>
              <a:gd name="T2" fmla="*/ 1116029 w 1116012"/>
              <a:gd name="T3" fmla="*/ 144479 h 144462"/>
              <a:gd name="T4" fmla="*/ 1116029 w 1116012"/>
              <a:gd name="T5" fmla="*/ 0 h 144462"/>
              <a:gd name="T6" fmla="*/ 0 w 1116012"/>
              <a:gd name="T7" fmla="*/ 0 h 144462"/>
              <a:gd name="T8" fmla="*/ 0 w 1116012"/>
              <a:gd name="T9" fmla="*/ 144479 h 144462"/>
              <a:gd name="T10" fmla="*/ 0 60000 65536"/>
              <a:gd name="T11" fmla="*/ 0 60000 65536"/>
              <a:gd name="T12" fmla="*/ 0 60000 65536"/>
              <a:gd name="T13" fmla="*/ 0 60000 65536"/>
              <a:gd name="T14" fmla="*/ 0 60000 65536"/>
              <a:gd name="T15" fmla="*/ 0 w 1116012"/>
              <a:gd name="T16" fmla="*/ 0 h 144462"/>
              <a:gd name="T17" fmla="*/ 1116012 w 1116012"/>
              <a:gd name="T18" fmla="*/ 144462 h 144462"/>
            </a:gdLst>
            <a:ahLst/>
            <a:cxnLst>
              <a:cxn ang="T10">
                <a:pos x="T0" y="T1"/>
              </a:cxn>
              <a:cxn ang="T11">
                <a:pos x="T2" y="T3"/>
              </a:cxn>
              <a:cxn ang="T12">
                <a:pos x="T4" y="T5"/>
              </a:cxn>
              <a:cxn ang="T13">
                <a:pos x="T6" y="T7"/>
              </a:cxn>
              <a:cxn ang="T14">
                <a:pos x="T8" y="T9"/>
              </a:cxn>
            </a:cxnLst>
            <a:rect l="T15" t="T16" r="T17" b="T18"/>
            <a:pathLst>
              <a:path w="1116012" h="144462">
                <a:moveTo>
                  <a:pt x="0" y="144462"/>
                </a:moveTo>
                <a:lnTo>
                  <a:pt x="1116012" y="144462"/>
                </a:lnTo>
                <a:lnTo>
                  <a:pt x="1116012" y="0"/>
                </a:lnTo>
                <a:lnTo>
                  <a:pt x="0" y="0"/>
                </a:lnTo>
                <a:lnTo>
                  <a:pt x="0" y="144462"/>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84" name="object 83"/>
          <p:cNvSpPr>
            <a:spLocks/>
          </p:cNvSpPr>
          <p:nvPr/>
        </p:nvSpPr>
        <p:spPr bwMode="auto">
          <a:xfrm>
            <a:off x="0" y="3429000"/>
            <a:ext cx="1116013" cy="144463"/>
          </a:xfrm>
          <a:custGeom>
            <a:avLst/>
            <a:gdLst>
              <a:gd name="T0" fmla="*/ 0 w 1116012"/>
              <a:gd name="T1" fmla="*/ 144479 h 144462"/>
              <a:gd name="T2" fmla="*/ 1116029 w 1116012"/>
              <a:gd name="T3" fmla="*/ 144479 h 144462"/>
              <a:gd name="T4" fmla="*/ 1116029 w 1116012"/>
              <a:gd name="T5" fmla="*/ 0 h 144462"/>
              <a:gd name="T6" fmla="*/ 0 w 1116012"/>
              <a:gd name="T7" fmla="*/ 0 h 144462"/>
              <a:gd name="T8" fmla="*/ 0 w 1116012"/>
              <a:gd name="T9" fmla="*/ 144479 h 144462"/>
              <a:gd name="T10" fmla="*/ 0 60000 65536"/>
              <a:gd name="T11" fmla="*/ 0 60000 65536"/>
              <a:gd name="T12" fmla="*/ 0 60000 65536"/>
              <a:gd name="T13" fmla="*/ 0 60000 65536"/>
              <a:gd name="T14" fmla="*/ 0 60000 65536"/>
              <a:gd name="T15" fmla="*/ 0 w 1116012"/>
              <a:gd name="T16" fmla="*/ 0 h 144462"/>
              <a:gd name="T17" fmla="*/ 1116012 w 1116012"/>
              <a:gd name="T18" fmla="*/ 144462 h 144462"/>
            </a:gdLst>
            <a:ahLst/>
            <a:cxnLst>
              <a:cxn ang="T10">
                <a:pos x="T0" y="T1"/>
              </a:cxn>
              <a:cxn ang="T11">
                <a:pos x="T2" y="T3"/>
              </a:cxn>
              <a:cxn ang="T12">
                <a:pos x="T4" y="T5"/>
              </a:cxn>
              <a:cxn ang="T13">
                <a:pos x="T6" y="T7"/>
              </a:cxn>
              <a:cxn ang="T14">
                <a:pos x="T8" y="T9"/>
              </a:cxn>
            </a:cxnLst>
            <a:rect l="T15" t="T16" r="T17" b="T18"/>
            <a:pathLst>
              <a:path w="1116012" h="144462">
                <a:moveTo>
                  <a:pt x="0" y="144462"/>
                </a:moveTo>
                <a:lnTo>
                  <a:pt x="1116012" y="144462"/>
                </a:lnTo>
                <a:lnTo>
                  <a:pt x="1116012" y="0"/>
                </a:lnTo>
                <a:lnTo>
                  <a:pt x="0" y="0"/>
                </a:lnTo>
                <a:lnTo>
                  <a:pt x="0" y="144462"/>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85" name="object 84"/>
          <p:cNvSpPr>
            <a:spLocks/>
          </p:cNvSpPr>
          <p:nvPr/>
        </p:nvSpPr>
        <p:spPr bwMode="auto">
          <a:xfrm>
            <a:off x="1136650" y="3506788"/>
            <a:ext cx="333375" cy="60325"/>
          </a:xfrm>
          <a:custGeom>
            <a:avLst/>
            <a:gdLst>
              <a:gd name="T0" fmla="*/ 0 w 333743"/>
              <a:gd name="T1" fmla="*/ 0 h 60706"/>
              <a:gd name="T2" fmla="*/ 327541 w 333743"/>
              <a:gd name="T3" fmla="*/ 54544 h 60706"/>
              <a:gd name="T4" fmla="*/ 0 60000 65536"/>
              <a:gd name="T5" fmla="*/ 0 60000 65536"/>
              <a:gd name="T6" fmla="*/ 0 w 333743"/>
              <a:gd name="T7" fmla="*/ 0 h 60706"/>
              <a:gd name="T8" fmla="*/ 333743 w 333743"/>
              <a:gd name="T9" fmla="*/ 60706 h 60706"/>
            </a:gdLst>
            <a:ahLst/>
            <a:cxnLst>
              <a:cxn ang="T4">
                <a:pos x="T0" y="T1"/>
              </a:cxn>
              <a:cxn ang="T5">
                <a:pos x="T2" y="T3"/>
              </a:cxn>
            </a:cxnLst>
            <a:rect l="T6" t="T7" r="T8" b="T9"/>
            <a:pathLst>
              <a:path w="333743" h="60706">
                <a:moveTo>
                  <a:pt x="0" y="0"/>
                </a:moveTo>
                <a:lnTo>
                  <a:pt x="333743" y="60706"/>
                </a:lnTo>
              </a:path>
            </a:pathLst>
          </a:custGeom>
          <a:noFill/>
          <a:ln w="25399">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86" name="object 85"/>
          <p:cNvSpPr>
            <a:spLocks noChangeArrowheads="1"/>
          </p:cNvSpPr>
          <p:nvPr/>
        </p:nvSpPr>
        <p:spPr bwMode="auto">
          <a:xfrm>
            <a:off x="138113" y="5976938"/>
            <a:ext cx="444500" cy="123825"/>
          </a:xfrm>
          <a:prstGeom prst="rect">
            <a:avLst/>
          </a:prstGeom>
          <a:blipFill dpi="0" rotWithShape="1">
            <a:blip r:embed="rId3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87" name="object 86"/>
          <p:cNvSpPr>
            <a:spLocks/>
          </p:cNvSpPr>
          <p:nvPr/>
        </p:nvSpPr>
        <p:spPr bwMode="auto">
          <a:xfrm>
            <a:off x="180975" y="6015038"/>
            <a:ext cx="358775" cy="0"/>
          </a:xfrm>
          <a:custGeom>
            <a:avLst/>
            <a:gdLst>
              <a:gd name="T0" fmla="*/ 0 w 358775"/>
              <a:gd name="T1" fmla="*/ 0 h 12"/>
              <a:gd name="T2" fmla="*/ 358775 w 358775"/>
              <a:gd name="T3" fmla="*/ 0 h 12"/>
              <a:gd name="T4" fmla="*/ 0 60000 65536"/>
              <a:gd name="T5" fmla="*/ 0 60000 65536"/>
              <a:gd name="T6" fmla="*/ 0 w 358775"/>
              <a:gd name="T7" fmla="*/ 0 h 12"/>
              <a:gd name="T8" fmla="*/ 358775 w 358775"/>
              <a:gd name="T9" fmla="*/ 0 h 12"/>
            </a:gdLst>
            <a:ahLst/>
            <a:cxnLst>
              <a:cxn ang="T4">
                <a:pos x="T0" y="T1"/>
              </a:cxn>
              <a:cxn ang="T5">
                <a:pos x="T2" y="T3"/>
              </a:cxn>
            </a:cxnLst>
            <a:rect l="T6" t="T7" r="T8" b="T9"/>
            <a:pathLst>
              <a:path w="358775" h="12">
                <a:moveTo>
                  <a:pt x="0" y="0"/>
                </a:moveTo>
                <a:lnTo>
                  <a:pt x="358775" y="1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88" name="object 87"/>
          <p:cNvSpPr>
            <a:spLocks noChangeArrowheads="1"/>
          </p:cNvSpPr>
          <p:nvPr/>
        </p:nvSpPr>
        <p:spPr bwMode="auto">
          <a:xfrm>
            <a:off x="138113" y="6154738"/>
            <a:ext cx="444500" cy="123825"/>
          </a:xfrm>
          <a:prstGeom prst="rect">
            <a:avLst/>
          </a:prstGeom>
          <a:blipFill dpi="0" rotWithShape="1">
            <a:blip r:embed="rId3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89" name="object 88"/>
          <p:cNvSpPr>
            <a:spLocks/>
          </p:cNvSpPr>
          <p:nvPr/>
        </p:nvSpPr>
        <p:spPr bwMode="auto">
          <a:xfrm>
            <a:off x="180975" y="6194425"/>
            <a:ext cx="358775" cy="0"/>
          </a:xfrm>
          <a:custGeom>
            <a:avLst/>
            <a:gdLst>
              <a:gd name="T0" fmla="*/ 0 w 358775"/>
              <a:gd name="T1" fmla="*/ 358775 w 358775"/>
              <a:gd name="T2" fmla="*/ 0 60000 65536"/>
              <a:gd name="T3" fmla="*/ 0 60000 65536"/>
              <a:gd name="T4" fmla="*/ 0 w 358775"/>
              <a:gd name="T5" fmla="*/ 358775 w 358775"/>
            </a:gdLst>
            <a:ahLst/>
            <a:cxnLst>
              <a:cxn ang="T2">
                <a:pos x="T0" y="0"/>
              </a:cxn>
              <a:cxn ang="T3">
                <a:pos x="T1" y="0"/>
              </a:cxn>
            </a:cxnLst>
            <a:rect l="T4" t="0" r="T5" b="0"/>
            <a:pathLst>
              <a:path w="358775">
                <a:moveTo>
                  <a:pt x="0" y="0"/>
                </a:moveTo>
                <a:lnTo>
                  <a:pt x="358775" y="0"/>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90" name="object 89"/>
          <p:cNvSpPr>
            <a:spLocks noChangeArrowheads="1"/>
          </p:cNvSpPr>
          <p:nvPr/>
        </p:nvSpPr>
        <p:spPr bwMode="auto">
          <a:xfrm>
            <a:off x="1911350" y="4186238"/>
            <a:ext cx="842963" cy="703262"/>
          </a:xfrm>
          <a:prstGeom prst="rect">
            <a:avLst/>
          </a:prstGeom>
          <a:blipFill dpi="0" rotWithShape="1">
            <a:blip r:embed="rId3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91" name="object 90"/>
          <p:cNvSpPr>
            <a:spLocks/>
          </p:cNvSpPr>
          <p:nvPr/>
        </p:nvSpPr>
        <p:spPr bwMode="auto">
          <a:xfrm>
            <a:off x="2124075" y="4205288"/>
            <a:ext cx="587375" cy="447675"/>
          </a:xfrm>
          <a:custGeom>
            <a:avLst/>
            <a:gdLst>
              <a:gd name="T0" fmla="*/ 161283 w 587756"/>
              <a:gd name="T1" fmla="*/ 397895 h 447167"/>
              <a:gd name="T2" fmla="*/ 157889 w 587756"/>
              <a:gd name="T3" fmla="*/ 398010 h 447167"/>
              <a:gd name="T4" fmla="*/ 97045 w 587756"/>
              <a:gd name="T5" fmla="*/ 405212 h 447167"/>
              <a:gd name="T6" fmla="*/ 47351 w 587756"/>
              <a:gd name="T7" fmla="*/ 440345 h 447167"/>
              <a:gd name="T8" fmla="*/ 59936 w 587756"/>
              <a:gd name="T9" fmla="*/ 409605 h 447167"/>
              <a:gd name="T10" fmla="*/ 97045 w 587756"/>
              <a:gd name="T11" fmla="*/ 405212 h 447167"/>
              <a:gd name="T12" fmla="*/ 581311 w 587756"/>
              <a:gd name="T13" fmla="*/ 31202 h 447167"/>
              <a:gd name="T14" fmla="*/ 558828 w 587756"/>
              <a:gd name="T15" fmla="*/ 0 h 447167"/>
              <a:gd name="T16" fmla="*/ 74460 w 587756"/>
              <a:gd name="T17" fmla="*/ 374113 h 447167"/>
              <a:gd name="T18" fmla="*/ 27760 w 587756"/>
              <a:gd name="T19" fmla="*/ 413414 h 447167"/>
              <a:gd name="T20" fmla="*/ 41323 w 587756"/>
              <a:gd name="T21" fmla="*/ 448242 h 447167"/>
              <a:gd name="T22" fmla="*/ 0 w 587756"/>
              <a:gd name="T23" fmla="*/ 455882 h 447167"/>
              <a:gd name="T24" fmla="*/ 162159 w 587756"/>
              <a:gd name="T25" fmla="*/ 436591 h 447167"/>
              <a:gd name="T26" fmla="*/ 173733 w 587756"/>
              <a:gd name="T27" fmla="*/ 430534 h 447167"/>
              <a:gd name="T28" fmla="*/ 178818 w 587756"/>
              <a:gd name="T29" fmla="*/ 418432 h 447167"/>
              <a:gd name="T30" fmla="*/ 178739 w 587756"/>
              <a:gd name="T31" fmla="*/ 415097 h 447167"/>
              <a:gd name="T32" fmla="*/ 172922 w 587756"/>
              <a:gd name="T33" fmla="*/ 403123 h 447167"/>
              <a:gd name="T34" fmla="*/ 161283 w 587756"/>
              <a:gd name="T35" fmla="*/ 397895 h 447167"/>
              <a:gd name="T36" fmla="*/ 98225 w 587756"/>
              <a:gd name="T37" fmla="*/ 316049 h 447167"/>
              <a:gd name="T38" fmla="*/ 99209 w 587756"/>
              <a:gd name="T39" fmla="*/ 303823 h 447167"/>
              <a:gd name="T40" fmla="*/ 92977 w 587756"/>
              <a:gd name="T41" fmla="*/ 293577 h 447167"/>
              <a:gd name="T42" fmla="*/ 88176 w 587756"/>
              <a:gd name="T43" fmla="*/ 290542 h 447167"/>
              <a:gd name="T44" fmla="*/ 76227 w 587756"/>
              <a:gd name="T45" fmla="*/ 289644 h 447167"/>
              <a:gd name="T46" fmla="*/ 66322 w 587756"/>
              <a:gd name="T47" fmla="*/ 296166 h 447167"/>
              <a:gd name="T48" fmla="*/ 63558 w 587756"/>
              <a:gd name="T49" fmla="*/ 300900 h 447167"/>
              <a:gd name="T50" fmla="*/ 0 w 587756"/>
              <a:gd name="T51" fmla="*/ 455882 h 447167"/>
              <a:gd name="T52" fmla="*/ 41323 w 587756"/>
              <a:gd name="T53" fmla="*/ 448242 h 447167"/>
              <a:gd name="T54" fmla="*/ 18718 w 587756"/>
              <a:gd name="T55" fmla="*/ 417169 h 447167"/>
              <a:gd name="T56" fmla="*/ 41323 w 587756"/>
              <a:gd name="T57" fmla="*/ 448242 h 447167"/>
              <a:gd name="T58" fmla="*/ 27760 w 587756"/>
              <a:gd name="T59" fmla="*/ 413414 h 447167"/>
              <a:gd name="T60" fmla="*/ 74460 w 587756"/>
              <a:gd name="T61" fmla="*/ 374113 h 447167"/>
              <a:gd name="T62" fmla="*/ 98225 w 587756"/>
              <a:gd name="T63" fmla="*/ 316049 h 447167"/>
              <a:gd name="T64" fmla="*/ 47351 w 587756"/>
              <a:gd name="T65" fmla="*/ 440345 h 447167"/>
              <a:gd name="T66" fmla="*/ 97045 w 587756"/>
              <a:gd name="T67" fmla="*/ 405212 h 447167"/>
              <a:gd name="T68" fmla="*/ 59936 w 587756"/>
              <a:gd name="T69" fmla="*/ 409605 h 447167"/>
              <a:gd name="T70" fmla="*/ 47351 w 587756"/>
              <a:gd name="T71" fmla="*/ 440345 h 447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7756"/>
              <a:gd name="T109" fmla="*/ 0 h 447167"/>
              <a:gd name="T110" fmla="*/ 587756 w 587756"/>
              <a:gd name="T111" fmla="*/ 447167 h 447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7756" h="447167">
                <a:moveTo>
                  <a:pt x="163072" y="390291"/>
                </a:moveTo>
                <a:lnTo>
                  <a:pt x="159638" y="390398"/>
                </a:lnTo>
                <a:lnTo>
                  <a:pt x="98119" y="397464"/>
                </a:lnTo>
                <a:lnTo>
                  <a:pt x="47878" y="431927"/>
                </a:lnTo>
                <a:lnTo>
                  <a:pt x="60599" y="401774"/>
                </a:lnTo>
                <a:lnTo>
                  <a:pt x="98119" y="397464"/>
                </a:lnTo>
                <a:lnTo>
                  <a:pt x="587756" y="30607"/>
                </a:lnTo>
                <a:lnTo>
                  <a:pt x="565022" y="0"/>
                </a:lnTo>
                <a:lnTo>
                  <a:pt x="75286" y="366960"/>
                </a:lnTo>
                <a:lnTo>
                  <a:pt x="28066" y="405511"/>
                </a:lnTo>
                <a:lnTo>
                  <a:pt x="41782" y="439674"/>
                </a:lnTo>
                <a:lnTo>
                  <a:pt x="0" y="447167"/>
                </a:lnTo>
                <a:lnTo>
                  <a:pt x="163956" y="428244"/>
                </a:lnTo>
                <a:lnTo>
                  <a:pt x="175660" y="422304"/>
                </a:lnTo>
                <a:lnTo>
                  <a:pt x="180800" y="410433"/>
                </a:lnTo>
                <a:lnTo>
                  <a:pt x="180720" y="407162"/>
                </a:lnTo>
                <a:lnTo>
                  <a:pt x="174838" y="395418"/>
                </a:lnTo>
                <a:lnTo>
                  <a:pt x="163072" y="390291"/>
                </a:lnTo>
                <a:close/>
              </a:path>
              <a:path w="587756" h="447167">
                <a:moveTo>
                  <a:pt x="99313" y="310007"/>
                </a:moveTo>
                <a:lnTo>
                  <a:pt x="100310" y="298014"/>
                </a:lnTo>
                <a:lnTo>
                  <a:pt x="94009" y="287964"/>
                </a:lnTo>
                <a:lnTo>
                  <a:pt x="89153" y="284988"/>
                </a:lnTo>
                <a:lnTo>
                  <a:pt x="77075" y="284107"/>
                </a:lnTo>
                <a:lnTo>
                  <a:pt x="67053" y="290504"/>
                </a:lnTo>
                <a:lnTo>
                  <a:pt x="64262" y="295148"/>
                </a:lnTo>
                <a:lnTo>
                  <a:pt x="0" y="447167"/>
                </a:lnTo>
                <a:lnTo>
                  <a:pt x="41782" y="439674"/>
                </a:lnTo>
                <a:lnTo>
                  <a:pt x="18922" y="409194"/>
                </a:lnTo>
                <a:lnTo>
                  <a:pt x="41782" y="439674"/>
                </a:lnTo>
                <a:lnTo>
                  <a:pt x="28066" y="405511"/>
                </a:lnTo>
                <a:lnTo>
                  <a:pt x="75286" y="366960"/>
                </a:lnTo>
                <a:lnTo>
                  <a:pt x="99313" y="310007"/>
                </a:lnTo>
                <a:close/>
              </a:path>
              <a:path w="587756" h="447167">
                <a:moveTo>
                  <a:pt x="47878" y="431927"/>
                </a:moveTo>
                <a:lnTo>
                  <a:pt x="98119" y="397464"/>
                </a:lnTo>
                <a:lnTo>
                  <a:pt x="60599" y="401774"/>
                </a:lnTo>
                <a:lnTo>
                  <a:pt x="47878" y="4319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92" name="object 91"/>
          <p:cNvSpPr>
            <a:spLocks noChangeArrowheads="1"/>
          </p:cNvSpPr>
          <p:nvPr/>
        </p:nvSpPr>
        <p:spPr bwMode="auto">
          <a:xfrm>
            <a:off x="1550988" y="4183063"/>
            <a:ext cx="1198562" cy="560387"/>
          </a:xfrm>
          <a:prstGeom prst="rect">
            <a:avLst/>
          </a:prstGeom>
          <a:blipFill dpi="0" rotWithShape="1">
            <a:blip r:embed="rId3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93" name="object 92"/>
          <p:cNvSpPr>
            <a:spLocks/>
          </p:cNvSpPr>
          <p:nvPr/>
        </p:nvSpPr>
        <p:spPr bwMode="auto">
          <a:xfrm>
            <a:off x="1763713" y="4381500"/>
            <a:ext cx="144462" cy="312738"/>
          </a:xfrm>
          <a:custGeom>
            <a:avLst/>
            <a:gdLst>
              <a:gd name="T0" fmla="*/ 48391 w 144768"/>
              <a:gd name="T1" fmla="*/ 129631 h 312674"/>
              <a:gd name="T2" fmla="*/ 105099 w 144768"/>
              <a:gd name="T3" fmla="*/ 114142 h 312674"/>
              <a:gd name="T4" fmla="*/ 69758 w 144768"/>
              <a:gd name="T5" fmla="*/ 105527 h 312674"/>
              <a:gd name="T6" fmla="*/ 48391 w 144768"/>
              <a:gd name="T7" fmla="*/ 129631 h 312674"/>
              <a:gd name="T8" fmla="*/ 177030 w 144768"/>
              <a:gd name="T9" fmla="*/ 151302 h 312674"/>
              <a:gd name="T10" fmla="*/ 175755 w 144768"/>
              <a:gd name="T11" fmla="*/ 138741 h 312674"/>
              <a:gd name="T12" fmla="*/ 167409 w 144768"/>
              <a:gd name="T13" fmla="*/ 129904 h 312674"/>
              <a:gd name="T14" fmla="*/ 163308 w 144768"/>
              <a:gd name="T15" fmla="*/ 128357 h 312674"/>
              <a:gd name="T16" fmla="*/ 105099 w 144768"/>
              <a:gd name="T17" fmla="*/ 114142 h 312674"/>
              <a:gd name="T18" fmla="*/ 48391 w 144768"/>
              <a:gd name="T19" fmla="*/ 129631 h 312674"/>
              <a:gd name="T20" fmla="*/ 69758 w 144768"/>
              <a:gd name="T21" fmla="*/ 105527 h 312674"/>
              <a:gd name="T22" fmla="*/ 105099 w 144768"/>
              <a:gd name="T23" fmla="*/ 114142 h 312674"/>
              <a:gd name="T24" fmla="*/ 908921 w 144768"/>
              <a:gd name="T25" fmla="*/ -142325 h 312674"/>
              <a:gd name="T26" fmla="*/ 898261 w 144768"/>
              <a:gd name="T27" fmla="*/ -178908 h 312674"/>
              <a:gd name="T28" fmla="*/ 94597 w 144768"/>
              <a:gd name="T29" fmla="*/ 77488 h 312674"/>
              <a:gd name="T30" fmla="*/ 39081 w 144768"/>
              <a:gd name="T31" fmla="*/ 98029 h 312674"/>
              <a:gd name="T32" fmla="*/ 40185 w 144768"/>
              <a:gd name="T33" fmla="*/ 134868 h 312674"/>
              <a:gd name="T34" fmla="*/ 29404 w 144768"/>
              <a:gd name="T35" fmla="*/ 98283 h 312674"/>
              <a:gd name="T36" fmla="*/ 107931 w 144768"/>
              <a:gd name="T37" fmla="*/ 6012 h 312674"/>
              <a:gd name="T38" fmla="*/ 0 w 144768"/>
              <a:gd name="T39" fmla="*/ 127722 h 312674"/>
              <a:gd name="T40" fmla="*/ 154979 w 144768"/>
              <a:gd name="T41" fmla="*/ 165577 h 312674"/>
              <a:gd name="T42" fmla="*/ 166994 w 144768"/>
              <a:gd name="T43" fmla="*/ 164252 h 312674"/>
              <a:gd name="T44" fmla="*/ 175543 w 144768"/>
              <a:gd name="T45" fmla="*/ 155569 h 312674"/>
              <a:gd name="T46" fmla="*/ 177030 w 144768"/>
              <a:gd name="T47" fmla="*/ 151302 h 312674"/>
              <a:gd name="T48" fmla="*/ 123216 w 144768"/>
              <a:gd name="T49" fmla="*/ 0 h 312674"/>
              <a:gd name="T50" fmla="*/ 112028 w 144768"/>
              <a:gd name="T51" fmla="*/ 2560 h 312674"/>
              <a:gd name="T52" fmla="*/ 107931 w 144768"/>
              <a:gd name="T53" fmla="*/ 6012 h 312674"/>
              <a:gd name="T54" fmla="*/ 29404 w 144768"/>
              <a:gd name="T55" fmla="*/ 98283 h 312674"/>
              <a:gd name="T56" fmla="*/ 40185 w 144768"/>
              <a:gd name="T57" fmla="*/ 134868 h 312674"/>
              <a:gd name="T58" fmla="*/ 39081 w 144768"/>
              <a:gd name="T59" fmla="*/ 98029 h 312674"/>
              <a:gd name="T60" fmla="*/ 94597 w 144768"/>
              <a:gd name="T61" fmla="*/ 77488 h 312674"/>
              <a:gd name="T62" fmla="*/ 134885 w 144768"/>
              <a:gd name="T63" fmla="*/ 32022 h 312674"/>
              <a:gd name="T64" fmla="*/ 139653 w 144768"/>
              <a:gd name="T65" fmla="*/ 20889 h 312674"/>
              <a:gd name="T66" fmla="*/ 137191 w 144768"/>
              <a:gd name="T67" fmla="*/ 9255 h 312674"/>
              <a:gd name="T68" fmla="*/ 133907 w 144768"/>
              <a:gd name="T69" fmla="*/ 4996 h 312674"/>
              <a:gd name="T70" fmla="*/ 123216 w 144768"/>
              <a:gd name="T71" fmla="*/ 0 h 3126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768"/>
              <a:gd name="T109" fmla="*/ 0 h 312674"/>
              <a:gd name="T110" fmla="*/ 144768 w 144768"/>
              <a:gd name="T111" fmla="*/ 312674 h 3126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768" h="312674">
                <a:moveTo>
                  <a:pt x="50164" y="129185"/>
                </a:moveTo>
                <a:lnTo>
                  <a:pt x="108948" y="113751"/>
                </a:lnTo>
                <a:lnTo>
                  <a:pt x="72314" y="105153"/>
                </a:lnTo>
                <a:lnTo>
                  <a:pt x="50164" y="129185"/>
                </a:lnTo>
                <a:close/>
              </a:path>
              <a:path w="144768" h="312674">
                <a:moveTo>
                  <a:pt x="183514" y="150775"/>
                </a:moveTo>
                <a:lnTo>
                  <a:pt x="182191" y="138265"/>
                </a:lnTo>
                <a:lnTo>
                  <a:pt x="173541" y="129449"/>
                </a:lnTo>
                <a:lnTo>
                  <a:pt x="169290" y="127915"/>
                </a:lnTo>
                <a:lnTo>
                  <a:pt x="108948" y="113751"/>
                </a:lnTo>
                <a:lnTo>
                  <a:pt x="50164" y="129185"/>
                </a:lnTo>
                <a:lnTo>
                  <a:pt x="72314" y="105153"/>
                </a:lnTo>
                <a:lnTo>
                  <a:pt x="108948" y="113751"/>
                </a:lnTo>
                <a:lnTo>
                  <a:pt x="942213" y="-141832"/>
                </a:lnTo>
                <a:lnTo>
                  <a:pt x="931163" y="-178281"/>
                </a:lnTo>
                <a:lnTo>
                  <a:pt x="98062" y="77216"/>
                </a:lnTo>
                <a:lnTo>
                  <a:pt x="40512" y="97689"/>
                </a:lnTo>
                <a:lnTo>
                  <a:pt x="41656" y="134392"/>
                </a:lnTo>
                <a:lnTo>
                  <a:pt x="30480" y="97943"/>
                </a:lnTo>
                <a:lnTo>
                  <a:pt x="111887" y="5995"/>
                </a:lnTo>
                <a:lnTo>
                  <a:pt x="0" y="127280"/>
                </a:lnTo>
                <a:lnTo>
                  <a:pt x="160655" y="164999"/>
                </a:lnTo>
                <a:lnTo>
                  <a:pt x="173110" y="163675"/>
                </a:lnTo>
                <a:lnTo>
                  <a:pt x="181973" y="155025"/>
                </a:lnTo>
                <a:lnTo>
                  <a:pt x="183514" y="150775"/>
                </a:lnTo>
                <a:close/>
              </a:path>
              <a:path w="144768" h="312674">
                <a:moveTo>
                  <a:pt x="127729" y="0"/>
                </a:moveTo>
                <a:lnTo>
                  <a:pt x="116129" y="2543"/>
                </a:lnTo>
                <a:lnTo>
                  <a:pt x="111887" y="5995"/>
                </a:lnTo>
                <a:lnTo>
                  <a:pt x="30480" y="97943"/>
                </a:lnTo>
                <a:lnTo>
                  <a:pt x="41656" y="134392"/>
                </a:lnTo>
                <a:lnTo>
                  <a:pt x="40512" y="97689"/>
                </a:lnTo>
                <a:lnTo>
                  <a:pt x="98062" y="77216"/>
                </a:lnTo>
                <a:lnTo>
                  <a:pt x="139826" y="31903"/>
                </a:lnTo>
                <a:lnTo>
                  <a:pt x="144768" y="20821"/>
                </a:lnTo>
                <a:lnTo>
                  <a:pt x="142216" y="9221"/>
                </a:lnTo>
                <a:lnTo>
                  <a:pt x="138811" y="4979"/>
                </a:lnTo>
                <a:lnTo>
                  <a:pt x="12772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94" name="object 93"/>
          <p:cNvSpPr>
            <a:spLocks noChangeArrowheads="1"/>
          </p:cNvSpPr>
          <p:nvPr/>
        </p:nvSpPr>
        <p:spPr bwMode="auto">
          <a:xfrm>
            <a:off x="2641600" y="4191000"/>
            <a:ext cx="558800" cy="698500"/>
          </a:xfrm>
          <a:prstGeom prst="rect">
            <a:avLst/>
          </a:prstGeom>
          <a:blipFill dpi="0" rotWithShape="1">
            <a:blip r:embed="rId3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95" name="object 94"/>
          <p:cNvSpPr>
            <a:spLocks/>
          </p:cNvSpPr>
          <p:nvPr/>
        </p:nvSpPr>
        <p:spPr bwMode="auto">
          <a:xfrm>
            <a:off x="2684463" y="4573588"/>
            <a:ext cx="303212" cy="442912"/>
          </a:xfrm>
          <a:custGeom>
            <a:avLst/>
            <a:gdLst>
              <a:gd name="T0" fmla="*/ 228287 w 303149"/>
              <a:gd name="T1" fmla="*/ 0 h 442468"/>
              <a:gd name="T2" fmla="*/ 264206 w 303149"/>
              <a:gd name="T3" fmla="*/ 49976 h 442468"/>
              <a:gd name="T4" fmla="*/ 262250 w 303149"/>
              <a:gd name="T5" fmla="*/ 16903 h 442468"/>
              <a:gd name="T6" fmla="*/ 228287 w 303149"/>
              <a:gd name="T7" fmla="*/ 0 h 442468"/>
              <a:gd name="T8" fmla="*/ 146968 w 303149"/>
              <a:gd name="T9" fmla="*/ -1565 h 442468"/>
              <a:gd name="T10" fmla="*/ 155611 w 303149"/>
              <a:gd name="T11" fmla="*/ 7086 h 442468"/>
              <a:gd name="T12" fmla="*/ 267388 w 303149"/>
              <a:gd name="T13" fmla="*/ 59536 h 442468"/>
              <a:gd name="T14" fmla="*/ 291603 w 303149"/>
              <a:gd name="T15" fmla="*/ 31500 h 442468"/>
              <a:gd name="T16" fmla="*/ 259999 w 303149"/>
              <a:gd name="T17" fmla="*/ -21505 h 442468"/>
              <a:gd name="T18" fmla="*/ 31742 w 303149"/>
              <a:gd name="T19" fmla="*/ -369225 h 442468"/>
              <a:gd name="T20" fmla="*/ 0 w 303149"/>
              <a:gd name="T21" fmla="*/ -347651 h 442468"/>
              <a:gd name="T22" fmla="*/ 228287 w 303149"/>
              <a:gd name="T23" fmla="*/ 0 h 442468"/>
              <a:gd name="T24" fmla="*/ 262250 w 303149"/>
              <a:gd name="T25" fmla="*/ 16903 h 442468"/>
              <a:gd name="T26" fmla="*/ 264206 w 303149"/>
              <a:gd name="T27" fmla="*/ 49976 h 442468"/>
              <a:gd name="T28" fmla="*/ 228287 w 303149"/>
              <a:gd name="T29" fmla="*/ 0 h 442468"/>
              <a:gd name="T30" fmla="*/ 172443 w 303149"/>
              <a:gd name="T31" fmla="*/ -27794 h 442468"/>
              <a:gd name="T32" fmla="*/ 166997 w 303149"/>
              <a:gd name="T33" fmla="*/ -29514 h 442468"/>
              <a:gd name="T34" fmla="*/ 155309 w 303149"/>
              <a:gd name="T35" fmla="*/ -27640 h 442468"/>
              <a:gd name="T36" fmla="*/ 146815 w 303149"/>
              <a:gd name="T37" fmla="*/ -18882 h 442468"/>
              <a:gd name="T38" fmla="*/ 145118 w 303149"/>
              <a:gd name="T39" fmla="*/ -13399 h 442468"/>
              <a:gd name="T40" fmla="*/ 146968 w 303149"/>
              <a:gd name="T41" fmla="*/ -1565 h 442468"/>
              <a:gd name="T42" fmla="*/ 299123 w 303149"/>
              <a:gd name="T43" fmla="*/ 38093 h 442468"/>
              <a:gd name="T44" fmla="*/ 304220 w 303149"/>
              <a:gd name="T45" fmla="*/ 80851 h 442468"/>
              <a:gd name="T46" fmla="*/ 294534 w 303149"/>
              <a:gd name="T47" fmla="*/ -86701 h 442468"/>
              <a:gd name="T48" fmla="*/ 287141 w 303149"/>
              <a:gd name="T49" fmla="*/ -100864 h 442468"/>
              <a:gd name="T50" fmla="*/ 274273 w 303149"/>
              <a:gd name="T51" fmla="*/ -104916 h 442468"/>
              <a:gd name="T52" fmla="*/ 271539 w 303149"/>
              <a:gd name="T53" fmla="*/ -104551 h 442468"/>
              <a:gd name="T54" fmla="*/ 260256 w 303149"/>
              <a:gd name="T55" fmla="*/ -97414 h 442468"/>
              <a:gd name="T56" fmla="*/ 256298 w 303149"/>
              <a:gd name="T57" fmla="*/ -84373 h 442468"/>
              <a:gd name="T58" fmla="*/ 259999 w 303149"/>
              <a:gd name="T59" fmla="*/ -21505 h 442468"/>
              <a:gd name="T60" fmla="*/ 291603 w 303149"/>
              <a:gd name="T61" fmla="*/ 31500 h 442468"/>
              <a:gd name="T62" fmla="*/ 267388 w 303149"/>
              <a:gd name="T63" fmla="*/ 59536 h 442468"/>
              <a:gd name="T64" fmla="*/ 155611 w 303149"/>
              <a:gd name="T65" fmla="*/ 7086 h 442468"/>
              <a:gd name="T66" fmla="*/ 304220 w 303149"/>
              <a:gd name="T67" fmla="*/ 80851 h 442468"/>
              <a:gd name="T68" fmla="*/ 299123 w 303149"/>
              <a:gd name="T69" fmla="*/ 38093 h 4424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149"/>
              <a:gd name="T106" fmla="*/ 0 h 442468"/>
              <a:gd name="T107" fmla="*/ 303149 w 303149"/>
              <a:gd name="T108" fmla="*/ 442468 h 4424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149" h="442468">
                <a:moveTo>
                  <a:pt x="227488" y="0"/>
                </a:moveTo>
                <a:lnTo>
                  <a:pt x="263271" y="49131"/>
                </a:lnTo>
                <a:lnTo>
                  <a:pt x="261332" y="16614"/>
                </a:lnTo>
                <a:lnTo>
                  <a:pt x="227488" y="0"/>
                </a:lnTo>
                <a:close/>
              </a:path>
              <a:path w="303149" h="442468">
                <a:moveTo>
                  <a:pt x="146452" y="-1531"/>
                </a:moveTo>
                <a:lnTo>
                  <a:pt x="155067" y="6967"/>
                </a:lnTo>
                <a:lnTo>
                  <a:pt x="266446" y="58529"/>
                </a:lnTo>
                <a:lnTo>
                  <a:pt x="290575" y="30970"/>
                </a:lnTo>
                <a:lnTo>
                  <a:pt x="259081" y="-21145"/>
                </a:lnTo>
                <a:lnTo>
                  <a:pt x="31623" y="-362983"/>
                </a:lnTo>
                <a:lnTo>
                  <a:pt x="0" y="-341774"/>
                </a:lnTo>
                <a:lnTo>
                  <a:pt x="227488" y="0"/>
                </a:lnTo>
                <a:lnTo>
                  <a:pt x="261332" y="16614"/>
                </a:lnTo>
                <a:lnTo>
                  <a:pt x="263271" y="49131"/>
                </a:lnTo>
                <a:lnTo>
                  <a:pt x="227488" y="0"/>
                </a:lnTo>
                <a:lnTo>
                  <a:pt x="171831" y="-27322"/>
                </a:lnTo>
                <a:lnTo>
                  <a:pt x="166402" y="-29018"/>
                </a:lnTo>
                <a:lnTo>
                  <a:pt x="154765" y="-27173"/>
                </a:lnTo>
                <a:lnTo>
                  <a:pt x="146304" y="-18559"/>
                </a:lnTo>
                <a:lnTo>
                  <a:pt x="144608" y="-13178"/>
                </a:lnTo>
                <a:lnTo>
                  <a:pt x="146452" y="-1531"/>
                </a:lnTo>
                <a:close/>
              </a:path>
              <a:path w="303149" h="442468">
                <a:moveTo>
                  <a:pt x="298069" y="37447"/>
                </a:moveTo>
                <a:lnTo>
                  <a:pt x="303149" y="79484"/>
                </a:lnTo>
                <a:lnTo>
                  <a:pt x="293497" y="-85234"/>
                </a:lnTo>
                <a:lnTo>
                  <a:pt x="286124" y="-99157"/>
                </a:lnTo>
                <a:lnTo>
                  <a:pt x="273304" y="-103141"/>
                </a:lnTo>
                <a:lnTo>
                  <a:pt x="270587" y="-102784"/>
                </a:lnTo>
                <a:lnTo>
                  <a:pt x="259338" y="-95768"/>
                </a:lnTo>
                <a:lnTo>
                  <a:pt x="255397" y="-82948"/>
                </a:lnTo>
                <a:lnTo>
                  <a:pt x="259081" y="-21145"/>
                </a:lnTo>
                <a:lnTo>
                  <a:pt x="290575" y="30970"/>
                </a:lnTo>
                <a:lnTo>
                  <a:pt x="266446" y="58529"/>
                </a:lnTo>
                <a:lnTo>
                  <a:pt x="155067" y="6967"/>
                </a:lnTo>
                <a:lnTo>
                  <a:pt x="303149" y="79484"/>
                </a:lnTo>
                <a:lnTo>
                  <a:pt x="298069" y="374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196" name="object 95"/>
          <p:cNvSpPr>
            <a:spLocks noChangeArrowheads="1"/>
          </p:cNvSpPr>
          <p:nvPr/>
        </p:nvSpPr>
        <p:spPr bwMode="auto">
          <a:xfrm>
            <a:off x="1562100" y="3757613"/>
            <a:ext cx="330200" cy="396875"/>
          </a:xfrm>
          <a:prstGeom prst="rect">
            <a:avLst/>
          </a:prstGeom>
          <a:blipFill dpi="0" rotWithShape="1">
            <a:blip r:embed="rId3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97" name="object 96"/>
          <p:cNvSpPr>
            <a:spLocks/>
          </p:cNvSpPr>
          <p:nvPr/>
        </p:nvSpPr>
        <p:spPr bwMode="auto">
          <a:xfrm>
            <a:off x="1619250" y="3789363"/>
            <a:ext cx="215900" cy="287337"/>
          </a:xfrm>
          <a:custGeom>
            <a:avLst/>
            <a:gdLst>
              <a:gd name="T0" fmla="*/ 0 w 215900"/>
              <a:gd name="T1" fmla="*/ 286329 h 287400"/>
              <a:gd name="T2" fmla="*/ 215900 w 215900"/>
              <a:gd name="T3" fmla="*/ 0 h 287400"/>
              <a:gd name="T4" fmla="*/ 0 60000 65536"/>
              <a:gd name="T5" fmla="*/ 0 60000 65536"/>
              <a:gd name="T6" fmla="*/ 0 w 215900"/>
              <a:gd name="T7" fmla="*/ 0 h 287400"/>
              <a:gd name="T8" fmla="*/ 215900 w 215900"/>
              <a:gd name="T9" fmla="*/ 287400 h 287400"/>
            </a:gdLst>
            <a:ahLst/>
            <a:cxnLst>
              <a:cxn ang="T4">
                <a:pos x="T0" y="T1"/>
              </a:cxn>
              <a:cxn ang="T5">
                <a:pos x="T2" y="T3"/>
              </a:cxn>
            </a:cxnLst>
            <a:rect l="T6" t="T7" r="T8" b="T9"/>
            <a:pathLst>
              <a:path w="215900" h="287400">
                <a:moveTo>
                  <a:pt x="0" y="287400"/>
                </a:moveTo>
                <a:lnTo>
                  <a:pt x="215900"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198" name="object 97"/>
          <p:cNvSpPr>
            <a:spLocks noChangeArrowheads="1"/>
          </p:cNvSpPr>
          <p:nvPr/>
        </p:nvSpPr>
        <p:spPr bwMode="auto">
          <a:xfrm>
            <a:off x="2227263" y="4614863"/>
            <a:ext cx="801687" cy="123825"/>
          </a:xfrm>
          <a:prstGeom prst="rect">
            <a:avLst/>
          </a:prstGeom>
          <a:blipFill dpi="0" rotWithShape="1">
            <a:blip r:embed="rId3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199" name="object 98"/>
          <p:cNvSpPr>
            <a:spLocks/>
          </p:cNvSpPr>
          <p:nvPr/>
        </p:nvSpPr>
        <p:spPr bwMode="auto">
          <a:xfrm>
            <a:off x="2268538" y="4652963"/>
            <a:ext cx="719137" cy="0"/>
          </a:xfrm>
          <a:custGeom>
            <a:avLst/>
            <a:gdLst>
              <a:gd name="T0" fmla="*/ 0 w 719074"/>
              <a:gd name="T1" fmla="*/ 0 h 126"/>
              <a:gd name="T2" fmla="*/ 720145 w 719074"/>
              <a:gd name="T3" fmla="*/ 0 h 126"/>
              <a:gd name="T4" fmla="*/ 0 60000 65536"/>
              <a:gd name="T5" fmla="*/ 0 60000 65536"/>
              <a:gd name="T6" fmla="*/ 0 w 719074"/>
              <a:gd name="T7" fmla="*/ 0 h 126"/>
              <a:gd name="T8" fmla="*/ 719074 w 719074"/>
              <a:gd name="T9" fmla="*/ 0 h 126"/>
            </a:gdLst>
            <a:ahLst/>
            <a:cxnLst>
              <a:cxn ang="T4">
                <a:pos x="T0" y="T1"/>
              </a:cxn>
              <a:cxn ang="T5">
                <a:pos x="T2" y="T3"/>
              </a:cxn>
            </a:cxnLst>
            <a:rect l="T6" t="T7" r="T8" b="T9"/>
            <a:pathLst>
              <a:path w="719074" h="126">
                <a:moveTo>
                  <a:pt x="0" y="0"/>
                </a:moveTo>
                <a:lnTo>
                  <a:pt x="719074" y="126"/>
                </a:lnTo>
              </a:path>
            </a:pathLst>
          </a:custGeom>
          <a:noFill/>
          <a:ln w="3810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200" name="object 99"/>
          <p:cNvSpPr>
            <a:spLocks noChangeArrowheads="1"/>
          </p:cNvSpPr>
          <p:nvPr/>
        </p:nvSpPr>
        <p:spPr bwMode="auto">
          <a:xfrm>
            <a:off x="7199313" y="2765425"/>
            <a:ext cx="301625" cy="254000"/>
          </a:xfrm>
          <a:prstGeom prst="rect">
            <a:avLst/>
          </a:prstGeom>
          <a:blipFill dpi="0" rotWithShape="1">
            <a:blip r:embed="rId40"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01" name="object 100"/>
          <p:cNvSpPr>
            <a:spLocks noChangeArrowheads="1"/>
          </p:cNvSpPr>
          <p:nvPr/>
        </p:nvSpPr>
        <p:spPr bwMode="auto">
          <a:xfrm>
            <a:off x="1130300" y="3251200"/>
            <a:ext cx="403225" cy="401638"/>
          </a:xfrm>
          <a:prstGeom prst="rect">
            <a:avLst/>
          </a:prstGeom>
          <a:blipFill dpi="0" rotWithShape="1">
            <a:blip r:embed="rId4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02" name="object 101"/>
          <p:cNvSpPr>
            <a:spLocks/>
          </p:cNvSpPr>
          <p:nvPr/>
        </p:nvSpPr>
        <p:spPr bwMode="auto">
          <a:xfrm>
            <a:off x="1187450" y="3284538"/>
            <a:ext cx="288925" cy="288925"/>
          </a:xfrm>
          <a:custGeom>
            <a:avLst/>
            <a:gdLst>
              <a:gd name="T0" fmla="*/ 288925 w 288925"/>
              <a:gd name="T1" fmla="*/ 288925 h 288925"/>
              <a:gd name="T2" fmla="*/ 0 w 288925"/>
              <a:gd name="T3" fmla="*/ 0 h 288925"/>
              <a:gd name="T4" fmla="*/ 0 60000 65536"/>
              <a:gd name="T5" fmla="*/ 0 60000 65536"/>
              <a:gd name="T6" fmla="*/ 0 w 288925"/>
              <a:gd name="T7" fmla="*/ 0 h 288925"/>
              <a:gd name="T8" fmla="*/ 288925 w 288925"/>
              <a:gd name="T9" fmla="*/ 288925 h 288925"/>
            </a:gdLst>
            <a:ahLst/>
            <a:cxnLst>
              <a:cxn ang="T4">
                <a:pos x="T0" y="T1"/>
              </a:cxn>
              <a:cxn ang="T5">
                <a:pos x="T2" y="T3"/>
              </a:cxn>
            </a:cxnLst>
            <a:rect l="T6" t="T7" r="T8" b="T9"/>
            <a:pathLst>
              <a:path w="288925" h="288925">
                <a:moveTo>
                  <a:pt x="288925" y="288925"/>
                </a:moveTo>
                <a:lnTo>
                  <a:pt x="0"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203" name="object 102"/>
          <p:cNvSpPr>
            <a:spLocks/>
          </p:cNvSpPr>
          <p:nvPr/>
        </p:nvSpPr>
        <p:spPr bwMode="auto">
          <a:xfrm>
            <a:off x="1835150" y="2781300"/>
            <a:ext cx="1044575" cy="142875"/>
          </a:xfrm>
          <a:custGeom>
            <a:avLst/>
            <a:gdLst>
              <a:gd name="T0" fmla="*/ 0 w 1044575"/>
              <a:gd name="T1" fmla="*/ 142875 h 142875"/>
              <a:gd name="T2" fmla="*/ 1044575 w 1044575"/>
              <a:gd name="T3" fmla="*/ 142875 h 142875"/>
              <a:gd name="T4" fmla="*/ 1044575 w 1044575"/>
              <a:gd name="T5" fmla="*/ 0 h 142875"/>
              <a:gd name="T6" fmla="*/ 0 w 1044575"/>
              <a:gd name="T7" fmla="*/ 0 h 142875"/>
              <a:gd name="T8" fmla="*/ 0 w 1044575"/>
              <a:gd name="T9" fmla="*/ 142875 h 142875"/>
              <a:gd name="T10" fmla="*/ 0 60000 65536"/>
              <a:gd name="T11" fmla="*/ 0 60000 65536"/>
              <a:gd name="T12" fmla="*/ 0 60000 65536"/>
              <a:gd name="T13" fmla="*/ 0 60000 65536"/>
              <a:gd name="T14" fmla="*/ 0 60000 65536"/>
              <a:gd name="T15" fmla="*/ 0 w 1044575"/>
              <a:gd name="T16" fmla="*/ 0 h 142875"/>
              <a:gd name="T17" fmla="*/ 1044575 w 1044575"/>
              <a:gd name="T18" fmla="*/ 142875 h 142875"/>
            </a:gdLst>
            <a:ahLst/>
            <a:cxnLst>
              <a:cxn ang="T10">
                <a:pos x="T0" y="T1"/>
              </a:cxn>
              <a:cxn ang="T11">
                <a:pos x="T2" y="T3"/>
              </a:cxn>
              <a:cxn ang="T12">
                <a:pos x="T4" y="T5"/>
              </a:cxn>
              <a:cxn ang="T13">
                <a:pos x="T6" y="T7"/>
              </a:cxn>
              <a:cxn ang="T14">
                <a:pos x="T8" y="T9"/>
              </a:cxn>
            </a:cxnLst>
            <a:rect l="T15" t="T16" r="T17" b="T18"/>
            <a:pathLst>
              <a:path w="1044575" h="142875">
                <a:moveTo>
                  <a:pt x="0" y="142875"/>
                </a:moveTo>
                <a:lnTo>
                  <a:pt x="1044575" y="142875"/>
                </a:lnTo>
                <a:lnTo>
                  <a:pt x="1044575" y="0"/>
                </a:lnTo>
                <a:lnTo>
                  <a:pt x="0" y="0"/>
                </a:lnTo>
                <a:lnTo>
                  <a:pt x="0" y="142875"/>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204" name="object 103"/>
          <p:cNvSpPr>
            <a:spLocks/>
          </p:cNvSpPr>
          <p:nvPr/>
        </p:nvSpPr>
        <p:spPr bwMode="auto">
          <a:xfrm>
            <a:off x="1835150" y="2781300"/>
            <a:ext cx="1044575" cy="142875"/>
          </a:xfrm>
          <a:custGeom>
            <a:avLst/>
            <a:gdLst>
              <a:gd name="T0" fmla="*/ 0 w 1044575"/>
              <a:gd name="T1" fmla="*/ 142875 h 142875"/>
              <a:gd name="T2" fmla="*/ 1044575 w 1044575"/>
              <a:gd name="T3" fmla="*/ 142875 h 142875"/>
              <a:gd name="T4" fmla="*/ 1044575 w 1044575"/>
              <a:gd name="T5" fmla="*/ 0 h 142875"/>
              <a:gd name="T6" fmla="*/ 0 w 1044575"/>
              <a:gd name="T7" fmla="*/ 0 h 142875"/>
              <a:gd name="T8" fmla="*/ 0 w 1044575"/>
              <a:gd name="T9" fmla="*/ 142875 h 142875"/>
              <a:gd name="T10" fmla="*/ 0 60000 65536"/>
              <a:gd name="T11" fmla="*/ 0 60000 65536"/>
              <a:gd name="T12" fmla="*/ 0 60000 65536"/>
              <a:gd name="T13" fmla="*/ 0 60000 65536"/>
              <a:gd name="T14" fmla="*/ 0 60000 65536"/>
              <a:gd name="T15" fmla="*/ 0 w 1044575"/>
              <a:gd name="T16" fmla="*/ 0 h 142875"/>
              <a:gd name="T17" fmla="*/ 1044575 w 1044575"/>
              <a:gd name="T18" fmla="*/ 142875 h 142875"/>
            </a:gdLst>
            <a:ahLst/>
            <a:cxnLst>
              <a:cxn ang="T10">
                <a:pos x="T0" y="T1"/>
              </a:cxn>
              <a:cxn ang="T11">
                <a:pos x="T2" y="T3"/>
              </a:cxn>
              <a:cxn ang="T12">
                <a:pos x="T4" y="T5"/>
              </a:cxn>
              <a:cxn ang="T13">
                <a:pos x="T6" y="T7"/>
              </a:cxn>
              <a:cxn ang="T14">
                <a:pos x="T8" y="T9"/>
              </a:cxn>
            </a:cxnLst>
            <a:rect l="T15" t="T16" r="T17" b="T18"/>
            <a:pathLst>
              <a:path w="1044575" h="142875">
                <a:moveTo>
                  <a:pt x="0" y="142875"/>
                </a:moveTo>
                <a:lnTo>
                  <a:pt x="1044575" y="142875"/>
                </a:lnTo>
                <a:lnTo>
                  <a:pt x="1044575" y="0"/>
                </a:lnTo>
                <a:lnTo>
                  <a:pt x="0" y="0"/>
                </a:lnTo>
                <a:lnTo>
                  <a:pt x="0" y="142875"/>
                </a:lnTo>
                <a:close/>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205" name="object 104"/>
          <p:cNvSpPr>
            <a:spLocks/>
          </p:cNvSpPr>
          <p:nvPr/>
        </p:nvSpPr>
        <p:spPr bwMode="auto">
          <a:xfrm>
            <a:off x="1184275" y="2933700"/>
            <a:ext cx="650875" cy="330200"/>
          </a:xfrm>
          <a:custGeom>
            <a:avLst/>
            <a:gdLst>
              <a:gd name="T0" fmla="*/ 653115 w 650735"/>
              <a:gd name="T1" fmla="*/ 0 h 328802"/>
              <a:gd name="T2" fmla="*/ 0 w 650735"/>
              <a:gd name="T3" fmla="*/ 353394 h 328802"/>
              <a:gd name="T4" fmla="*/ 0 60000 65536"/>
              <a:gd name="T5" fmla="*/ 0 60000 65536"/>
              <a:gd name="T6" fmla="*/ 0 w 650735"/>
              <a:gd name="T7" fmla="*/ 0 h 328802"/>
              <a:gd name="T8" fmla="*/ 650735 w 650735"/>
              <a:gd name="T9" fmla="*/ 328802 h 328802"/>
            </a:gdLst>
            <a:ahLst/>
            <a:cxnLst>
              <a:cxn ang="T4">
                <a:pos x="T0" y="T1"/>
              </a:cxn>
              <a:cxn ang="T5">
                <a:pos x="T2" y="T3"/>
              </a:cxn>
            </a:cxnLst>
            <a:rect l="T6" t="T7" r="T8" b="T9"/>
            <a:pathLst>
              <a:path w="650735" h="328802">
                <a:moveTo>
                  <a:pt x="650735" y="0"/>
                </a:moveTo>
                <a:lnTo>
                  <a:pt x="0" y="328802"/>
                </a:lnTo>
              </a:path>
            </a:pathLst>
          </a:custGeom>
          <a:noFill/>
          <a:ln w="25400">
            <a:solidFill>
              <a:srgbClr val="385D8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206" name="object 105"/>
          <p:cNvSpPr>
            <a:spLocks noChangeArrowheads="1"/>
          </p:cNvSpPr>
          <p:nvPr/>
        </p:nvSpPr>
        <p:spPr bwMode="auto">
          <a:xfrm>
            <a:off x="846138" y="3033713"/>
            <a:ext cx="395287" cy="331787"/>
          </a:xfrm>
          <a:prstGeom prst="rect">
            <a:avLst/>
          </a:prstGeom>
          <a:blipFill dpi="0" rotWithShape="1">
            <a:blip r:embed="rId4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07" name="object 106"/>
          <p:cNvSpPr>
            <a:spLocks/>
          </p:cNvSpPr>
          <p:nvPr/>
        </p:nvSpPr>
        <p:spPr bwMode="auto">
          <a:xfrm>
            <a:off x="900113" y="3068638"/>
            <a:ext cx="287337" cy="215900"/>
          </a:xfrm>
          <a:custGeom>
            <a:avLst/>
            <a:gdLst>
              <a:gd name="T0" fmla="*/ 287337 w 287337"/>
              <a:gd name="T1" fmla="*/ 215900 h 215900"/>
              <a:gd name="T2" fmla="*/ 0 w 287337"/>
              <a:gd name="T3" fmla="*/ 0 h 215900"/>
              <a:gd name="T4" fmla="*/ 0 60000 65536"/>
              <a:gd name="T5" fmla="*/ 0 60000 65536"/>
              <a:gd name="T6" fmla="*/ 0 w 287337"/>
              <a:gd name="T7" fmla="*/ 0 h 215900"/>
              <a:gd name="T8" fmla="*/ 287337 w 287337"/>
              <a:gd name="T9" fmla="*/ 215900 h 215900"/>
            </a:gdLst>
            <a:ahLst/>
            <a:cxnLst>
              <a:cxn ang="T4">
                <a:pos x="T0" y="T1"/>
              </a:cxn>
              <a:cxn ang="T5">
                <a:pos x="T2" y="T3"/>
              </a:cxn>
            </a:cxnLst>
            <a:rect l="T6" t="T7" r="T8" b="T9"/>
            <a:pathLst>
              <a:path w="287337" h="215900">
                <a:moveTo>
                  <a:pt x="287337" y="215900"/>
                </a:moveTo>
                <a:lnTo>
                  <a:pt x="0"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208" name="object 107"/>
          <p:cNvSpPr>
            <a:spLocks noChangeArrowheads="1"/>
          </p:cNvSpPr>
          <p:nvPr/>
        </p:nvSpPr>
        <p:spPr bwMode="auto">
          <a:xfrm>
            <a:off x="7169150" y="2755900"/>
            <a:ext cx="133350" cy="198438"/>
          </a:xfrm>
          <a:prstGeom prst="rect">
            <a:avLst/>
          </a:prstGeom>
          <a:blipFill dpi="0" rotWithShape="1">
            <a:blip r:embed="rId4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09" name="object 108"/>
          <p:cNvSpPr>
            <a:spLocks noChangeArrowheads="1"/>
          </p:cNvSpPr>
          <p:nvPr/>
        </p:nvSpPr>
        <p:spPr bwMode="auto">
          <a:xfrm>
            <a:off x="5811838" y="2266950"/>
            <a:ext cx="1485900" cy="609600"/>
          </a:xfrm>
          <a:prstGeom prst="rect">
            <a:avLst/>
          </a:prstGeom>
          <a:blipFill dpi="0" rotWithShape="1">
            <a:blip r:embed="rId4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10" name="object 109"/>
          <p:cNvSpPr>
            <a:spLocks noChangeArrowheads="1"/>
          </p:cNvSpPr>
          <p:nvPr/>
        </p:nvSpPr>
        <p:spPr bwMode="auto">
          <a:xfrm>
            <a:off x="7080250" y="2852738"/>
            <a:ext cx="425450" cy="955675"/>
          </a:xfrm>
          <a:prstGeom prst="rect">
            <a:avLst/>
          </a:prstGeom>
          <a:blipFill dpi="0" rotWithShape="1">
            <a:blip r:embed="rId4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11" name="object 110"/>
          <p:cNvSpPr>
            <a:spLocks/>
          </p:cNvSpPr>
          <p:nvPr/>
        </p:nvSpPr>
        <p:spPr bwMode="auto">
          <a:xfrm>
            <a:off x="7197725" y="2871788"/>
            <a:ext cx="171450" cy="701675"/>
          </a:xfrm>
          <a:custGeom>
            <a:avLst/>
            <a:gdLst>
              <a:gd name="T0" fmla="*/ 163109 w 170951"/>
              <a:gd name="T1" fmla="*/ 529803 h 701421"/>
              <a:gd name="T2" fmla="*/ 150893 w 170951"/>
              <a:gd name="T3" fmla="*/ 531602 h 701421"/>
              <a:gd name="T4" fmla="*/ 141893 w 170951"/>
              <a:gd name="T5" fmla="*/ 540144 h 701421"/>
              <a:gd name="T6" fmla="*/ 112858 w 170951"/>
              <a:gd name="T7" fmla="*/ 595748 h 701421"/>
              <a:gd name="T8" fmla="*/ 95082 w 170951"/>
              <a:gd name="T9" fmla="*/ 629792 h 701421"/>
              <a:gd name="T10" fmla="*/ 72957 w 170951"/>
              <a:gd name="T11" fmla="*/ 598343 h 701421"/>
              <a:gd name="T12" fmla="*/ 36601 w 170951"/>
              <a:gd name="T13" fmla="*/ 546662 h 701421"/>
              <a:gd name="T14" fmla="*/ 32489 w 170951"/>
              <a:gd name="T15" fmla="*/ 542353 h 701421"/>
              <a:gd name="T16" fmla="*/ 20978 w 170951"/>
              <a:gd name="T17" fmla="*/ 538194 h 701421"/>
              <a:gd name="T18" fmla="*/ 8844 w 170951"/>
              <a:gd name="T19" fmla="*/ 541422 h 701421"/>
              <a:gd name="T20" fmla="*/ 4342 w 170951"/>
              <a:gd name="T21" fmla="*/ 545368 h 701421"/>
              <a:gd name="T22" fmla="*/ 77703 w 170951"/>
              <a:gd name="T23" fmla="*/ 669078 h 701421"/>
              <a:gd name="T24" fmla="*/ 79705 w 170951"/>
              <a:gd name="T25" fmla="*/ 659238 h 701421"/>
              <a:gd name="T26" fmla="*/ 114270 w 170951"/>
              <a:gd name="T27" fmla="*/ 657067 h 701421"/>
              <a:gd name="T28" fmla="*/ 117603 w 170951"/>
              <a:gd name="T29" fmla="*/ 666522 h 701421"/>
              <a:gd name="T30" fmla="*/ 177791 w 170951"/>
              <a:gd name="T31" fmla="*/ 557268 h 701421"/>
              <a:gd name="T32" fmla="*/ 179634 w 170951"/>
              <a:gd name="T33" fmla="*/ 551853 h 701421"/>
              <a:gd name="T34" fmla="*/ 177786 w 170951"/>
              <a:gd name="T35" fmla="*/ 540134 h 701421"/>
              <a:gd name="T36" fmla="*/ 168851 w 170951"/>
              <a:gd name="T37" fmla="*/ 531581 h 701421"/>
              <a:gd name="T38" fmla="*/ 163109 w 170951"/>
              <a:gd name="T39" fmla="*/ 529803 h 701421"/>
              <a:gd name="T40" fmla="*/ 72957 w 170951"/>
              <a:gd name="T41" fmla="*/ 598343 h 701421"/>
              <a:gd name="T42" fmla="*/ 95082 w 170951"/>
              <a:gd name="T43" fmla="*/ 629792 h 701421"/>
              <a:gd name="T44" fmla="*/ 112858 w 170951"/>
              <a:gd name="T45" fmla="*/ 595748 h 701421"/>
              <a:gd name="T46" fmla="*/ 72899 w 170951"/>
              <a:gd name="T47" fmla="*/ 0 h 701421"/>
              <a:gd name="T48" fmla="*/ 32997 w 170951"/>
              <a:gd name="T49" fmla="*/ 2557 h 701421"/>
              <a:gd name="T50" fmla="*/ 72957 w 170951"/>
              <a:gd name="T51" fmla="*/ 598343 h 701421"/>
              <a:gd name="T52" fmla="*/ 177791 w 170951"/>
              <a:gd name="T53" fmla="*/ 557268 h 701421"/>
              <a:gd name="T54" fmla="*/ 117603 w 170951"/>
              <a:gd name="T55" fmla="*/ 666522 h 701421"/>
              <a:gd name="T56" fmla="*/ 114270 w 170951"/>
              <a:gd name="T57" fmla="*/ 657067 h 701421"/>
              <a:gd name="T58" fmla="*/ 79705 w 170951"/>
              <a:gd name="T59" fmla="*/ 659238 h 701421"/>
              <a:gd name="T60" fmla="*/ 77703 w 170951"/>
              <a:gd name="T61" fmla="*/ 669078 h 701421"/>
              <a:gd name="T62" fmla="*/ 4342 w 170951"/>
              <a:gd name="T63" fmla="*/ 545368 h 701421"/>
              <a:gd name="T64" fmla="*/ 0 w 170951"/>
              <a:gd name="T65" fmla="*/ 556434 h 701421"/>
              <a:gd name="T66" fmla="*/ 3372 w 170951"/>
              <a:gd name="T67" fmla="*/ 568001 h 701421"/>
              <a:gd name="T68" fmla="*/ 100124 w 170951"/>
              <a:gd name="T69" fmla="*/ 705750 h 701421"/>
              <a:gd name="T70" fmla="*/ 177791 w 170951"/>
              <a:gd name="T71" fmla="*/ 557268 h 701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951"/>
              <a:gd name="T109" fmla="*/ 0 h 701421"/>
              <a:gd name="T110" fmla="*/ 170951 w 170951"/>
              <a:gd name="T111" fmla="*/ 701421 h 701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951" h="701421">
                <a:moveTo>
                  <a:pt x="155225" y="526551"/>
                </a:moveTo>
                <a:lnTo>
                  <a:pt x="143598" y="528341"/>
                </a:lnTo>
                <a:lnTo>
                  <a:pt x="135034" y="536829"/>
                </a:lnTo>
                <a:lnTo>
                  <a:pt x="107402" y="592092"/>
                </a:lnTo>
                <a:lnTo>
                  <a:pt x="90485" y="625926"/>
                </a:lnTo>
                <a:lnTo>
                  <a:pt x="69431" y="594672"/>
                </a:lnTo>
                <a:lnTo>
                  <a:pt x="34831" y="543306"/>
                </a:lnTo>
                <a:lnTo>
                  <a:pt x="30918" y="539025"/>
                </a:lnTo>
                <a:lnTo>
                  <a:pt x="19964" y="534890"/>
                </a:lnTo>
                <a:lnTo>
                  <a:pt x="8415" y="538099"/>
                </a:lnTo>
                <a:lnTo>
                  <a:pt x="4134" y="542022"/>
                </a:lnTo>
                <a:lnTo>
                  <a:pt x="73947" y="664972"/>
                </a:lnTo>
                <a:lnTo>
                  <a:pt x="75852" y="655193"/>
                </a:lnTo>
                <a:lnTo>
                  <a:pt x="108745" y="653034"/>
                </a:lnTo>
                <a:lnTo>
                  <a:pt x="111920" y="662432"/>
                </a:lnTo>
                <a:lnTo>
                  <a:pt x="169197" y="553847"/>
                </a:lnTo>
                <a:lnTo>
                  <a:pt x="170951" y="548465"/>
                </a:lnTo>
                <a:lnTo>
                  <a:pt x="169192" y="536819"/>
                </a:lnTo>
                <a:lnTo>
                  <a:pt x="160688" y="528320"/>
                </a:lnTo>
                <a:lnTo>
                  <a:pt x="155225" y="526551"/>
                </a:lnTo>
                <a:close/>
              </a:path>
              <a:path w="170951" h="701421">
                <a:moveTo>
                  <a:pt x="69431" y="594672"/>
                </a:moveTo>
                <a:lnTo>
                  <a:pt x="90485" y="625926"/>
                </a:lnTo>
                <a:lnTo>
                  <a:pt x="107402" y="592092"/>
                </a:lnTo>
                <a:lnTo>
                  <a:pt x="69375" y="0"/>
                </a:lnTo>
                <a:lnTo>
                  <a:pt x="31402" y="2540"/>
                </a:lnTo>
                <a:lnTo>
                  <a:pt x="69431" y="594672"/>
                </a:lnTo>
                <a:close/>
              </a:path>
              <a:path w="170951" h="701421">
                <a:moveTo>
                  <a:pt x="169197" y="553847"/>
                </a:moveTo>
                <a:lnTo>
                  <a:pt x="111920" y="662432"/>
                </a:lnTo>
                <a:lnTo>
                  <a:pt x="108745" y="653034"/>
                </a:lnTo>
                <a:lnTo>
                  <a:pt x="75852" y="655193"/>
                </a:lnTo>
                <a:lnTo>
                  <a:pt x="73947" y="664972"/>
                </a:lnTo>
                <a:lnTo>
                  <a:pt x="4134" y="542022"/>
                </a:lnTo>
                <a:lnTo>
                  <a:pt x="0" y="553020"/>
                </a:lnTo>
                <a:lnTo>
                  <a:pt x="3208" y="564515"/>
                </a:lnTo>
                <a:lnTo>
                  <a:pt x="95283" y="701421"/>
                </a:lnTo>
                <a:lnTo>
                  <a:pt x="169197" y="5538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212" name="object 111"/>
          <p:cNvSpPr>
            <a:spLocks/>
          </p:cNvSpPr>
          <p:nvPr/>
        </p:nvSpPr>
        <p:spPr bwMode="auto">
          <a:xfrm>
            <a:off x="0" y="6597650"/>
            <a:ext cx="9144000" cy="260350"/>
          </a:xfrm>
          <a:custGeom>
            <a:avLst/>
            <a:gdLst>
              <a:gd name="T0" fmla="*/ 9144000 w 9144000"/>
              <a:gd name="T1" fmla="*/ 0 h 260350"/>
              <a:gd name="T2" fmla="*/ 0 w 9144000"/>
              <a:gd name="T3" fmla="*/ 0 h 260350"/>
              <a:gd name="T4" fmla="*/ 0 w 9144000"/>
              <a:gd name="T5" fmla="*/ 260346 h 260350"/>
              <a:gd name="T6" fmla="*/ 9144000 w 9144000"/>
              <a:gd name="T7" fmla="*/ 260346 h 260350"/>
              <a:gd name="T8" fmla="*/ 9144000 w 9144000"/>
              <a:gd name="T9" fmla="*/ 0 h 260350"/>
              <a:gd name="T10" fmla="*/ 0 60000 65536"/>
              <a:gd name="T11" fmla="*/ 0 60000 65536"/>
              <a:gd name="T12" fmla="*/ 0 60000 65536"/>
              <a:gd name="T13" fmla="*/ 0 60000 65536"/>
              <a:gd name="T14" fmla="*/ 0 60000 65536"/>
              <a:gd name="T15" fmla="*/ 0 w 9144000"/>
              <a:gd name="T16" fmla="*/ 0 h 260350"/>
              <a:gd name="T17" fmla="*/ 9144000 w 9144000"/>
              <a:gd name="T18" fmla="*/ 260350 h 260350"/>
            </a:gdLst>
            <a:ahLst/>
            <a:cxnLst>
              <a:cxn ang="T10">
                <a:pos x="T0" y="T1"/>
              </a:cxn>
              <a:cxn ang="T11">
                <a:pos x="T2" y="T3"/>
              </a:cxn>
              <a:cxn ang="T12">
                <a:pos x="T4" y="T5"/>
              </a:cxn>
              <a:cxn ang="T13">
                <a:pos x="T6" y="T7"/>
              </a:cxn>
              <a:cxn ang="T14">
                <a:pos x="T8" y="T9"/>
              </a:cxn>
            </a:cxnLst>
            <a:rect l="T15" t="T16" r="T17" b="T18"/>
            <a:pathLst>
              <a:path w="9144000" h="260350">
                <a:moveTo>
                  <a:pt x="9144000" y="0"/>
                </a:moveTo>
                <a:lnTo>
                  <a:pt x="0" y="0"/>
                </a:lnTo>
                <a:lnTo>
                  <a:pt x="0" y="260346"/>
                </a:lnTo>
                <a:lnTo>
                  <a:pt x="9144000" y="260346"/>
                </a:lnTo>
                <a:lnTo>
                  <a:pt x="9144000"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213" name="object 112"/>
          <p:cNvSpPr>
            <a:spLocks/>
          </p:cNvSpPr>
          <p:nvPr/>
        </p:nvSpPr>
        <p:spPr bwMode="auto">
          <a:xfrm>
            <a:off x="0" y="6597650"/>
            <a:ext cx="9144000" cy="260350"/>
          </a:xfrm>
          <a:custGeom>
            <a:avLst/>
            <a:gdLst>
              <a:gd name="T0" fmla="*/ 9144000 w 9144000"/>
              <a:gd name="T1" fmla="*/ 0 h 260350"/>
              <a:gd name="T2" fmla="*/ 0 w 9144000"/>
              <a:gd name="T3" fmla="*/ 0 h 260350"/>
              <a:gd name="T4" fmla="*/ 0 w 9144000"/>
              <a:gd name="T5" fmla="*/ 260346 h 260350"/>
              <a:gd name="T6" fmla="*/ 9144000 w 9144000"/>
              <a:gd name="T7" fmla="*/ 260346 h 260350"/>
              <a:gd name="T8" fmla="*/ 9144000 w 9144000"/>
              <a:gd name="T9" fmla="*/ 0 h 260350"/>
              <a:gd name="T10" fmla="*/ 0 60000 65536"/>
              <a:gd name="T11" fmla="*/ 0 60000 65536"/>
              <a:gd name="T12" fmla="*/ 0 60000 65536"/>
              <a:gd name="T13" fmla="*/ 0 60000 65536"/>
              <a:gd name="T14" fmla="*/ 0 60000 65536"/>
              <a:gd name="T15" fmla="*/ 0 w 9144000"/>
              <a:gd name="T16" fmla="*/ 0 h 260350"/>
              <a:gd name="T17" fmla="*/ 9144000 w 9144000"/>
              <a:gd name="T18" fmla="*/ 260350 h 260350"/>
            </a:gdLst>
            <a:ahLst/>
            <a:cxnLst>
              <a:cxn ang="T10">
                <a:pos x="T0" y="T1"/>
              </a:cxn>
              <a:cxn ang="T11">
                <a:pos x="T2" y="T3"/>
              </a:cxn>
              <a:cxn ang="T12">
                <a:pos x="T4" y="T5"/>
              </a:cxn>
              <a:cxn ang="T13">
                <a:pos x="T6" y="T7"/>
              </a:cxn>
              <a:cxn ang="T14">
                <a:pos x="T8" y="T9"/>
              </a:cxn>
            </a:cxnLst>
            <a:rect l="T15" t="T16" r="T17" b="T18"/>
            <a:pathLst>
              <a:path w="9144000" h="260350">
                <a:moveTo>
                  <a:pt x="9144000" y="0"/>
                </a:moveTo>
                <a:lnTo>
                  <a:pt x="0" y="0"/>
                </a:lnTo>
                <a:lnTo>
                  <a:pt x="0" y="260346"/>
                </a:lnTo>
                <a:lnTo>
                  <a:pt x="9144000" y="260346"/>
                </a:lnTo>
                <a:lnTo>
                  <a:pt x="9144000" y="0"/>
                </a:lnTo>
              </a:path>
            </a:pathLst>
          </a:custGeom>
          <a:noFill/>
          <a:ln w="25400">
            <a:solidFill>
              <a:srgbClr val="17375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CR"/>
          </a:p>
        </p:txBody>
      </p:sp>
      <p:sp>
        <p:nvSpPr>
          <p:cNvPr id="214" name="object 113"/>
          <p:cNvSpPr>
            <a:spLocks noChangeArrowheads="1"/>
          </p:cNvSpPr>
          <p:nvPr/>
        </p:nvSpPr>
        <p:spPr bwMode="auto">
          <a:xfrm>
            <a:off x="7137400" y="2755900"/>
            <a:ext cx="1006475" cy="425450"/>
          </a:xfrm>
          <a:prstGeom prst="rect">
            <a:avLst/>
          </a:prstGeom>
          <a:blipFill dpi="0" rotWithShape="1">
            <a:blip r:embed="rId4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15" name="object 114"/>
          <p:cNvSpPr>
            <a:spLocks/>
          </p:cNvSpPr>
          <p:nvPr/>
        </p:nvSpPr>
        <p:spPr bwMode="auto">
          <a:xfrm>
            <a:off x="7350125" y="2860675"/>
            <a:ext cx="750888" cy="169863"/>
          </a:xfrm>
          <a:custGeom>
            <a:avLst/>
            <a:gdLst>
              <a:gd name="T0" fmla="*/ 37001 w 751585"/>
              <a:gd name="T1" fmla="*/ 59532 h 170747"/>
              <a:gd name="T2" fmla="*/ 139513 w 751585"/>
              <a:gd name="T3" fmla="*/ 0 h 170747"/>
              <a:gd name="T4" fmla="*/ 0 w 751585"/>
              <a:gd name="T5" fmla="*/ 77322 h 170747"/>
              <a:gd name="T6" fmla="*/ 37001 w 751585"/>
              <a:gd name="T7" fmla="*/ 59532 h 170747"/>
              <a:gd name="T8" fmla="*/ 165141 w 751585"/>
              <a:gd name="T9" fmla="*/ 6046 h 170747"/>
              <a:gd name="T10" fmla="*/ 156236 w 751585"/>
              <a:gd name="T11" fmla="*/ -1123 h 170747"/>
              <a:gd name="T12" fmla="*/ 144712 w 751585"/>
              <a:gd name="T13" fmla="*/ -1959 h 170747"/>
              <a:gd name="T14" fmla="*/ 139513 w 751585"/>
              <a:gd name="T15" fmla="*/ 0 h 170747"/>
              <a:gd name="T16" fmla="*/ 37001 w 751585"/>
              <a:gd name="T17" fmla="*/ 59532 h 170747"/>
              <a:gd name="T18" fmla="*/ 0 w 751585"/>
              <a:gd name="T19" fmla="*/ 77322 h 170747"/>
              <a:gd name="T20" fmla="*/ 141014 w 751585"/>
              <a:gd name="T21" fmla="*/ 152201 h 170747"/>
              <a:gd name="T22" fmla="*/ 37378 w 751585"/>
              <a:gd name="T23" fmla="*/ 94414 h 170747"/>
              <a:gd name="T24" fmla="*/ 46504 w 751585"/>
              <a:gd name="T25" fmla="*/ 61856 h 170747"/>
              <a:gd name="T26" fmla="*/ 74367 w 751585"/>
              <a:gd name="T27" fmla="*/ 76678 h 170747"/>
              <a:gd name="T28" fmla="*/ 46753 w 751585"/>
              <a:gd name="T29" fmla="*/ 91971 h 170747"/>
              <a:gd name="T30" fmla="*/ 46504 w 751585"/>
              <a:gd name="T31" fmla="*/ 61856 h 170747"/>
              <a:gd name="T32" fmla="*/ 37378 w 751585"/>
              <a:gd name="T33" fmla="*/ 94414 h 170747"/>
              <a:gd name="T34" fmla="*/ 106633 w 751585"/>
              <a:gd name="T35" fmla="*/ 93841 h 170747"/>
              <a:gd name="T36" fmla="*/ 739824 w 751585"/>
              <a:gd name="T37" fmla="*/ 88601 h 170747"/>
              <a:gd name="T38" fmla="*/ 739449 w 751585"/>
              <a:gd name="T39" fmla="*/ 53719 h 170747"/>
              <a:gd name="T40" fmla="*/ 106357 w 751585"/>
              <a:gd name="T41" fmla="*/ 58957 h 170747"/>
              <a:gd name="T42" fmla="*/ 158641 w 751585"/>
              <a:gd name="T43" fmla="*/ 29997 h 170747"/>
              <a:gd name="T44" fmla="*/ 166348 w 751585"/>
              <a:gd name="T45" fmla="*/ 21786 h 170747"/>
              <a:gd name="T46" fmla="*/ 167339 w 751585"/>
              <a:gd name="T47" fmla="*/ 11104 h 170747"/>
              <a:gd name="T48" fmla="*/ 165141 w 751585"/>
              <a:gd name="T49" fmla="*/ 6046 h 170747"/>
              <a:gd name="T50" fmla="*/ 141014 w 751585"/>
              <a:gd name="T51" fmla="*/ 152201 h 170747"/>
              <a:gd name="T52" fmla="*/ 152547 w 751585"/>
              <a:gd name="T53" fmla="*/ 154366 h 170747"/>
              <a:gd name="T54" fmla="*/ 163051 w 751585"/>
              <a:gd name="T55" fmla="*/ 149846 h 170747"/>
              <a:gd name="T56" fmla="*/ 166515 w 751585"/>
              <a:gd name="T57" fmla="*/ 145804 h 170747"/>
              <a:gd name="T58" fmla="*/ 168843 w 751585"/>
              <a:gd name="T59" fmla="*/ 135048 h 170747"/>
              <a:gd name="T60" fmla="*/ 164006 w 751585"/>
              <a:gd name="T61" fmla="*/ 125287 h 170747"/>
              <a:gd name="T62" fmla="*/ 159516 w 751585"/>
              <a:gd name="T63" fmla="*/ 121970 h 170747"/>
              <a:gd name="T64" fmla="*/ 106633 w 751585"/>
              <a:gd name="T65" fmla="*/ 93841 h 170747"/>
              <a:gd name="T66" fmla="*/ 37378 w 751585"/>
              <a:gd name="T67" fmla="*/ 94414 h 170747"/>
              <a:gd name="T68" fmla="*/ 141014 w 751585"/>
              <a:gd name="T69" fmla="*/ 152201 h 170747"/>
              <a:gd name="T70" fmla="*/ 74367 w 751585"/>
              <a:gd name="T71" fmla="*/ 76678 h 170747"/>
              <a:gd name="T72" fmla="*/ 46504 w 751585"/>
              <a:gd name="T73" fmla="*/ 61856 h 170747"/>
              <a:gd name="T74" fmla="*/ 46753 w 751585"/>
              <a:gd name="T75" fmla="*/ 91971 h 170747"/>
              <a:gd name="T76" fmla="*/ 74367 w 751585"/>
              <a:gd name="T77" fmla="*/ 76678 h 1707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1585"/>
              <a:gd name="T118" fmla="*/ 0 h 170747"/>
              <a:gd name="T119" fmla="*/ 751585 w 751585"/>
              <a:gd name="T120" fmla="*/ 170747 h 1707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1585" h="170747">
                <a:moveTo>
                  <a:pt x="37591" y="65024"/>
                </a:moveTo>
                <a:lnTo>
                  <a:pt x="141731" y="0"/>
                </a:lnTo>
                <a:lnTo>
                  <a:pt x="0" y="84454"/>
                </a:lnTo>
                <a:lnTo>
                  <a:pt x="37591" y="65024"/>
                </a:lnTo>
                <a:close/>
              </a:path>
              <a:path w="751585" h="170747">
                <a:moveTo>
                  <a:pt x="167766" y="6603"/>
                </a:moveTo>
                <a:lnTo>
                  <a:pt x="158720" y="-1225"/>
                </a:lnTo>
                <a:lnTo>
                  <a:pt x="147012" y="-2140"/>
                </a:lnTo>
                <a:lnTo>
                  <a:pt x="141731" y="0"/>
                </a:lnTo>
                <a:lnTo>
                  <a:pt x="37591" y="65024"/>
                </a:lnTo>
                <a:lnTo>
                  <a:pt x="0" y="84454"/>
                </a:lnTo>
                <a:lnTo>
                  <a:pt x="143255" y="166242"/>
                </a:lnTo>
                <a:lnTo>
                  <a:pt x="37973" y="103124"/>
                </a:lnTo>
                <a:lnTo>
                  <a:pt x="47243" y="67563"/>
                </a:lnTo>
                <a:lnTo>
                  <a:pt x="75549" y="83751"/>
                </a:lnTo>
                <a:lnTo>
                  <a:pt x="47498" y="100456"/>
                </a:lnTo>
                <a:lnTo>
                  <a:pt x="47243" y="67563"/>
                </a:lnTo>
                <a:lnTo>
                  <a:pt x="37973" y="103124"/>
                </a:lnTo>
                <a:lnTo>
                  <a:pt x="108327" y="102497"/>
                </a:lnTo>
                <a:lnTo>
                  <a:pt x="751585" y="96774"/>
                </a:lnTo>
                <a:lnTo>
                  <a:pt x="751204" y="58674"/>
                </a:lnTo>
                <a:lnTo>
                  <a:pt x="108048" y="64397"/>
                </a:lnTo>
                <a:lnTo>
                  <a:pt x="161162" y="32765"/>
                </a:lnTo>
                <a:lnTo>
                  <a:pt x="168993" y="23796"/>
                </a:lnTo>
                <a:lnTo>
                  <a:pt x="169998" y="12129"/>
                </a:lnTo>
                <a:lnTo>
                  <a:pt x="167766" y="6603"/>
                </a:lnTo>
                <a:close/>
              </a:path>
              <a:path w="751585" h="170747">
                <a:moveTo>
                  <a:pt x="143255" y="166242"/>
                </a:moveTo>
                <a:lnTo>
                  <a:pt x="154973" y="168606"/>
                </a:lnTo>
                <a:lnTo>
                  <a:pt x="165642" y="163669"/>
                </a:lnTo>
                <a:lnTo>
                  <a:pt x="169163" y="159257"/>
                </a:lnTo>
                <a:lnTo>
                  <a:pt x="171527" y="147507"/>
                </a:lnTo>
                <a:lnTo>
                  <a:pt x="166614" y="136845"/>
                </a:lnTo>
                <a:lnTo>
                  <a:pt x="162051" y="133223"/>
                </a:lnTo>
                <a:lnTo>
                  <a:pt x="108327" y="102497"/>
                </a:lnTo>
                <a:lnTo>
                  <a:pt x="37973" y="103124"/>
                </a:lnTo>
                <a:lnTo>
                  <a:pt x="143255" y="166242"/>
                </a:lnTo>
                <a:close/>
              </a:path>
              <a:path w="751585" h="170747">
                <a:moveTo>
                  <a:pt x="75549" y="83751"/>
                </a:moveTo>
                <a:lnTo>
                  <a:pt x="47243" y="67563"/>
                </a:lnTo>
                <a:lnTo>
                  <a:pt x="47498" y="100456"/>
                </a:lnTo>
                <a:lnTo>
                  <a:pt x="75549" y="8375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CR"/>
          </a:p>
        </p:txBody>
      </p:sp>
      <p:sp>
        <p:nvSpPr>
          <p:cNvPr id="216" name="object 115"/>
          <p:cNvSpPr>
            <a:spLocks noChangeArrowheads="1"/>
          </p:cNvSpPr>
          <p:nvPr/>
        </p:nvSpPr>
        <p:spPr bwMode="auto">
          <a:xfrm>
            <a:off x="6781800" y="1784350"/>
            <a:ext cx="1162050" cy="1095375"/>
          </a:xfrm>
          <a:prstGeom prst="rect">
            <a:avLst/>
          </a:prstGeom>
          <a:blipFill dpi="0" rotWithShape="1">
            <a:blip r:embed="rId4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s-PA" altLang="es-CR" sz="1800">
              <a:latin typeface="Arial" charset="0"/>
            </a:endParaRPr>
          </a:p>
        </p:txBody>
      </p:sp>
      <p:sp>
        <p:nvSpPr>
          <p:cNvPr id="217" name="object 16"/>
          <p:cNvSpPr txBox="1">
            <a:spLocks noChangeArrowheads="1"/>
          </p:cNvSpPr>
          <p:nvPr/>
        </p:nvSpPr>
        <p:spPr bwMode="auto">
          <a:xfrm>
            <a:off x="5588000" y="93663"/>
            <a:ext cx="18494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2550"/>
              </a:lnSpc>
              <a:spcBef>
                <a:spcPts val="125"/>
              </a:spcBef>
              <a:buFontTx/>
              <a:buNone/>
            </a:pPr>
            <a:r>
              <a:rPr lang="es-ES" altLang="es-CR" sz="2400" b="1" dirty="0">
                <a:solidFill>
                  <a:srgbClr val="FFFF00"/>
                </a:solidFill>
                <a:latin typeface="Arial" charset="0"/>
                <a:cs typeface="Arial" charset="0"/>
              </a:rPr>
              <a:t>MIGRACIÓN</a:t>
            </a:r>
            <a:endParaRPr lang="es-ES" altLang="es-CR" sz="2400" dirty="0">
              <a:latin typeface="Arial" charset="0"/>
              <a:cs typeface="Arial" charset="0"/>
            </a:endParaRPr>
          </a:p>
        </p:txBody>
      </p:sp>
      <p:sp>
        <p:nvSpPr>
          <p:cNvPr id="218" name="object 15"/>
          <p:cNvSpPr txBox="1">
            <a:spLocks noChangeArrowheads="1"/>
          </p:cNvSpPr>
          <p:nvPr/>
        </p:nvSpPr>
        <p:spPr bwMode="auto">
          <a:xfrm>
            <a:off x="7607300" y="93663"/>
            <a:ext cx="15097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2550"/>
              </a:lnSpc>
              <a:spcBef>
                <a:spcPts val="125"/>
              </a:spcBef>
              <a:buFontTx/>
              <a:buNone/>
            </a:pPr>
            <a:r>
              <a:rPr lang="es-ES" altLang="es-CR" sz="2400" b="1" dirty="0" smtClean="0">
                <a:solidFill>
                  <a:srgbClr val="FFFF00"/>
                </a:solidFill>
                <a:latin typeface="Arial" charset="0"/>
                <a:cs typeface="Arial" charset="0"/>
              </a:rPr>
              <a:t>ASIÁTICA</a:t>
            </a:r>
            <a:endParaRPr lang="es-ES" altLang="es-CR" sz="2400" dirty="0">
              <a:latin typeface="Arial" charset="0"/>
              <a:cs typeface="Arial" charset="0"/>
            </a:endParaRPr>
          </a:p>
        </p:txBody>
      </p:sp>
      <p:sp>
        <p:nvSpPr>
          <p:cNvPr id="219" name="object 14"/>
          <p:cNvSpPr txBox="1">
            <a:spLocks noChangeArrowheads="1"/>
          </p:cNvSpPr>
          <p:nvPr/>
        </p:nvSpPr>
        <p:spPr bwMode="auto">
          <a:xfrm>
            <a:off x="8181975" y="2990850"/>
            <a:ext cx="4841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525"/>
              </a:lnSpc>
              <a:spcBef>
                <a:spcPts val="75"/>
              </a:spcBef>
              <a:buFontTx/>
              <a:buNone/>
            </a:pPr>
            <a:r>
              <a:rPr lang="es-ES" altLang="es-CR" sz="2100" b="1" baseline="2000" dirty="0"/>
              <a:t>INDIA</a:t>
            </a:r>
            <a:endParaRPr lang="es-ES" altLang="es-CR" sz="1400" dirty="0"/>
          </a:p>
        </p:txBody>
      </p:sp>
      <p:sp>
        <p:nvSpPr>
          <p:cNvPr id="220" name="object 13"/>
          <p:cNvSpPr txBox="1"/>
          <p:nvPr/>
        </p:nvSpPr>
        <p:spPr>
          <a:xfrm>
            <a:off x="8040688" y="3811588"/>
            <a:ext cx="1046162" cy="203200"/>
          </a:xfrm>
          <a:prstGeom prst="rect">
            <a:avLst/>
          </a:prstGeom>
        </p:spPr>
        <p:txBody>
          <a:bodyPr lIns="0" tIns="0" rIns="0" bIns="0"/>
          <a:lstStyle/>
          <a:p>
            <a:pPr marL="12700">
              <a:lnSpc>
                <a:spcPts val="1530"/>
              </a:lnSpc>
              <a:spcBef>
                <a:spcPts val="76"/>
              </a:spcBef>
              <a:defRPr/>
            </a:pPr>
            <a:r>
              <a:rPr sz="2100" spc="-9" baseline="1950" dirty="0">
                <a:latin typeface="Calibri"/>
                <a:ea typeface="+mn-ea"/>
                <a:cs typeface="Calibri"/>
              </a:rPr>
              <a:t>B</a:t>
            </a:r>
            <a:r>
              <a:rPr sz="2100" baseline="1950" dirty="0">
                <a:latin typeface="Calibri"/>
                <a:ea typeface="+mn-ea"/>
                <a:cs typeface="Calibri"/>
              </a:rPr>
              <a:t>A</a:t>
            </a:r>
            <a:r>
              <a:rPr sz="2100" spc="9" baseline="1950" dirty="0">
                <a:latin typeface="Calibri"/>
                <a:ea typeface="+mn-ea"/>
                <a:cs typeface="Calibri"/>
              </a:rPr>
              <a:t>N</a:t>
            </a:r>
            <a:r>
              <a:rPr sz="2100" baseline="1950" dirty="0">
                <a:latin typeface="Calibri"/>
                <a:ea typeface="+mn-ea"/>
                <a:cs typeface="Calibri"/>
              </a:rPr>
              <a:t>GLAD</a:t>
            </a:r>
            <a:r>
              <a:rPr sz="2100" spc="-9" baseline="1950" dirty="0">
                <a:latin typeface="Calibri"/>
                <a:ea typeface="+mn-ea"/>
                <a:cs typeface="Calibri"/>
              </a:rPr>
              <a:t>E</a:t>
            </a:r>
            <a:r>
              <a:rPr sz="2100" baseline="1950" dirty="0">
                <a:latin typeface="Calibri"/>
                <a:ea typeface="+mn-ea"/>
                <a:cs typeface="Calibri"/>
              </a:rPr>
              <a:t>SH</a:t>
            </a:r>
            <a:endParaRPr sz="1400">
              <a:latin typeface="Calibri"/>
              <a:ea typeface="+mn-ea"/>
              <a:cs typeface="Calibri"/>
            </a:endParaRPr>
          </a:p>
        </p:txBody>
      </p:sp>
      <p:sp>
        <p:nvSpPr>
          <p:cNvPr id="221" name="object 12"/>
          <p:cNvSpPr txBox="1"/>
          <p:nvPr/>
        </p:nvSpPr>
        <p:spPr>
          <a:xfrm>
            <a:off x="2779713" y="4719638"/>
            <a:ext cx="568325" cy="203200"/>
          </a:xfrm>
          <a:prstGeom prst="rect">
            <a:avLst/>
          </a:prstGeom>
        </p:spPr>
        <p:txBody>
          <a:bodyPr lIns="0" tIns="0" rIns="0" bIns="0"/>
          <a:lstStyle/>
          <a:p>
            <a:pPr marL="12700">
              <a:lnSpc>
                <a:spcPts val="1530"/>
              </a:lnSpc>
              <a:spcBef>
                <a:spcPts val="76"/>
              </a:spcBef>
              <a:defRPr/>
            </a:pPr>
            <a:r>
              <a:rPr sz="2100" b="1" spc="4" baseline="1950" dirty="0">
                <a:solidFill>
                  <a:srgbClr val="FFFFFF"/>
                </a:solidFill>
                <a:latin typeface="Calibri"/>
                <a:ea typeface="+mn-ea"/>
                <a:cs typeface="Calibri"/>
              </a:rPr>
              <a:t>B</a:t>
            </a:r>
            <a:r>
              <a:rPr sz="2100" b="1" baseline="1950" dirty="0">
                <a:solidFill>
                  <a:srgbClr val="FFFFFF"/>
                </a:solidFill>
                <a:latin typeface="Calibri"/>
                <a:ea typeface="+mn-ea"/>
                <a:cs typeface="Calibri"/>
              </a:rPr>
              <a:t>RAS</a:t>
            </a:r>
            <a:r>
              <a:rPr sz="2100" b="1" spc="-4" baseline="1950" dirty="0">
                <a:solidFill>
                  <a:srgbClr val="FFFFFF"/>
                </a:solidFill>
                <a:latin typeface="Calibri"/>
                <a:ea typeface="+mn-ea"/>
                <a:cs typeface="Calibri"/>
              </a:rPr>
              <a:t>I</a:t>
            </a:r>
            <a:r>
              <a:rPr sz="2100" b="1" baseline="1950" dirty="0">
                <a:solidFill>
                  <a:srgbClr val="FFFFFF"/>
                </a:solidFill>
                <a:latin typeface="Calibri"/>
                <a:ea typeface="+mn-ea"/>
                <a:cs typeface="Calibri"/>
              </a:rPr>
              <a:t>L</a:t>
            </a:r>
            <a:endParaRPr sz="1400">
              <a:latin typeface="Calibri"/>
              <a:ea typeface="+mn-ea"/>
              <a:cs typeface="Calibri"/>
            </a:endParaRPr>
          </a:p>
        </p:txBody>
      </p:sp>
      <p:sp>
        <p:nvSpPr>
          <p:cNvPr id="222" name="object 11"/>
          <p:cNvSpPr txBox="1">
            <a:spLocks noChangeArrowheads="1"/>
          </p:cNvSpPr>
          <p:nvPr/>
        </p:nvSpPr>
        <p:spPr bwMode="auto">
          <a:xfrm>
            <a:off x="1042988" y="4868863"/>
            <a:ext cx="7921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s-PA" altLang="es-CR" sz="1000">
              <a:latin typeface="Arial" charset="0"/>
            </a:endParaRPr>
          </a:p>
        </p:txBody>
      </p:sp>
      <p:sp>
        <p:nvSpPr>
          <p:cNvPr id="223" name="object 10"/>
          <p:cNvSpPr txBox="1">
            <a:spLocks noChangeArrowheads="1"/>
          </p:cNvSpPr>
          <p:nvPr/>
        </p:nvSpPr>
        <p:spPr bwMode="auto">
          <a:xfrm>
            <a:off x="1042988" y="4581525"/>
            <a:ext cx="64928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s-PA" altLang="es-CR" sz="1000">
              <a:latin typeface="Arial" charset="0"/>
            </a:endParaRPr>
          </a:p>
        </p:txBody>
      </p:sp>
      <p:sp>
        <p:nvSpPr>
          <p:cNvPr id="224" name="object 9"/>
          <p:cNvSpPr txBox="1">
            <a:spLocks noChangeArrowheads="1"/>
          </p:cNvSpPr>
          <p:nvPr/>
        </p:nvSpPr>
        <p:spPr bwMode="auto">
          <a:xfrm>
            <a:off x="468313" y="4005263"/>
            <a:ext cx="93503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s-PA" altLang="es-CR" sz="1000">
              <a:latin typeface="Arial" charset="0"/>
            </a:endParaRPr>
          </a:p>
        </p:txBody>
      </p:sp>
      <p:sp>
        <p:nvSpPr>
          <p:cNvPr id="225" name="object 8"/>
          <p:cNvSpPr txBox="1"/>
          <p:nvPr/>
        </p:nvSpPr>
        <p:spPr>
          <a:xfrm>
            <a:off x="468313" y="3716338"/>
            <a:ext cx="1008062" cy="144462"/>
          </a:xfrm>
          <a:prstGeom prst="rect">
            <a:avLst/>
          </a:prstGeom>
        </p:spPr>
        <p:txBody>
          <a:bodyPr lIns="0" tIns="0" rIns="0" bIns="0"/>
          <a:lstStyle/>
          <a:p>
            <a:pPr marL="105625">
              <a:lnSpc>
                <a:spcPts val="1140"/>
              </a:lnSpc>
              <a:spcBef>
                <a:spcPts val="57"/>
              </a:spcBef>
              <a:defRPr/>
            </a:pPr>
            <a:r>
              <a:rPr sz="2100" spc="-14" baseline="-5851" dirty="0">
                <a:solidFill>
                  <a:srgbClr val="FFFFFF"/>
                </a:solidFill>
                <a:latin typeface="Calibri"/>
                <a:ea typeface="+mn-ea"/>
                <a:cs typeface="Calibri"/>
              </a:rPr>
              <a:t>C</a:t>
            </a:r>
            <a:r>
              <a:rPr sz="2100" spc="-4" baseline="-5851" dirty="0">
                <a:solidFill>
                  <a:srgbClr val="FFFFFF"/>
                </a:solidFill>
                <a:latin typeface="Calibri"/>
                <a:ea typeface="+mn-ea"/>
                <a:cs typeface="Calibri"/>
              </a:rPr>
              <a:t>O</a:t>
            </a:r>
            <a:r>
              <a:rPr sz="2100" spc="-39" baseline="-5851" dirty="0">
                <a:solidFill>
                  <a:srgbClr val="FFFFFF"/>
                </a:solidFill>
                <a:latin typeface="Calibri"/>
                <a:ea typeface="+mn-ea"/>
                <a:cs typeface="Calibri"/>
              </a:rPr>
              <a:t>L</a:t>
            </a:r>
            <a:r>
              <a:rPr sz="2100" spc="-4" baseline="-5851" dirty="0">
                <a:solidFill>
                  <a:srgbClr val="FFFFFF"/>
                </a:solidFill>
                <a:latin typeface="Calibri"/>
                <a:ea typeface="+mn-ea"/>
                <a:cs typeface="Calibri"/>
              </a:rPr>
              <a:t>O</a:t>
            </a:r>
            <a:r>
              <a:rPr sz="2100" baseline="-5851" dirty="0">
                <a:solidFill>
                  <a:srgbClr val="FFFFFF"/>
                </a:solidFill>
                <a:latin typeface="Calibri"/>
                <a:ea typeface="+mn-ea"/>
                <a:cs typeface="Calibri"/>
              </a:rPr>
              <a:t>MBIA</a:t>
            </a:r>
            <a:endParaRPr sz="1400">
              <a:latin typeface="Calibri"/>
              <a:ea typeface="+mn-ea"/>
              <a:cs typeface="Calibri"/>
            </a:endParaRPr>
          </a:p>
        </p:txBody>
      </p:sp>
      <p:sp>
        <p:nvSpPr>
          <p:cNvPr id="226" name="object 7"/>
          <p:cNvSpPr txBox="1">
            <a:spLocks noChangeArrowheads="1"/>
          </p:cNvSpPr>
          <p:nvPr/>
        </p:nvSpPr>
        <p:spPr bwMode="auto">
          <a:xfrm>
            <a:off x="0" y="3429000"/>
            <a:ext cx="111601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s-PA" altLang="es-CR" sz="1000">
              <a:latin typeface="Arial" charset="0"/>
            </a:endParaRPr>
          </a:p>
        </p:txBody>
      </p:sp>
      <p:sp>
        <p:nvSpPr>
          <p:cNvPr id="227" name="object 6"/>
          <p:cNvSpPr txBox="1">
            <a:spLocks noChangeArrowheads="1"/>
          </p:cNvSpPr>
          <p:nvPr/>
        </p:nvSpPr>
        <p:spPr bwMode="auto">
          <a:xfrm>
            <a:off x="1835150" y="2781300"/>
            <a:ext cx="10445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s-PA" altLang="es-CR" sz="1000">
              <a:latin typeface="Arial" charset="0"/>
            </a:endParaRPr>
          </a:p>
        </p:txBody>
      </p:sp>
      <p:sp>
        <p:nvSpPr>
          <p:cNvPr id="228" name="object 5"/>
          <p:cNvSpPr txBox="1">
            <a:spLocks noChangeArrowheads="1"/>
          </p:cNvSpPr>
          <p:nvPr/>
        </p:nvSpPr>
        <p:spPr bwMode="auto">
          <a:xfrm>
            <a:off x="0" y="0"/>
            <a:ext cx="856138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500"/>
              </a:lnSpc>
              <a:spcBef>
                <a:spcPts val="38"/>
              </a:spcBef>
              <a:buFontTx/>
              <a:buNone/>
            </a:pPr>
            <a:endParaRPr lang="es-ES" altLang="es-CR" sz="500" dirty="0">
              <a:latin typeface="Arial" charset="0"/>
            </a:endParaRPr>
          </a:p>
          <a:p>
            <a:pPr>
              <a:lnSpc>
                <a:spcPct val="96000"/>
              </a:lnSpc>
              <a:spcBef>
                <a:spcPct val="0"/>
              </a:spcBef>
              <a:buFontTx/>
              <a:buNone/>
            </a:pPr>
            <a:endParaRPr lang="es-ES" altLang="es-CR" sz="2400" dirty="0">
              <a:latin typeface="Arial" charset="0"/>
              <a:cs typeface="Arial" charset="0"/>
            </a:endParaRPr>
          </a:p>
          <a:p>
            <a:pPr>
              <a:lnSpc>
                <a:spcPct val="102000"/>
              </a:lnSpc>
              <a:spcBef>
                <a:spcPts val="8175"/>
              </a:spcBef>
              <a:buFontTx/>
              <a:buNone/>
            </a:pPr>
            <a:r>
              <a:rPr lang="es-ES" altLang="es-CR" sz="1400" dirty="0">
                <a:solidFill>
                  <a:srgbClr val="FFFFFF"/>
                </a:solidFill>
              </a:rPr>
              <a:t>CANADÁ</a:t>
            </a:r>
            <a:endParaRPr lang="es-ES" altLang="es-CR" sz="1400" dirty="0"/>
          </a:p>
          <a:p>
            <a:pPr algn="r">
              <a:lnSpc>
                <a:spcPts val="1525"/>
              </a:lnSpc>
              <a:spcBef>
                <a:spcPts val="1513"/>
              </a:spcBef>
              <a:buFontTx/>
              <a:buNone/>
            </a:pPr>
            <a:r>
              <a:rPr lang="es-ES" altLang="es-CR" sz="2100" baseline="-4000" dirty="0">
                <a:solidFill>
                  <a:srgbClr val="FFFFFF"/>
                </a:solidFill>
              </a:rPr>
              <a:t>EMIRATOS</a:t>
            </a:r>
            <a:endParaRPr lang="es-ES" altLang="es-CR" sz="1400" dirty="0"/>
          </a:p>
          <a:p>
            <a:pPr algn="r">
              <a:lnSpc>
                <a:spcPts val="1850"/>
              </a:lnSpc>
              <a:spcBef>
                <a:spcPts val="13"/>
              </a:spcBef>
              <a:buFontTx/>
              <a:buNone/>
            </a:pPr>
            <a:r>
              <a:rPr lang="es-ES" altLang="es-CR" sz="1400" dirty="0">
                <a:solidFill>
                  <a:srgbClr val="FFFFFF"/>
                </a:solidFill>
              </a:rPr>
              <a:t>ARABES                   </a:t>
            </a:r>
            <a:r>
              <a:rPr lang="es-ES" altLang="es-CR" sz="2100" baseline="23000" dirty="0"/>
              <a:t>N</a:t>
            </a:r>
            <a:endParaRPr lang="es-ES" altLang="es-CR" sz="1400" dirty="0"/>
          </a:p>
          <a:p>
            <a:pPr>
              <a:lnSpc>
                <a:spcPts val="2125"/>
              </a:lnSpc>
              <a:spcBef>
                <a:spcPts val="13"/>
              </a:spcBef>
              <a:buFontTx/>
              <a:buNone/>
            </a:pPr>
            <a:r>
              <a:rPr lang="es-ES" altLang="es-CR" sz="2100" baseline="25000" dirty="0">
                <a:solidFill>
                  <a:srgbClr val="FFFFFF"/>
                </a:solidFill>
              </a:rPr>
              <a:t>EEUU                                                                                                                       </a:t>
            </a:r>
            <a:r>
              <a:rPr lang="es-ES" altLang="es-CR" sz="2100" baseline="-2000" dirty="0">
                <a:solidFill>
                  <a:srgbClr val="FFFFFF"/>
                </a:solidFill>
              </a:rPr>
              <a:t>CATAR</a:t>
            </a:r>
            <a:endParaRPr lang="es-ES" altLang="es-CR" sz="1400" dirty="0"/>
          </a:p>
          <a:p>
            <a:pPr>
              <a:lnSpc>
                <a:spcPts val="2125"/>
              </a:lnSpc>
              <a:spcBef>
                <a:spcPts val="900"/>
              </a:spcBef>
              <a:buFontTx/>
              <a:buNone/>
            </a:pPr>
            <a:r>
              <a:rPr lang="es-ES" altLang="es-CR" sz="2100" baseline="18000" dirty="0">
                <a:solidFill>
                  <a:srgbClr val="FFFFFF"/>
                </a:solidFill>
              </a:rPr>
              <a:t>MÉXICO                               </a:t>
            </a:r>
            <a:r>
              <a:rPr lang="es-ES" altLang="es-CR" sz="1300" dirty="0">
                <a:solidFill>
                  <a:srgbClr val="FFFFFF"/>
                </a:solidFill>
              </a:rPr>
              <a:t>GUATEMALA</a:t>
            </a:r>
            <a:endParaRPr lang="es-ES" altLang="es-CR" sz="1300" dirty="0"/>
          </a:p>
          <a:p>
            <a:pPr>
              <a:lnSpc>
                <a:spcPct val="102000"/>
              </a:lnSpc>
              <a:spcBef>
                <a:spcPts val="3463"/>
              </a:spcBef>
              <a:buFontTx/>
              <a:buNone/>
            </a:pPr>
            <a:r>
              <a:rPr lang="es-ES" altLang="es-CR" sz="1400" dirty="0">
                <a:solidFill>
                  <a:srgbClr val="FFFFFF"/>
                </a:solidFill>
              </a:rPr>
              <a:t>COSTA RICA</a:t>
            </a:r>
            <a:endParaRPr lang="es-ES" altLang="es-CR" sz="1400" dirty="0"/>
          </a:p>
          <a:p>
            <a:pPr>
              <a:lnSpc>
                <a:spcPts val="2275"/>
              </a:lnSpc>
              <a:spcBef>
                <a:spcPts val="175"/>
              </a:spcBef>
              <a:buFontTx/>
              <a:buNone/>
            </a:pPr>
            <a:r>
              <a:rPr lang="es-ES" altLang="es-CR" sz="1400" dirty="0" smtClean="0">
                <a:solidFill>
                  <a:srgbClr val="FFFFFF"/>
                </a:solidFill>
              </a:rPr>
              <a:t>COLOMBIA                                                                                                                                                                      </a:t>
            </a:r>
            <a:r>
              <a:rPr lang="es-ES" altLang="es-CR" sz="2100" baseline="-33000" dirty="0"/>
              <a:t>BAN </a:t>
            </a:r>
            <a:r>
              <a:rPr lang="es-ES" altLang="es-CR" sz="1400" dirty="0">
                <a:solidFill>
                  <a:srgbClr val="FFFFFF"/>
                </a:solidFill>
              </a:rPr>
              <a:t>ECUADOR</a:t>
            </a:r>
            <a:endParaRPr lang="es-ES" altLang="es-CR" sz="1400" dirty="0"/>
          </a:p>
          <a:p>
            <a:pPr>
              <a:lnSpc>
                <a:spcPts val="1713"/>
              </a:lnSpc>
              <a:spcBef>
                <a:spcPts val="2625"/>
              </a:spcBef>
              <a:buFontTx/>
              <a:buNone/>
            </a:pPr>
            <a:r>
              <a:rPr lang="es-ES" altLang="es-CR" sz="1400" dirty="0" smtClean="0">
                <a:solidFill>
                  <a:srgbClr val="FFFFFF"/>
                </a:solidFill>
              </a:rPr>
              <a:t>PERÚ </a:t>
            </a:r>
            <a:endParaRPr lang="es-ES" altLang="es-CR" sz="1400" dirty="0"/>
          </a:p>
          <a:p>
            <a:pPr>
              <a:lnSpc>
                <a:spcPts val="1713"/>
              </a:lnSpc>
              <a:spcBef>
                <a:spcPts val="563"/>
              </a:spcBef>
              <a:buFontTx/>
              <a:buNone/>
            </a:pPr>
            <a:r>
              <a:rPr lang="es-ES" altLang="es-CR" sz="1400" dirty="0">
                <a:solidFill>
                  <a:srgbClr val="FFFFFF"/>
                </a:solidFill>
              </a:rPr>
              <a:t>BOLIVIA</a:t>
            </a:r>
            <a:endParaRPr lang="es-ES" altLang="es-CR" sz="1400" dirty="0"/>
          </a:p>
          <a:p>
            <a:pPr>
              <a:lnSpc>
                <a:spcPct val="96000"/>
              </a:lnSpc>
              <a:spcBef>
                <a:spcPts val="6688"/>
              </a:spcBef>
              <a:buFontTx/>
              <a:buNone/>
            </a:pPr>
            <a:r>
              <a:rPr lang="es-ES" altLang="es-CR" sz="1800" b="1" dirty="0" smtClean="0">
                <a:solidFill>
                  <a:srgbClr val="FFFFFF"/>
                </a:solidFill>
                <a:latin typeface="Arial" charset="0"/>
                <a:cs typeface="Arial" charset="0"/>
              </a:rPr>
              <a:t>BY AIR</a:t>
            </a:r>
            <a:endParaRPr lang="es-ES" altLang="es-CR" sz="1800" dirty="0">
              <a:latin typeface="Arial" charset="0"/>
              <a:cs typeface="Arial" charset="0"/>
            </a:endParaRPr>
          </a:p>
          <a:p>
            <a:pPr>
              <a:lnSpc>
                <a:spcPct val="96000"/>
              </a:lnSpc>
              <a:spcBef>
                <a:spcPts val="63"/>
              </a:spcBef>
              <a:buFontTx/>
              <a:buNone/>
            </a:pPr>
            <a:r>
              <a:rPr lang="es-ES" altLang="es-CR" sz="1800" b="1" dirty="0" smtClean="0">
                <a:solidFill>
                  <a:srgbClr val="FFFFFF"/>
                </a:solidFill>
                <a:latin typeface="Arial" charset="0"/>
                <a:cs typeface="Arial" charset="0"/>
              </a:rPr>
              <a:t>BY LAND</a:t>
            </a:r>
            <a:endParaRPr lang="es-ES" altLang="es-CR" sz="1800" dirty="0">
              <a:latin typeface="Arial" charset="0"/>
              <a:cs typeface="Arial" charset="0"/>
            </a:endParaRPr>
          </a:p>
        </p:txBody>
      </p:sp>
      <p:sp>
        <p:nvSpPr>
          <p:cNvPr id="229" name="object 4"/>
          <p:cNvSpPr txBox="1"/>
          <p:nvPr/>
        </p:nvSpPr>
        <p:spPr>
          <a:xfrm>
            <a:off x="8561388" y="0"/>
            <a:ext cx="582612" cy="6597650"/>
          </a:xfrm>
          <a:prstGeom prst="rect">
            <a:avLst/>
          </a:prstGeom>
        </p:spPr>
        <p:txBody>
          <a:bodyPr lIns="0" tIns="0" rIns="0" bIns="0"/>
          <a:lstStyle/>
          <a:p>
            <a:pPr>
              <a:lnSpc>
                <a:spcPts val="650"/>
              </a:lnSpc>
              <a:spcBef>
                <a:spcPts val="30"/>
              </a:spcBef>
              <a:defRPr/>
            </a:pPr>
            <a:endParaRPr sz="650" dirty="0">
              <a:ea typeface="+mn-ea"/>
            </a:endParaRPr>
          </a:p>
          <a:p>
            <a:pPr>
              <a:lnSpc>
                <a:spcPct val="101725"/>
              </a:lnSpc>
              <a:spcBef>
                <a:spcPts val="15000"/>
              </a:spcBef>
              <a:defRPr/>
            </a:pPr>
            <a:r>
              <a:rPr sz="1400" dirty="0">
                <a:latin typeface="Calibri"/>
                <a:ea typeface="+mn-ea"/>
                <a:cs typeface="Calibri"/>
              </a:rPr>
              <a:t>E</a:t>
            </a:r>
            <a:r>
              <a:rPr sz="1400" spc="-114" dirty="0">
                <a:latin typeface="Calibri"/>
                <a:ea typeface="+mn-ea"/>
                <a:cs typeface="Calibri"/>
              </a:rPr>
              <a:t>P</a:t>
            </a:r>
            <a:r>
              <a:rPr sz="1400" dirty="0">
                <a:latin typeface="Calibri"/>
                <a:ea typeface="+mn-ea"/>
                <a:cs typeface="Calibri"/>
              </a:rPr>
              <a:t>AL</a:t>
            </a:r>
          </a:p>
        </p:txBody>
      </p:sp>
      <p:sp>
        <p:nvSpPr>
          <p:cNvPr id="230" name="object 3"/>
          <p:cNvSpPr txBox="1">
            <a:spLocks noChangeArrowheads="1"/>
          </p:cNvSpPr>
          <p:nvPr/>
        </p:nvSpPr>
        <p:spPr bwMode="auto">
          <a:xfrm>
            <a:off x="0" y="6597650"/>
            <a:ext cx="8561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s-PA" altLang="es-CR" sz="1000">
              <a:latin typeface="Arial" charset="0"/>
            </a:endParaRPr>
          </a:p>
        </p:txBody>
      </p:sp>
      <p:sp>
        <p:nvSpPr>
          <p:cNvPr id="231" name="object 2"/>
          <p:cNvSpPr txBox="1">
            <a:spLocks noChangeArrowheads="1"/>
          </p:cNvSpPr>
          <p:nvPr/>
        </p:nvSpPr>
        <p:spPr bwMode="auto">
          <a:xfrm>
            <a:off x="8561388" y="6597650"/>
            <a:ext cx="5826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nSpc>
                <a:spcPts val="1000"/>
              </a:lnSpc>
              <a:spcBef>
                <a:spcPct val="0"/>
              </a:spcBef>
              <a:buFontTx/>
              <a:buNone/>
            </a:pPr>
            <a:endParaRPr lang="es-PA" altLang="es-CR" sz="1000">
              <a:latin typeface="Arial" charset="0"/>
            </a:endParaRPr>
          </a:p>
        </p:txBody>
      </p:sp>
      <p:sp>
        <p:nvSpPr>
          <p:cNvPr id="232" name="115 Marcador de número de diapositiva"/>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spcBef>
                <a:spcPct val="0"/>
              </a:spcBef>
              <a:buFontTx/>
              <a:buNone/>
            </a:pPr>
            <a:r>
              <a:rPr lang="en-US" altLang="es-CR" sz="1200" dirty="0">
                <a:solidFill>
                  <a:srgbClr val="898989"/>
                </a:solidFill>
              </a:rPr>
              <a:t> </a:t>
            </a:r>
            <a:fld id="{25BA6C9C-053C-40F1-BCD0-8CCAF8ADA615}" type="slidenum">
              <a:rPr lang="en-US" altLang="es-CR" sz="1200">
                <a:solidFill>
                  <a:srgbClr val="898989"/>
                </a:solidFill>
              </a:rPr>
              <a:pPr algn="l">
                <a:spcBef>
                  <a:spcPct val="0"/>
                </a:spcBef>
                <a:buFontTx/>
                <a:buNone/>
              </a:pPr>
              <a:t>9</a:t>
            </a:fld>
            <a:endParaRPr lang="en-US" altLang="es-CR" sz="1200" dirty="0">
              <a:solidFill>
                <a:srgbClr val="898989"/>
              </a:solidFill>
            </a:endParaRPr>
          </a:p>
        </p:txBody>
      </p:sp>
      <p:sp>
        <p:nvSpPr>
          <p:cNvPr id="233" name="116 Marcador de pie de página"/>
          <p:cNvSpPr>
            <a:spLocks noGrp="1"/>
          </p:cNvSpPr>
          <p:nvPr>
            <p:ph type="ftr" sz="quarter" idx="11"/>
          </p:nvPr>
        </p:nvSpPr>
        <p:spPr>
          <a:xfrm>
            <a:off x="3124200" y="6356350"/>
            <a:ext cx="2895600" cy="365125"/>
          </a:xfrm>
        </p:spPr>
        <p:txBody>
          <a:bodyPr/>
          <a:lstStyle/>
          <a:p>
            <a:pPr>
              <a:defRPr/>
            </a:pPr>
            <a:endParaRPr lang="en-US" dirty="0" smtClean="0"/>
          </a:p>
        </p:txBody>
      </p:sp>
      <p:sp>
        <p:nvSpPr>
          <p:cNvPr id="234" name="Rectángulo 233"/>
          <p:cNvSpPr/>
          <p:nvPr/>
        </p:nvSpPr>
        <p:spPr>
          <a:xfrm>
            <a:off x="4499992" y="44624"/>
            <a:ext cx="4608512" cy="461665"/>
          </a:xfrm>
          <a:prstGeom prst="rect">
            <a:avLst/>
          </a:prstGeom>
          <a:solidFill>
            <a:srgbClr val="000090"/>
          </a:solidFill>
        </p:spPr>
        <p:txBody>
          <a:bodyPr wrap="square">
            <a:spAutoFit/>
          </a:bodyPr>
          <a:lstStyle/>
          <a:p>
            <a:pPr algn="r">
              <a:defRPr sz="1200" b="1" i="0" u="none" strike="noStrike" kern="1200" baseline="0">
                <a:solidFill>
                  <a:prstClr val="black"/>
                </a:solidFill>
                <a:latin typeface="+mn-lt"/>
                <a:ea typeface="+mn-ea"/>
                <a:cs typeface="+mn-cs"/>
              </a:defRPr>
            </a:pPr>
            <a:r>
              <a:rPr lang="es-ES" sz="2400" b="1" dirty="0" smtClean="0">
                <a:solidFill>
                  <a:srgbClr val="FFFF00"/>
                </a:solidFill>
                <a:latin typeface="Arial"/>
                <a:cs typeface="Arial"/>
              </a:rPr>
              <a:t>MIGRATION FROM ASIA</a:t>
            </a:r>
            <a:endParaRPr lang="es-ES" sz="2400" b="1" dirty="0">
              <a:solidFill>
                <a:srgbClr val="FFFF00"/>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5991</TotalTime>
  <Words>531</Words>
  <Application>Microsoft Macintosh PowerPoint</Application>
  <PresentationFormat>Presentación en pantalla (4:3)</PresentationFormat>
  <Paragraphs>125</Paragraphs>
  <Slides>18</Slides>
  <Notes>3</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Tema de Office</vt:lpstr>
      <vt:lpstr>1_Tema de Office</vt:lpstr>
      <vt:lpstr>Republic of Panama Ministry of Public Security</vt:lpstr>
      <vt:lpstr> Background:  Irregular Migrants through Panama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República de Panamá Ministerio de Relaciones Exteriores Ministerio de Seguridad Publica Servicio Nacional de Migración</dc:title>
  <dc:creator>jaguirre</dc:creator>
  <cp:lastModifiedBy>Christiane Lehnhoff</cp:lastModifiedBy>
  <cp:revision>462</cp:revision>
  <dcterms:created xsi:type="dcterms:W3CDTF">2011-08-17T15:14:20Z</dcterms:created>
  <dcterms:modified xsi:type="dcterms:W3CDTF">2016-07-13T17:41:15Z</dcterms:modified>
</cp:coreProperties>
</file>