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3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5" r:id="rId1"/>
  </p:sldMasterIdLst>
  <p:notesMasterIdLst>
    <p:notesMasterId r:id="rId100"/>
  </p:notesMasterIdLst>
  <p:handoutMasterIdLst>
    <p:handoutMasterId r:id="rId101"/>
  </p:handoutMasterIdLst>
  <p:sldIdLst>
    <p:sldId id="325" r:id="rId2"/>
    <p:sldId id="529" r:id="rId3"/>
    <p:sldId id="456" r:id="rId4"/>
    <p:sldId id="457" r:id="rId5"/>
    <p:sldId id="458" r:id="rId6"/>
    <p:sldId id="455" r:id="rId7"/>
    <p:sldId id="460" r:id="rId8"/>
    <p:sldId id="470" r:id="rId9"/>
    <p:sldId id="530" r:id="rId10"/>
    <p:sldId id="531" r:id="rId11"/>
    <p:sldId id="532" r:id="rId12"/>
    <p:sldId id="533" r:id="rId13"/>
    <p:sldId id="535" r:id="rId14"/>
    <p:sldId id="536" r:id="rId15"/>
    <p:sldId id="537" r:id="rId16"/>
    <p:sldId id="538" r:id="rId17"/>
    <p:sldId id="338" r:id="rId18"/>
    <p:sldId id="539" r:id="rId19"/>
    <p:sldId id="546" r:id="rId20"/>
    <p:sldId id="544" r:id="rId21"/>
    <p:sldId id="545" r:id="rId22"/>
    <p:sldId id="541" r:id="rId23"/>
    <p:sldId id="542" r:id="rId24"/>
    <p:sldId id="291" r:id="rId25"/>
    <p:sldId id="327" r:id="rId26"/>
    <p:sldId id="308" r:id="rId27"/>
    <p:sldId id="471" r:id="rId28"/>
    <p:sldId id="469" r:id="rId29"/>
    <p:sldId id="309" r:id="rId30"/>
    <p:sldId id="402" r:id="rId31"/>
    <p:sldId id="401" r:id="rId32"/>
    <p:sldId id="332" r:id="rId33"/>
    <p:sldId id="395" r:id="rId34"/>
    <p:sldId id="561" r:id="rId35"/>
    <p:sldId id="560" r:id="rId36"/>
    <p:sldId id="547" r:id="rId37"/>
    <p:sldId id="548" r:id="rId38"/>
    <p:sldId id="549" r:id="rId39"/>
    <p:sldId id="551" r:id="rId40"/>
    <p:sldId id="553" r:id="rId41"/>
    <p:sldId id="554" r:id="rId42"/>
    <p:sldId id="555" r:id="rId43"/>
    <p:sldId id="557" r:id="rId44"/>
    <p:sldId id="558" r:id="rId45"/>
    <p:sldId id="562" r:id="rId46"/>
    <p:sldId id="563" r:id="rId47"/>
    <p:sldId id="565" r:id="rId48"/>
    <p:sldId id="566" r:id="rId49"/>
    <p:sldId id="567" r:id="rId50"/>
    <p:sldId id="571" r:id="rId51"/>
    <p:sldId id="572" r:id="rId52"/>
    <p:sldId id="573" r:id="rId53"/>
    <p:sldId id="576" r:id="rId54"/>
    <p:sldId id="568" r:id="rId55"/>
    <p:sldId id="356" r:id="rId56"/>
    <p:sldId id="359" r:id="rId57"/>
    <p:sldId id="394" r:id="rId58"/>
    <p:sldId id="396" r:id="rId59"/>
    <p:sldId id="399" r:id="rId60"/>
    <p:sldId id="363" r:id="rId61"/>
    <p:sldId id="369" r:id="rId62"/>
    <p:sldId id="463" r:id="rId63"/>
    <p:sldId id="467" r:id="rId64"/>
    <p:sldId id="466" r:id="rId65"/>
    <p:sldId id="465" r:id="rId66"/>
    <p:sldId id="464" r:id="rId67"/>
    <p:sldId id="468" r:id="rId68"/>
    <p:sldId id="462" r:id="rId69"/>
    <p:sldId id="414" r:id="rId70"/>
    <p:sldId id="415" r:id="rId71"/>
    <p:sldId id="416" r:id="rId72"/>
    <p:sldId id="417" r:id="rId73"/>
    <p:sldId id="418" r:id="rId74"/>
    <p:sldId id="420" r:id="rId75"/>
    <p:sldId id="421" r:id="rId76"/>
    <p:sldId id="422" r:id="rId77"/>
    <p:sldId id="427" r:id="rId78"/>
    <p:sldId id="440" r:id="rId79"/>
    <p:sldId id="588" r:id="rId80"/>
    <p:sldId id="589" r:id="rId81"/>
    <p:sldId id="590" r:id="rId82"/>
    <p:sldId id="591" r:id="rId83"/>
    <p:sldId id="592" r:id="rId84"/>
    <p:sldId id="513" r:id="rId85"/>
    <p:sldId id="577" r:id="rId86"/>
    <p:sldId id="578" r:id="rId87"/>
    <p:sldId id="579" r:id="rId88"/>
    <p:sldId id="580" r:id="rId89"/>
    <p:sldId id="581" r:id="rId90"/>
    <p:sldId id="582" r:id="rId91"/>
    <p:sldId id="405" r:id="rId92"/>
    <p:sldId id="398" r:id="rId93"/>
    <p:sldId id="341" r:id="rId94"/>
    <p:sldId id="342" r:id="rId95"/>
    <p:sldId id="343" r:id="rId96"/>
    <p:sldId id="344" r:id="rId97"/>
    <p:sldId id="345" r:id="rId98"/>
    <p:sldId id="370" r:id="rId99"/>
  </p:sldIdLst>
  <p:sldSz cx="9144000" cy="6858000" type="screen4x3"/>
  <p:notesSz cx="7010400" cy="9296400"/>
  <p:defaultTextStyle>
    <a:defPPr>
      <a:defRPr lang="es-D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5F7D9"/>
    <a:srgbClr val="E7FDA1"/>
    <a:srgbClr val="C3FA12"/>
    <a:srgbClr val="B78D55"/>
  </p:clrMru>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3" autoAdjust="0"/>
    <p:restoredTop sz="94911" autoAdjust="0"/>
  </p:normalViewPr>
  <p:slideViewPr>
    <p:cSldViewPr>
      <p:cViewPr>
        <p:scale>
          <a:sx n="80" d="100"/>
          <a:sy n="80" d="100"/>
        </p:scale>
        <p:origin x="-1890" y="-6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3180" y="-78"/>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victor_nu&#241;ez\My%20Documents\Estadisticas\Estadistica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orly_pereyra\Desktop\Estadisticas%20Declaracion%20Tardi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file:///C:\Documents%20and%20Settings\eduard_burroughs\My%20Documents\Delegaciones%20de%20Oficialias%20en%20Hospitales%20v2.xls"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1" Type="http://schemas.openxmlformats.org/officeDocument/2006/relationships/oleObject" Target="file:///C:\Temp\2011\Visita%20OEA\Casos%20Trabajados%202009-2010\Tem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view3D>
      <c:rAngAx val="1"/>
    </c:view3D>
    <c:sideWall>
      <c:spPr>
        <a:ln>
          <a:noFill/>
        </a:ln>
        <a:effectLst>
          <a:outerShdw blurRad="50800" dist="38100" dir="2700000" algn="tl" rotWithShape="0">
            <a:schemeClr val="tx2">
              <a:lumMod val="40000"/>
              <a:lumOff val="60000"/>
              <a:alpha val="40000"/>
            </a:schemeClr>
          </a:outerShdw>
        </a:effectLst>
        <a:scene3d>
          <a:camera prst="orthographicFront"/>
          <a:lightRig rig="threePt" dir="t"/>
        </a:scene3d>
        <a:sp3d prstMaterial="matte"/>
      </c:spPr>
    </c:sideWall>
    <c:backWall>
      <c:spPr>
        <a:ln>
          <a:noFill/>
        </a:ln>
        <a:effectLst>
          <a:outerShdw blurRad="50800" dist="38100" dir="2700000" algn="tl" rotWithShape="0">
            <a:schemeClr val="tx2">
              <a:lumMod val="40000"/>
              <a:lumOff val="60000"/>
              <a:alpha val="40000"/>
            </a:schemeClr>
          </a:outerShdw>
        </a:effectLst>
        <a:scene3d>
          <a:camera prst="orthographicFront"/>
          <a:lightRig rig="threePt" dir="t"/>
        </a:scene3d>
        <a:sp3d prstMaterial="matte"/>
      </c:spPr>
    </c:backWall>
    <c:plotArea>
      <c:layout/>
      <c:bar3DChart>
        <c:barDir val="col"/>
        <c:grouping val="clustered"/>
        <c:ser>
          <c:idx val="0"/>
          <c:order val="0"/>
          <c:tx>
            <c:strRef>
              <c:f>Sheet1!$B$1</c:f>
              <c:strCache>
                <c:ptCount val="1"/>
                <c:pt idx="0">
                  <c:v>2006</c:v>
                </c:pt>
              </c:strCache>
            </c:strRef>
          </c:tx>
          <c:spPr>
            <a:solidFill>
              <a:schemeClr val="accent3">
                <a:lumMod val="60000"/>
                <a:lumOff val="40000"/>
              </a:schemeClr>
            </a:solidFill>
          </c:spPr>
          <c:dLbls>
            <c:txPr>
              <a:bodyPr/>
              <a:lstStyle/>
              <a:p>
                <a:pPr>
                  <a:defRPr lang="en-US" sz="1000"/>
                </a:pPr>
                <a:endParaRPr lang="en-US"/>
              </a:p>
            </c:txPr>
            <c:showVal val="1"/>
          </c:dLbls>
          <c:cat>
            <c:strRef>
              <c:f>Sheet1!$A$2:$A$7</c:f>
              <c:strCache>
                <c:ptCount val="6"/>
                <c:pt idx="0">
                  <c:v>Centros de Servicio y Legalización</c:v>
                </c:pt>
                <c:pt idx="1">
                  <c:v>Unidades Móviles de Declaración Tardía</c:v>
                </c:pt>
                <c:pt idx="2">
                  <c:v>Centros de Servicio en el Exterior</c:v>
                </c:pt>
                <c:pt idx="3">
                  <c:v>Delegaciones de Hospitales Automatizadas </c:v>
                </c:pt>
                <c:pt idx="4">
                  <c:v>Centros de Cedulación </c:v>
                </c:pt>
                <c:pt idx="5">
                  <c:v>Oficialías del Estado Civil Automatizadas</c:v>
                </c:pt>
              </c:strCache>
            </c:strRef>
          </c:cat>
          <c:val>
            <c:numRef>
              <c:f>Sheet1!$B$2:$B$7</c:f>
              <c:numCache>
                <c:formatCode>General</c:formatCode>
                <c:ptCount val="6"/>
                <c:pt idx="0">
                  <c:v>1</c:v>
                </c:pt>
                <c:pt idx="1">
                  <c:v>0</c:v>
                </c:pt>
                <c:pt idx="2">
                  <c:v>0</c:v>
                </c:pt>
                <c:pt idx="3">
                  <c:v>0</c:v>
                </c:pt>
                <c:pt idx="4">
                  <c:v>64</c:v>
                </c:pt>
                <c:pt idx="5">
                  <c:v>6</c:v>
                </c:pt>
              </c:numCache>
            </c:numRef>
          </c:val>
        </c:ser>
        <c:ser>
          <c:idx val="1"/>
          <c:order val="1"/>
          <c:tx>
            <c:strRef>
              <c:f>Sheet1!$C$1</c:f>
              <c:strCache>
                <c:ptCount val="1"/>
                <c:pt idx="0">
                  <c:v>2007-2011</c:v>
                </c:pt>
              </c:strCache>
            </c:strRef>
          </c:tx>
          <c:spPr>
            <a:solidFill>
              <a:srgbClr val="F79646">
                <a:lumMod val="40000"/>
                <a:lumOff val="60000"/>
              </a:srgbClr>
            </a:solidFill>
            <a:effectLst/>
            <a:scene3d>
              <a:camera prst="orthographicFront"/>
              <a:lightRig rig="threePt" dir="t"/>
            </a:scene3d>
            <a:sp3d/>
          </c:spPr>
          <c:dLbls>
            <c:dLbl>
              <c:idx val="5"/>
              <c:tx>
                <c:rich>
                  <a:bodyPr/>
                  <a:lstStyle/>
                  <a:p>
                    <a:r>
                      <a:rPr lang="en-US" smtClean="0"/>
                      <a:t>132</a:t>
                    </a:r>
                    <a:endParaRPr lang="en-US"/>
                  </a:p>
                </c:rich>
              </c:tx>
              <c:showVal val="1"/>
            </c:dLbl>
            <c:txPr>
              <a:bodyPr/>
              <a:lstStyle/>
              <a:p>
                <a:pPr>
                  <a:defRPr lang="en-US" sz="1000"/>
                </a:pPr>
                <a:endParaRPr lang="en-US"/>
              </a:p>
            </c:txPr>
            <c:showVal val="1"/>
          </c:dLbls>
          <c:cat>
            <c:strRef>
              <c:f>Sheet1!$A$2:$A$7</c:f>
              <c:strCache>
                <c:ptCount val="6"/>
                <c:pt idx="0">
                  <c:v>Centros de Servicio y Legalización</c:v>
                </c:pt>
                <c:pt idx="1">
                  <c:v>Unidades Móviles de Declaración Tardía</c:v>
                </c:pt>
                <c:pt idx="2">
                  <c:v>Centros de Servicio en el Exterior</c:v>
                </c:pt>
                <c:pt idx="3">
                  <c:v>Delegaciones de Hospitales Automatizadas </c:v>
                </c:pt>
                <c:pt idx="4">
                  <c:v>Centros de Cedulación </c:v>
                </c:pt>
                <c:pt idx="5">
                  <c:v>Oficialías del Estado Civil Automatizadas</c:v>
                </c:pt>
              </c:strCache>
            </c:strRef>
          </c:cat>
          <c:val>
            <c:numRef>
              <c:f>Sheet1!$C$2:$C$7</c:f>
              <c:numCache>
                <c:formatCode>General</c:formatCode>
                <c:ptCount val="6"/>
                <c:pt idx="0">
                  <c:v>6</c:v>
                </c:pt>
                <c:pt idx="1">
                  <c:v>10</c:v>
                </c:pt>
                <c:pt idx="2">
                  <c:v>15</c:v>
                </c:pt>
                <c:pt idx="3">
                  <c:v>30</c:v>
                </c:pt>
                <c:pt idx="4">
                  <c:v>73</c:v>
                </c:pt>
                <c:pt idx="5">
                  <c:v>131</c:v>
                </c:pt>
              </c:numCache>
            </c:numRef>
          </c:val>
        </c:ser>
        <c:shape val="box"/>
        <c:axId val="77894784"/>
        <c:axId val="77896320"/>
        <c:axId val="0"/>
      </c:bar3DChart>
      <c:catAx>
        <c:axId val="77894784"/>
        <c:scaling>
          <c:orientation val="minMax"/>
        </c:scaling>
        <c:axPos val="b"/>
        <c:tickLblPos val="nextTo"/>
        <c:txPr>
          <a:bodyPr/>
          <a:lstStyle/>
          <a:p>
            <a:pPr>
              <a:defRPr lang="en-US" sz="900" b="0"/>
            </a:pPr>
            <a:endParaRPr lang="en-US"/>
          </a:p>
        </c:txPr>
        <c:crossAx val="77896320"/>
        <c:crosses val="autoZero"/>
        <c:auto val="1"/>
        <c:lblAlgn val="ctr"/>
        <c:lblOffset val="100"/>
      </c:catAx>
      <c:valAx>
        <c:axId val="77896320"/>
        <c:scaling>
          <c:orientation val="minMax"/>
        </c:scaling>
        <c:delete val="1"/>
        <c:axPos val="l"/>
        <c:numFmt formatCode="General" sourceLinked="1"/>
        <c:tickLblPos val="none"/>
        <c:crossAx val="77894784"/>
        <c:crosses val="autoZero"/>
        <c:crossBetween val="between"/>
      </c:valAx>
    </c:plotArea>
    <c:legend>
      <c:legendPos val="r"/>
      <c:txPr>
        <a:bodyPr/>
        <a:lstStyle/>
        <a:p>
          <a:pPr>
            <a:defRPr lang="en-US" sz="1000"/>
          </a:pPr>
          <a:endParaRPr lang="en-US"/>
        </a:p>
      </c:txPr>
    </c:legend>
    <c:plotVisOnly val="1"/>
  </c:chart>
  <c:spPr>
    <a:effectLst>
      <a:outerShdw blurRad="76200" dir="18900000" sy="23000" kx="-1200000" algn="bl" rotWithShape="0">
        <a:prstClr val="black">
          <a:alpha val="20000"/>
        </a:prstClr>
      </a:outerShdw>
    </a:effectLst>
    <a:scene3d>
      <a:camera prst="orthographicFront"/>
      <a:lightRig rig="threePt" dir="t"/>
    </a:scene3d>
    <a:sp3d>
      <a:bevelB w="165100" prst="coolSlant"/>
    </a:sp3d>
  </c:spPr>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view3D>
      <c:rotX val="30"/>
      <c:rotY val="110"/>
      <c:perspective val="30"/>
    </c:view3D>
    <c:plotArea>
      <c:layout>
        <c:manualLayout>
          <c:layoutTarget val="inner"/>
          <c:xMode val="edge"/>
          <c:yMode val="edge"/>
          <c:x val="0.10694444444444449"/>
          <c:y val="0.11342592592592633"/>
          <c:w val="0.81388888888889321"/>
          <c:h val="0.7731481481481528"/>
        </c:manualLayout>
      </c:layout>
      <c:pie3DChart>
        <c:varyColors val="1"/>
        <c:ser>
          <c:idx val="0"/>
          <c:order val="0"/>
          <c:explosion val="25"/>
          <c:dPt>
            <c:idx val="0"/>
            <c:spPr>
              <a:solidFill>
                <a:srgbClr val="FFC000"/>
              </a:solidFill>
            </c:spPr>
          </c:dPt>
          <c:dPt>
            <c:idx val="1"/>
            <c:spPr>
              <a:solidFill>
                <a:srgbClr val="FFFFCC"/>
              </a:solidFill>
            </c:spPr>
          </c:dPt>
          <c:dLbls>
            <c:dLbl>
              <c:idx val="1"/>
              <c:layout>
                <c:manualLayout>
                  <c:x val="0.24201585739282783"/>
                  <c:y val="0.19620734908136728"/>
                </c:manualLayout>
              </c:layout>
              <c:spPr/>
              <c:txPr>
                <a:bodyPr/>
                <a:lstStyle/>
                <a:p>
                  <a:pPr>
                    <a:defRPr lang="en-US" sz="1200" b="1"/>
                  </a:pPr>
                  <a:endParaRPr lang="en-US"/>
                </a:p>
              </c:txPr>
              <c:showVal val="1"/>
              <c:showCatName val="1"/>
              <c:separator>
</c:separator>
            </c:dLbl>
            <c:txPr>
              <a:bodyPr/>
              <a:lstStyle/>
              <a:p>
                <a:pPr>
                  <a:defRPr lang="en-US" sz="1200"/>
                </a:pPr>
                <a:endParaRPr lang="en-US"/>
              </a:p>
            </c:txPr>
            <c:showVal val="1"/>
            <c:showCatName val="1"/>
            <c:separator>
</c:separator>
            <c:showLeaderLines val="1"/>
          </c:dLbls>
          <c:cat>
            <c:strRef>
              <c:f>'Cobertura de Oficialías'!$A$42:$A$43</c:f>
              <c:strCache>
                <c:ptCount val="2"/>
                <c:pt idx="0">
                  <c:v>Cobertura en Proceso</c:v>
                </c:pt>
                <c:pt idx="1">
                  <c:v>Cobertura de Cedulados</c:v>
                </c:pt>
              </c:strCache>
            </c:strRef>
          </c:cat>
          <c:val>
            <c:numRef>
              <c:f>'Cobertura de Oficialías'!$B$42:$B$43</c:f>
              <c:numCache>
                <c:formatCode>0.00%</c:formatCode>
                <c:ptCount val="2"/>
                <c:pt idx="0">
                  <c:v>6.7227548394032707E-2</c:v>
                </c:pt>
                <c:pt idx="1">
                  <c:v>0.93277245160596733</c:v>
                </c:pt>
              </c:numCache>
            </c:numRef>
          </c:val>
        </c:ser>
      </c:pie3DChart>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view3D>
      <c:rotX val="30"/>
      <c:perspective val="30"/>
    </c:view3D>
    <c:plotArea>
      <c:layout>
        <c:manualLayout>
          <c:layoutTarget val="inner"/>
          <c:xMode val="edge"/>
          <c:yMode val="edge"/>
          <c:x val="0.19205883176364719"/>
          <c:y val="0"/>
          <c:w val="0.68733664095802227"/>
          <c:h val="1"/>
        </c:manualLayout>
      </c:layout>
      <c:pie3DChart>
        <c:varyColors val="1"/>
        <c:ser>
          <c:idx val="0"/>
          <c:order val="0"/>
          <c:explosion val="25"/>
          <c:dPt>
            <c:idx val="0"/>
            <c:explosion val="5"/>
            <c:spPr>
              <a:solidFill>
                <a:srgbClr val="F79646">
                  <a:lumMod val="60000"/>
                  <a:lumOff val="40000"/>
                </a:srgbClr>
              </a:solidFill>
            </c:spPr>
          </c:dPt>
          <c:dPt>
            <c:idx val="1"/>
            <c:explosion val="9"/>
            <c:spPr>
              <a:solidFill>
                <a:schemeClr val="accent5">
                  <a:lumMod val="60000"/>
                  <a:lumOff val="40000"/>
                </a:schemeClr>
              </a:solidFill>
            </c:spPr>
          </c:dPt>
          <c:dPt>
            <c:idx val="2"/>
            <c:spPr>
              <a:solidFill>
                <a:schemeClr val="accent4">
                  <a:lumMod val="60000"/>
                  <a:lumOff val="40000"/>
                </a:schemeClr>
              </a:solidFill>
            </c:spPr>
          </c:dPt>
          <c:dPt>
            <c:idx val="3"/>
            <c:spPr>
              <a:solidFill>
                <a:schemeClr val="accent3">
                  <a:lumMod val="60000"/>
                  <a:lumOff val="40000"/>
                </a:schemeClr>
              </a:solidFill>
            </c:spPr>
          </c:dPt>
          <c:dPt>
            <c:idx val="4"/>
            <c:spPr>
              <a:solidFill>
                <a:schemeClr val="accent2">
                  <a:lumMod val="60000"/>
                  <a:lumOff val="40000"/>
                </a:schemeClr>
              </a:solidFill>
            </c:spPr>
          </c:dPt>
          <c:dPt>
            <c:idx val="5"/>
            <c:spPr>
              <a:solidFill>
                <a:schemeClr val="accent1">
                  <a:lumMod val="60000"/>
                  <a:lumOff val="40000"/>
                </a:schemeClr>
              </a:solidFill>
            </c:spPr>
          </c:dPt>
          <c:dPt>
            <c:idx val="6"/>
            <c:spPr>
              <a:solidFill>
                <a:schemeClr val="tx2">
                  <a:lumMod val="60000"/>
                  <a:lumOff val="40000"/>
                </a:schemeClr>
              </a:solidFill>
            </c:spPr>
          </c:dPt>
          <c:dPt>
            <c:idx val="7"/>
            <c:spPr>
              <a:solidFill>
                <a:schemeClr val="bg2">
                  <a:lumMod val="50000"/>
                </a:schemeClr>
              </a:solidFill>
            </c:spPr>
          </c:dPt>
          <c:dLbls>
            <c:dLbl>
              <c:idx val="0"/>
              <c:layout>
                <c:manualLayout>
                  <c:x val="-0.21712159392268668"/>
                  <c:y val="-1.7896890622485957E-2"/>
                </c:manualLayout>
              </c:layout>
              <c:tx>
                <c:rich>
                  <a:bodyPr/>
                  <a:lstStyle/>
                  <a:p>
                    <a:r>
                      <a:rPr lang="es-ES" dirty="0" smtClean="0"/>
                      <a:t>Expedientes </a:t>
                    </a:r>
                    <a:r>
                      <a:rPr lang="es-ES" dirty="0"/>
                      <a:t>Recibidos en la UCDTN </a:t>
                    </a:r>
                    <a:endParaRPr lang="es-ES" dirty="0" smtClean="0"/>
                  </a:p>
                  <a:p>
                    <a:r>
                      <a:rPr lang="es-ES" dirty="0" smtClean="0"/>
                      <a:t>34,025</a:t>
                    </a:r>
                    <a:endParaRPr lang="es-ES" dirty="0"/>
                  </a:p>
                </c:rich>
              </c:tx>
              <c:showVal val="1"/>
              <c:showCatName val="1"/>
            </c:dLbl>
            <c:dLbl>
              <c:idx val="1"/>
              <c:layout>
                <c:manualLayout>
                  <c:x val="0.24091864096497451"/>
                  <c:y val="-0.12569278204674572"/>
                </c:manualLayout>
              </c:layout>
              <c:tx>
                <c:rich>
                  <a:bodyPr/>
                  <a:lstStyle/>
                  <a:p>
                    <a:r>
                      <a:rPr lang="es-ES" dirty="0" err="1" smtClean="0"/>
                      <a:t>Exp</a:t>
                    </a:r>
                    <a:r>
                      <a:rPr lang="es-ES" dirty="0"/>
                      <a:t>. validados y remitidos a las Oficialías </a:t>
                    </a:r>
                    <a:endParaRPr lang="es-ES" dirty="0" smtClean="0"/>
                  </a:p>
                  <a:p>
                    <a:r>
                      <a:rPr lang="es-ES" dirty="0" smtClean="0"/>
                      <a:t>24,125</a:t>
                    </a:r>
                    <a:endParaRPr lang="es-ES" dirty="0"/>
                  </a:p>
                </c:rich>
              </c:tx>
              <c:showVal val="1"/>
              <c:showCatName val="1"/>
            </c:dLbl>
            <c:dLbl>
              <c:idx val="2"/>
              <c:layout>
                <c:manualLayout>
                  <c:x val="-3.5867235513626208E-2"/>
                  <c:y val="4.6013950254951912E-2"/>
                </c:manualLayout>
              </c:layout>
              <c:tx>
                <c:rich>
                  <a:bodyPr/>
                  <a:lstStyle/>
                  <a:p>
                    <a:r>
                      <a:rPr lang="en-US" dirty="0"/>
                      <a:t>Exp. rechazados por motivos </a:t>
                    </a:r>
                    <a:r>
                      <a:rPr lang="en-US" dirty="0" err="1"/>
                      <a:t>diversos</a:t>
                    </a:r>
                    <a:r>
                      <a:rPr lang="en-US" dirty="0"/>
                      <a:t> </a:t>
                    </a:r>
                    <a:endParaRPr lang="en-US" dirty="0" smtClean="0"/>
                  </a:p>
                  <a:p>
                    <a:r>
                      <a:rPr lang="en-US" dirty="0" smtClean="0"/>
                      <a:t>5,021</a:t>
                    </a:r>
                    <a:endParaRPr lang="en-US" dirty="0"/>
                  </a:p>
                </c:rich>
              </c:tx>
              <c:showVal val="1"/>
              <c:showCatName val="1"/>
            </c:dLbl>
            <c:dLbl>
              <c:idx val="3"/>
              <c:layout>
                <c:manualLayout>
                  <c:x val="-0.20040378930208394"/>
                  <c:y val="-4.2596714583072723E-2"/>
                </c:manualLayout>
              </c:layout>
              <c:tx>
                <c:rich>
                  <a:bodyPr/>
                  <a:lstStyle/>
                  <a:p>
                    <a:r>
                      <a:rPr lang="es-ES" dirty="0" err="1"/>
                      <a:t>Exp. </a:t>
                    </a:r>
                    <a:r>
                      <a:rPr lang="es-ES" dirty="0"/>
                      <a:t>enviados al </a:t>
                    </a:r>
                    <a:r>
                      <a:rPr lang="es-ES" dirty="0" smtClean="0"/>
                      <a:t>Pleno</a:t>
                    </a:r>
                  </a:p>
                  <a:p>
                    <a:r>
                      <a:rPr lang="es-ES" dirty="0" smtClean="0"/>
                      <a:t>1,783</a:t>
                    </a:r>
                    <a:endParaRPr lang="es-ES" dirty="0"/>
                  </a:p>
                </c:rich>
              </c:tx>
              <c:showVal val="1"/>
              <c:showCatName val="1"/>
            </c:dLbl>
            <c:dLbl>
              <c:idx val="4"/>
              <c:layout>
                <c:manualLayout>
                  <c:x val="-6.1479346884588365E-2"/>
                  <c:y val="-7.0659468130929604E-2"/>
                </c:manualLayout>
              </c:layout>
              <c:tx>
                <c:rich>
                  <a:bodyPr/>
                  <a:lstStyle/>
                  <a:p>
                    <a:r>
                      <a:rPr lang="en-US" dirty="0"/>
                      <a:t>Exp. Resolución 45 </a:t>
                    </a:r>
                    <a:endParaRPr lang="en-US" dirty="0" smtClean="0"/>
                  </a:p>
                  <a:p>
                    <a:r>
                      <a:rPr lang="en-US" dirty="0" smtClean="0"/>
                      <a:t>1,121</a:t>
                    </a:r>
                    <a:endParaRPr lang="en-US" dirty="0"/>
                  </a:p>
                </c:rich>
              </c:tx>
              <c:showVal val="1"/>
              <c:showCatName val="1"/>
            </c:dLbl>
            <c:dLbl>
              <c:idx val="5"/>
              <c:layout>
                <c:manualLayout>
                  <c:x val="5.7701649415398903E-2"/>
                  <c:y val="-8.0217170369655783E-2"/>
                </c:manualLayout>
              </c:layout>
              <c:tx>
                <c:rich>
                  <a:bodyPr/>
                  <a:lstStyle/>
                  <a:p>
                    <a:r>
                      <a:rPr lang="en-US" dirty="0"/>
                      <a:t>Exp. en </a:t>
                    </a:r>
                    <a:r>
                      <a:rPr lang="en-US" dirty="0" err="1"/>
                      <a:t>procesos</a:t>
                    </a:r>
                    <a:r>
                      <a:rPr lang="en-US" dirty="0"/>
                      <a:t> </a:t>
                    </a:r>
                    <a:endParaRPr lang="en-US" dirty="0" smtClean="0"/>
                  </a:p>
                  <a:p>
                    <a:r>
                      <a:rPr lang="en-US" dirty="0" smtClean="0"/>
                      <a:t>1,230</a:t>
                    </a:r>
                    <a:endParaRPr lang="en-US" dirty="0"/>
                  </a:p>
                </c:rich>
              </c:tx>
              <c:showVal val="1"/>
              <c:showCatName val="1"/>
            </c:dLbl>
            <c:dLbl>
              <c:idx val="6"/>
              <c:layout>
                <c:manualLayout>
                  <c:x val="0.17521279935578371"/>
                  <c:y val="1.6360466924390075E-2"/>
                </c:manualLayout>
              </c:layout>
              <c:tx>
                <c:rich>
                  <a:bodyPr/>
                  <a:lstStyle/>
                  <a:p>
                    <a:r>
                      <a:rPr lang="es-ES" dirty="0" err="1"/>
                      <a:t>Exp. </a:t>
                    </a:r>
                    <a:r>
                      <a:rPr lang="es-ES" dirty="0"/>
                      <a:t>rechazados por las Oficialías </a:t>
                    </a:r>
                    <a:endParaRPr lang="es-ES" dirty="0" smtClean="0"/>
                  </a:p>
                  <a:p>
                    <a:r>
                      <a:rPr lang="es-ES" dirty="0" smtClean="0"/>
                      <a:t>537</a:t>
                    </a:r>
                    <a:endParaRPr lang="es-ES" dirty="0"/>
                  </a:p>
                </c:rich>
              </c:tx>
              <c:showVal val="1"/>
              <c:showCatName val="1"/>
            </c:dLbl>
            <c:dLbl>
              <c:idx val="7"/>
              <c:delete val="1"/>
            </c:dLbl>
            <c:txPr>
              <a:bodyPr/>
              <a:lstStyle/>
              <a:p>
                <a:pPr>
                  <a:defRPr lang="en-US" sz="1400"/>
                </a:pPr>
                <a:endParaRPr lang="en-US"/>
              </a:p>
            </c:txPr>
            <c:showVal val="1"/>
            <c:showCatName val="1"/>
            <c:showLeaderLines val="1"/>
          </c:dLbls>
          <c:cat>
            <c:strRef>
              <c:f>Sheet3!$A$4:$A$11</c:f>
              <c:strCache>
                <c:ptCount val="8"/>
                <c:pt idx="0">
                  <c:v>Expedientes Recibidos en la UCDTN </c:v>
                </c:pt>
                <c:pt idx="1">
                  <c:v>Exp. validados y remitidos a las Oficialías </c:v>
                </c:pt>
                <c:pt idx="2">
                  <c:v>Exp. rechazados por motivos diversos </c:v>
                </c:pt>
                <c:pt idx="3">
                  <c:v>Exp. enviados al Pleno </c:v>
                </c:pt>
                <c:pt idx="4">
                  <c:v>Exp. Resolución 45 </c:v>
                </c:pt>
                <c:pt idx="5">
                  <c:v>Exp. en procesos </c:v>
                </c:pt>
                <c:pt idx="6">
                  <c:v>Exp. rechazados por las Oficialías </c:v>
                </c:pt>
                <c:pt idx="7">
                  <c:v>Exp. en trámites de Investigación (Inspectoría) </c:v>
                </c:pt>
              </c:strCache>
            </c:strRef>
          </c:cat>
          <c:val>
            <c:numRef>
              <c:f>Sheet3!$B$4:$B$11</c:f>
              <c:numCache>
                <c:formatCode>#,##0</c:formatCode>
                <c:ptCount val="8"/>
                <c:pt idx="0">
                  <c:v>34025</c:v>
                </c:pt>
                <c:pt idx="1">
                  <c:v>24125</c:v>
                </c:pt>
                <c:pt idx="2">
                  <c:v>5021</c:v>
                </c:pt>
                <c:pt idx="3">
                  <c:v>1783</c:v>
                </c:pt>
                <c:pt idx="4">
                  <c:v>1121</c:v>
                </c:pt>
                <c:pt idx="5">
                  <c:v>1230</c:v>
                </c:pt>
                <c:pt idx="6" formatCode="General">
                  <c:v>537</c:v>
                </c:pt>
                <c:pt idx="7" formatCode="General">
                  <c:v>208</c:v>
                </c:pt>
              </c:numCache>
            </c:numRef>
          </c:val>
        </c:ser>
      </c:pie3DChart>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view3D>
      <c:rotX val="30"/>
      <c:perspective val="30"/>
    </c:view3D>
    <c:plotArea>
      <c:layout/>
      <c:pie3DChart>
        <c:varyColors val="1"/>
        <c:ser>
          <c:idx val="0"/>
          <c:order val="0"/>
          <c:explosion val="25"/>
          <c:dPt>
            <c:idx val="0"/>
            <c:spPr>
              <a:solidFill>
                <a:schemeClr val="accent6">
                  <a:lumMod val="60000"/>
                  <a:lumOff val="40000"/>
                </a:schemeClr>
              </a:solidFill>
            </c:spPr>
          </c:dPt>
          <c:dPt>
            <c:idx val="1"/>
            <c:spPr>
              <a:solidFill>
                <a:schemeClr val="accent5">
                  <a:lumMod val="60000"/>
                  <a:lumOff val="40000"/>
                </a:schemeClr>
              </a:solidFill>
            </c:spPr>
          </c:dPt>
          <c:dPt>
            <c:idx val="2"/>
            <c:spPr>
              <a:solidFill>
                <a:schemeClr val="accent3">
                  <a:lumMod val="60000"/>
                  <a:lumOff val="40000"/>
                </a:schemeClr>
              </a:solidFill>
            </c:spPr>
          </c:dPt>
          <c:dLbls>
            <c:dLbl>
              <c:idx val="0"/>
              <c:layout>
                <c:manualLayout>
                  <c:x val="-0.19357428939014476"/>
                  <c:y val="-0.30196151308322383"/>
                </c:manualLayout>
              </c:layout>
              <c:tx>
                <c:rich>
                  <a:bodyPr/>
                  <a:lstStyle/>
                  <a:p>
                    <a:r>
                      <a:rPr lang="en-US" sz="1100" dirty="0"/>
                      <a:t>OFICIALÍAS </a:t>
                    </a:r>
                    <a:r>
                      <a:rPr lang="en-US" sz="1100" dirty="0" smtClean="0"/>
                      <a:t>AUTOMATIZADAS</a:t>
                    </a:r>
                  </a:p>
                  <a:p>
                    <a:r>
                      <a:rPr lang="en-US" sz="1100" dirty="0" smtClean="0"/>
                      <a:t>200,099</a:t>
                    </a:r>
                    <a:endParaRPr lang="en-US" sz="1100" dirty="0"/>
                  </a:p>
                </c:rich>
              </c:tx>
              <c:showVal val="1"/>
              <c:showCatName val="1"/>
            </c:dLbl>
            <c:dLbl>
              <c:idx val="1"/>
              <c:tx>
                <c:rich>
                  <a:bodyPr/>
                  <a:lstStyle/>
                  <a:p>
                    <a:r>
                      <a:rPr lang="es-ES" sz="1100"/>
                      <a:t>TRAMITADAS POR LA </a:t>
                    </a:r>
                    <a:r>
                      <a:rPr lang="es-ES" sz="1100" smtClean="0"/>
                      <a:t>UCDTN</a:t>
                    </a:r>
                  </a:p>
                  <a:p>
                    <a:r>
                      <a:rPr lang="es-ES" sz="1100" smtClean="0"/>
                      <a:t>29,279</a:t>
                    </a:r>
                    <a:endParaRPr lang="es-ES" sz="1100"/>
                  </a:p>
                </c:rich>
              </c:tx>
              <c:showVal val="1"/>
              <c:showCatName val="1"/>
            </c:dLbl>
            <c:dLbl>
              <c:idx val="2"/>
              <c:tx>
                <c:rich>
                  <a:bodyPr/>
                  <a:lstStyle/>
                  <a:p>
                    <a:r>
                      <a:rPr lang="en-US" sz="1100"/>
                      <a:t>UNIDADES MÓVILES </a:t>
                    </a:r>
                    <a:endParaRPr lang="en-US" sz="1100" smtClean="0"/>
                  </a:p>
                  <a:p>
                    <a:r>
                      <a:rPr lang="en-US" sz="1100" smtClean="0"/>
                      <a:t>17,332</a:t>
                    </a:r>
                    <a:endParaRPr lang="en-US" sz="1100"/>
                  </a:p>
                </c:rich>
              </c:tx>
              <c:showVal val="1"/>
              <c:showCatName val="1"/>
            </c:dLbl>
            <c:txPr>
              <a:bodyPr/>
              <a:lstStyle/>
              <a:p>
                <a:pPr>
                  <a:defRPr lang="en-US" sz="1100"/>
                </a:pPr>
                <a:endParaRPr lang="en-US"/>
              </a:p>
            </c:txPr>
            <c:showVal val="1"/>
            <c:showCatName val="1"/>
            <c:showLeaderLines val="1"/>
          </c:dLbls>
          <c:cat>
            <c:strRef>
              <c:f>Sheet2!$A$4:$A$6</c:f>
              <c:strCache>
                <c:ptCount val="3"/>
                <c:pt idx="0">
                  <c:v>OFICIALÍAS AUTOMATIZADAS </c:v>
                </c:pt>
                <c:pt idx="1">
                  <c:v>TRAMITADAS POR LA UCDTN </c:v>
                </c:pt>
                <c:pt idx="2">
                  <c:v>UNIDADES MÓVILES </c:v>
                </c:pt>
              </c:strCache>
            </c:strRef>
          </c:cat>
          <c:val>
            <c:numRef>
              <c:f>Sheet2!$B$4:$B$6</c:f>
              <c:numCache>
                <c:formatCode>#,##0</c:formatCode>
                <c:ptCount val="3"/>
                <c:pt idx="0">
                  <c:v>200099</c:v>
                </c:pt>
                <c:pt idx="1">
                  <c:v>29279</c:v>
                </c:pt>
                <c:pt idx="2">
                  <c:v>17332</c:v>
                </c:pt>
              </c:numCache>
            </c:numRef>
          </c:val>
        </c:ser>
      </c:pie3DChart>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10"/>
  <c:clrMapOvr bg1="lt1" tx1="dk1" bg2="lt2" tx2="dk2" accent1="accent1" accent2="accent2" accent3="accent3" accent4="accent4" accent5="accent5" accent6="accent6" hlink="hlink" folHlink="folHlink"/>
  <c:pivotSource>
    <c:name>[Delegaciones de Oficialias en Hospitales v2.1.xls]Total Deleg. CERSS-JCE-SESPAS!Tabla dinámica2</c:name>
    <c:fmtId val="-1"/>
  </c:pivotSource>
  <c:chart>
    <c:autoTitleDeleted val="1"/>
    <c:pivotFmts>
      <c:pivotFmt>
        <c:idx val="0"/>
        <c:dLbl>
          <c:idx val="0"/>
          <c:showCatName val="1"/>
          <c:showPercent val="1"/>
        </c:dLbl>
      </c:pivotFmt>
      <c:pivotFmt>
        <c:idx val="1"/>
        <c:spPr>
          <a:solidFill>
            <a:srgbClr val="00B050"/>
          </a:solidFill>
        </c:spPr>
      </c:pivotFmt>
      <c:pivotFmt>
        <c:idx val="2"/>
        <c:spPr>
          <a:solidFill>
            <a:srgbClr val="FFFF00"/>
          </a:solidFill>
        </c:spPr>
      </c:pivotFmt>
      <c:pivotFmt>
        <c:idx val="3"/>
        <c:spPr>
          <a:solidFill>
            <a:schemeClr val="accent6"/>
          </a:solidFill>
        </c:spPr>
      </c:pivotFmt>
      <c:pivotFmt>
        <c:idx val="4"/>
        <c:marker>
          <c:symbol val="none"/>
        </c:marker>
        <c:dLbl>
          <c:idx val="0"/>
          <c:spPr/>
          <c:txPr>
            <a:bodyPr/>
            <a:lstStyle/>
            <a:p>
              <a:pPr>
                <a:defRPr/>
              </a:pPr>
              <a:endParaRPr lang="en-US"/>
            </a:p>
          </c:txPr>
          <c:showCatName val="1"/>
          <c:showPercent val="1"/>
        </c:dLbl>
      </c:pivotFmt>
      <c:pivotFmt>
        <c:idx val="5"/>
        <c:spPr>
          <a:solidFill>
            <a:srgbClr val="00B050"/>
          </a:solidFill>
        </c:spPr>
      </c:pivotFmt>
      <c:pivotFmt>
        <c:idx val="6"/>
        <c:spPr>
          <a:solidFill>
            <a:srgbClr val="FFFF00"/>
          </a:solidFill>
        </c:spPr>
      </c:pivotFmt>
      <c:pivotFmt>
        <c:idx val="7"/>
        <c:spPr>
          <a:solidFill>
            <a:schemeClr val="accent6"/>
          </a:solidFill>
        </c:spPr>
      </c:pivotFmt>
    </c:pivotFmts>
    <c:view3D>
      <c:rotX val="30"/>
      <c:perspective val="30"/>
    </c:view3D>
    <c:plotArea>
      <c:layout>
        <c:manualLayout>
          <c:layoutTarget val="inner"/>
          <c:xMode val="edge"/>
          <c:yMode val="edge"/>
          <c:x val="0"/>
          <c:y val="0.11329555479068984"/>
          <c:w val="1"/>
          <c:h val="0.88670436411484588"/>
        </c:manualLayout>
      </c:layout>
      <c:pie3DChart>
        <c:varyColors val="1"/>
        <c:ser>
          <c:idx val="0"/>
          <c:order val="0"/>
          <c:tx>
            <c:strRef>
              <c:f>'Total Deleg. CERSS-JCE-SESPAS'!$J$3:$J$4</c:f>
              <c:strCache>
                <c:ptCount val="1"/>
                <c:pt idx="0">
                  <c:v>Total</c:v>
                </c:pt>
              </c:strCache>
            </c:strRef>
          </c:tx>
          <c:explosion val="7"/>
          <c:dPt>
            <c:idx val="0"/>
            <c:spPr>
              <a:solidFill>
                <a:srgbClr val="9BBB59">
                  <a:lumMod val="40000"/>
                  <a:lumOff val="60000"/>
                </a:srgbClr>
              </a:solidFill>
            </c:spPr>
          </c:dPt>
          <c:dPt>
            <c:idx val="1"/>
            <c:spPr>
              <a:solidFill>
                <a:srgbClr val="1F497D">
                  <a:lumMod val="20000"/>
                  <a:lumOff val="80000"/>
                </a:srgbClr>
              </a:solidFill>
            </c:spPr>
          </c:dPt>
          <c:dPt>
            <c:idx val="2"/>
            <c:spPr>
              <a:solidFill>
                <a:srgbClr val="F79646">
                  <a:lumMod val="40000"/>
                  <a:lumOff val="60000"/>
                </a:srgbClr>
              </a:solidFill>
            </c:spPr>
          </c:dPt>
          <c:dLbls>
            <c:dLbl>
              <c:idx val="0"/>
              <c:layout>
                <c:manualLayout>
                  <c:x val="-0.24230025273027644"/>
                  <c:y val="-8.0436676476352206E-2"/>
                </c:manualLayout>
              </c:layout>
              <c:showCatName val="1"/>
              <c:showPercent val="1"/>
            </c:dLbl>
            <c:dLbl>
              <c:idx val="1"/>
              <c:layout>
                <c:manualLayout>
                  <c:x val="0.24562354132890818"/>
                  <c:y val="-8.8702448139591314E-2"/>
                </c:manualLayout>
              </c:layout>
              <c:showCatName val="1"/>
              <c:showPercent val="1"/>
            </c:dLbl>
            <c:dLbl>
              <c:idx val="2"/>
              <c:layout>
                <c:manualLayout>
                  <c:x val="6.1048741566113271E-2"/>
                  <c:y val="8.7145359557636959E-4"/>
                </c:manualLayout>
              </c:layout>
              <c:tx>
                <c:rich>
                  <a:bodyPr/>
                  <a:lstStyle/>
                  <a:p>
                    <a:r>
                      <a:rPr lang="en-US" b="1" dirty="0" err="1"/>
                      <a:t>Proceso</a:t>
                    </a:r>
                    <a:r>
                      <a:rPr lang="en-US" b="1" dirty="0"/>
                      <a:t> de </a:t>
                    </a:r>
                    <a:r>
                      <a:rPr lang="en-US" b="1" dirty="0" err="1" smtClean="0"/>
                      <a:t>creación</a:t>
                    </a:r>
                    <a:r>
                      <a:rPr lang="en-US" b="1" dirty="0"/>
                      <a:t>
3%</a:t>
                    </a:r>
                  </a:p>
                </c:rich>
              </c:tx>
              <c:showCatName val="1"/>
              <c:showPercent val="1"/>
            </c:dLbl>
            <c:txPr>
              <a:bodyPr/>
              <a:lstStyle/>
              <a:p>
                <a:pPr>
                  <a:defRPr lang="en-US" sz="1400" b="1"/>
                </a:pPr>
                <a:endParaRPr lang="en-US"/>
              </a:p>
            </c:txPr>
            <c:showCatName val="1"/>
            <c:showPercent val="1"/>
          </c:dLbls>
          <c:cat>
            <c:strRef>
              <c:f>'Total Deleg. CERSS-JCE-SESPAS'!$I$5:$I$8</c:f>
              <c:strCache>
                <c:ptCount val="3"/>
                <c:pt idx="0">
                  <c:v>Automatizada</c:v>
                </c:pt>
                <c:pt idx="1">
                  <c:v>Pendiente Automatizar</c:v>
                </c:pt>
                <c:pt idx="2">
                  <c:v>Proceso de creacion</c:v>
                </c:pt>
              </c:strCache>
            </c:strRef>
          </c:cat>
          <c:val>
            <c:numRef>
              <c:f>'Total Deleg. CERSS-JCE-SESPAS'!$J$5:$J$8</c:f>
              <c:numCache>
                <c:formatCode>General</c:formatCode>
                <c:ptCount val="3"/>
                <c:pt idx="0">
                  <c:v>30</c:v>
                </c:pt>
                <c:pt idx="1">
                  <c:v>28</c:v>
                </c:pt>
                <c:pt idx="2">
                  <c:v>2</c:v>
                </c:pt>
              </c:numCache>
            </c:numRef>
          </c:val>
        </c:ser>
        <c:dLbls>
          <c:showCatName val="1"/>
          <c:showPercent val="1"/>
        </c:dLbls>
      </c:pie3DChart>
    </c:plotArea>
    <c:plotVisOnly val="1"/>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view3D>
      <c:rotX val="30"/>
      <c:perspective val="30"/>
    </c:view3D>
    <c:plotArea>
      <c:layout>
        <c:manualLayout>
          <c:layoutTarget val="inner"/>
          <c:xMode val="edge"/>
          <c:yMode val="edge"/>
          <c:x val="9.861111111111108E-2"/>
          <c:y val="4.8611111111111112E-2"/>
          <c:w val="0.9"/>
          <c:h val="0.84722222222222221"/>
        </c:manualLayout>
      </c:layout>
      <c:pie3DChart>
        <c:varyColors val="1"/>
        <c:ser>
          <c:idx val="0"/>
          <c:order val="0"/>
          <c:spPr>
            <a:solidFill>
              <a:srgbClr val="1F497D">
                <a:lumMod val="20000"/>
                <a:lumOff val="80000"/>
              </a:srgbClr>
            </a:solidFill>
          </c:spPr>
          <c:explosion val="25"/>
          <c:dPt>
            <c:idx val="1"/>
            <c:spPr>
              <a:solidFill>
                <a:srgbClr val="FFFFCC"/>
              </a:solidFill>
            </c:spPr>
          </c:dPt>
          <c:dLbls>
            <c:dLbl>
              <c:idx val="0"/>
              <c:layout>
                <c:manualLayout>
                  <c:x val="-0.16583333333333344"/>
                  <c:y val="-0.12632290755322251"/>
                </c:manualLayout>
              </c:layout>
              <c:tx>
                <c:rich>
                  <a:bodyPr/>
                  <a:lstStyle/>
                  <a:p>
                    <a:r>
                      <a:rPr lang="en-US" sz="1600" b="1"/>
                      <a:t>Oficialías</a:t>
                    </a:r>
                  </a:p>
                  <a:p>
                    <a:r>
                      <a:rPr lang="en-US" sz="1600" b="1"/>
                      <a:t>287,609</a:t>
                    </a:r>
                  </a:p>
                </c:rich>
              </c:tx>
              <c:showVal val="1"/>
              <c:showCatName val="1"/>
            </c:dLbl>
            <c:dLbl>
              <c:idx val="1"/>
              <c:layout>
                <c:manualLayout>
                  <c:x val="0.2025346675415573"/>
                  <c:y val="3.3977836103820352E-2"/>
                </c:manualLayout>
              </c:layout>
              <c:tx>
                <c:rich>
                  <a:bodyPr/>
                  <a:lstStyle/>
                  <a:p>
                    <a:r>
                      <a:rPr lang="en-US" sz="1600" b="1"/>
                      <a:t>Ministerio de Educación</a:t>
                    </a:r>
                  </a:p>
                  <a:p>
                    <a:r>
                      <a:rPr lang="en-US" sz="1600" b="1"/>
                      <a:t> 231,067</a:t>
                    </a:r>
                  </a:p>
                </c:rich>
              </c:tx>
              <c:showVal val="1"/>
              <c:showCatName val="1"/>
            </c:dLbl>
            <c:txPr>
              <a:bodyPr/>
              <a:lstStyle/>
              <a:p>
                <a:pPr>
                  <a:defRPr lang="en-US" sz="1600" b="1"/>
                </a:pPr>
                <a:endParaRPr lang="en-US"/>
              </a:p>
            </c:txPr>
            <c:showVal val="1"/>
            <c:showCatName val="1"/>
            <c:showLeaderLines val="1"/>
          </c:dLbls>
          <c:cat>
            <c:strRef>
              <c:f>Sheet5!$E$9:$E$10</c:f>
              <c:strCache>
                <c:ptCount val="2"/>
                <c:pt idx="0">
                  <c:v>Oficialías</c:v>
                </c:pt>
                <c:pt idx="1">
                  <c:v>Ministerio de Educación</c:v>
                </c:pt>
              </c:strCache>
            </c:strRef>
          </c:cat>
          <c:val>
            <c:numRef>
              <c:f>Sheet5!$F$9:$F$10</c:f>
              <c:numCache>
                <c:formatCode>#,##0</c:formatCode>
                <c:ptCount val="2"/>
                <c:pt idx="0">
                  <c:v>287609</c:v>
                </c:pt>
                <c:pt idx="1">
                  <c:v>231067</c:v>
                </c:pt>
              </c:numCache>
            </c:numRef>
          </c:val>
        </c:ser>
      </c:pie3DChart>
    </c:plotArea>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64" tIns="46582" rIns="93164" bIns="46582"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64" tIns="46582" rIns="93164" bIns="46582" rtlCol="0"/>
          <a:lstStyle>
            <a:lvl1pPr algn="r">
              <a:defRPr sz="1200"/>
            </a:lvl1pPr>
          </a:lstStyle>
          <a:p>
            <a:pPr>
              <a:defRPr/>
            </a:pPr>
            <a:fld id="{7AFD8B69-D8E8-4DFB-AEE1-0200187BF01A}" type="datetimeFigureOut">
              <a:rPr lang="en-US"/>
              <a:pPr>
                <a:defRPr/>
              </a:pPr>
              <a:t>6/10/2011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64" tIns="46582" rIns="93164" bIns="46582"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64" tIns="46582" rIns="93164" bIns="46582" rtlCol="0" anchor="b"/>
          <a:lstStyle>
            <a:lvl1pPr algn="r">
              <a:defRPr sz="1200"/>
            </a:lvl1pPr>
          </a:lstStyle>
          <a:p>
            <a:pPr>
              <a:defRPr/>
            </a:pPr>
            <a:fld id="{AED97BCE-C364-407C-A4E7-C5F7B9ED2C15}" type="slidenum">
              <a:rPr lang="en-US"/>
              <a:pPr>
                <a:defRPr/>
              </a:pPr>
              <a:t>‹Nº›</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64" tIns="46582" rIns="93164" bIns="46582"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64" tIns="46582" rIns="93164" bIns="46582" rtlCol="0"/>
          <a:lstStyle>
            <a:lvl1pPr algn="r" fontAlgn="auto">
              <a:spcBef>
                <a:spcPts val="0"/>
              </a:spcBef>
              <a:spcAft>
                <a:spcPts val="0"/>
              </a:spcAft>
              <a:defRPr sz="1200">
                <a:latin typeface="+mn-lt"/>
              </a:defRPr>
            </a:lvl1pPr>
          </a:lstStyle>
          <a:p>
            <a:pPr>
              <a:defRPr/>
            </a:pPr>
            <a:fld id="{00209B75-7EBE-435C-9B65-0483C70FB0B0}" type="datetimeFigureOut">
              <a:rPr lang="en-US"/>
              <a:pPr>
                <a:defRPr/>
              </a:pPr>
              <a:t>6/10/2011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64" tIns="46582" rIns="93164" bIns="4658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64" tIns="46582" rIns="93164" bIns="46582"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64" tIns="46582" rIns="93164" bIns="46582" rtlCol="0" anchor="b"/>
          <a:lstStyle>
            <a:lvl1pPr algn="r" fontAlgn="auto">
              <a:spcBef>
                <a:spcPts val="0"/>
              </a:spcBef>
              <a:spcAft>
                <a:spcPts val="0"/>
              </a:spcAft>
              <a:defRPr sz="1200">
                <a:latin typeface="+mn-lt"/>
              </a:defRPr>
            </a:lvl1pPr>
          </a:lstStyle>
          <a:p>
            <a:pPr>
              <a:defRPr/>
            </a:pPr>
            <a:fld id="{5912A458-E7F7-4B82-B723-A9D124D7FAAB}"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Calibri" pitchFamily="34" charset="0"/>
              <a:cs typeface="Times New Roman" pitchFamily="18" charset="0"/>
            </a:endParaRPr>
          </a:p>
        </p:txBody>
      </p:sp>
      <p:sp>
        <p:nvSpPr>
          <p:cNvPr id="4" name="Slide Number Placeholder 3"/>
          <p:cNvSpPr txBox="1">
            <a:spLocks noGrp="1"/>
          </p:cNvSpPr>
          <p:nvPr/>
        </p:nvSpPr>
        <p:spPr>
          <a:xfrm>
            <a:off x="3970338" y="8829675"/>
            <a:ext cx="3038475" cy="465138"/>
          </a:xfrm>
          <a:prstGeom prst="rect">
            <a:avLst/>
          </a:prstGeom>
          <a:noFill/>
        </p:spPr>
        <p:txBody>
          <a:bodyPr lIns="93164" tIns="46582" rIns="93164" bIns="46582" anchor="b"/>
          <a:lstStyle/>
          <a:p>
            <a:pPr algn="r" fontAlgn="auto">
              <a:spcBef>
                <a:spcPts val="0"/>
              </a:spcBef>
              <a:spcAft>
                <a:spcPts val="0"/>
              </a:spcAft>
              <a:defRPr/>
            </a:pPr>
            <a:fld id="{3C9381DB-25B3-4F1A-A294-44E8D173FC34}" type="slidenum">
              <a:rPr lang="en-US" sz="1200">
                <a:latin typeface="+mn-lt"/>
              </a:rPr>
              <a:pPr algn="r" fontAlgn="auto">
                <a:spcBef>
                  <a:spcPts val="0"/>
                </a:spcBef>
                <a:spcAft>
                  <a:spcPts val="0"/>
                </a:spcAft>
                <a:defRPr/>
              </a:pPr>
              <a:t>1</a:t>
            </a:fld>
            <a:endParaRPr lang="en-US" sz="1200" dirty="0">
              <a:latin typeface="+mn-l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Calibri" pitchFamily="34" charset="0"/>
              <a:cs typeface="Times New Roman" pitchFamily="18" charset="0"/>
            </a:endParaRPr>
          </a:p>
        </p:txBody>
      </p:sp>
      <p:sp>
        <p:nvSpPr>
          <p:cNvPr id="4" name="Slide Number Placeholder 3"/>
          <p:cNvSpPr txBox="1">
            <a:spLocks noGrp="1"/>
          </p:cNvSpPr>
          <p:nvPr/>
        </p:nvSpPr>
        <p:spPr>
          <a:xfrm>
            <a:off x="3970338" y="8829675"/>
            <a:ext cx="3038475" cy="465138"/>
          </a:xfrm>
          <a:prstGeom prst="rect">
            <a:avLst/>
          </a:prstGeom>
          <a:noFill/>
        </p:spPr>
        <p:txBody>
          <a:bodyPr lIns="93164" tIns="46582" rIns="93164" bIns="46582" anchor="b"/>
          <a:lstStyle/>
          <a:p>
            <a:pPr algn="r" fontAlgn="auto">
              <a:spcBef>
                <a:spcPts val="0"/>
              </a:spcBef>
              <a:spcAft>
                <a:spcPts val="0"/>
              </a:spcAft>
              <a:defRPr/>
            </a:pPr>
            <a:fld id="{4FB01BA0-B103-4423-80F0-DFC4D4E02BD4}" type="slidenum">
              <a:rPr lang="en-US" sz="1200">
                <a:latin typeface="+mn-lt"/>
              </a:rPr>
              <a:pPr algn="r" fontAlgn="auto">
                <a:spcBef>
                  <a:spcPts val="0"/>
                </a:spcBef>
                <a:spcAft>
                  <a:spcPts val="0"/>
                </a:spcAft>
                <a:defRPr/>
              </a:pPr>
              <a:t>35</a:t>
            </a:fld>
            <a:endParaRPr lang="en-US" sz="1200">
              <a:latin typeface="+mn-l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Calibri" pitchFamily="34" charset="0"/>
              <a:cs typeface="Times New Roman" pitchFamily="18" charset="0"/>
            </a:endParaRPr>
          </a:p>
        </p:txBody>
      </p:sp>
      <p:sp>
        <p:nvSpPr>
          <p:cNvPr id="4" name="Slide Number Placeholder 3"/>
          <p:cNvSpPr txBox="1">
            <a:spLocks noGrp="1"/>
          </p:cNvSpPr>
          <p:nvPr/>
        </p:nvSpPr>
        <p:spPr>
          <a:xfrm>
            <a:off x="3970338" y="8829675"/>
            <a:ext cx="3038475" cy="465138"/>
          </a:xfrm>
          <a:prstGeom prst="rect">
            <a:avLst/>
          </a:prstGeom>
          <a:noFill/>
        </p:spPr>
        <p:txBody>
          <a:bodyPr lIns="93164" tIns="46582" rIns="93164" bIns="46582" anchor="b"/>
          <a:lstStyle/>
          <a:p>
            <a:pPr algn="r" fontAlgn="auto">
              <a:spcBef>
                <a:spcPts val="0"/>
              </a:spcBef>
              <a:spcAft>
                <a:spcPts val="0"/>
              </a:spcAft>
              <a:defRPr/>
            </a:pPr>
            <a:fld id="{DCDB1F80-2720-4262-8F68-22B88192D36F}" type="slidenum">
              <a:rPr lang="en-US" sz="1200">
                <a:latin typeface="+mn-lt"/>
              </a:rPr>
              <a:pPr algn="r" fontAlgn="auto">
                <a:spcBef>
                  <a:spcPts val="0"/>
                </a:spcBef>
                <a:spcAft>
                  <a:spcPts val="0"/>
                </a:spcAft>
                <a:defRPr/>
              </a:pPr>
              <a:t>36</a:t>
            </a:fld>
            <a:endParaRPr lang="en-US" sz="1200">
              <a:latin typeface="+mn-l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DO"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B17A03-DD4C-4A3B-837C-E85B2DA252AF}" type="slidenum">
              <a:rPr lang="es-DO" smtClean="0"/>
              <a:pPr/>
              <a:t>48</a:t>
            </a:fld>
            <a:endParaRPr lang="es-DO"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DO"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B17A03-DD4C-4A3B-837C-E85B2DA252AF}" type="slidenum">
              <a:rPr lang="es-DO" smtClean="0"/>
              <a:pPr/>
              <a:t>49</a:t>
            </a:fld>
            <a:endParaRPr lang="es-DO"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DO"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B17A03-DD4C-4A3B-837C-E85B2DA252AF}" type="slidenum">
              <a:rPr lang="es-DO" smtClean="0"/>
              <a:pPr/>
              <a:t>50</a:t>
            </a:fld>
            <a:endParaRPr lang="es-DO"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DO"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B17A03-DD4C-4A3B-837C-E85B2DA252AF}" type="slidenum">
              <a:rPr lang="es-DO" smtClean="0"/>
              <a:pPr/>
              <a:t>51</a:t>
            </a:fld>
            <a:endParaRPr lang="es-DO"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DO"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B17A03-DD4C-4A3B-837C-E85B2DA252AF}" type="slidenum">
              <a:rPr lang="es-DO" smtClean="0"/>
              <a:pPr/>
              <a:t>52</a:t>
            </a:fld>
            <a:endParaRPr lang="es-DO"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DO"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B17A03-DD4C-4A3B-837C-E85B2DA252AF}" type="slidenum">
              <a:rPr lang="es-DO" smtClean="0"/>
              <a:pPr/>
              <a:t>54</a:t>
            </a:fld>
            <a:endParaRPr lang="es-DO"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TextEdit="1"/>
          </p:cNvSpPr>
          <p:nvPr>
            <p:ph type="sldImg"/>
          </p:nvPr>
        </p:nvSpPr>
        <p:spPr bwMode="auto">
          <a:noFill/>
          <a:ln>
            <a:solidFill>
              <a:srgbClr val="000000"/>
            </a:solidFill>
            <a:miter lim="800000"/>
            <a:headEnd/>
            <a:tailEnd/>
          </a:ln>
        </p:spPr>
      </p:sp>
      <p:sp>
        <p:nvSpPr>
          <p:cNvPr id="6041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TextEdit="1"/>
          </p:cNvSpPr>
          <p:nvPr>
            <p:ph type="sldImg"/>
          </p:nvPr>
        </p:nvSpPr>
        <p:spPr bwMode="auto">
          <a:noFill/>
          <a:ln>
            <a:solidFill>
              <a:srgbClr val="000000"/>
            </a:solidFill>
            <a:miter lim="800000"/>
            <a:headEnd/>
            <a:tailEnd/>
          </a:ln>
        </p:spPr>
      </p:sp>
      <p:sp>
        <p:nvSpPr>
          <p:cNvPr id="6656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4B85CAF5-0035-492E-9F08-CE6755FE5DBA}" type="slidenum">
              <a:rPr lang="es-DO" smtClean="0"/>
              <a:pPr>
                <a:defRPr/>
              </a:pPr>
              <a:t>2</a:t>
            </a:fld>
            <a:endParaRPr lang="es-DO"/>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TextEdit="1"/>
          </p:cNvSpPr>
          <p:nvPr>
            <p:ph type="sldImg"/>
          </p:nvPr>
        </p:nvSpPr>
        <p:spPr bwMode="auto">
          <a:noFill/>
          <a:ln>
            <a:solidFill>
              <a:srgbClr val="000000"/>
            </a:solidFill>
            <a:miter lim="800000"/>
            <a:headEnd/>
            <a:tailEnd/>
          </a:ln>
        </p:spPr>
      </p:sp>
      <p:sp>
        <p:nvSpPr>
          <p:cNvPr id="72706"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bwMode="auto">
          <a:noFill/>
          <a:ln>
            <a:solidFill>
              <a:srgbClr val="000000"/>
            </a:solidFill>
            <a:miter lim="800000"/>
            <a:headEnd/>
            <a:tailEnd/>
          </a:ln>
        </p:spPr>
      </p:sp>
      <p:sp>
        <p:nvSpPr>
          <p:cNvPr id="8192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lIns="93177" tIns="46589" rIns="93177" bIns="46589" numCol="1" anchor="t" anchorCtr="0" compatLnSpc="1">
            <a:prstTxWarp prst="textNoShape">
              <a:avLst/>
            </a:prstTxWarp>
          </a:bodyPr>
          <a:lstStyle/>
          <a:p>
            <a:pPr eaLnBrk="1" hangingPunct="1">
              <a:spcBef>
                <a:spcPct val="0"/>
              </a:spcBef>
            </a:pPr>
            <a:endParaRPr lang="es-ES" smtClean="0"/>
          </a:p>
        </p:txBody>
      </p:sp>
      <p:sp>
        <p:nvSpPr>
          <p:cNvPr id="102404"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eaLnBrk="0" hangingPunct="0"/>
            <a:fld id="{123E7DBC-5C96-4647-A2F7-036346D3D874}" type="slidenum">
              <a:rPr lang="en-US" sz="1200"/>
              <a:pPr algn="r" defTabSz="931863" eaLnBrk="0" hangingPunct="0"/>
              <a:t>83</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p:spPr>
      </p:sp>
      <p:sp>
        <p:nvSpPr>
          <p:cNvPr id="1433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p:spPr>
      </p:sp>
      <p:sp>
        <p:nvSpPr>
          <p:cNvPr id="1638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p:spPr>
      </p:sp>
      <p:sp>
        <p:nvSpPr>
          <p:cNvPr id="1741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Calibri" pitchFamily="34" charset="0"/>
              <a:cs typeface="Times New Roman" pitchFamily="18" charset="0"/>
            </a:endParaRPr>
          </a:p>
        </p:txBody>
      </p:sp>
      <p:sp>
        <p:nvSpPr>
          <p:cNvPr id="4" name="Slide Number Placeholder 3"/>
          <p:cNvSpPr txBox="1">
            <a:spLocks noGrp="1"/>
          </p:cNvSpPr>
          <p:nvPr/>
        </p:nvSpPr>
        <p:spPr>
          <a:xfrm>
            <a:off x="3970338" y="8829675"/>
            <a:ext cx="3038475" cy="465138"/>
          </a:xfrm>
          <a:prstGeom prst="rect">
            <a:avLst/>
          </a:prstGeom>
          <a:noFill/>
        </p:spPr>
        <p:txBody>
          <a:bodyPr lIns="93164" tIns="46582" rIns="93164" bIns="46582" anchor="b"/>
          <a:lstStyle/>
          <a:p>
            <a:pPr algn="r" fontAlgn="auto">
              <a:spcBef>
                <a:spcPts val="0"/>
              </a:spcBef>
              <a:spcAft>
                <a:spcPts val="0"/>
              </a:spcAft>
              <a:defRPr/>
            </a:pPr>
            <a:fld id="{196A2147-40E1-437D-99F0-9DC30CD942FC}" type="slidenum">
              <a:rPr lang="en-US" sz="1200">
                <a:latin typeface="+mn-lt"/>
              </a:rPr>
              <a:pPr algn="r" fontAlgn="auto">
                <a:spcBef>
                  <a:spcPts val="0"/>
                </a:spcBef>
                <a:spcAft>
                  <a:spcPts val="0"/>
                </a:spcAft>
                <a:defRPr/>
              </a:pPr>
              <a:t>93</a:t>
            </a:fld>
            <a:endParaRPr lang="en-US" sz="1200">
              <a:latin typeface="+mn-lt"/>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Calibri" pitchFamily="34" charset="0"/>
              <a:cs typeface="Times New Roman" pitchFamily="18" charset="0"/>
            </a:endParaRPr>
          </a:p>
        </p:txBody>
      </p:sp>
      <p:sp>
        <p:nvSpPr>
          <p:cNvPr id="4" name="Slide Number Placeholder 3"/>
          <p:cNvSpPr txBox="1">
            <a:spLocks noGrp="1"/>
          </p:cNvSpPr>
          <p:nvPr/>
        </p:nvSpPr>
        <p:spPr>
          <a:xfrm>
            <a:off x="3970338" y="8829675"/>
            <a:ext cx="3038475" cy="465138"/>
          </a:xfrm>
          <a:prstGeom prst="rect">
            <a:avLst/>
          </a:prstGeom>
          <a:noFill/>
        </p:spPr>
        <p:txBody>
          <a:bodyPr lIns="93164" tIns="46582" rIns="93164" bIns="46582" anchor="b"/>
          <a:lstStyle/>
          <a:p>
            <a:pPr algn="r" fontAlgn="auto">
              <a:spcBef>
                <a:spcPts val="0"/>
              </a:spcBef>
              <a:spcAft>
                <a:spcPts val="0"/>
              </a:spcAft>
              <a:defRPr/>
            </a:pPr>
            <a:fld id="{134FD280-0A2D-4BF2-99F6-9E88777756A5}" type="slidenum">
              <a:rPr lang="en-US" sz="1200">
                <a:latin typeface="+mn-lt"/>
              </a:rPr>
              <a:pPr algn="r" fontAlgn="auto">
                <a:spcBef>
                  <a:spcPts val="0"/>
                </a:spcBef>
                <a:spcAft>
                  <a:spcPts val="0"/>
                </a:spcAft>
                <a:defRPr/>
              </a:pPr>
              <a:t>94</a:t>
            </a:fld>
            <a:endParaRPr lang="en-US" sz="120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Calibri" pitchFamily="34" charset="0"/>
              <a:cs typeface="Times New Roman" pitchFamily="18" charset="0"/>
            </a:endParaRPr>
          </a:p>
        </p:txBody>
      </p:sp>
      <p:sp>
        <p:nvSpPr>
          <p:cNvPr id="4" name="Slide Number Placeholder 3"/>
          <p:cNvSpPr txBox="1">
            <a:spLocks noGrp="1"/>
          </p:cNvSpPr>
          <p:nvPr/>
        </p:nvSpPr>
        <p:spPr>
          <a:xfrm>
            <a:off x="3970338" y="8829675"/>
            <a:ext cx="3038475" cy="465138"/>
          </a:xfrm>
          <a:prstGeom prst="rect">
            <a:avLst/>
          </a:prstGeom>
          <a:noFill/>
        </p:spPr>
        <p:txBody>
          <a:bodyPr lIns="93164" tIns="46582" rIns="93164" bIns="46582" anchor="b"/>
          <a:lstStyle/>
          <a:p>
            <a:pPr algn="r" fontAlgn="auto">
              <a:spcBef>
                <a:spcPts val="0"/>
              </a:spcBef>
              <a:spcAft>
                <a:spcPts val="0"/>
              </a:spcAft>
              <a:defRPr/>
            </a:pPr>
            <a:fld id="{B4385946-4050-4BAE-BECE-335800DEA6D2}" type="slidenum">
              <a:rPr lang="en-US" sz="1200">
                <a:latin typeface="+mn-lt"/>
              </a:rPr>
              <a:pPr algn="r" fontAlgn="auto">
                <a:spcBef>
                  <a:spcPts val="0"/>
                </a:spcBef>
                <a:spcAft>
                  <a:spcPts val="0"/>
                </a:spcAft>
                <a:defRPr/>
              </a:pPr>
              <a:t>17</a:t>
            </a:fld>
            <a:endParaRPr lang="en-US" sz="1200">
              <a:latin typeface="+mn-lt"/>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Calibri" pitchFamily="34" charset="0"/>
              <a:cs typeface="Times New Roman" pitchFamily="18" charset="0"/>
            </a:endParaRPr>
          </a:p>
        </p:txBody>
      </p:sp>
      <p:sp>
        <p:nvSpPr>
          <p:cNvPr id="4" name="Slide Number Placeholder 3"/>
          <p:cNvSpPr txBox="1">
            <a:spLocks noGrp="1"/>
          </p:cNvSpPr>
          <p:nvPr/>
        </p:nvSpPr>
        <p:spPr>
          <a:xfrm>
            <a:off x="3970338" y="8829675"/>
            <a:ext cx="3038475" cy="465138"/>
          </a:xfrm>
          <a:prstGeom prst="rect">
            <a:avLst/>
          </a:prstGeom>
          <a:noFill/>
        </p:spPr>
        <p:txBody>
          <a:bodyPr lIns="93164" tIns="46582" rIns="93164" bIns="46582" anchor="b"/>
          <a:lstStyle/>
          <a:p>
            <a:pPr algn="r" fontAlgn="auto">
              <a:spcBef>
                <a:spcPts val="0"/>
              </a:spcBef>
              <a:spcAft>
                <a:spcPts val="0"/>
              </a:spcAft>
              <a:defRPr/>
            </a:pPr>
            <a:fld id="{580C5650-7CBA-400E-BFE8-26D2795C0F17}" type="slidenum">
              <a:rPr lang="en-US" sz="1200">
                <a:latin typeface="+mn-lt"/>
              </a:rPr>
              <a:pPr algn="r" fontAlgn="auto">
                <a:spcBef>
                  <a:spcPts val="0"/>
                </a:spcBef>
                <a:spcAft>
                  <a:spcPts val="0"/>
                </a:spcAft>
                <a:defRPr/>
              </a:pPr>
              <a:t>95</a:t>
            </a:fld>
            <a:endParaRPr lang="en-US" sz="1200">
              <a:latin typeface="+mn-lt"/>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Calibri" pitchFamily="34" charset="0"/>
              <a:cs typeface="Times New Roman" pitchFamily="18" charset="0"/>
            </a:endParaRPr>
          </a:p>
        </p:txBody>
      </p:sp>
      <p:sp>
        <p:nvSpPr>
          <p:cNvPr id="4" name="Slide Number Placeholder 3"/>
          <p:cNvSpPr txBox="1">
            <a:spLocks noGrp="1"/>
          </p:cNvSpPr>
          <p:nvPr/>
        </p:nvSpPr>
        <p:spPr>
          <a:xfrm>
            <a:off x="3970338" y="8829675"/>
            <a:ext cx="3038475" cy="465138"/>
          </a:xfrm>
          <a:prstGeom prst="rect">
            <a:avLst/>
          </a:prstGeom>
          <a:noFill/>
        </p:spPr>
        <p:txBody>
          <a:bodyPr lIns="93164" tIns="46582" rIns="93164" bIns="46582" anchor="b"/>
          <a:lstStyle/>
          <a:p>
            <a:pPr algn="r" fontAlgn="auto">
              <a:spcBef>
                <a:spcPts val="0"/>
              </a:spcBef>
              <a:spcAft>
                <a:spcPts val="0"/>
              </a:spcAft>
              <a:defRPr/>
            </a:pPr>
            <a:fld id="{23644F95-C37E-4C21-B8F3-FA8D74DB9065}" type="slidenum">
              <a:rPr lang="en-US" sz="1200">
                <a:latin typeface="+mn-lt"/>
              </a:rPr>
              <a:pPr algn="r" fontAlgn="auto">
                <a:spcBef>
                  <a:spcPts val="0"/>
                </a:spcBef>
                <a:spcAft>
                  <a:spcPts val="0"/>
                </a:spcAft>
                <a:defRPr/>
              </a:pPr>
              <a:t>96</a:t>
            </a:fld>
            <a:endParaRPr lang="en-US" sz="1200">
              <a:latin typeface="+mn-lt"/>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Calibri" pitchFamily="34" charset="0"/>
              <a:cs typeface="Times New Roman" pitchFamily="18" charset="0"/>
            </a:endParaRPr>
          </a:p>
        </p:txBody>
      </p:sp>
      <p:sp>
        <p:nvSpPr>
          <p:cNvPr id="4" name="Slide Number Placeholder 3"/>
          <p:cNvSpPr txBox="1">
            <a:spLocks noGrp="1"/>
          </p:cNvSpPr>
          <p:nvPr/>
        </p:nvSpPr>
        <p:spPr>
          <a:xfrm>
            <a:off x="3970338" y="8829675"/>
            <a:ext cx="3038475" cy="465138"/>
          </a:xfrm>
          <a:prstGeom prst="rect">
            <a:avLst/>
          </a:prstGeom>
          <a:noFill/>
        </p:spPr>
        <p:txBody>
          <a:bodyPr lIns="93164" tIns="46582" rIns="93164" bIns="46582" anchor="b"/>
          <a:lstStyle/>
          <a:p>
            <a:pPr algn="r" fontAlgn="auto">
              <a:spcBef>
                <a:spcPts val="0"/>
              </a:spcBef>
              <a:spcAft>
                <a:spcPts val="0"/>
              </a:spcAft>
              <a:defRPr/>
            </a:pPr>
            <a:fld id="{4E1043D0-5188-4EB6-AA1A-1CE97EC03CDD}" type="slidenum">
              <a:rPr lang="en-US" sz="1200">
                <a:latin typeface="+mn-lt"/>
              </a:rPr>
              <a:pPr algn="r" fontAlgn="auto">
                <a:spcBef>
                  <a:spcPts val="0"/>
                </a:spcBef>
                <a:spcAft>
                  <a:spcPts val="0"/>
                </a:spcAft>
                <a:defRPr/>
              </a:pPr>
              <a:t>97</a:t>
            </a:fld>
            <a:endParaRPr lang="en-US" sz="1200">
              <a:latin typeface="+mn-lt"/>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970338" y="8829675"/>
            <a:ext cx="3038475" cy="465138"/>
          </a:xfrm>
          <a:prstGeom prst="rect">
            <a:avLst/>
          </a:prstGeom>
          <a:noFill/>
        </p:spPr>
        <p:txBody>
          <a:bodyPr lIns="93164" tIns="46582" rIns="93164" bIns="46582" anchor="b"/>
          <a:lstStyle/>
          <a:p>
            <a:pPr algn="r" fontAlgn="auto">
              <a:spcBef>
                <a:spcPts val="0"/>
              </a:spcBef>
              <a:spcAft>
                <a:spcPts val="0"/>
              </a:spcAft>
              <a:defRPr/>
            </a:pPr>
            <a:fld id="{29413ACF-C617-4C82-89EC-A4864E1A0305}" type="slidenum">
              <a:rPr lang="es-DO" sz="1200">
                <a:latin typeface="+mn-lt"/>
              </a:rPr>
              <a:pPr algn="r" fontAlgn="auto">
                <a:spcBef>
                  <a:spcPts val="0"/>
                </a:spcBef>
                <a:spcAft>
                  <a:spcPts val="0"/>
                </a:spcAft>
                <a:defRPr/>
              </a:pPr>
              <a:t>98</a:t>
            </a:fld>
            <a:endParaRPr lang="es-DO" sz="120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Calibri" pitchFamily="34" charset="0"/>
              <a:cs typeface="Times New Roman" pitchFamily="18" charset="0"/>
            </a:endParaRPr>
          </a:p>
        </p:txBody>
      </p:sp>
      <p:sp>
        <p:nvSpPr>
          <p:cNvPr id="4" name="Slide Number Placeholder 3"/>
          <p:cNvSpPr txBox="1">
            <a:spLocks noGrp="1"/>
          </p:cNvSpPr>
          <p:nvPr/>
        </p:nvSpPr>
        <p:spPr>
          <a:xfrm>
            <a:off x="3970338" y="8829675"/>
            <a:ext cx="3038475" cy="465138"/>
          </a:xfrm>
          <a:prstGeom prst="rect">
            <a:avLst/>
          </a:prstGeom>
          <a:noFill/>
        </p:spPr>
        <p:txBody>
          <a:bodyPr lIns="93164" tIns="46582" rIns="93164" bIns="46582" anchor="b"/>
          <a:lstStyle/>
          <a:p>
            <a:pPr algn="r" fontAlgn="auto">
              <a:spcBef>
                <a:spcPts val="0"/>
              </a:spcBef>
              <a:spcAft>
                <a:spcPts val="0"/>
              </a:spcAft>
              <a:defRPr/>
            </a:pPr>
            <a:fld id="{0DBFCD19-A735-4F9B-B366-D8EDA6FE546B}" type="slidenum">
              <a:rPr lang="en-US" sz="1200">
                <a:latin typeface="+mn-lt"/>
              </a:rPr>
              <a:pPr algn="r" fontAlgn="auto">
                <a:spcBef>
                  <a:spcPts val="0"/>
                </a:spcBef>
                <a:spcAft>
                  <a:spcPts val="0"/>
                </a:spcAft>
                <a:defRPr/>
              </a:pPr>
              <a:t>24</a:t>
            </a:fld>
            <a:endParaRPr lang="en-US" sz="120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Calibri" pitchFamily="34" charset="0"/>
              <a:cs typeface="Times New Roman" pitchFamily="18" charset="0"/>
            </a:endParaRPr>
          </a:p>
        </p:txBody>
      </p:sp>
      <p:sp>
        <p:nvSpPr>
          <p:cNvPr id="4" name="Slide Number Placeholder 3"/>
          <p:cNvSpPr txBox="1">
            <a:spLocks noGrp="1"/>
          </p:cNvSpPr>
          <p:nvPr/>
        </p:nvSpPr>
        <p:spPr>
          <a:xfrm>
            <a:off x="3970338" y="8829675"/>
            <a:ext cx="3038475" cy="465138"/>
          </a:xfrm>
          <a:prstGeom prst="rect">
            <a:avLst/>
          </a:prstGeom>
          <a:noFill/>
        </p:spPr>
        <p:txBody>
          <a:bodyPr lIns="93164" tIns="46582" rIns="93164" bIns="46582" anchor="b"/>
          <a:lstStyle/>
          <a:p>
            <a:pPr algn="r" fontAlgn="auto">
              <a:spcBef>
                <a:spcPts val="0"/>
              </a:spcBef>
              <a:spcAft>
                <a:spcPts val="0"/>
              </a:spcAft>
              <a:defRPr/>
            </a:pPr>
            <a:fld id="{EE5EA94F-AFA3-4164-9C56-3800CE0F0B57}" type="slidenum">
              <a:rPr lang="en-US" sz="1200">
                <a:latin typeface="+mn-lt"/>
              </a:rPr>
              <a:pPr algn="r" fontAlgn="auto">
                <a:spcBef>
                  <a:spcPts val="0"/>
                </a:spcBef>
                <a:spcAft>
                  <a:spcPts val="0"/>
                </a:spcAft>
                <a:defRPr/>
              </a:pPr>
              <a:t>25</a:t>
            </a:fld>
            <a:endParaRPr lang="en-US" sz="1200">
              <a:latin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Calibri" pitchFamily="34" charset="0"/>
              <a:cs typeface="Times New Roman" pitchFamily="18" charset="0"/>
            </a:endParaRPr>
          </a:p>
        </p:txBody>
      </p:sp>
      <p:sp>
        <p:nvSpPr>
          <p:cNvPr id="4" name="Slide Number Placeholder 3"/>
          <p:cNvSpPr txBox="1">
            <a:spLocks noGrp="1"/>
          </p:cNvSpPr>
          <p:nvPr/>
        </p:nvSpPr>
        <p:spPr>
          <a:xfrm>
            <a:off x="3970338" y="8829675"/>
            <a:ext cx="3038475" cy="465138"/>
          </a:xfrm>
          <a:prstGeom prst="rect">
            <a:avLst/>
          </a:prstGeom>
          <a:noFill/>
        </p:spPr>
        <p:txBody>
          <a:bodyPr lIns="93164" tIns="46582" rIns="93164" bIns="46582" anchor="b"/>
          <a:lstStyle/>
          <a:p>
            <a:pPr algn="r" fontAlgn="auto">
              <a:spcBef>
                <a:spcPts val="0"/>
              </a:spcBef>
              <a:spcAft>
                <a:spcPts val="0"/>
              </a:spcAft>
              <a:defRPr/>
            </a:pPr>
            <a:fld id="{6927DC09-826C-486E-BF5E-729E99683AB5}" type="slidenum">
              <a:rPr lang="en-US" sz="1200">
                <a:latin typeface="+mn-lt"/>
              </a:rPr>
              <a:pPr algn="r" fontAlgn="auto">
                <a:spcBef>
                  <a:spcPts val="0"/>
                </a:spcBef>
                <a:spcAft>
                  <a:spcPts val="0"/>
                </a:spcAft>
                <a:defRPr/>
              </a:pPr>
              <a:t>26</a:t>
            </a:fld>
            <a:endParaRPr lang="en-US" sz="1200">
              <a:latin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Calibri" pitchFamily="34" charset="0"/>
              <a:cs typeface="Times New Roman" pitchFamily="18" charset="0"/>
            </a:endParaRPr>
          </a:p>
        </p:txBody>
      </p:sp>
      <p:sp>
        <p:nvSpPr>
          <p:cNvPr id="4" name="Slide Number Placeholder 3"/>
          <p:cNvSpPr txBox="1">
            <a:spLocks noGrp="1"/>
          </p:cNvSpPr>
          <p:nvPr/>
        </p:nvSpPr>
        <p:spPr>
          <a:xfrm>
            <a:off x="3970338" y="8829675"/>
            <a:ext cx="3038475" cy="465138"/>
          </a:xfrm>
          <a:prstGeom prst="rect">
            <a:avLst/>
          </a:prstGeom>
          <a:noFill/>
        </p:spPr>
        <p:txBody>
          <a:bodyPr lIns="93164" tIns="46582" rIns="93164" bIns="46582" anchor="b"/>
          <a:lstStyle/>
          <a:p>
            <a:pPr algn="r" fontAlgn="auto">
              <a:spcBef>
                <a:spcPts val="0"/>
              </a:spcBef>
              <a:spcAft>
                <a:spcPts val="0"/>
              </a:spcAft>
              <a:defRPr/>
            </a:pPr>
            <a:fld id="{937A8F71-D639-4831-9B26-56F117BAAD85}" type="slidenum">
              <a:rPr lang="en-US" sz="1200">
                <a:latin typeface="+mn-lt"/>
              </a:rPr>
              <a:pPr algn="r" fontAlgn="auto">
                <a:spcBef>
                  <a:spcPts val="0"/>
                </a:spcBef>
                <a:spcAft>
                  <a:spcPts val="0"/>
                </a:spcAft>
                <a:defRPr/>
              </a:pPr>
              <a:t>29</a:t>
            </a:fld>
            <a:endParaRPr lang="en-US" sz="1200">
              <a:latin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txBox="1">
            <a:spLocks noGrp="1"/>
          </p:cNvSpPr>
          <p:nvPr/>
        </p:nvSpPr>
        <p:spPr>
          <a:xfrm>
            <a:off x="3970338" y="8829675"/>
            <a:ext cx="3038475" cy="465138"/>
          </a:xfrm>
          <a:prstGeom prst="rect">
            <a:avLst/>
          </a:prstGeom>
          <a:noFill/>
        </p:spPr>
        <p:txBody>
          <a:bodyPr lIns="93164" tIns="46582" rIns="93164" bIns="46582" anchor="b"/>
          <a:lstStyle/>
          <a:p>
            <a:pPr algn="r" fontAlgn="auto">
              <a:spcBef>
                <a:spcPts val="0"/>
              </a:spcBef>
              <a:spcAft>
                <a:spcPts val="0"/>
              </a:spcAft>
              <a:defRPr/>
            </a:pPr>
            <a:fld id="{5596F5CF-9F0D-475D-9218-88F0C34DF48F}" type="slidenum">
              <a:rPr lang="en-US" sz="1200">
                <a:latin typeface="+mn-lt"/>
              </a:rPr>
              <a:pPr algn="r" fontAlgn="auto">
                <a:spcBef>
                  <a:spcPts val="0"/>
                </a:spcBef>
                <a:spcAft>
                  <a:spcPts val="0"/>
                </a:spcAft>
                <a:defRPr/>
              </a:pPr>
              <a:t>32</a:t>
            </a:fld>
            <a:endParaRPr lang="en-US" sz="1200">
              <a:latin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Calibri" pitchFamily="34" charset="0"/>
              <a:cs typeface="Times New Roman" pitchFamily="18" charset="0"/>
            </a:endParaRPr>
          </a:p>
        </p:txBody>
      </p:sp>
      <p:sp>
        <p:nvSpPr>
          <p:cNvPr id="4" name="Slide Number Placeholder 3"/>
          <p:cNvSpPr txBox="1">
            <a:spLocks noGrp="1"/>
          </p:cNvSpPr>
          <p:nvPr/>
        </p:nvSpPr>
        <p:spPr>
          <a:xfrm>
            <a:off x="3970338" y="8829675"/>
            <a:ext cx="3038475" cy="465138"/>
          </a:xfrm>
          <a:prstGeom prst="rect">
            <a:avLst/>
          </a:prstGeom>
          <a:noFill/>
        </p:spPr>
        <p:txBody>
          <a:bodyPr lIns="93164" tIns="46582" rIns="93164" bIns="46582" anchor="b"/>
          <a:lstStyle/>
          <a:p>
            <a:pPr algn="r" fontAlgn="auto">
              <a:spcBef>
                <a:spcPts val="0"/>
              </a:spcBef>
              <a:spcAft>
                <a:spcPts val="0"/>
              </a:spcAft>
              <a:defRPr/>
            </a:pPr>
            <a:fld id="{FF70C664-86D1-46DF-ACAD-1F41FA82CAF0}" type="slidenum">
              <a:rPr lang="en-US" sz="1200">
                <a:latin typeface="+mn-lt"/>
              </a:rPr>
              <a:pPr algn="r" fontAlgn="auto">
                <a:spcBef>
                  <a:spcPts val="0"/>
                </a:spcBef>
                <a:spcAft>
                  <a:spcPts val="0"/>
                </a:spcAft>
                <a:defRPr/>
              </a:pPr>
              <a:t>34</a:t>
            </a:fld>
            <a:endParaRPr lang="en-US" sz="120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D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DO"/>
          </a:p>
        </p:txBody>
      </p:sp>
      <p:sp>
        <p:nvSpPr>
          <p:cNvPr id="4" name="Date Placeholder 3"/>
          <p:cNvSpPr>
            <a:spLocks noGrp="1"/>
          </p:cNvSpPr>
          <p:nvPr>
            <p:ph type="dt" sz="half" idx="10"/>
          </p:nvPr>
        </p:nvSpPr>
        <p:spPr/>
        <p:txBody>
          <a:bodyPr/>
          <a:lstStyle>
            <a:lvl1pPr>
              <a:defRPr/>
            </a:lvl1pPr>
          </a:lstStyle>
          <a:p>
            <a:pPr>
              <a:defRPr/>
            </a:pPr>
            <a:fld id="{22E64CDD-1C43-4932-82F3-0D115F287E6F}" type="datetime1">
              <a:rPr lang="es-DO"/>
              <a:pPr>
                <a:defRPr/>
              </a:pPr>
              <a:t>10/06/2011</a:t>
            </a:fld>
            <a:endParaRPr lang="es-DO"/>
          </a:p>
        </p:txBody>
      </p:sp>
      <p:sp>
        <p:nvSpPr>
          <p:cNvPr id="5" name="Footer Placeholder 4"/>
          <p:cNvSpPr>
            <a:spLocks noGrp="1"/>
          </p:cNvSpPr>
          <p:nvPr>
            <p:ph type="ftr" sz="quarter" idx="11"/>
          </p:nvPr>
        </p:nvSpPr>
        <p:spPr/>
        <p:txBody>
          <a:bodyPr/>
          <a:lstStyle>
            <a:lvl1pPr>
              <a:defRPr/>
            </a:lvl1pPr>
          </a:lstStyle>
          <a:p>
            <a:pPr>
              <a:defRPr/>
            </a:pPr>
            <a:endParaRPr lang="es-DO"/>
          </a:p>
        </p:txBody>
      </p:sp>
      <p:sp>
        <p:nvSpPr>
          <p:cNvPr id="6" name="Slide Number Placeholder 5"/>
          <p:cNvSpPr>
            <a:spLocks noGrp="1"/>
          </p:cNvSpPr>
          <p:nvPr>
            <p:ph type="sldNum" sz="quarter" idx="12"/>
          </p:nvPr>
        </p:nvSpPr>
        <p:spPr/>
        <p:txBody>
          <a:bodyPr/>
          <a:lstStyle>
            <a:lvl1pPr>
              <a:defRPr/>
            </a:lvl1pPr>
          </a:lstStyle>
          <a:p>
            <a:pPr>
              <a:defRPr/>
            </a:pPr>
            <a:fld id="{0809E3E8-97A0-4692-96CF-0C1D48726347}" type="slidenum">
              <a:rPr lang="es-DO"/>
              <a:pPr>
                <a:defRPr/>
              </a:pPr>
              <a:t>‹Nº›</a:t>
            </a:fld>
            <a:endParaRPr lang="es-D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D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DO"/>
          </a:p>
        </p:txBody>
      </p:sp>
      <p:sp>
        <p:nvSpPr>
          <p:cNvPr id="4" name="Date Placeholder 3"/>
          <p:cNvSpPr>
            <a:spLocks noGrp="1"/>
          </p:cNvSpPr>
          <p:nvPr>
            <p:ph type="dt" sz="half" idx="10"/>
          </p:nvPr>
        </p:nvSpPr>
        <p:spPr/>
        <p:txBody>
          <a:bodyPr/>
          <a:lstStyle>
            <a:lvl1pPr>
              <a:defRPr/>
            </a:lvl1pPr>
          </a:lstStyle>
          <a:p>
            <a:pPr>
              <a:defRPr/>
            </a:pPr>
            <a:fld id="{F243B8C8-3E06-4C42-AE33-82E8B3A5B1B4}" type="datetime1">
              <a:rPr lang="es-DO"/>
              <a:pPr>
                <a:defRPr/>
              </a:pPr>
              <a:t>10/06/2011</a:t>
            </a:fld>
            <a:endParaRPr lang="es-DO"/>
          </a:p>
        </p:txBody>
      </p:sp>
      <p:sp>
        <p:nvSpPr>
          <p:cNvPr id="5" name="Footer Placeholder 4"/>
          <p:cNvSpPr>
            <a:spLocks noGrp="1"/>
          </p:cNvSpPr>
          <p:nvPr>
            <p:ph type="ftr" sz="quarter" idx="11"/>
          </p:nvPr>
        </p:nvSpPr>
        <p:spPr/>
        <p:txBody>
          <a:bodyPr/>
          <a:lstStyle>
            <a:lvl1pPr>
              <a:defRPr/>
            </a:lvl1pPr>
          </a:lstStyle>
          <a:p>
            <a:pPr>
              <a:defRPr/>
            </a:pPr>
            <a:endParaRPr lang="es-DO"/>
          </a:p>
        </p:txBody>
      </p:sp>
      <p:sp>
        <p:nvSpPr>
          <p:cNvPr id="6" name="Slide Number Placeholder 5"/>
          <p:cNvSpPr>
            <a:spLocks noGrp="1"/>
          </p:cNvSpPr>
          <p:nvPr>
            <p:ph type="sldNum" sz="quarter" idx="12"/>
          </p:nvPr>
        </p:nvSpPr>
        <p:spPr/>
        <p:txBody>
          <a:bodyPr/>
          <a:lstStyle>
            <a:lvl1pPr>
              <a:defRPr/>
            </a:lvl1pPr>
          </a:lstStyle>
          <a:p>
            <a:pPr>
              <a:defRPr/>
            </a:pPr>
            <a:fld id="{C183CD2F-1E2A-4FAA-881A-E5364D65DAFB}" type="slidenum">
              <a:rPr lang="es-DO"/>
              <a:pPr>
                <a:defRPr/>
              </a:pPr>
              <a:t>‹Nº›</a:t>
            </a:fld>
            <a:endParaRPr lang="es-D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DO"/>
          </a:p>
        </p:txBody>
      </p:sp>
      <p:sp>
        <p:nvSpPr>
          <p:cNvPr id="3" name="Date Placeholder 3"/>
          <p:cNvSpPr>
            <a:spLocks noGrp="1"/>
          </p:cNvSpPr>
          <p:nvPr>
            <p:ph type="dt" sz="half" idx="10"/>
          </p:nvPr>
        </p:nvSpPr>
        <p:spPr/>
        <p:txBody>
          <a:bodyPr/>
          <a:lstStyle>
            <a:lvl1pPr>
              <a:defRPr/>
            </a:lvl1pPr>
          </a:lstStyle>
          <a:p>
            <a:pPr>
              <a:defRPr/>
            </a:pPr>
            <a:fld id="{5B87F08D-E0DE-4E2C-B1FB-0A0F52DD3794}" type="datetime1">
              <a:rPr lang="es-DO"/>
              <a:pPr>
                <a:defRPr/>
              </a:pPr>
              <a:t>10/06/2011</a:t>
            </a:fld>
            <a:endParaRPr lang="es-DO"/>
          </a:p>
        </p:txBody>
      </p:sp>
      <p:sp>
        <p:nvSpPr>
          <p:cNvPr id="4" name="Footer Placeholder 4"/>
          <p:cNvSpPr>
            <a:spLocks noGrp="1"/>
          </p:cNvSpPr>
          <p:nvPr>
            <p:ph type="ftr" sz="quarter" idx="11"/>
          </p:nvPr>
        </p:nvSpPr>
        <p:spPr/>
        <p:txBody>
          <a:bodyPr/>
          <a:lstStyle>
            <a:lvl1pPr>
              <a:defRPr/>
            </a:lvl1pPr>
          </a:lstStyle>
          <a:p>
            <a:pPr>
              <a:defRPr/>
            </a:pPr>
            <a:endParaRPr lang="es-DO"/>
          </a:p>
        </p:txBody>
      </p:sp>
      <p:sp>
        <p:nvSpPr>
          <p:cNvPr id="5" name="Slide Number Placeholder 5"/>
          <p:cNvSpPr>
            <a:spLocks noGrp="1"/>
          </p:cNvSpPr>
          <p:nvPr>
            <p:ph type="sldNum" sz="quarter" idx="12"/>
          </p:nvPr>
        </p:nvSpPr>
        <p:spPr/>
        <p:txBody>
          <a:bodyPr/>
          <a:lstStyle>
            <a:lvl1pPr>
              <a:defRPr/>
            </a:lvl1pPr>
          </a:lstStyle>
          <a:p>
            <a:pPr>
              <a:defRPr/>
            </a:pPr>
            <a:fld id="{31EA4FCC-2E1B-4B55-8661-C0A826FAF73E}" type="slidenum">
              <a:rPr lang="es-DO"/>
              <a:pPr>
                <a:defRPr/>
              </a:pPr>
              <a:t>‹Nº›</a:t>
            </a:fld>
            <a:endParaRPr lang="es-D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6E95A26F-5619-4A16-B717-94562C25F140}" type="datetime1">
              <a:rPr lang="es-DO"/>
              <a:pPr>
                <a:defRPr/>
              </a:pPr>
              <a:t>10/06/2011</a:t>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2DB27055-2771-4EF9-B769-CEBC99A5A912}" type="slidenum">
              <a:rPr lang="en-US"/>
              <a:pPr>
                <a:defRPr/>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D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DO"/>
          </a:p>
        </p:txBody>
      </p:sp>
      <p:sp>
        <p:nvSpPr>
          <p:cNvPr id="4" name="Date Placeholder 3"/>
          <p:cNvSpPr>
            <a:spLocks noGrp="1"/>
          </p:cNvSpPr>
          <p:nvPr>
            <p:ph type="dt" sz="half" idx="10"/>
          </p:nvPr>
        </p:nvSpPr>
        <p:spPr/>
        <p:txBody>
          <a:bodyPr/>
          <a:lstStyle>
            <a:lvl1pPr>
              <a:defRPr/>
            </a:lvl1pPr>
          </a:lstStyle>
          <a:p>
            <a:pPr>
              <a:defRPr/>
            </a:pPr>
            <a:fld id="{DB2C6024-1513-4724-B307-E541750A4198}" type="datetime1">
              <a:rPr lang="es-DO"/>
              <a:pPr>
                <a:defRPr/>
              </a:pPr>
              <a:t>10/06/2011</a:t>
            </a:fld>
            <a:endParaRPr lang="es-DO"/>
          </a:p>
        </p:txBody>
      </p:sp>
      <p:sp>
        <p:nvSpPr>
          <p:cNvPr id="5" name="Footer Placeholder 4"/>
          <p:cNvSpPr>
            <a:spLocks noGrp="1"/>
          </p:cNvSpPr>
          <p:nvPr>
            <p:ph type="ftr" sz="quarter" idx="11"/>
          </p:nvPr>
        </p:nvSpPr>
        <p:spPr/>
        <p:txBody>
          <a:bodyPr/>
          <a:lstStyle>
            <a:lvl1pPr>
              <a:defRPr/>
            </a:lvl1pPr>
          </a:lstStyle>
          <a:p>
            <a:pPr>
              <a:defRPr/>
            </a:pPr>
            <a:endParaRPr lang="es-DO"/>
          </a:p>
        </p:txBody>
      </p:sp>
      <p:sp>
        <p:nvSpPr>
          <p:cNvPr id="6" name="Slide Number Placeholder 5"/>
          <p:cNvSpPr>
            <a:spLocks noGrp="1"/>
          </p:cNvSpPr>
          <p:nvPr>
            <p:ph type="sldNum" sz="quarter" idx="12"/>
          </p:nvPr>
        </p:nvSpPr>
        <p:spPr/>
        <p:txBody>
          <a:bodyPr/>
          <a:lstStyle>
            <a:lvl1pPr>
              <a:defRPr/>
            </a:lvl1pPr>
          </a:lstStyle>
          <a:p>
            <a:pPr>
              <a:defRPr/>
            </a:pPr>
            <a:fld id="{9CAAFCFE-C0AE-46D4-8EE4-D2A2585D2103}" type="slidenum">
              <a:rPr lang="es-DO"/>
              <a:pPr>
                <a:defRPr/>
              </a:pPr>
              <a:t>‹Nº›</a:t>
            </a:fld>
            <a:endParaRPr lang="es-D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D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11F28A4-9FEC-4181-8027-EAA9AA69CC3F}" type="datetime1">
              <a:rPr lang="es-DO"/>
              <a:pPr>
                <a:defRPr/>
              </a:pPr>
              <a:t>10/06/2011</a:t>
            </a:fld>
            <a:endParaRPr lang="es-DO"/>
          </a:p>
        </p:txBody>
      </p:sp>
      <p:sp>
        <p:nvSpPr>
          <p:cNvPr id="5" name="Footer Placeholder 4"/>
          <p:cNvSpPr>
            <a:spLocks noGrp="1"/>
          </p:cNvSpPr>
          <p:nvPr>
            <p:ph type="ftr" sz="quarter" idx="11"/>
          </p:nvPr>
        </p:nvSpPr>
        <p:spPr/>
        <p:txBody>
          <a:bodyPr/>
          <a:lstStyle>
            <a:lvl1pPr>
              <a:defRPr/>
            </a:lvl1pPr>
          </a:lstStyle>
          <a:p>
            <a:pPr>
              <a:defRPr/>
            </a:pPr>
            <a:endParaRPr lang="es-DO"/>
          </a:p>
        </p:txBody>
      </p:sp>
      <p:sp>
        <p:nvSpPr>
          <p:cNvPr id="6" name="Slide Number Placeholder 5"/>
          <p:cNvSpPr>
            <a:spLocks noGrp="1"/>
          </p:cNvSpPr>
          <p:nvPr>
            <p:ph type="sldNum" sz="quarter" idx="12"/>
          </p:nvPr>
        </p:nvSpPr>
        <p:spPr/>
        <p:txBody>
          <a:bodyPr/>
          <a:lstStyle>
            <a:lvl1pPr>
              <a:defRPr/>
            </a:lvl1pPr>
          </a:lstStyle>
          <a:p>
            <a:pPr>
              <a:defRPr/>
            </a:pPr>
            <a:fld id="{5AF116BD-9AA9-48F0-9ED8-9FF14C01AC5A}" type="slidenum">
              <a:rPr lang="es-DO"/>
              <a:pPr>
                <a:defRPr/>
              </a:pPr>
              <a:t>‹Nº›</a:t>
            </a:fld>
            <a:endParaRPr lang="es-D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D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D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DO"/>
          </a:p>
        </p:txBody>
      </p:sp>
      <p:sp>
        <p:nvSpPr>
          <p:cNvPr id="5" name="Date Placeholder 3"/>
          <p:cNvSpPr>
            <a:spLocks noGrp="1"/>
          </p:cNvSpPr>
          <p:nvPr>
            <p:ph type="dt" sz="half" idx="10"/>
          </p:nvPr>
        </p:nvSpPr>
        <p:spPr/>
        <p:txBody>
          <a:bodyPr/>
          <a:lstStyle>
            <a:lvl1pPr>
              <a:defRPr/>
            </a:lvl1pPr>
          </a:lstStyle>
          <a:p>
            <a:pPr>
              <a:defRPr/>
            </a:pPr>
            <a:fld id="{CFDCFE06-14AC-4546-BE18-FFDB58828E24}" type="datetime1">
              <a:rPr lang="es-DO"/>
              <a:pPr>
                <a:defRPr/>
              </a:pPr>
              <a:t>10/06/2011</a:t>
            </a:fld>
            <a:endParaRPr lang="es-DO"/>
          </a:p>
        </p:txBody>
      </p:sp>
      <p:sp>
        <p:nvSpPr>
          <p:cNvPr id="6" name="Footer Placeholder 4"/>
          <p:cNvSpPr>
            <a:spLocks noGrp="1"/>
          </p:cNvSpPr>
          <p:nvPr>
            <p:ph type="ftr" sz="quarter" idx="11"/>
          </p:nvPr>
        </p:nvSpPr>
        <p:spPr/>
        <p:txBody>
          <a:bodyPr/>
          <a:lstStyle>
            <a:lvl1pPr>
              <a:defRPr/>
            </a:lvl1pPr>
          </a:lstStyle>
          <a:p>
            <a:pPr>
              <a:defRPr/>
            </a:pPr>
            <a:endParaRPr lang="es-DO"/>
          </a:p>
        </p:txBody>
      </p:sp>
      <p:sp>
        <p:nvSpPr>
          <p:cNvPr id="7" name="Slide Number Placeholder 5"/>
          <p:cNvSpPr>
            <a:spLocks noGrp="1"/>
          </p:cNvSpPr>
          <p:nvPr>
            <p:ph type="sldNum" sz="quarter" idx="12"/>
          </p:nvPr>
        </p:nvSpPr>
        <p:spPr/>
        <p:txBody>
          <a:bodyPr/>
          <a:lstStyle>
            <a:lvl1pPr>
              <a:defRPr/>
            </a:lvl1pPr>
          </a:lstStyle>
          <a:p>
            <a:pPr>
              <a:defRPr/>
            </a:pPr>
            <a:fld id="{B7AA4460-A6A3-4504-86DC-5246CB4FB021}" type="slidenum">
              <a:rPr lang="es-DO"/>
              <a:pPr>
                <a:defRPr/>
              </a:pPr>
              <a:t>‹Nº›</a:t>
            </a:fld>
            <a:endParaRPr lang="es-D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D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D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DO"/>
          </a:p>
        </p:txBody>
      </p:sp>
      <p:sp>
        <p:nvSpPr>
          <p:cNvPr id="7" name="Date Placeholder 3"/>
          <p:cNvSpPr>
            <a:spLocks noGrp="1"/>
          </p:cNvSpPr>
          <p:nvPr>
            <p:ph type="dt" sz="half" idx="10"/>
          </p:nvPr>
        </p:nvSpPr>
        <p:spPr/>
        <p:txBody>
          <a:bodyPr/>
          <a:lstStyle>
            <a:lvl1pPr>
              <a:defRPr/>
            </a:lvl1pPr>
          </a:lstStyle>
          <a:p>
            <a:pPr>
              <a:defRPr/>
            </a:pPr>
            <a:fld id="{AECADD49-93D9-44C8-9AB9-428FCB4BEF37}" type="datetime1">
              <a:rPr lang="es-DO"/>
              <a:pPr>
                <a:defRPr/>
              </a:pPr>
              <a:t>10/06/2011</a:t>
            </a:fld>
            <a:endParaRPr lang="es-DO"/>
          </a:p>
        </p:txBody>
      </p:sp>
      <p:sp>
        <p:nvSpPr>
          <p:cNvPr id="8" name="Footer Placeholder 4"/>
          <p:cNvSpPr>
            <a:spLocks noGrp="1"/>
          </p:cNvSpPr>
          <p:nvPr>
            <p:ph type="ftr" sz="quarter" idx="11"/>
          </p:nvPr>
        </p:nvSpPr>
        <p:spPr/>
        <p:txBody>
          <a:bodyPr/>
          <a:lstStyle>
            <a:lvl1pPr>
              <a:defRPr/>
            </a:lvl1pPr>
          </a:lstStyle>
          <a:p>
            <a:pPr>
              <a:defRPr/>
            </a:pPr>
            <a:endParaRPr lang="es-DO"/>
          </a:p>
        </p:txBody>
      </p:sp>
      <p:sp>
        <p:nvSpPr>
          <p:cNvPr id="9" name="Slide Number Placeholder 5"/>
          <p:cNvSpPr>
            <a:spLocks noGrp="1"/>
          </p:cNvSpPr>
          <p:nvPr>
            <p:ph type="sldNum" sz="quarter" idx="12"/>
          </p:nvPr>
        </p:nvSpPr>
        <p:spPr/>
        <p:txBody>
          <a:bodyPr/>
          <a:lstStyle>
            <a:lvl1pPr>
              <a:defRPr/>
            </a:lvl1pPr>
          </a:lstStyle>
          <a:p>
            <a:pPr>
              <a:defRPr/>
            </a:pPr>
            <a:fld id="{BE984006-FC61-4E1E-AC16-258826A76199}" type="slidenum">
              <a:rPr lang="es-DO"/>
              <a:pPr>
                <a:defRPr/>
              </a:pPr>
              <a:t>‹Nº›</a:t>
            </a:fld>
            <a:endParaRPr lang="es-D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DO"/>
          </a:p>
        </p:txBody>
      </p:sp>
      <p:sp>
        <p:nvSpPr>
          <p:cNvPr id="3" name="Date Placeholder 3"/>
          <p:cNvSpPr>
            <a:spLocks noGrp="1"/>
          </p:cNvSpPr>
          <p:nvPr>
            <p:ph type="dt" sz="half" idx="10"/>
          </p:nvPr>
        </p:nvSpPr>
        <p:spPr/>
        <p:txBody>
          <a:bodyPr/>
          <a:lstStyle>
            <a:lvl1pPr>
              <a:defRPr/>
            </a:lvl1pPr>
          </a:lstStyle>
          <a:p>
            <a:pPr>
              <a:defRPr/>
            </a:pPr>
            <a:fld id="{EAB2E0F1-B0B2-4DB8-A032-54CBE4D97F8C}" type="datetime1">
              <a:rPr lang="es-DO"/>
              <a:pPr>
                <a:defRPr/>
              </a:pPr>
              <a:t>10/06/2011</a:t>
            </a:fld>
            <a:endParaRPr lang="es-DO"/>
          </a:p>
        </p:txBody>
      </p:sp>
      <p:sp>
        <p:nvSpPr>
          <p:cNvPr id="4" name="Footer Placeholder 4"/>
          <p:cNvSpPr>
            <a:spLocks noGrp="1"/>
          </p:cNvSpPr>
          <p:nvPr>
            <p:ph type="ftr" sz="quarter" idx="11"/>
          </p:nvPr>
        </p:nvSpPr>
        <p:spPr/>
        <p:txBody>
          <a:bodyPr/>
          <a:lstStyle>
            <a:lvl1pPr>
              <a:defRPr/>
            </a:lvl1pPr>
          </a:lstStyle>
          <a:p>
            <a:pPr>
              <a:defRPr/>
            </a:pPr>
            <a:endParaRPr lang="es-DO"/>
          </a:p>
        </p:txBody>
      </p:sp>
      <p:sp>
        <p:nvSpPr>
          <p:cNvPr id="5" name="Slide Number Placeholder 5"/>
          <p:cNvSpPr>
            <a:spLocks noGrp="1"/>
          </p:cNvSpPr>
          <p:nvPr>
            <p:ph type="sldNum" sz="quarter" idx="12"/>
          </p:nvPr>
        </p:nvSpPr>
        <p:spPr/>
        <p:txBody>
          <a:bodyPr/>
          <a:lstStyle>
            <a:lvl1pPr>
              <a:defRPr/>
            </a:lvl1pPr>
          </a:lstStyle>
          <a:p>
            <a:pPr>
              <a:defRPr/>
            </a:pPr>
            <a:fld id="{FD7295C0-A42D-4555-921C-BC478EABFE6E}" type="slidenum">
              <a:rPr lang="es-DO"/>
              <a:pPr>
                <a:defRPr/>
              </a:pPr>
              <a:t>‹Nº›</a:t>
            </a:fld>
            <a:endParaRPr lang="es-D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69D95A-F47E-4446-BAD8-89DFCB6FDCD5}" type="datetime1">
              <a:rPr lang="es-DO"/>
              <a:pPr>
                <a:defRPr/>
              </a:pPr>
              <a:t>10/06/2011</a:t>
            </a:fld>
            <a:endParaRPr lang="es-DO"/>
          </a:p>
        </p:txBody>
      </p:sp>
      <p:sp>
        <p:nvSpPr>
          <p:cNvPr id="3" name="Footer Placeholder 4"/>
          <p:cNvSpPr>
            <a:spLocks noGrp="1"/>
          </p:cNvSpPr>
          <p:nvPr>
            <p:ph type="ftr" sz="quarter" idx="11"/>
          </p:nvPr>
        </p:nvSpPr>
        <p:spPr/>
        <p:txBody>
          <a:bodyPr/>
          <a:lstStyle>
            <a:lvl1pPr>
              <a:defRPr/>
            </a:lvl1pPr>
          </a:lstStyle>
          <a:p>
            <a:pPr>
              <a:defRPr/>
            </a:pPr>
            <a:endParaRPr lang="es-DO"/>
          </a:p>
        </p:txBody>
      </p:sp>
      <p:sp>
        <p:nvSpPr>
          <p:cNvPr id="4" name="Slide Number Placeholder 5"/>
          <p:cNvSpPr>
            <a:spLocks noGrp="1"/>
          </p:cNvSpPr>
          <p:nvPr>
            <p:ph type="sldNum" sz="quarter" idx="12"/>
          </p:nvPr>
        </p:nvSpPr>
        <p:spPr>
          <a:xfrm>
            <a:off x="6732588" y="6237288"/>
            <a:ext cx="2133600" cy="365125"/>
          </a:xfrm>
        </p:spPr>
        <p:txBody>
          <a:bodyPr/>
          <a:lstStyle>
            <a:lvl1pPr>
              <a:defRPr b="1"/>
            </a:lvl1pPr>
          </a:lstStyle>
          <a:p>
            <a:pPr>
              <a:defRPr/>
            </a:pPr>
            <a:fld id="{E04B7670-ED3B-403E-823E-5A3ED068673C}" type="slidenum">
              <a:rPr lang="es-DO"/>
              <a:pPr>
                <a:defRPr/>
              </a:pPr>
              <a:t>‹Nº›</a:t>
            </a:fld>
            <a:endParaRPr lang="es-DO"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D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D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48C4330-AE2D-4335-839D-29F939387450}" type="datetime1">
              <a:rPr lang="es-DO"/>
              <a:pPr>
                <a:defRPr/>
              </a:pPr>
              <a:t>10/06/2011</a:t>
            </a:fld>
            <a:endParaRPr lang="es-DO"/>
          </a:p>
        </p:txBody>
      </p:sp>
      <p:sp>
        <p:nvSpPr>
          <p:cNvPr id="6" name="Footer Placeholder 4"/>
          <p:cNvSpPr>
            <a:spLocks noGrp="1"/>
          </p:cNvSpPr>
          <p:nvPr>
            <p:ph type="ftr" sz="quarter" idx="11"/>
          </p:nvPr>
        </p:nvSpPr>
        <p:spPr/>
        <p:txBody>
          <a:bodyPr/>
          <a:lstStyle>
            <a:lvl1pPr>
              <a:defRPr/>
            </a:lvl1pPr>
          </a:lstStyle>
          <a:p>
            <a:pPr>
              <a:defRPr/>
            </a:pPr>
            <a:endParaRPr lang="es-DO"/>
          </a:p>
        </p:txBody>
      </p:sp>
      <p:sp>
        <p:nvSpPr>
          <p:cNvPr id="7" name="Slide Number Placeholder 5"/>
          <p:cNvSpPr>
            <a:spLocks noGrp="1"/>
          </p:cNvSpPr>
          <p:nvPr>
            <p:ph type="sldNum" sz="quarter" idx="12"/>
          </p:nvPr>
        </p:nvSpPr>
        <p:spPr/>
        <p:txBody>
          <a:bodyPr/>
          <a:lstStyle>
            <a:lvl1pPr>
              <a:defRPr/>
            </a:lvl1pPr>
          </a:lstStyle>
          <a:p>
            <a:pPr>
              <a:defRPr/>
            </a:pPr>
            <a:fld id="{84FE5DE5-4EA4-4D72-B436-884F512CEAC1}" type="slidenum">
              <a:rPr lang="es-DO"/>
              <a:pPr>
                <a:defRPr/>
              </a:pPr>
              <a:t>‹Nº›</a:t>
            </a:fld>
            <a:endParaRPr lang="es-D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DO"/>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D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1F2ED8-4688-401D-A55F-E1FD35F7B089}" type="datetime1">
              <a:rPr lang="es-DO"/>
              <a:pPr>
                <a:defRPr/>
              </a:pPr>
              <a:t>10/06/2011</a:t>
            </a:fld>
            <a:endParaRPr lang="es-DO"/>
          </a:p>
        </p:txBody>
      </p:sp>
      <p:sp>
        <p:nvSpPr>
          <p:cNvPr id="6" name="Footer Placeholder 4"/>
          <p:cNvSpPr>
            <a:spLocks noGrp="1"/>
          </p:cNvSpPr>
          <p:nvPr>
            <p:ph type="ftr" sz="quarter" idx="11"/>
          </p:nvPr>
        </p:nvSpPr>
        <p:spPr/>
        <p:txBody>
          <a:bodyPr/>
          <a:lstStyle>
            <a:lvl1pPr>
              <a:defRPr/>
            </a:lvl1pPr>
          </a:lstStyle>
          <a:p>
            <a:pPr>
              <a:defRPr/>
            </a:pPr>
            <a:endParaRPr lang="es-DO"/>
          </a:p>
        </p:txBody>
      </p:sp>
      <p:sp>
        <p:nvSpPr>
          <p:cNvPr id="7" name="Slide Number Placeholder 5"/>
          <p:cNvSpPr>
            <a:spLocks noGrp="1"/>
          </p:cNvSpPr>
          <p:nvPr>
            <p:ph type="sldNum" sz="quarter" idx="12"/>
          </p:nvPr>
        </p:nvSpPr>
        <p:spPr/>
        <p:txBody>
          <a:bodyPr/>
          <a:lstStyle>
            <a:lvl1pPr>
              <a:defRPr/>
            </a:lvl1pPr>
          </a:lstStyle>
          <a:p>
            <a:pPr>
              <a:defRPr/>
            </a:pPr>
            <a:fld id="{E18CD650-0717-4AB5-8EB4-6FD38AA73816}" type="slidenum">
              <a:rPr lang="es-DO"/>
              <a:pPr>
                <a:defRPr/>
              </a:pPr>
              <a:t>‹Nº›</a:t>
            </a:fld>
            <a:endParaRPr lang="es-D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s-DO"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DO"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0501D0F-E993-4357-ABB6-0D08BADA0BFE}" type="datetime1">
              <a:rPr lang="es-DO"/>
              <a:pPr>
                <a:defRPr/>
              </a:pPr>
              <a:t>10/06/2011</a:t>
            </a:fld>
            <a:endParaRPr lang="es-D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D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4FFC129-6620-4645-8606-0430CA449F60}" type="slidenum">
              <a:rPr lang="es-DO"/>
              <a:pPr>
                <a:defRPr/>
              </a:pPr>
              <a:t>‹Nº›</a:t>
            </a:fld>
            <a:endParaRPr lang="es-DO"/>
          </a:p>
        </p:txBody>
      </p:sp>
      <p:pic>
        <p:nvPicPr>
          <p:cNvPr id="1031" name="Picture 9"/>
          <p:cNvPicPr>
            <a:picLocks noChangeAspect="1" noChangeArrowheads="1"/>
          </p:cNvPicPr>
          <p:nvPr/>
        </p:nvPicPr>
        <p:blipFill>
          <a:blip r:embed="rId14" cstate="email"/>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8" r:id="rId7"/>
    <p:sldLayoutId id="2147483854" r:id="rId8"/>
    <p:sldLayoutId id="2147483855" r:id="rId9"/>
    <p:sldLayoutId id="2147483856" r:id="rId10"/>
    <p:sldLayoutId id="2147483857" r:id="rId11"/>
    <p:sldLayoutId id="2147483859"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4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5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53.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slides/_rels/slide5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5"/>
          <p:cNvSpPr>
            <a:spLocks noChangeArrowheads="1"/>
          </p:cNvSpPr>
          <p:nvPr/>
        </p:nvSpPr>
        <p:spPr bwMode="auto">
          <a:xfrm>
            <a:off x="539750" y="1268413"/>
            <a:ext cx="8352730" cy="5040312"/>
          </a:xfrm>
          <a:prstGeom prst="rect">
            <a:avLst/>
          </a:prstGeom>
          <a:solidFill>
            <a:srgbClr val="F5F7D9"/>
          </a:solidFill>
          <a:ln w="25400" algn="ctr">
            <a:solidFill>
              <a:srgbClr val="385D8A"/>
            </a:solidFill>
            <a:miter lim="800000"/>
            <a:headEnd/>
            <a:tailEnd/>
          </a:ln>
        </p:spPr>
        <p:txBody>
          <a:bodyPr anchor="ctr"/>
          <a:lstStyle/>
          <a:p>
            <a:pPr algn="ctr"/>
            <a:endParaRPr lang="en-US" dirty="0">
              <a:solidFill>
                <a:schemeClr val="accent1"/>
              </a:solidFill>
              <a:latin typeface="Calibri" pitchFamily="34" charset="0"/>
            </a:endParaRPr>
          </a:p>
        </p:txBody>
      </p:sp>
      <p:sp>
        <p:nvSpPr>
          <p:cNvPr id="97283" name="Rectangle 3"/>
          <p:cNvSpPr>
            <a:spLocks noChangeArrowheads="1"/>
          </p:cNvSpPr>
          <p:nvPr/>
        </p:nvSpPr>
        <p:spPr bwMode="auto">
          <a:xfrm>
            <a:off x="3923928" y="1988840"/>
            <a:ext cx="4897438" cy="3170099"/>
          </a:xfrm>
          <a:prstGeom prst="rect">
            <a:avLst/>
          </a:prstGeom>
          <a:noFill/>
          <a:ln w="9525">
            <a:noFill/>
            <a:miter lim="800000"/>
            <a:headEnd/>
            <a:tailEnd/>
          </a:ln>
        </p:spPr>
        <p:txBody>
          <a:bodyPr>
            <a:spAutoFit/>
          </a:bodyPr>
          <a:lstStyle/>
          <a:p>
            <a:pPr marL="514350" indent="-514350" algn="ctr" eaLnBrk="0" hangingPunct="0">
              <a:defRPr/>
            </a:pPr>
            <a:r>
              <a:rPr lang="es-DO" sz="4000" b="1" dirty="0" smtClean="0">
                <a:effectLst>
                  <a:outerShdw blurRad="38100" dist="38100" dir="2700000" algn="tl">
                    <a:srgbClr val="C0C0C0"/>
                  </a:outerShdw>
                </a:effectLst>
              </a:rPr>
              <a:t>  AVANCES DEL REGISTRO CIVIL EN LA REPUBLICA DOMINICANA</a:t>
            </a:r>
            <a:endParaRPr lang="es-DO" sz="4000" b="1" dirty="0">
              <a:effectLst>
                <a:outerShdw blurRad="38100" dist="38100" dir="2700000" algn="tl">
                  <a:srgbClr val="C0C0C0"/>
                </a:outerShdw>
              </a:effectLst>
            </a:endParaRPr>
          </a:p>
        </p:txBody>
      </p:sp>
      <p:pic>
        <p:nvPicPr>
          <p:cNvPr id="97285" name="Picture 5" descr="imagesCAVB8OAA"/>
          <p:cNvPicPr>
            <a:picLocks noChangeAspect="1" noChangeArrowheads="1"/>
          </p:cNvPicPr>
          <p:nvPr/>
        </p:nvPicPr>
        <p:blipFill>
          <a:blip r:embed="rId3" cstate="email"/>
          <a:srcRect/>
          <a:stretch>
            <a:fillRect/>
          </a:stretch>
        </p:blipFill>
        <p:spPr bwMode="auto">
          <a:xfrm>
            <a:off x="611189" y="1412875"/>
            <a:ext cx="3816795" cy="4429260"/>
          </a:xfrm>
          <a:prstGeom prst="rect">
            <a:avLst/>
          </a:prstGeom>
          <a:noFill/>
          <a:effectLst>
            <a:outerShdw dist="35921" dir="2700000" algn="ctr" rotWithShape="0">
              <a:srgbClr val="808080"/>
            </a:outerShdw>
          </a:effectLst>
        </p:spPr>
      </p:pic>
      <p:sp>
        <p:nvSpPr>
          <p:cNvPr id="5" name="Slide Number Placeholder 1"/>
          <p:cNvSpPr>
            <a:spLocks noGrp="1"/>
          </p:cNvSpPr>
          <p:nvPr>
            <p:ph type="sldNum" sz="quarter" idx="12"/>
          </p:nvPr>
        </p:nvSpPr>
        <p:spPr>
          <a:xfrm>
            <a:off x="6732588" y="6237288"/>
            <a:ext cx="2133600" cy="365125"/>
          </a:xfrm>
        </p:spPr>
        <p:txBody>
          <a:bodyPr/>
          <a:lstStyle/>
          <a:p>
            <a:pPr>
              <a:defRPr/>
            </a:pPr>
            <a:fld id="{6DB066EF-A0F8-471D-9323-4AAEA7ABE3C5}" type="slidenum">
              <a:rPr lang="es-DO" smtClean="0"/>
              <a:pPr>
                <a:defRPr/>
              </a:pPr>
              <a:t>1</a:t>
            </a:fld>
            <a:endParaRPr lang="es-DO"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04B7670-ED3B-403E-823E-5A3ED068673C}" type="slidenum">
              <a:rPr lang="es-DO" smtClean="0"/>
              <a:pPr>
                <a:defRPr/>
              </a:pPr>
              <a:t>10</a:t>
            </a:fld>
            <a:endParaRPr lang="es-DO" dirty="0"/>
          </a:p>
        </p:txBody>
      </p:sp>
      <p:pic>
        <p:nvPicPr>
          <p:cNvPr id="4098" name="Picture 2" descr="C:\Copia PC2_10_12_3_157\C\Aqui\Work\Registro Civil\CD Carmen Lic Compres 08-11-2005\Fotos Levantamiento\5. Sur 1\04 Bahoruco\127. Uvilla\Oficialia Uvilla2.JPG"/>
          <p:cNvPicPr>
            <a:picLocks noChangeAspect="1" noChangeArrowheads="1"/>
          </p:cNvPicPr>
          <p:nvPr/>
        </p:nvPicPr>
        <p:blipFill>
          <a:blip r:embed="rId2" cstate="email"/>
          <a:srcRect/>
          <a:stretch>
            <a:fillRect/>
          </a:stretch>
        </p:blipFill>
        <p:spPr bwMode="auto">
          <a:xfrm>
            <a:off x="1571604" y="1500174"/>
            <a:ext cx="6215106" cy="4661330"/>
          </a:xfrm>
          <a:prstGeom prst="rect">
            <a:avLst/>
          </a:prstGeom>
          <a:noFill/>
        </p:spPr>
      </p:pic>
      <p:sp>
        <p:nvSpPr>
          <p:cNvPr id="4" name="Text Box 6"/>
          <p:cNvSpPr txBox="1">
            <a:spLocks noChangeArrowheads="1"/>
          </p:cNvSpPr>
          <p:nvPr/>
        </p:nvSpPr>
        <p:spPr bwMode="auto">
          <a:xfrm>
            <a:off x="539750" y="6237288"/>
            <a:ext cx="7905750" cy="366712"/>
          </a:xfrm>
          <a:prstGeom prst="rect">
            <a:avLst/>
          </a:prstGeom>
          <a:solidFill>
            <a:schemeClr val="accent3">
              <a:lumMod val="20000"/>
              <a:lumOff val="80000"/>
            </a:schemeClr>
          </a:solidFill>
          <a:ln w="9525">
            <a:noFill/>
            <a:miter lim="800000"/>
            <a:headEnd/>
            <a:tailEnd/>
          </a:ln>
          <a:effectLst/>
        </p:spPr>
        <p:txBody>
          <a:bodyPr>
            <a:spAutoFit/>
          </a:bodyPr>
          <a:lstStyle/>
          <a:p>
            <a:pPr algn="r">
              <a:spcBef>
                <a:spcPct val="50000"/>
              </a:spcBef>
              <a:defRPr/>
            </a:pPr>
            <a:r>
              <a:rPr lang="es-ES_tradnl" b="1" i="1" dirty="0" smtClean="0"/>
              <a:t>Uvilla</a:t>
            </a:r>
            <a:endParaRPr lang="es-ES" b="1"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04B7670-ED3B-403E-823E-5A3ED068673C}" type="slidenum">
              <a:rPr lang="es-DO" smtClean="0"/>
              <a:pPr>
                <a:defRPr/>
              </a:pPr>
              <a:t>11</a:t>
            </a:fld>
            <a:endParaRPr lang="es-DO" dirty="0"/>
          </a:p>
        </p:txBody>
      </p:sp>
      <p:pic>
        <p:nvPicPr>
          <p:cNvPr id="5122" name="Picture 2" descr="C:\Copia PC2_10_12_3_157\C\Aqui\Work\Registro Civil\CD Carmen Lic Compres 08-11-2005\Fotos Levantamiento\5. Sur 1\04 Bahoruco\113. Galvan\DSCF0030.JPG"/>
          <p:cNvPicPr>
            <a:picLocks noChangeAspect="1" noChangeArrowheads="1"/>
          </p:cNvPicPr>
          <p:nvPr/>
        </p:nvPicPr>
        <p:blipFill>
          <a:blip r:embed="rId2" cstate="email"/>
          <a:srcRect/>
          <a:stretch>
            <a:fillRect/>
          </a:stretch>
        </p:blipFill>
        <p:spPr bwMode="auto">
          <a:xfrm>
            <a:off x="642910" y="1643049"/>
            <a:ext cx="3357586" cy="4476781"/>
          </a:xfrm>
          <a:prstGeom prst="rect">
            <a:avLst/>
          </a:prstGeom>
          <a:noFill/>
        </p:spPr>
      </p:pic>
      <p:pic>
        <p:nvPicPr>
          <p:cNvPr id="5123" name="Picture 3" descr="C:\Copia PC2_10_12_3_157\C\Aqui\Work\Registro Civil\CD Carmen Lic Compres 08-11-2005\Fotos Levantamiento\5. Sur 1\04 Bahoruco\113. Galvan\DSCF0036.JPG"/>
          <p:cNvPicPr>
            <a:picLocks noChangeAspect="1" noChangeArrowheads="1"/>
          </p:cNvPicPr>
          <p:nvPr/>
        </p:nvPicPr>
        <p:blipFill>
          <a:blip r:embed="rId3" cstate="email"/>
          <a:srcRect/>
          <a:stretch>
            <a:fillRect/>
          </a:stretch>
        </p:blipFill>
        <p:spPr bwMode="auto">
          <a:xfrm>
            <a:off x="4294214" y="2881330"/>
            <a:ext cx="4349752" cy="3262314"/>
          </a:xfrm>
          <a:prstGeom prst="rect">
            <a:avLst/>
          </a:prstGeom>
          <a:noFill/>
        </p:spPr>
      </p:pic>
      <p:sp>
        <p:nvSpPr>
          <p:cNvPr id="5" name="Text Box 6"/>
          <p:cNvSpPr txBox="1">
            <a:spLocks noChangeArrowheads="1"/>
          </p:cNvSpPr>
          <p:nvPr/>
        </p:nvSpPr>
        <p:spPr bwMode="auto">
          <a:xfrm>
            <a:off x="539750" y="6237288"/>
            <a:ext cx="7905750" cy="366712"/>
          </a:xfrm>
          <a:prstGeom prst="rect">
            <a:avLst/>
          </a:prstGeom>
          <a:solidFill>
            <a:schemeClr val="accent3">
              <a:lumMod val="20000"/>
              <a:lumOff val="80000"/>
            </a:schemeClr>
          </a:solidFill>
          <a:ln w="9525">
            <a:noFill/>
            <a:miter lim="800000"/>
            <a:headEnd/>
            <a:tailEnd/>
          </a:ln>
          <a:effectLst/>
        </p:spPr>
        <p:txBody>
          <a:bodyPr>
            <a:spAutoFit/>
          </a:bodyPr>
          <a:lstStyle/>
          <a:p>
            <a:pPr algn="r">
              <a:spcBef>
                <a:spcPct val="50000"/>
              </a:spcBef>
              <a:defRPr/>
            </a:pPr>
            <a:r>
              <a:rPr lang="es-ES_tradnl" b="1" i="1" dirty="0" smtClean="0"/>
              <a:t>Galván</a:t>
            </a:r>
            <a:endParaRPr lang="es-ES" b="1"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04B7670-ED3B-403E-823E-5A3ED068673C}" type="slidenum">
              <a:rPr lang="es-DO" smtClean="0"/>
              <a:pPr>
                <a:defRPr/>
              </a:pPr>
              <a:t>12</a:t>
            </a:fld>
            <a:endParaRPr lang="es-DO" dirty="0"/>
          </a:p>
        </p:txBody>
      </p:sp>
      <p:pic>
        <p:nvPicPr>
          <p:cNvPr id="6146" name="Picture 2" descr="C:\Copia PC2_10_12_3_157\C\Aqui\Work\Registro Civil\CD Carmen Lic Compres 08-11-2005\Fotos Levantamiento\5. Sur 1\04 Bahoruco\076.Tamayo\Frente.JPG"/>
          <p:cNvPicPr>
            <a:picLocks noChangeAspect="1" noChangeArrowheads="1"/>
          </p:cNvPicPr>
          <p:nvPr/>
        </p:nvPicPr>
        <p:blipFill>
          <a:blip r:embed="rId2" cstate="email"/>
          <a:srcRect/>
          <a:stretch>
            <a:fillRect/>
          </a:stretch>
        </p:blipFill>
        <p:spPr bwMode="auto">
          <a:xfrm>
            <a:off x="571472" y="1571612"/>
            <a:ext cx="3446868" cy="4595823"/>
          </a:xfrm>
          <a:prstGeom prst="rect">
            <a:avLst/>
          </a:prstGeom>
          <a:noFill/>
        </p:spPr>
      </p:pic>
      <p:pic>
        <p:nvPicPr>
          <p:cNvPr id="6147" name="Picture 3" descr="C:\Copia PC2_10_12_3_157\C\Aqui\Work\Registro Civil\CD Carmen Lic Compres 08-11-2005\Fotos Levantamiento\5. Sur 1\04 Bahoruco\076.Tamayo\Libros.JPG"/>
          <p:cNvPicPr>
            <a:picLocks noChangeAspect="1" noChangeArrowheads="1"/>
          </p:cNvPicPr>
          <p:nvPr/>
        </p:nvPicPr>
        <p:blipFill>
          <a:blip r:embed="rId3" cstate="email"/>
          <a:srcRect/>
          <a:stretch>
            <a:fillRect/>
          </a:stretch>
        </p:blipFill>
        <p:spPr bwMode="auto">
          <a:xfrm>
            <a:off x="4270401" y="2917049"/>
            <a:ext cx="4302127" cy="3226595"/>
          </a:xfrm>
          <a:prstGeom prst="rect">
            <a:avLst/>
          </a:prstGeom>
          <a:noFill/>
        </p:spPr>
      </p:pic>
      <p:sp>
        <p:nvSpPr>
          <p:cNvPr id="5" name="Text Box 6"/>
          <p:cNvSpPr txBox="1">
            <a:spLocks noChangeArrowheads="1"/>
          </p:cNvSpPr>
          <p:nvPr/>
        </p:nvSpPr>
        <p:spPr bwMode="auto">
          <a:xfrm>
            <a:off x="539750" y="6237288"/>
            <a:ext cx="7905750" cy="366712"/>
          </a:xfrm>
          <a:prstGeom prst="rect">
            <a:avLst/>
          </a:prstGeom>
          <a:solidFill>
            <a:schemeClr val="accent3">
              <a:lumMod val="20000"/>
              <a:lumOff val="80000"/>
            </a:schemeClr>
          </a:solidFill>
          <a:ln w="9525">
            <a:noFill/>
            <a:miter lim="800000"/>
            <a:headEnd/>
            <a:tailEnd/>
          </a:ln>
          <a:effectLst/>
        </p:spPr>
        <p:txBody>
          <a:bodyPr>
            <a:spAutoFit/>
          </a:bodyPr>
          <a:lstStyle/>
          <a:p>
            <a:pPr algn="r">
              <a:spcBef>
                <a:spcPct val="50000"/>
              </a:spcBef>
              <a:defRPr/>
            </a:pPr>
            <a:r>
              <a:rPr lang="es-ES_tradnl" b="1" i="1" dirty="0" smtClean="0"/>
              <a:t>Tamayo</a:t>
            </a:r>
            <a:endParaRPr lang="es-ES" b="1"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04B7670-ED3B-403E-823E-5A3ED068673C}" type="slidenum">
              <a:rPr lang="es-DO" smtClean="0"/>
              <a:pPr>
                <a:defRPr/>
              </a:pPr>
              <a:t>13</a:t>
            </a:fld>
            <a:endParaRPr lang="es-DO" dirty="0"/>
          </a:p>
        </p:txBody>
      </p:sp>
      <p:sp>
        <p:nvSpPr>
          <p:cNvPr id="3" name="Text Box 6"/>
          <p:cNvSpPr txBox="1">
            <a:spLocks noChangeArrowheads="1"/>
          </p:cNvSpPr>
          <p:nvPr/>
        </p:nvSpPr>
        <p:spPr bwMode="auto">
          <a:xfrm>
            <a:off x="539750" y="6237288"/>
            <a:ext cx="7905750" cy="366712"/>
          </a:xfrm>
          <a:prstGeom prst="rect">
            <a:avLst/>
          </a:prstGeom>
          <a:solidFill>
            <a:schemeClr val="accent3">
              <a:lumMod val="20000"/>
              <a:lumOff val="80000"/>
            </a:schemeClr>
          </a:solidFill>
          <a:ln w="9525">
            <a:noFill/>
            <a:miter lim="800000"/>
            <a:headEnd/>
            <a:tailEnd/>
          </a:ln>
          <a:effectLst/>
        </p:spPr>
        <p:txBody>
          <a:bodyPr>
            <a:spAutoFit/>
          </a:bodyPr>
          <a:lstStyle/>
          <a:p>
            <a:pPr algn="r">
              <a:spcBef>
                <a:spcPct val="50000"/>
              </a:spcBef>
              <a:defRPr/>
            </a:pPr>
            <a:r>
              <a:rPr lang="es-ES_tradnl" b="1" i="1" dirty="0" smtClean="0"/>
              <a:t>San José de </a:t>
            </a:r>
            <a:r>
              <a:rPr lang="es-ES_tradnl" b="1" i="1" dirty="0" err="1" smtClean="0"/>
              <a:t>Ocoa</a:t>
            </a:r>
            <a:endParaRPr lang="es-ES" b="1" i="1" dirty="0"/>
          </a:p>
        </p:txBody>
      </p:sp>
      <p:pic>
        <p:nvPicPr>
          <p:cNvPr id="8194" name="Picture 2" descr="C:\Copia PC2_10_12_3_157\C\Aqui\Work\Registro Civil\CD Carmen Lic Compres 08-11-2005\Fotos Levantamiento\6. Sur 2\31. San José de Ocoa\013. San José de Ocoa\DSC02620.JPG"/>
          <p:cNvPicPr>
            <a:picLocks noChangeAspect="1" noChangeArrowheads="1"/>
          </p:cNvPicPr>
          <p:nvPr/>
        </p:nvPicPr>
        <p:blipFill>
          <a:blip r:embed="rId2" cstate="email"/>
          <a:srcRect/>
          <a:stretch>
            <a:fillRect/>
          </a:stretch>
        </p:blipFill>
        <p:spPr bwMode="auto">
          <a:xfrm>
            <a:off x="571472" y="1785926"/>
            <a:ext cx="4992694" cy="3744521"/>
          </a:xfrm>
          <a:prstGeom prst="rect">
            <a:avLst/>
          </a:prstGeom>
          <a:noFill/>
        </p:spPr>
      </p:pic>
      <p:pic>
        <p:nvPicPr>
          <p:cNvPr id="8195" name="Picture 3" descr="C:\Copia PC2_10_12_3_157\C\Aqui\Work\Registro Civil\CD Carmen Lic Compres 08-11-2005\Fotos Levantamiento\6. Sur 2\31. San José de Ocoa\013. San José de Ocoa\DSC02630.JPG"/>
          <p:cNvPicPr>
            <a:picLocks noChangeAspect="1" noChangeArrowheads="1"/>
          </p:cNvPicPr>
          <p:nvPr/>
        </p:nvPicPr>
        <p:blipFill>
          <a:blip r:embed="rId3" cstate="email"/>
          <a:srcRect/>
          <a:stretch>
            <a:fillRect/>
          </a:stretch>
        </p:blipFill>
        <p:spPr bwMode="auto">
          <a:xfrm>
            <a:off x="4357686" y="2714620"/>
            <a:ext cx="4413224" cy="330991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04B7670-ED3B-403E-823E-5A3ED068673C}" type="slidenum">
              <a:rPr lang="es-DO" smtClean="0"/>
              <a:pPr>
                <a:defRPr/>
              </a:pPr>
              <a:t>14</a:t>
            </a:fld>
            <a:endParaRPr lang="es-DO" dirty="0"/>
          </a:p>
        </p:txBody>
      </p:sp>
      <p:pic>
        <p:nvPicPr>
          <p:cNvPr id="9218" name="Picture 2" descr="C:\Copia PC2_10_12_3_157\C\Aqui\Work\Registro Civil\CD Carmen Lic Compres 08-11-2005\Fotos Levantamiento\6. Sur 2\25. San Juan\012. San Juan de la Maguana\DSC01967.JPG"/>
          <p:cNvPicPr>
            <a:picLocks noChangeAspect="1" noChangeArrowheads="1"/>
          </p:cNvPicPr>
          <p:nvPr/>
        </p:nvPicPr>
        <p:blipFill>
          <a:blip r:embed="rId2" cstate="email"/>
          <a:srcRect/>
          <a:stretch>
            <a:fillRect/>
          </a:stretch>
        </p:blipFill>
        <p:spPr bwMode="auto">
          <a:xfrm>
            <a:off x="4572000" y="2928934"/>
            <a:ext cx="4064000" cy="3048000"/>
          </a:xfrm>
          <a:prstGeom prst="rect">
            <a:avLst/>
          </a:prstGeom>
          <a:noFill/>
        </p:spPr>
      </p:pic>
      <p:pic>
        <p:nvPicPr>
          <p:cNvPr id="9219" name="Picture 3" descr="C:\Copia PC2_10_12_3_157\C\Aqui\Work\Registro Civil\CD Carmen Lic Compres 08-11-2005\Fotos Levantamiento\6. Sur 2\25. San Juan\012. San Juan de la Maguana\DSC01966.JPG"/>
          <p:cNvPicPr>
            <a:picLocks noChangeAspect="1" noChangeArrowheads="1"/>
          </p:cNvPicPr>
          <p:nvPr/>
        </p:nvPicPr>
        <p:blipFill>
          <a:blip r:embed="rId3" cstate="email"/>
          <a:srcRect/>
          <a:stretch>
            <a:fillRect/>
          </a:stretch>
        </p:blipFill>
        <p:spPr bwMode="auto">
          <a:xfrm>
            <a:off x="285720" y="1857364"/>
            <a:ext cx="4667282" cy="3500462"/>
          </a:xfrm>
          <a:prstGeom prst="rect">
            <a:avLst/>
          </a:prstGeom>
          <a:noFill/>
        </p:spPr>
      </p:pic>
      <p:sp>
        <p:nvSpPr>
          <p:cNvPr id="5" name="Text Box 6"/>
          <p:cNvSpPr txBox="1">
            <a:spLocks noChangeArrowheads="1"/>
          </p:cNvSpPr>
          <p:nvPr/>
        </p:nvSpPr>
        <p:spPr bwMode="auto">
          <a:xfrm>
            <a:off x="539750" y="6237288"/>
            <a:ext cx="7905750" cy="366712"/>
          </a:xfrm>
          <a:prstGeom prst="rect">
            <a:avLst/>
          </a:prstGeom>
          <a:solidFill>
            <a:schemeClr val="accent3">
              <a:lumMod val="20000"/>
              <a:lumOff val="80000"/>
            </a:schemeClr>
          </a:solidFill>
          <a:ln w="9525">
            <a:noFill/>
            <a:miter lim="800000"/>
            <a:headEnd/>
            <a:tailEnd/>
          </a:ln>
          <a:effectLst/>
        </p:spPr>
        <p:txBody>
          <a:bodyPr>
            <a:spAutoFit/>
          </a:bodyPr>
          <a:lstStyle/>
          <a:p>
            <a:pPr algn="r">
              <a:spcBef>
                <a:spcPct val="50000"/>
              </a:spcBef>
              <a:defRPr/>
            </a:pPr>
            <a:r>
              <a:rPr lang="es-ES_tradnl" b="1" i="1" dirty="0" smtClean="0"/>
              <a:t>San Juan de la Maguana</a:t>
            </a:r>
            <a:endParaRPr lang="es-ES" b="1"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04B7670-ED3B-403E-823E-5A3ED068673C}" type="slidenum">
              <a:rPr lang="es-DO" smtClean="0"/>
              <a:pPr>
                <a:defRPr/>
              </a:pPr>
              <a:t>15</a:t>
            </a:fld>
            <a:endParaRPr lang="es-DO" dirty="0"/>
          </a:p>
        </p:txBody>
      </p:sp>
      <p:pic>
        <p:nvPicPr>
          <p:cNvPr id="10242" name="Picture 2" descr="C:\Copia PC2_10_12_3_157\C\Aqui\Work\Registro Civil\CD Carmen Lic Compres 08-11-2005\Fotos Levantamiento\6. Sur 2\25. San Juan\015. Las matas de Farfan\DSC02050.JPG"/>
          <p:cNvPicPr>
            <a:picLocks noChangeAspect="1" noChangeArrowheads="1"/>
          </p:cNvPicPr>
          <p:nvPr/>
        </p:nvPicPr>
        <p:blipFill>
          <a:blip r:embed="rId2" cstate="email"/>
          <a:srcRect/>
          <a:stretch>
            <a:fillRect/>
          </a:stretch>
        </p:blipFill>
        <p:spPr bwMode="auto">
          <a:xfrm>
            <a:off x="1619672" y="1412776"/>
            <a:ext cx="6408712" cy="4806535"/>
          </a:xfrm>
          <a:prstGeom prst="rect">
            <a:avLst/>
          </a:prstGeom>
          <a:noFill/>
        </p:spPr>
      </p:pic>
      <p:sp>
        <p:nvSpPr>
          <p:cNvPr id="4" name="Text Box 6"/>
          <p:cNvSpPr txBox="1">
            <a:spLocks noChangeArrowheads="1"/>
          </p:cNvSpPr>
          <p:nvPr/>
        </p:nvSpPr>
        <p:spPr bwMode="auto">
          <a:xfrm>
            <a:off x="539750" y="6237288"/>
            <a:ext cx="7905750" cy="366712"/>
          </a:xfrm>
          <a:prstGeom prst="rect">
            <a:avLst/>
          </a:prstGeom>
          <a:solidFill>
            <a:schemeClr val="accent3">
              <a:lumMod val="20000"/>
              <a:lumOff val="80000"/>
            </a:schemeClr>
          </a:solidFill>
          <a:ln w="9525">
            <a:noFill/>
            <a:miter lim="800000"/>
            <a:headEnd/>
            <a:tailEnd/>
          </a:ln>
          <a:effectLst/>
        </p:spPr>
        <p:txBody>
          <a:bodyPr>
            <a:spAutoFit/>
          </a:bodyPr>
          <a:lstStyle/>
          <a:p>
            <a:pPr algn="r">
              <a:spcBef>
                <a:spcPct val="50000"/>
              </a:spcBef>
              <a:defRPr/>
            </a:pPr>
            <a:r>
              <a:rPr lang="es-ES_tradnl" b="1" i="1" dirty="0" smtClean="0"/>
              <a:t>Las Matas de Farfán</a:t>
            </a:r>
            <a:endParaRPr lang="es-ES" b="1" i="1" dirty="0"/>
          </a:p>
        </p:txBody>
      </p:sp>
      <p:sp>
        <p:nvSpPr>
          <p:cNvPr id="5" name="Rectangle 4"/>
          <p:cNvSpPr>
            <a:spLocks noChangeArrowheads="1"/>
          </p:cNvSpPr>
          <p:nvPr/>
        </p:nvSpPr>
        <p:spPr bwMode="auto">
          <a:xfrm>
            <a:off x="1763688" y="980728"/>
            <a:ext cx="6000750" cy="457200"/>
          </a:xfrm>
          <a:prstGeom prst="rect">
            <a:avLst/>
          </a:prstGeom>
          <a:noFill/>
          <a:ln w="9525">
            <a:noFill/>
            <a:miter lim="800000"/>
            <a:headEnd/>
            <a:tailEnd/>
          </a:ln>
        </p:spPr>
        <p:txBody>
          <a:bodyPr>
            <a:spAutoFit/>
          </a:bodyPr>
          <a:lstStyle/>
          <a:p>
            <a:pPr marL="514350" indent="-514350" algn="ctr" eaLnBrk="0" hangingPunct="0"/>
            <a:r>
              <a:rPr lang="es-DO" sz="2400" dirty="0"/>
              <a:t>Infraestructura Física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04B7670-ED3B-403E-823E-5A3ED068673C}" type="slidenum">
              <a:rPr lang="es-DO" smtClean="0"/>
              <a:pPr>
                <a:defRPr/>
              </a:pPr>
              <a:t>16</a:t>
            </a:fld>
            <a:endParaRPr lang="es-DO" dirty="0"/>
          </a:p>
        </p:txBody>
      </p:sp>
      <p:pic>
        <p:nvPicPr>
          <p:cNvPr id="11270" name="Picture 6" descr="C:\Copia PC2_10_12_3_157\C\Aqui\Work\Registro Civil\CD Carmen Lic Compres 08-11-2005\Fotos Levantamiento\2. Este\13. La Romana\028. La Romana 1ra\DSC01734.JPG"/>
          <p:cNvPicPr>
            <a:picLocks noChangeAspect="1" noChangeArrowheads="1"/>
          </p:cNvPicPr>
          <p:nvPr/>
        </p:nvPicPr>
        <p:blipFill>
          <a:blip r:embed="rId2" cstate="email"/>
          <a:srcRect/>
          <a:stretch>
            <a:fillRect/>
          </a:stretch>
        </p:blipFill>
        <p:spPr bwMode="auto">
          <a:xfrm>
            <a:off x="4211960" y="3068960"/>
            <a:ext cx="4104456" cy="3078342"/>
          </a:xfrm>
          <a:prstGeom prst="rect">
            <a:avLst/>
          </a:prstGeom>
          <a:noFill/>
        </p:spPr>
      </p:pic>
      <p:sp>
        <p:nvSpPr>
          <p:cNvPr id="8" name="Text Box 6"/>
          <p:cNvSpPr txBox="1">
            <a:spLocks noChangeArrowheads="1"/>
          </p:cNvSpPr>
          <p:nvPr/>
        </p:nvSpPr>
        <p:spPr bwMode="auto">
          <a:xfrm>
            <a:off x="539750" y="6237288"/>
            <a:ext cx="7905750" cy="366712"/>
          </a:xfrm>
          <a:prstGeom prst="rect">
            <a:avLst/>
          </a:prstGeom>
          <a:solidFill>
            <a:schemeClr val="accent3">
              <a:lumMod val="20000"/>
              <a:lumOff val="80000"/>
            </a:schemeClr>
          </a:solidFill>
          <a:ln w="9525">
            <a:noFill/>
            <a:miter lim="800000"/>
            <a:headEnd/>
            <a:tailEnd/>
          </a:ln>
          <a:effectLst/>
        </p:spPr>
        <p:txBody>
          <a:bodyPr>
            <a:spAutoFit/>
          </a:bodyPr>
          <a:lstStyle/>
          <a:p>
            <a:pPr algn="r">
              <a:spcBef>
                <a:spcPct val="50000"/>
              </a:spcBef>
              <a:defRPr/>
            </a:pPr>
            <a:r>
              <a:rPr lang="es-ES_tradnl" b="1" i="1" dirty="0" smtClean="0"/>
              <a:t>La Romana</a:t>
            </a:r>
            <a:endParaRPr lang="es-ES" b="1" i="1" dirty="0"/>
          </a:p>
        </p:txBody>
      </p:sp>
      <p:pic>
        <p:nvPicPr>
          <p:cNvPr id="11266" name="Picture 2" descr="C:\Copia PC2_10_12_3_157\C\Aqui\Work\Registro Civil\CD Carmen Lic Compres 08-11-2005\Fotos Levantamiento\2. Este\13. La Romana\028. La Romana 1ra\DSC01735.JPG"/>
          <p:cNvPicPr>
            <a:picLocks noChangeAspect="1" noChangeArrowheads="1"/>
          </p:cNvPicPr>
          <p:nvPr/>
        </p:nvPicPr>
        <p:blipFill>
          <a:blip r:embed="rId3" cstate="email"/>
          <a:srcRect/>
          <a:stretch>
            <a:fillRect/>
          </a:stretch>
        </p:blipFill>
        <p:spPr bwMode="auto">
          <a:xfrm>
            <a:off x="323528" y="1196752"/>
            <a:ext cx="4128457" cy="309634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ChangeArrowheads="1"/>
          </p:cNvSpPr>
          <p:nvPr/>
        </p:nvSpPr>
        <p:spPr bwMode="auto">
          <a:xfrm>
            <a:off x="323528" y="2636912"/>
            <a:ext cx="8640960" cy="1200329"/>
          </a:xfrm>
          <a:prstGeom prst="rect">
            <a:avLst/>
          </a:prstGeom>
          <a:noFill/>
          <a:ln w="9525">
            <a:noFill/>
            <a:miter lim="800000"/>
            <a:headEnd/>
            <a:tailEnd/>
          </a:ln>
        </p:spPr>
        <p:txBody>
          <a:bodyPr wrap="square">
            <a:spAutoFit/>
          </a:bodyPr>
          <a:lstStyle/>
          <a:p>
            <a:pPr marL="514350" indent="-514350" algn="ctr" eaLnBrk="0" hangingPunct="0"/>
            <a:r>
              <a:rPr lang="es-DO" sz="3600" b="1" dirty="0" smtClean="0">
                <a:ea typeface="Calibri" pitchFamily="34" charset="0"/>
                <a:cs typeface="Times New Roman" pitchFamily="18" charset="0"/>
              </a:rPr>
              <a:t>     EFECTOS EN EL DERECHO A LA IDENTIDAD DE LA POBLACION</a:t>
            </a:r>
            <a:endParaRPr lang="es-DO" sz="3600" b="1" dirty="0">
              <a:ea typeface="Calibri" pitchFamily="34" charset="0"/>
              <a:cs typeface="Times New Roman" pitchFamily="18" charset="0"/>
            </a:endParaRPr>
          </a:p>
        </p:txBody>
      </p:sp>
      <p:sp>
        <p:nvSpPr>
          <p:cNvPr id="8" name="Slide Number Placeholder 1"/>
          <p:cNvSpPr>
            <a:spLocks noGrp="1"/>
          </p:cNvSpPr>
          <p:nvPr>
            <p:ph type="sldNum" sz="quarter" idx="12"/>
          </p:nvPr>
        </p:nvSpPr>
        <p:spPr>
          <a:xfrm>
            <a:off x="6660232" y="6165304"/>
            <a:ext cx="2133600" cy="365125"/>
          </a:xfrm>
        </p:spPr>
        <p:txBody>
          <a:bodyPr/>
          <a:lstStyle/>
          <a:p>
            <a:pPr>
              <a:defRPr/>
            </a:pPr>
            <a:fld id="{6DB066EF-A0F8-471D-9323-4AAEA7ABE3C5}" type="slidenum">
              <a:rPr lang="es-DO" smtClean="0"/>
              <a:pPr>
                <a:defRPr/>
              </a:pPr>
              <a:t>17</a:t>
            </a:fld>
            <a:endParaRPr lang="es-DO"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D51CDC5-0240-4F44-B075-559F8C4FA79F}" type="slidenum">
              <a:rPr lang="es-DO" smtClean="0"/>
              <a:pPr>
                <a:defRPr/>
              </a:pPr>
              <a:t>18</a:t>
            </a:fld>
            <a:endParaRPr lang="es-DO" dirty="0"/>
          </a:p>
        </p:txBody>
      </p:sp>
      <p:pic>
        <p:nvPicPr>
          <p:cNvPr id="132098" name="Picture 2"/>
          <p:cNvPicPr>
            <a:picLocks noChangeAspect="1" noChangeArrowheads="1"/>
          </p:cNvPicPr>
          <p:nvPr/>
        </p:nvPicPr>
        <p:blipFill>
          <a:blip r:embed="rId2" cstate="email"/>
          <a:srcRect/>
          <a:stretch>
            <a:fillRect/>
          </a:stretch>
        </p:blipFill>
        <p:spPr bwMode="auto">
          <a:xfrm>
            <a:off x="2214546" y="1000108"/>
            <a:ext cx="4520448" cy="5376875"/>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D51CDC5-0240-4F44-B075-559F8C4FA79F}" type="slidenum">
              <a:rPr lang="es-DO" smtClean="0"/>
              <a:pPr>
                <a:defRPr/>
              </a:pPr>
              <a:t>19</a:t>
            </a:fld>
            <a:endParaRPr lang="es-DO" dirty="0"/>
          </a:p>
        </p:txBody>
      </p:sp>
      <p:sp>
        <p:nvSpPr>
          <p:cNvPr id="3" name="TextBox 2"/>
          <p:cNvSpPr txBox="1">
            <a:spLocks noChangeArrowheads="1"/>
          </p:cNvSpPr>
          <p:nvPr/>
        </p:nvSpPr>
        <p:spPr bwMode="auto">
          <a:xfrm rot="16200000">
            <a:off x="-2388270" y="3660695"/>
            <a:ext cx="5754582" cy="307777"/>
          </a:xfrm>
          <a:prstGeom prst="rect">
            <a:avLst/>
          </a:prstGeom>
          <a:solidFill>
            <a:schemeClr val="accent3">
              <a:lumMod val="20000"/>
              <a:lumOff val="80000"/>
            </a:schemeClr>
          </a:solidFill>
          <a:ln w="9525">
            <a:noFill/>
            <a:miter lim="800000"/>
            <a:headEnd/>
            <a:tailEnd/>
          </a:ln>
        </p:spPr>
        <p:txBody>
          <a:bodyPr wrap="square">
            <a:spAutoFit/>
          </a:bodyPr>
          <a:lstStyle/>
          <a:p>
            <a:pPr algn="ctr"/>
            <a:r>
              <a:rPr lang="en-US" sz="1400" dirty="0" err="1" smtClean="0"/>
              <a:t>Casos</a:t>
            </a:r>
            <a:r>
              <a:rPr lang="en-US" sz="1400" dirty="0" smtClean="0"/>
              <a:t> </a:t>
            </a:r>
            <a:r>
              <a:rPr lang="en-US" sz="1400" dirty="0" err="1" smtClean="0"/>
              <a:t>Públicos</a:t>
            </a:r>
            <a:r>
              <a:rPr lang="en-US" sz="1400" dirty="0" smtClean="0"/>
              <a:t> </a:t>
            </a:r>
            <a:r>
              <a:rPr lang="en-US" sz="1400" dirty="0" err="1" smtClean="0"/>
              <a:t>Relacionados</a:t>
            </a:r>
            <a:r>
              <a:rPr lang="en-US" sz="1400" dirty="0" smtClean="0"/>
              <a:t> a </a:t>
            </a:r>
            <a:r>
              <a:rPr lang="en-US" sz="1400" dirty="0" err="1" smtClean="0"/>
              <a:t>Suplantación</a:t>
            </a:r>
            <a:r>
              <a:rPr lang="en-US" sz="1400" dirty="0" smtClean="0"/>
              <a:t> o </a:t>
            </a:r>
            <a:r>
              <a:rPr lang="en-US" sz="1400" dirty="0" err="1" smtClean="0"/>
              <a:t>Falsificación</a:t>
            </a:r>
            <a:endParaRPr lang="en-US" sz="1400" dirty="0"/>
          </a:p>
        </p:txBody>
      </p:sp>
      <p:pic>
        <p:nvPicPr>
          <p:cNvPr id="131074" name="Picture 2"/>
          <p:cNvPicPr>
            <a:picLocks noChangeAspect="1" noChangeArrowheads="1"/>
          </p:cNvPicPr>
          <p:nvPr/>
        </p:nvPicPr>
        <p:blipFill>
          <a:blip r:embed="rId2" cstate="email"/>
          <a:srcRect/>
          <a:stretch>
            <a:fillRect/>
          </a:stretch>
        </p:blipFill>
        <p:spPr bwMode="auto">
          <a:xfrm>
            <a:off x="2428860" y="1000108"/>
            <a:ext cx="4357718" cy="5486763"/>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12"/>
          </p:nvPr>
        </p:nvSpPr>
        <p:spPr>
          <a:xfrm>
            <a:off x="6732588" y="6237288"/>
            <a:ext cx="2133600" cy="365125"/>
          </a:xfrm>
        </p:spPr>
        <p:txBody>
          <a:bodyPr/>
          <a:lstStyle/>
          <a:p>
            <a:pPr>
              <a:defRPr/>
            </a:pPr>
            <a:fld id="{6DB066EF-A0F8-471D-9323-4AAEA7ABE3C5}" type="slidenum">
              <a:rPr lang="es-DO" smtClean="0"/>
              <a:pPr>
                <a:defRPr/>
              </a:pPr>
              <a:t>2</a:t>
            </a:fld>
            <a:endParaRPr lang="es-DO" dirty="0"/>
          </a:p>
        </p:txBody>
      </p:sp>
      <p:sp>
        <p:nvSpPr>
          <p:cNvPr id="4" name="TextBox 3"/>
          <p:cNvSpPr txBox="1"/>
          <p:nvPr/>
        </p:nvSpPr>
        <p:spPr>
          <a:xfrm>
            <a:off x="1115616" y="2276872"/>
            <a:ext cx="6984776" cy="1754326"/>
          </a:xfrm>
          <a:prstGeom prst="rect">
            <a:avLst/>
          </a:prstGeom>
          <a:noFill/>
        </p:spPr>
        <p:txBody>
          <a:bodyPr wrap="square" rtlCol="0">
            <a:spAutoFit/>
          </a:bodyPr>
          <a:lstStyle/>
          <a:p>
            <a:pPr marL="342900" indent="-342900" algn="ctr"/>
            <a:r>
              <a:rPr lang="es-DO" sz="3600" b="1" dirty="0" smtClean="0"/>
              <a:t>SITUACION HISTORICA DEL </a:t>
            </a:r>
          </a:p>
          <a:p>
            <a:pPr marL="342900" indent="-342900" algn="ctr"/>
            <a:r>
              <a:rPr lang="es-DO" sz="3600" b="1" dirty="0" smtClean="0"/>
              <a:t>REGISTRO CIVIL EN LA REPUBLICA DOMINICANA</a:t>
            </a:r>
            <a:endParaRPr lang="en-US" sz="36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D51CDC5-0240-4F44-B075-559F8C4FA79F}" type="slidenum">
              <a:rPr lang="es-DO" smtClean="0"/>
              <a:pPr>
                <a:defRPr/>
              </a:pPr>
              <a:t>20</a:t>
            </a:fld>
            <a:endParaRPr lang="es-DO" dirty="0"/>
          </a:p>
        </p:txBody>
      </p:sp>
      <p:sp>
        <p:nvSpPr>
          <p:cNvPr id="5" name="TextBox 4"/>
          <p:cNvSpPr txBox="1">
            <a:spLocks noChangeArrowheads="1"/>
          </p:cNvSpPr>
          <p:nvPr/>
        </p:nvSpPr>
        <p:spPr bwMode="auto">
          <a:xfrm rot="16200000">
            <a:off x="-2388270" y="3660695"/>
            <a:ext cx="5754582" cy="307777"/>
          </a:xfrm>
          <a:prstGeom prst="rect">
            <a:avLst/>
          </a:prstGeom>
          <a:solidFill>
            <a:schemeClr val="accent3">
              <a:lumMod val="20000"/>
              <a:lumOff val="80000"/>
            </a:schemeClr>
          </a:solidFill>
          <a:ln w="9525">
            <a:noFill/>
            <a:miter lim="800000"/>
            <a:headEnd/>
            <a:tailEnd/>
          </a:ln>
        </p:spPr>
        <p:txBody>
          <a:bodyPr wrap="square">
            <a:spAutoFit/>
          </a:bodyPr>
          <a:lstStyle/>
          <a:p>
            <a:pPr algn="ctr"/>
            <a:r>
              <a:rPr lang="en-US" sz="1400" dirty="0" err="1" smtClean="0"/>
              <a:t>Casos</a:t>
            </a:r>
            <a:r>
              <a:rPr lang="en-US" sz="1400" dirty="0" smtClean="0"/>
              <a:t> </a:t>
            </a:r>
            <a:r>
              <a:rPr lang="en-US" sz="1400" dirty="0" err="1" smtClean="0"/>
              <a:t>Públicos</a:t>
            </a:r>
            <a:r>
              <a:rPr lang="en-US" sz="1400" dirty="0" smtClean="0"/>
              <a:t> </a:t>
            </a:r>
            <a:r>
              <a:rPr lang="en-US" sz="1400" dirty="0" err="1" smtClean="0"/>
              <a:t>Relacionados</a:t>
            </a:r>
            <a:r>
              <a:rPr lang="en-US" sz="1400" dirty="0" smtClean="0"/>
              <a:t> a </a:t>
            </a:r>
            <a:r>
              <a:rPr lang="en-US" sz="1400" dirty="0" err="1" smtClean="0"/>
              <a:t>Suplantación</a:t>
            </a:r>
            <a:r>
              <a:rPr lang="en-US" sz="1400" dirty="0" smtClean="0"/>
              <a:t> o </a:t>
            </a:r>
            <a:r>
              <a:rPr lang="en-US" sz="1400" dirty="0" err="1" smtClean="0"/>
              <a:t>Falsificación</a:t>
            </a:r>
            <a:endParaRPr lang="en-US" sz="1400" dirty="0"/>
          </a:p>
        </p:txBody>
      </p:sp>
      <p:pic>
        <p:nvPicPr>
          <p:cNvPr id="14339" name="Picture 3"/>
          <p:cNvPicPr>
            <a:picLocks noChangeAspect="1" noChangeArrowheads="1"/>
          </p:cNvPicPr>
          <p:nvPr/>
        </p:nvPicPr>
        <p:blipFill>
          <a:blip r:embed="rId2" cstate="email"/>
          <a:srcRect/>
          <a:stretch>
            <a:fillRect/>
          </a:stretch>
        </p:blipFill>
        <p:spPr bwMode="auto">
          <a:xfrm>
            <a:off x="2214546" y="1000108"/>
            <a:ext cx="4933156" cy="5534037"/>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D51CDC5-0240-4F44-B075-559F8C4FA79F}" type="slidenum">
              <a:rPr lang="es-DO" smtClean="0"/>
              <a:pPr>
                <a:defRPr/>
              </a:pPr>
              <a:t>21</a:t>
            </a:fld>
            <a:endParaRPr lang="es-DO" dirty="0"/>
          </a:p>
        </p:txBody>
      </p:sp>
      <p:sp>
        <p:nvSpPr>
          <p:cNvPr id="3" name="TextBox 2"/>
          <p:cNvSpPr txBox="1">
            <a:spLocks noChangeArrowheads="1"/>
          </p:cNvSpPr>
          <p:nvPr/>
        </p:nvSpPr>
        <p:spPr bwMode="auto">
          <a:xfrm rot="16200000">
            <a:off x="-2388270" y="3660695"/>
            <a:ext cx="5754582" cy="307777"/>
          </a:xfrm>
          <a:prstGeom prst="rect">
            <a:avLst/>
          </a:prstGeom>
          <a:solidFill>
            <a:schemeClr val="accent3">
              <a:lumMod val="20000"/>
              <a:lumOff val="80000"/>
            </a:schemeClr>
          </a:solidFill>
          <a:ln w="9525">
            <a:noFill/>
            <a:miter lim="800000"/>
            <a:headEnd/>
            <a:tailEnd/>
          </a:ln>
        </p:spPr>
        <p:txBody>
          <a:bodyPr wrap="square">
            <a:spAutoFit/>
          </a:bodyPr>
          <a:lstStyle/>
          <a:p>
            <a:pPr algn="ctr"/>
            <a:r>
              <a:rPr lang="en-US" sz="1400" dirty="0" err="1" smtClean="0"/>
              <a:t>Casos</a:t>
            </a:r>
            <a:r>
              <a:rPr lang="en-US" sz="1400" dirty="0" smtClean="0"/>
              <a:t> </a:t>
            </a:r>
            <a:r>
              <a:rPr lang="en-US" sz="1400" dirty="0" err="1" smtClean="0"/>
              <a:t>Públicos</a:t>
            </a:r>
            <a:r>
              <a:rPr lang="en-US" sz="1400" dirty="0" smtClean="0"/>
              <a:t> </a:t>
            </a:r>
            <a:r>
              <a:rPr lang="en-US" sz="1400" dirty="0" err="1" smtClean="0"/>
              <a:t>Relacionados</a:t>
            </a:r>
            <a:r>
              <a:rPr lang="en-US" sz="1400" dirty="0" smtClean="0"/>
              <a:t> a </a:t>
            </a:r>
            <a:r>
              <a:rPr lang="en-US" sz="1400" dirty="0" err="1" smtClean="0"/>
              <a:t>Suplantación</a:t>
            </a:r>
            <a:r>
              <a:rPr lang="en-US" sz="1400" dirty="0" smtClean="0"/>
              <a:t> o </a:t>
            </a:r>
            <a:r>
              <a:rPr lang="en-US" sz="1400" dirty="0" err="1" smtClean="0"/>
              <a:t>Falsificación</a:t>
            </a:r>
            <a:endParaRPr lang="en-US" sz="1400" dirty="0"/>
          </a:p>
        </p:txBody>
      </p:sp>
      <p:pic>
        <p:nvPicPr>
          <p:cNvPr id="130050" name="Picture 2"/>
          <p:cNvPicPr>
            <a:picLocks noChangeAspect="1" noChangeArrowheads="1"/>
          </p:cNvPicPr>
          <p:nvPr/>
        </p:nvPicPr>
        <p:blipFill>
          <a:blip r:embed="rId2" cstate="email"/>
          <a:srcRect/>
          <a:stretch>
            <a:fillRect/>
          </a:stretch>
        </p:blipFill>
        <p:spPr bwMode="auto">
          <a:xfrm>
            <a:off x="2571736" y="1000108"/>
            <a:ext cx="4500594" cy="5589212"/>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E08C564-2429-4672-B5F4-9DD5762674A1}" type="slidenum">
              <a:rPr lang="es-DO" smtClean="0"/>
              <a:pPr>
                <a:defRPr/>
              </a:pPr>
              <a:t>22</a:t>
            </a:fld>
            <a:endParaRPr lang="es-DO" dirty="0"/>
          </a:p>
        </p:txBody>
      </p:sp>
      <p:pic>
        <p:nvPicPr>
          <p:cNvPr id="50180" name="Picture 8"/>
          <p:cNvPicPr>
            <a:picLocks noChangeAspect="1" noChangeArrowheads="1"/>
          </p:cNvPicPr>
          <p:nvPr/>
        </p:nvPicPr>
        <p:blipFill>
          <a:blip r:embed="rId2" cstate="email"/>
          <a:srcRect/>
          <a:stretch>
            <a:fillRect/>
          </a:stretch>
        </p:blipFill>
        <p:spPr bwMode="auto">
          <a:xfrm>
            <a:off x="2143108" y="1000108"/>
            <a:ext cx="4505696" cy="5572164"/>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TextBox 5"/>
          <p:cNvSpPr txBox="1">
            <a:spLocks noChangeArrowheads="1"/>
          </p:cNvSpPr>
          <p:nvPr/>
        </p:nvSpPr>
        <p:spPr bwMode="auto">
          <a:xfrm rot="16200000">
            <a:off x="-2388270" y="3660695"/>
            <a:ext cx="5754582" cy="307777"/>
          </a:xfrm>
          <a:prstGeom prst="rect">
            <a:avLst/>
          </a:prstGeom>
          <a:solidFill>
            <a:schemeClr val="accent3">
              <a:lumMod val="20000"/>
              <a:lumOff val="80000"/>
            </a:schemeClr>
          </a:solidFill>
          <a:ln w="9525">
            <a:noFill/>
            <a:miter lim="800000"/>
            <a:headEnd/>
            <a:tailEnd/>
          </a:ln>
        </p:spPr>
        <p:txBody>
          <a:bodyPr wrap="square">
            <a:spAutoFit/>
          </a:bodyPr>
          <a:lstStyle/>
          <a:p>
            <a:pPr algn="ctr"/>
            <a:r>
              <a:rPr lang="en-US" sz="1400" dirty="0" err="1" smtClean="0"/>
              <a:t>Casos</a:t>
            </a:r>
            <a:r>
              <a:rPr lang="en-US" sz="1400" dirty="0" smtClean="0"/>
              <a:t> </a:t>
            </a:r>
            <a:r>
              <a:rPr lang="en-US" sz="1400" dirty="0" err="1" smtClean="0"/>
              <a:t>Públicos</a:t>
            </a:r>
            <a:r>
              <a:rPr lang="en-US" sz="1400" dirty="0" smtClean="0"/>
              <a:t> </a:t>
            </a:r>
            <a:r>
              <a:rPr lang="en-US" sz="1400" dirty="0" err="1" smtClean="0"/>
              <a:t>Relacionados</a:t>
            </a:r>
            <a:r>
              <a:rPr lang="en-US" sz="1400" dirty="0" smtClean="0"/>
              <a:t> a </a:t>
            </a:r>
            <a:r>
              <a:rPr lang="en-US" sz="1400" dirty="0" err="1" smtClean="0"/>
              <a:t>Suplantación</a:t>
            </a:r>
            <a:r>
              <a:rPr lang="en-US" sz="1400" dirty="0" smtClean="0"/>
              <a:t> o </a:t>
            </a:r>
            <a:r>
              <a:rPr lang="en-US" sz="1400" dirty="0" err="1" smtClean="0"/>
              <a:t>Falsificación</a:t>
            </a:r>
            <a:endParaRPr lang="en-US"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43C5308-9EB1-4C98-8B0F-EF7F3ECAD58A}" type="slidenum">
              <a:rPr lang="es-DO" smtClean="0"/>
              <a:pPr>
                <a:defRPr/>
              </a:pPr>
              <a:t>23</a:t>
            </a:fld>
            <a:endParaRPr lang="es-DO" dirty="0"/>
          </a:p>
        </p:txBody>
      </p:sp>
      <p:pic>
        <p:nvPicPr>
          <p:cNvPr id="51203" name="Picture 2"/>
          <p:cNvPicPr>
            <a:picLocks noChangeAspect="1" noChangeArrowheads="1"/>
          </p:cNvPicPr>
          <p:nvPr/>
        </p:nvPicPr>
        <p:blipFill>
          <a:blip r:embed="rId2" cstate="email"/>
          <a:srcRect/>
          <a:stretch>
            <a:fillRect/>
          </a:stretch>
        </p:blipFill>
        <p:spPr bwMode="auto">
          <a:xfrm>
            <a:off x="2000232" y="1071546"/>
            <a:ext cx="5286412" cy="534081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TextBox 5"/>
          <p:cNvSpPr txBox="1">
            <a:spLocks noChangeArrowheads="1"/>
          </p:cNvSpPr>
          <p:nvPr/>
        </p:nvSpPr>
        <p:spPr bwMode="auto">
          <a:xfrm rot="16200000">
            <a:off x="-2388270" y="3660695"/>
            <a:ext cx="5754582" cy="307777"/>
          </a:xfrm>
          <a:prstGeom prst="rect">
            <a:avLst/>
          </a:prstGeom>
          <a:solidFill>
            <a:schemeClr val="accent3">
              <a:lumMod val="20000"/>
              <a:lumOff val="80000"/>
            </a:schemeClr>
          </a:solidFill>
          <a:ln w="9525">
            <a:noFill/>
            <a:miter lim="800000"/>
            <a:headEnd/>
            <a:tailEnd/>
          </a:ln>
        </p:spPr>
        <p:txBody>
          <a:bodyPr wrap="square">
            <a:spAutoFit/>
          </a:bodyPr>
          <a:lstStyle/>
          <a:p>
            <a:pPr algn="ctr"/>
            <a:r>
              <a:rPr lang="en-US" sz="1400" dirty="0" err="1" smtClean="0"/>
              <a:t>Casos</a:t>
            </a:r>
            <a:r>
              <a:rPr lang="en-US" sz="1400" dirty="0" smtClean="0"/>
              <a:t> </a:t>
            </a:r>
            <a:r>
              <a:rPr lang="en-US" sz="1400" dirty="0" err="1" smtClean="0"/>
              <a:t>Públicos</a:t>
            </a:r>
            <a:r>
              <a:rPr lang="en-US" sz="1400" dirty="0" smtClean="0"/>
              <a:t> </a:t>
            </a:r>
            <a:r>
              <a:rPr lang="en-US" sz="1400" dirty="0" err="1" smtClean="0"/>
              <a:t>Relacionados</a:t>
            </a:r>
            <a:r>
              <a:rPr lang="en-US" sz="1400" dirty="0" smtClean="0"/>
              <a:t> a </a:t>
            </a:r>
            <a:r>
              <a:rPr lang="en-US" sz="1400" dirty="0" err="1" smtClean="0"/>
              <a:t>Suplantación</a:t>
            </a:r>
            <a:r>
              <a:rPr lang="en-US" sz="1400" dirty="0" smtClean="0"/>
              <a:t> o </a:t>
            </a:r>
            <a:r>
              <a:rPr lang="en-US" sz="1400" dirty="0" err="1" smtClean="0"/>
              <a:t>Falsificación</a:t>
            </a:r>
            <a:endParaRPr lang="en-US" sz="1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5"/>
          <p:cNvSpPr>
            <a:spLocks noChangeArrowheads="1"/>
          </p:cNvSpPr>
          <p:nvPr/>
        </p:nvSpPr>
        <p:spPr bwMode="auto">
          <a:xfrm>
            <a:off x="539750" y="1268413"/>
            <a:ext cx="8137525" cy="5040312"/>
          </a:xfrm>
          <a:prstGeom prst="rect">
            <a:avLst/>
          </a:prstGeom>
          <a:solidFill>
            <a:srgbClr val="F5F7D9"/>
          </a:solidFill>
          <a:ln w="25400" algn="ctr">
            <a:solidFill>
              <a:srgbClr val="385D8A"/>
            </a:solidFill>
            <a:miter lim="800000"/>
            <a:headEnd/>
            <a:tailEnd/>
          </a:ln>
        </p:spPr>
        <p:txBody>
          <a:bodyPr anchor="ctr"/>
          <a:lstStyle/>
          <a:p>
            <a:pPr algn="ctr"/>
            <a:endParaRPr lang="en-US">
              <a:solidFill>
                <a:schemeClr val="accent1"/>
              </a:solidFill>
              <a:latin typeface="Calibri" pitchFamily="34" charset="0"/>
            </a:endParaRPr>
          </a:p>
        </p:txBody>
      </p:sp>
      <p:sp>
        <p:nvSpPr>
          <p:cNvPr id="37891" name="Rectangle 3"/>
          <p:cNvSpPr>
            <a:spLocks noChangeArrowheads="1"/>
          </p:cNvSpPr>
          <p:nvPr/>
        </p:nvSpPr>
        <p:spPr bwMode="auto">
          <a:xfrm>
            <a:off x="3635896" y="2060848"/>
            <a:ext cx="5112817" cy="2554545"/>
          </a:xfrm>
          <a:prstGeom prst="rect">
            <a:avLst/>
          </a:prstGeom>
          <a:noFill/>
          <a:ln w="9525">
            <a:noFill/>
            <a:miter lim="800000"/>
            <a:headEnd/>
            <a:tailEnd/>
          </a:ln>
        </p:spPr>
        <p:txBody>
          <a:bodyPr wrap="square">
            <a:spAutoFit/>
          </a:bodyPr>
          <a:lstStyle/>
          <a:p>
            <a:pPr marL="514350" indent="-514350" algn="ctr" eaLnBrk="0" hangingPunct="0">
              <a:defRPr/>
            </a:pPr>
            <a:r>
              <a:rPr lang="es-DO" sz="4000" b="1" dirty="0" smtClean="0">
                <a:effectLst>
                  <a:outerShdw blurRad="38100" dist="38100" dir="2700000" algn="tl">
                    <a:srgbClr val="C0C0C0"/>
                  </a:outerShdw>
                </a:effectLst>
              </a:rPr>
              <a:t>  REFORMA Y MODERNIZACION DEL </a:t>
            </a:r>
          </a:p>
          <a:p>
            <a:pPr marL="514350" indent="-514350" algn="ctr" eaLnBrk="0" hangingPunct="0">
              <a:defRPr/>
            </a:pPr>
            <a:r>
              <a:rPr lang="es-DO" sz="4000" b="1" dirty="0" smtClean="0">
                <a:effectLst>
                  <a:outerShdw blurRad="38100" dist="38100" dir="2700000" algn="tl">
                    <a:srgbClr val="C0C0C0"/>
                  </a:outerShdw>
                </a:effectLst>
              </a:rPr>
              <a:t>    REGISTRO CIVIL</a:t>
            </a:r>
            <a:endParaRPr lang="es-DO" sz="4000" b="1" dirty="0">
              <a:effectLst>
                <a:outerShdw blurRad="38100" dist="38100" dir="2700000" algn="tl">
                  <a:srgbClr val="C0C0C0"/>
                </a:outerShdw>
              </a:effectLst>
            </a:endParaRPr>
          </a:p>
        </p:txBody>
      </p:sp>
      <p:pic>
        <p:nvPicPr>
          <p:cNvPr id="43011" name="Picture 5"/>
          <p:cNvPicPr>
            <a:picLocks noChangeAspect="1" noChangeArrowheads="1"/>
          </p:cNvPicPr>
          <p:nvPr/>
        </p:nvPicPr>
        <p:blipFill>
          <a:blip r:embed="rId3" cstate="email"/>
          <a:srcRect/>
          <a:stretch>
            <a:fillRect/>
          </a:stretch>
        </p:blipFill>
        <p:spPr bwMode="auto">
          <a:xfrm>
            <a:off x="684213" y="1412875"/>
            <a:ext cx="3511550" cy="4681538"/>
          </a:xfrm>
          <a:prstGeom prst="rect">
            <a:avLst/>
          </a:prstGeom>
          <a:noFill/>
          <a:ln w="9525">
            <a:noFill/>
            <a:miter lim="800000"/>
            <a:headEnd/>
            <a:tailEnd/>
          </a:ln>
        </p:spPr>
      </p:pic>
      <p:sp>
        <p:nvSpPr>
          <p:cNvPr id="5" name="Slide Number Placeholder 1"/>
          <p:cNvSpPr>
            <a:spLocks noGrp="1"/>
          </p:cNvSpPr>
          <p:nvPr>
            <p:ph type="sldNum" sz="quarter" idx="12"/>
          </p:nvPr>
        </p:nvSpPr>
        <p:spPr>
          <a:xfrm>
            <a:off x="6732588" y="6237288"/>
            <a:ext cx="2133600" cy="365125"/>
          </a:xfrm>
        </p:spPr>
        <p:txBody>
          <a:bodyPr/>
          <a:lstStyle/>
          <a:p>
            <a:pPr>
              <a:defRPr/>
            </a:pPr>
            <a:fld id="{6DB066EF-A0F8-471D-9323-4AAEA7ABE3C5}" type="slidenum">
              <a:rPr lang="es-DO" smtClean="0"/>
              <a:pPr>
                <a:defRPr/>
              </a:pPr>
              <a:t>24</a:t>
            </a:fld>
            <a:endParaRPr lang="es-DO"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Acta2"/>
          <p:cNvPicPr>
            <a:picLocks noChangeAspect="1" noChangeArrowheads="1"/>
          </p:cNvPicPr>
          <p:nvPr/>
        </p:nvPicPr>
        <p:blipFill>
          <a:blip r:embed="rId3" cstate="email"/>
          <a:srcRect/>
          <a:stretch>
            <a:fillRect/>
          </a:stretch>
        </p:blipFill>
        <p:spPr bwMode="auto">
          <a:xfrm>
            <a:off x="6199882" y="2786058"/>
            <a:ext cx="2583987" cy="3500462"/>
          </a:xfrm>
          <a:prstGeom prst="rect">
            <a:avLst/>
          </a:prstGeom>
          <a:noFill/>
          <a:ln w="3175">
            <a:solidFill>
              <a:srgbClr val="000000"/>
            </a:solidFill>
            <a:miter lim="800000"/>
            <a:headEnd/>
            <a:tailEnd/>
          </a:ln>
          <a:effectLst>
            <a:outerShdw dist="35921" dir="2700000" algn="ctr" rotWithShape="0">
              <a:srgbClr val="808080"/>
            </a:outerShdw>
          </a:effectLst>
        </p:spPr>
      </p:pic>
      <p:pic>
        <p:nvPicPr>
          <p:cNvPr id="26628" name="Picture 8" descr="DSC_0030"/>
          <p:cNvPicPr>
            <a:picLocks noChangeAspect="1" noChangeArrowheads="1"/>
          </p:cNvPicPr>
          <p:nvPr/>
        </p:nvPicPr>
        <p:blipFill>
          <a:blip r:embed="rId4" cstate="email"/>
          <a:srcRect/>
          <a:stretch>
            <a:fillRect/>
          </a:stretch>
        </p:blipFill>
        <p:spPr bwMode="auto">
          <a:xfrm>
            <a:off x="2976572" y="4149725"/>
            <a:ext cx="3024188" cy="2009775"/>
          </a:xfrm>
          <a:prstGeom prst="rect">
            <a:avLst/>
          </a:prstGeom>
          <a:noFill/>
          <a:ln w="9525">
            <a:noFill/>
            <a:miter lim="800000"/>
            <a:headEnd/>
            <a:tailEnd/>
          </a:ln>
        </p:spPr>
      </p:pic>
      <p:pic>
        <p:nvPicPr>
          <p:cNvPr id="7" name="Picture 4" descr="Actual Libro 10ma Distrito"/>
          <p:cNvPicPr>
            <a:picLocks noChangeAspect="1" noChangeArrowheads="1"/>
          </p:cNvPicPr>
          <p:nvPr/>
        </p:nvPicPr>
        <p:blipFill>
          <a:blip r:embed="rId5" cstate="email"/>
          <a:srcRect/>
          <a:stretch>
            <a:fillRect/>
          </a:stretch>
        </p:blipFill>
        <p:spPr bwMode="auto">
          <a:xfrm>
            <a:off x="331797" y="3141663"/>
            <a:ext cx="2506662" cy="1943100"/>
          </a:xfrm>
          <a:prstGeom prst="rect">
            <a:avLst/>
          </a:prstGeom>
          <a:noFill/>
          <a:effectLst>
            <a:outerShdw dist="35921" dir="2700000" algn="ctr" rotWithShape="0">
              <a:srgbClr val="C5C5C3"/>
            </a:outerShdw>
          </a:effectLst>
        </p:spPr>
      </p:pic>
      <p:sp>
        <p:nvSpPr>
          <p:cNvPr id="9" name="Slide Number Placeholder 1"/>
          <p:cNvSpPr>
            <a:spLocks noGrp="1"/>
          </p:cNvSpPr>
          <p:nvPr>
            <p:ph type="sldNum" sz="quarter" idx="12"/>
          </p:nvPr>
        </p:nvSpPr>
        <p:spPr>
          <a:xfrm>
            <a:off x="6732588" y="6237288"/>
            <a:ext cx="2133600" cy="365125"/>
          </a:xfrm>
        </p:spPr>
        <p:txBody>
          <a:bodyPr/>
          <a:lstStyle/>
          <a:p>
            <a:pPr>
              <a:defRPr/>
            </a:pPr>
            <a:fld id="{6DB066EF-A0F8-471D-9323-4AAEA7ABE3C5}" type="slidenum">
              <a:rPr lang="es-DO" smtClean="0"/>
              <a:pPr>
                <a:defRPr/>
              </a:pPr>
              <a:t>25</a:t>
            </a:fld>
            <a:endParaRPr lang="es-DO" dirty="0"/>
          </a:p>
        </p:txBody>
      </p:sp>
      <p:sp>
        <p:nvSpPr>
          <p:cNvPr id="10" name="AutoShape 8"/>
          <p:cNvSpPr>
            <a:spLocks noChangeArrowheads="1"/>
          </p:cNvSpPr>
          <p:nvPr/>
        </p:nvSpPr>
        <p:spPr bwMode="auto">
          <a:xfrm>
            <a:off x="2571736" y="4000504"/>
            <a:ext cx="685800" cy="685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9525">
            <a:solidFill>
              <a:schemeClr val="tx1"/>
            </a:solidFill>
            <a:miter lim="800000"/>
            <a:headEnd/>
            <a:tailEnd/>
          </a:ln>
          <a:effectLst>
            <a:outerShdw blurRad="50800" dist="38100" dir="5400000" algn="t" rotWithShape="0">
              <a:prstClr val="black">
                <a:alpha val="40000"/>
              </a:prstClr>
            </a:outerShdw>
          </a:effectLst>
        </p:spPr>
        <p:txBody>
          <a:bodyPr wrap="none" anchor="ctr"/>
          <a:lstStyle/>
          <a:p>
            <a:endParaRPr lang="en-US"/>
          </a:p>
        </p:txBody>
      </p:sp>
      <p:sp>
        <p:nvSpPr>
          <p:cNvPr id="11" name="AutoShape 8"/>
          <p:cNvSpPr>
            <a:spLocks noChangeArrowheads="1"/>
          </p:cNvSpPr>
          <p:nvPr/>
        </p:nvSpPr>
        <p:spPr bwMode="auto">
          <a:xfrm>
            <a:off x="5786446" y="4000504"/>
            <a:ext cx="685800" cy="685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9525">
            <a:solidFill>
              <a:schemeClr val="tx1"/>
            </a:solidFill>
            <a:miter lim="800000"/>
            <a:headEnd/>
            <a:tailEnd/>
          </a:ln>
          <a:effectLst>
            <a:outerShdw blurRad="50800" dist="38100" dir="5400000" algn="t" rotWithShape="0">
              <a:prstClr val="black">
                <a:alpha val="40000"/>
              </a:prstClr>
            </a:outerShdw>
          </a:effectLst>
        </p:spPr>
        <p:txBody>
          <a:bodyPr wrap="none" anchor="ctr"/>
          <a:lstStyle/>
          <a:p>
            <a:endParaRPr lang="en-US"/>
          </a:p>
        </p:txBody>
      </p:sp>
      <p:sp>
        <p:nvSpPr>
          <p:cNvPr id="12" name="TextBox 11"/>
          <p:cNvSpPr txBox="1"/>
          <p:nvPr/>
        </p:nvSpPr>
        <p:spPr>
          <a:xfrm>
            <a:off x="1403648" y="1628800"/>
            <a:ext cx="6192688" cy="461665"/>
          </a:xfrm>
          <a:prstGeom prst="rect">
            <a:avLst/>
          </a:prstGeom>
          <a:noFill/>
        </p:spPr>
        <p:txBody>
          <a:bodyPr wrap="square" rtlCol="0">
            <a:spAutoFit/>
          </a:bodyPr>
          <a:lstStyle/>
          <a:p>
            <a:pPr algn="ctr"/>
            <a:r>
              <a:rPr lang="es-DO" sz="2400" b="1" dirty="0" smtClean="0"/>
              <a:t>AUTOMATIZACION DEL REGISTRO CIVIL</a:t>
            </a:r>
            <a:endParaRPr lang="en-US" sz="24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1714500" y="1285875"/>
            <a:ext cx="6000750" cy="457200"/>
          </a:xfrm>
          <a:prstGeom prst="rect">
            <a:avLst/>
          </a:prstGeom>
          <a:noFill/>
          <a:ln w="9525">
            <a:noFill/>
            <a:miter lim="800000"/>
            <a:headEnd/>
            <a:tailEnd/>
          </a:ln>
        </p:spPr>
        <p:txBody>
          <a:bodyPr>
            <a:spAutoFit/>
          </a:bodyPr>
          <a:lstStyle/>
          <a:p>
            <a:pPr marL="514350" indent="-514350" algn="ctr" eaLnBrk="0" hangingPunct="0"/>
            <a:r>
              <a:rPr lang="es-DO" sz="2400"/>
              <a:t>Sistema Automatizado Registro Civil</a:t>
            </a:r>
          </a:p>
        </p:txBody>
      </p:sp>
      <p:sp>
        <p:nvSpPr>
          <p:cNvPr id="4" name="Slide Number Placeholder 1"/>
          <p:cNvSpPr>
            <a:spLocks noGrp="1"/>
          </p:cNvSpPr>
          <p:nvPr>
            <p:ph type="sldNum" sz="quarter" idx="12"/>
          </p:nvPr>
        </p:nvSpPr>
        <p:spPr>
          <a:xfrm>
            <a:off x="6732588" y="6237288"/>
            <a:ext cx="2133600" cy="365125"/>
          </a:xfrm>
        </p:spPr>
        <p:txBody>
          <a:bodyPr/>
          <a:lstStyle/>
          <a:p>
            <a:pPr>
              <a:defRPr/>
            </a:pPr>
            <a:fld id="{6DB066EF-A0F8-471D-9323-4AAEA7ABE3C5}" type="slidenum">
              <a:rPr lang="es-DO" smtClean="0"/>
              <a:pPr>
                <a:defRPr/>
              </a:pPr>
              <a:t>26</a:t>
            </a:fld>
            <a:endParaRPr lang="es-DO" dirty="0"/>
          </a:p>
        </p:txBody>
      </p:sp>
      <p:pic>
        <p:nvPicPr>
          <p:cNvPr id="5" name="Picture 5" descr="Acta2"/>
          <p:cNvPicPr>
            <a:picLocks noChangeAspect="1" noChangeArrowheads="1"/>
          </p:cNvPicPr>
          <p:nvPr/>
        </p:nvPicPr>
        <p:blipFill>
          <a:blip r:embed="rId3" cstate="email"/>
          <a:srcRect/>
          <a:stretch>
            <a:fillRect/>
          </a:stretch>
        </p:blipFill>
        <p:spPr bwMode="auto">
          <a:xfrm>
            <a:off x="1187624" y="1844824"/>
            <a:ext cx="3096344" cy="4194538"/>
          </a:xfrm>
          <a:prstGeom prst="rect">
            <a:avLst/>
          </a:prstGeom>
          <a:noFill/>
          <a:ln w="3175">
            <a:solidFill>
              <a:srgbClr val="000000"/>
            </a:solidFill>
            <a:miter lim="800000"/>
            <a:headEnd/>
            <a:tailEnd/>
          </a:ln>
          <a:effectLst>
            <a:outerShdw dist="35921" dir="2700000" algn="ctr" rotWithShape="0">
              <a:srgbClr val="808080"/>
            </a:outerShdw>
          </a:effectLst>
        </p:spPr>
      </p:pic>
      <p:pic>
        <p:nvPicPr>
          <p:cNvPr id="6" name="Picture 5" descr="Acta2"/>
          <p:cNvPicPr>
            <a:picLocks noChangeAspect="1" noChangeArrowheads="1"/>
          </p:cNvPicPr>
          <p:nvPr/>
        </p:nvPicPr>
        <p:blipFill>
          <a:blip r:embed="rId3" cstate="email"/>
          <a:srcRect/>
          <a:stretch>
            <a:fillRect/>
          </a:stretch>
        </p:blipFill>
        <p:spPr bwMode="auto">
          <a:xfrm>
            <a:off x="4932040" y="1844824"/>
            <a:ext cx="3096344" cy="4194538"/>
          </a:xfrm>
          <a:prstGeom prst="rect">
            <a:avLst/>
          </a:prstGeom>
          <a:noFill/>
          <a:ln w="3175">
            <a:solidFill>
              <a:srgbClr val="000000"/>
            </a:solidFill>
            <a:miter lim="800000"/>
            <a:headEnd/>
            <a:tailEnd/>
          </a:ln>
          <a:effectLst>
            <a:outerShdw dist="35921" dir="2700000" algn="ctr" rotWithShape="0">
              <a:srgbClr val="808080"/>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04B7670-ED3B-403E-823E-5A3ED068673C}" type="slidenum">
              <a:rPr lang="es-DO" smtClean="0"/>
              <a:pPr>
                <a:defRPr/>
              </a:pPr>
              <a:t>27</a:t>
            </a:fld>
            <a:endParaRPr lang="es-DO" dirty="0"/>
          </a:p>
        </p:txBody>
      </p:sp>
      <p:pic>
        <p:nvPicPr>
          <p:cNvPr id="3" name="Picture 2" descr="12.jpg"/>
          <p:cNvPicPr>
            <a:picLocks noChangeAspect="1"/>
          </p:cNvPicPr>
          <p:nvPr/>
        </p:nvPicPr>
        <p:blipFill>
          <a:blip r:embed="rId2" cstate="email"/>
          <a:srcRect/>
          <a:stretch>
            <a:fillRect/>
          </a:stretch>
        </p:blipFill>
        <p:spPr>
          <a:xfrm>
            <a:off x="2051720" y="1052736"/>
            <a:ext cx="4536504" cy="5487706"/>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04B7670-ED3B-403E-823E-5A3ED068673C}" type="slidenum">
              <a:rPr lang="es-DO" smtClean="0"/>
              <a:pPr>
                <a:defRPr/>
              </a:pPr>
              <a:t>28</a:t>
            </a:fld>
            <a:endParaRPr lang="es-DO" dirty="0"/>
          </a:p>
        </p:txBody>
      </p:sp>
      <p:pic>
        <p:nvPicPr>
          <p:cNvPr id="3" name="Picture 2" descr="11.jpg"/>
          <p:cNvPicPr>
            <a:picLocks noChangeAspect="1"/>
          </p:cNvPicPr>
          <p:nvPr/>
        </p:nvPicPr>
        <p:blipFill>
          <a:blip r:embed="rId2" cstate="email"/>
          <a:srcRect/>
          <a:stretch>
            <a:fillRect/>
          </a:stretch>
        </p:blipFill>
        <p:spPr>
          <a:xfrm>
            <a:off x="1619672" y="1052736"/>
            <a:ext cx="5328592" cy="5524703"/>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268538" y="4756150"/>
          <a:ext cx="4724400" cy="1676400"/>
        </p:xfrm>
        <a:graphic>
          <a:graphicData uri="http://schemas.openxmlformats.org/drawingml/2006/table">
            <a:tbl>
              <a:tblPr>
                <a:effectLst>
                  <a:outerShdw blurRad="50800" dist="38100" dir="2700000" algn="tl" rotWithShape="0">
                    <a:prstClr val="black">
                      <a:alpha val="40000"/>
                    </a:prstClr>
                  </a:outerShdw>
                </a:effectLst>
                <a:tableStyleId>{35758FB7-9AC5-4552-8A53-C91805E547FA}</a:tableStyleId>
              </a:tblPr>
              <a:tblGrid>
                <a:gridCol w="2130802"/>
                <a:gridCol w="2593598"/>
              </a:tblGrid>
              <a:tr h="272455">
                <a:tc>
                  <a:txBody>
                    <a:bodyPr/>
                    <a:lstStyle/>
                    <a:p>
                      <a:pPr algn="l" fontAlgn="b"/>
                      <a:r>
                        <a:rPr lang="es-DO" sz="1600" b="1" u="none" strike="noStrike" dirty="0" smtClean="0"/>
                        <a:t>Zona</a:t>
                      </a:r>
                      <a:endParaRPr lang="es-DO" sz="1600" b="1" i="0" u="none" strike="noStrike" dirty="0" smtClean="0">
                        <a:solidFill>
                          <a:srgbClr val="000000"/>
                        </a:solidFill>
                        <a:latin typeface="Calibri"/>
                      </a:endParaRPr>
                    </a:p>
                  </a:txBody>
                  <a:tcPr marL="9525" marR="9525" marT="9525" marB="0" anchor="b">
                    <a:solidFill>
                      <a:schemeClr val="accent5">
                        <a:lumMod val="40000"/>
                        <a:lumOff val="60000"/>
                      </a:schemeClr>
                    </a:solidFill>
                  </a:tcPr>
                </a:tc>
                <a:tc>
                  <a:txBody>
                    <a:bodyPr/>
                    <a:lstStyle/>
                    <a:p>
                      <a:pPr algn="r" fontAlgn="b"/>
                      <a:r>
                        <a:rPr lang="es-DO" sz="1600" b="1" u="none" strike="noStrike" dirty="0" smtClean="0"/>
                        <a:t>Actos </a:t>
                      </a:r>
                      <a:r>
                        <a:rPr lang="es-DO" sz="1600" b="1" u="none" strike="noStrike" dirty="0"/>
                        <a:t>Escaneados</a:t>
                      </a:r>
                      <a:endParaRPr lang="es-DO" sz="1600" b="1" i="0" u="none" strike="noStrike" dirty="0">
                        <a:solidFill>
                          <a:srgbClr val="000000"/>
                        </a:solidFill>
                        <a:latin typeface="Calibri"/>
                      </a:endParaRPr>
                    </a:p>
                  </a:txBody>
                  <a:tcPr marL="9525" marR="9525" marT="9525" marB="0" anchor="b">
                    <a:solidFill>
                      <a:schemeClr val="accent5">
                        <a:lumMod val="40000"/>
                        <a:lumOff val="60000"/>
                      </a:schemeClr>
                    </a:solidFill>
                  </a:tcPr>
                </a:tc>
              </a:tr>
              <a:tr h="272455">
                <a:tc>
                  <a:txBody>
                    <a:bodyPr/>
                    <a:lstStyle/>
                    <a:p>
                      <a:pPr algn="l" fontAlgn="b"/>
                      <a:r>
                        <a:rPr lang="es-DO" sz="1600" u="none" strike="noStrike" dirty="0"/>
                        <a:t>Norte</a:t>
                      </a:r>
                      <a:endParaRPr lang="es-DO" sz="1600" b="0" i="0" u="none" strike="noStrike" dirty="0">
                        <a:solidFill>
                          <a:srgbClr val="000000"/>
                        </a:solidFill>
                        <a:latin typeface="Calibri"/>
                      </a:endParaRPr>
                    </a:p>
                  </a:txBody>
                  <a:tcPr marL="9525" marR="9525" marT="9525" marB="0" anchor="b">
                    <a:solidFill>
                      <a:schemeClr val="bg1"/>
                    </a:solidFill>
                  </a:tcPr>
                </a:tc>
                <a:tc>
                  <a:txBody>
                    <a:bodyPr/>
                    <a:lstStyle/>
                    <a:p>
                      <a:pPr algn="r" fontAlgn="b"/>
                      <a:r>
                        <a:rPr lang="es-DO" sz="1600" u="none" strike="noStrike" dirty="0" smtClean="0"/>
                        <a:t>                          </a:t>
                      </a:r>
                      <a:r>
                        <a:rPr lang="es-DO" sz="1600" u="none" strike="noStrike" dirty="0"/>
                        <a:t>6,791,234 </a:t>
                      </a:r>
                      <a:endParaRPr lang="es-DO" sz="1600" b="0" i="0" u="none" strike="noStrike" dirty="0">
                        <a:solidFill>
                          <a:srgbClr val="000000"/>
                        </a:solidFill>
                        <a:latin typeface="Calibri"/>
                      </a:endParaRPr>
                    </a:p>
                  </a:txBody>
                  <a:tcPr marL="9525" marR="9525" marT="9525" marB="0" anchor="b">
                    <a:solidFill>
                      <a:schemeClr val="bg1"/>
                    </a:solidFill>
                  </a:tcPr>
                </a:tc>
              </a:tr>
              <a:tr h="272455">
                <a:tc>
                  <a:txBody>
                    <a:bodyPr/>
                    <a:lstStyle/>
                    <a:p>
                      <a:pPr algn="l" fontAlgn="b"/>
                      <a:r>
                        <a:rPr lang="es-DO" sz="1600" u="none" strike="noStrike" dirty="0"/>
                        <a:t>Sur</a:t>
                      </a:r>
                      <a:endParaRPr lang="es-DO" sz="1600" b="0" i="0" u="none" strike="noStrike" dirty="0">
                        <a:solidFill>
                          <a:srgbClr val="000000"/>
                        </a:solidFill>
                        <a:latin typeface="Calibri"/>
                      </a:endParaRPr>
                    </a:p>
                  </a:txBody>
                  <a:tcPr marL="9525" marR="9525" marT="9525" marB="0" anchor="b">
                    <a:solidFill>
                      <a:schemeClr val="bg1"/>
                    </a:solidFill>
                  </a:tcPr>
                </a:tc>
                <a:tc>
                  <a:txBody>
                    <a:bodyPr/>
                    <a:lstStyle/>
                    <a:p>
                      <a:pPr algn="r" fontAlgn="b"/>
                      <a:r>
                        <a:rPr lang="es-DO" sz="1600" u="none" strike="noStrike" dirty="0" smtClean="0"/>
                        <a:t>                          </a:t>
                      </a:r>
                      <a:r>
                        <a:rPr lang="es-DO" sz="1600" u="none" strike="noStrike" dirty="0"/>
                        <a:t>3,458,443 </a:t>
                      </a:r>
                      <a:endParaRPr lang="es-DO" sz="1600" b="0" i="0" u="none" strike="noStrike" dirty="0">
                        <a:solidFill>
                          <a:srgbClr val="000000"/>
                        </a:solidFill>
                        <a:latin typeface="Calibri"/>
                      </a:endParaRPr>
                    </a:p>
                  </a:txBody>
                  <a:tcPr marL="9525" marR="9525" marT="9525" marB="0" anchor="b">
                    <a:solidFill>
                      <a:schemeClr val="bg1"/>
                    </a:solidFill>
                  </a:tcPr>
                </a:tc>
              </a:tr>
              <a:tr h="314125">
                <a:tc>
                  <a:txBody>
                    <a:bodyPr/>
                    <a:lstStyle/>
                    <a:p>
                      <a:pPr algn="l" fontAlgn="b"/>
                      <a:r>
                        <a:rPr lang="es-DO" sz="1600" u="none" strike="noStrike" dirty="0"/>
                        <a:t>Este</a:t>
                      </a:r>
                      <a:endParaRPr lang="es-DO" sz="1600" b="0" i="0" u="none" strike="noStrike" dirty="0">
                        <a:solidFill>
                          <a:srgbClr val="000000"/>
                        </a:solidFill>
                        <a:latin typeface="Calibri"/>
                      </a:endParaRPr>
                    </a:p>
                  </a:txBody>
                  <a:tcPr marL="9525" marR="9525" marT="9525" marB="0" anchor="b">
                    <a:solidFill>
                      <a:schemeClr val="bg1"/>
                    </a:solidFill>
                  </a:tcPr>
                </a:tc>
                <a:tc>
                  <a:txBody>
                    <a:bodyPr/>
                    <a:lstStyle/>
                    <a:p>
                      <a:pPr algn="r" fontAlgn="b"/>
                      <a:r>
                        <a:rPr lang="es-DO" sz="1600" u="none" strike="noStrike" dirty="0" smtClean="0"/>
                        <a:t>2,015,019 </a:t>
                      </a:r>
                      <a:endParaRPr lang="es-DO" sz="1600" b="0" i="0" u="none" strike="noStrike" dirty="0">
                        <a:solidFill>
                          <a:srgbClr val="000000"/>
                        </a:solidFill>
                        <a:latin typeface="Calibri"/>
                      </a:endParaRPr>
                    </a:p>
                  </a:txBody>
                  <a:tcPr marL="9525" marR="9525" marT="9525" marB="0" anchor="b">
                    <a:solidFill>
                      <a:schemeClr val="bg1"/>
                    </a:solidFill>
                  </a:tcPr>
                </a:tc>
              </a:tr>
              <a:tr h="272455">
                <a:tc>
                  <a:txBody>
                    <a:bodyPr/>
                    <a:lstStyle/>
                    <a:p>
                      <a:pPr algn="l" fontAlgn="b"/>
                      <a:r>
                        <a:rPr lang="es-DO" sz="1600" u="none" strike="noStrike" dirty="0"/>
                        <a:t>Distrito</a:t>
                      </a:r>
                      <a:endParaRPr lang="es-DO" sz="1600" b="0" i="0" u="none" strike="noStrike" dirty="0">
                        <a:solidFill>
                          <a:srgbClr val="000000"/>
                        </a:solidFill>
                        <a:latin typeface="Calibri"/>
                      </a:endParaRPr>
                    </a:p>
                  </a:txBody>
                  <a:tcPr marL="9525" marR="9525" marT="9525" marB="0" anchor="b">
                    <a:solidFill>
                      <a:schemeClr val="bg1"/>
                    </a:solidFill>
                  </a:tcPr>
                </a:tc>
                <a:tc>
                  <a:txBody>
                    <a:bodyPr/>
                    <a:lstStyle/>
                    <a:p>
                      <a:pPr algn="r" fontAlgn="b"/>
                      <a:r>
                        <a:rPr lang="es-DO" sz="1600" u="none" strike="noStrike" dirty="0" smtClean="0"/>
                        <a:t>                          </a:t>
                      </a:r>
                      <a:r>
                        <a:rPr lang="es-DO" sz="1600" u="none" strike="noStrike" dirty="0"/>
                        <a:t>5,614,840 </a:t>
                      </a:r>
                      <a:endParaRPr lang="es-DO" sz="1600" b="0" i="0" u="none" strike="noStrike" dirty="0">
                        <a:solidFill>
                          <a:srgbClr val="000000"/>
                        </a:solidFill>
                        <a:latin typeface="Calibri"/>
                      </a:endParaRPr>
                    </a:p>
                  </a:txBody>
                  <a:tcPr marL="9525" marR="9525" marT="9525" marB="0" anchor="b">
                    <a:solidFill>
                      <a:schemeClr val="bg1"/>
                    </a:solidFill>
                  </a:tcPr>
                </a:tc>
              </a:tr>
              <a:tr h="272455">
                <a:tc>
                  <a:txBody>
                    <a:bodyPr/>
                    <a:lstStyle/>
                    <a:p>
                      <a:pPr algn="l" fontAlgn="b"/>
                      <a:r>
                        <a:rPr lang="es-DO" sz="1600" b="1" u="none" strike="noStrike" dirty="0" smtClean="0"/>
                        <a:t> </a:t>
                      </a:r>
                      <a:r>
                        <a:rPr lang="es-DO" sz="1600" b="1" u="none" strike="noStrike" dirty="0"/>
                        <a:t>Total</a:t>
                      </a:r>
                      <a:endParaRPr lang="es-DO" sz="1600" b="1" i="0" u="none" strike="noStrike" dirty="0">
                        <a:solidFill>
                          <a:srgbClr val="000000"/>
                        </a:solidFill>
                        <a:latin typeface="Calibri"/>
                      </a:endParaRPr>
                    </a:p>
                  </a:txBody>
                  <a:tcPr marL="9525" marR="9525" marT="9525" marB="0" anchor="b">
                    <a:solidFill>
                      <a:schemeClr val="accent5">
                        <a:lumMod val="40000"/>
                        <a:lumOff val="60000"/>
                      </a:schemeClr>
                    </a:solidFill>
                  </a:tcPr>
                </a:tc>
                <a:tc>
                  <a:txBody>
                    <a:bodyPr/>
                    <a:lstStyle/>
                    <a:p>
                      <a:pPr algn="r" fontAlgn="b"/>
                      <a:r>
                        <a:rPr lang="es-DO" sz="1600" b="1" u="none" strike="noStrike" dirty="0" smtClean="0"/>
                        <a:t>                        </a:t>
                      </a:r>
                      <a:r>
                        <a:rPr lang="es-DO" sz="1600" b="1" u="none" strike="noStrike" dirty="0"/>
                        <a:t>17,879,536 </a:t>
                      </a:r>
                      <a:endParaRPr lang="es-DO" sz="1600" b="1" i="0" u="none" strike="noStrike" dirty="0">
                        <a:solidFill>
                          <a:srgbClr val="000000"/>
                        </a:solidFill>
                        <a:latin typeface="Calibri"/>
                      </a:endParaRPr>
                    </a:p>
                  </a:txBody>
                  <a:tcPr marL="9525" marR="9525" marT="9525" marB="0" anchor="b">
                    <a:solidFill>
                      <a:schemeClr val="accent5">
                        <a:lumMod val="40000"/>
                        <a:lumOff val="60000"/>
                      </a:schemeClr>
                    </a:solidFill>
                  </a:tcPr>
                </a:tc>
              </a:tr>
            </a:tbl>
          </a:graphicData>
        </a:graphic>
      </p:graphicFrame>
      <p:pic>
        <p:nvPicPr>
          <p:cNvPr id="49154" name="Chart 4"/>
          <p:cNvPicPr>
            <a:picLocks noChangeArrowheads="1"/>
          </p:cNvPicPr>
          <p:nvPr/>
        </p:nvPicPr>
        <p:blipFill>
          <a:blip r:embed="rId3" cstate="email"/>
          <a:srcRect/>
          <a:stretch>
            <a:fillRect/>
          </a:stretch>
        </p:blipFill>
        <p:spPr bwMode="auto">
          <a:xfrm>
            <a:off x="1089025" y="1549400"/>
            <a:ext cx="7083425" cy="3505200"/>
          </a:xfrm>
          <a:prstGeom prst="rect">
            <a:avLst/>
          </a:prstGeom>
          <a:noFill/>
          <a:ln w="9525">
            <a:noFill/>
            <a:miter lim="800000"/>
            <a:headEnd/>
            <a:tailEnd/>
          </a:ln>
        </p:spPr>
      </p:pic>
      <p:sp>
        <p:nvSpPr>
          <p:cNvPr id="49155" name="Rectangle 3"/>
          <p:cNvSpPr>
            <a:spLocks noChangeArrowheads="1"/>
          </p:cNvSpPr>
          <p:nvPr/>
        </p:nvSpPr>
        <p:spPr bwMode="auto">
          <a:xfrm>
            <a:off x="1714500" y="1285875"/>
            <a:ext cx="6000750" cy="457200"/>
          </a:xfrm>
          <a:prstGeom prst="rect">
            <a:avLst/>
          </a:prstGeom>
          <a:noFill/>
          <a:ln w="9525">
            <a:noFill/>
            <a:miter lim="800000"/>
            <a:headEnd/>
            <a:tailEnd/>
          </a:ln>
        </p:spPr>
        <p:txBody>
          <a:bodyPr>
            <a:spAutoFit/>
          </a:bodyPr>
          <a:lstStyle/>
          <a:p>
            <a:pPr marL="514350" indent="-514350" algn="ctr" eaLnBrk="0" hangingPunct="0"/>
            <a:r>
              <a:rPr lang="es-DO" sz="2400"/>
              <a:t>Sistema Automatizado Registro Civil</a:t>
            </a:r>
          </a:p>
        </p:txBody>
      </p:sp>
      <p:sp>
        <p:nvSpPr>
          <p:cNvPr id="5" name="Slide Number Placeholder 1"/>
          <p:cNvSpPr>
            <a:spLocks noGrp="1"/>
          </p:cNvSpPr>
          <p:nvPr>
            <p:ph type="sldNum" sz="quarter" idx="12"/>
          </p:nvPr>
        </p:nvSpPr>
        <p:spPr>
          <a:xfrm>
            <a:off x="6732588" y="6237288"/>
            <a:ext cx="2133600" cy="365125"/>
          </a:xfrm>
        </p:spPr>
        <p:txBody>
          <a:bodyPr/>
          <a:lstStyle/>
          <a:p>
            <a:pPr>
              <a:defRPr/>
            </a:pPr>
            <a:fld id="{6DB066EF-A0F8-471D-9323-4AAEA7ABE3C5}" type="slidenum">
              <a:rPr lang="es-DO" smtClean="0"/>
              <a:pPr>
                <a:defRPr/>
              </a:pPr>
              <a:t>29</a:t>
            </a:fld>
            <a:endParaRPr lang="es-DO"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04B7670-ED3B-403E-823E-5A3ED068673C}" type="slidenum">
              <a:rPr lang="es-DO" smtClean="0"/>
              <a:pPr>
                <a:defRPr/>
              </a:pPr>
              <a:t>3</a:t>
            </a:fld>
            <a:endParaRPr lang="es-DO" dirty="0"/>
          </a:p>
        </p:txBody>
      </p:sp>
      <p:pic>
        <p:nvPicPr>
          <p:cNvPr id="3074" name="Picture 2" descr="C:\Copia PC2_10_12_3_157\C\Aqui\Work\Registro Civil\CD Carmen Lic Compres 08-11-2005\Fotos Levantamiento\5. Sur 1\04 Bahoruco\122. Neyba\El Mas Deteriorado2.JPG"/>
          <p:cNvPicPr>
            <a:picLocks noChangeAspect="1" noChangeArrowheads="1"/>
          </p:cNvPicPr>
          <p:nvPr/>
        </p:nvPicPr>
        <p:blipFill>
          <a:blip r:embed="rId2" cstate="email"/>
          <a:srcRect/>
          <a:stretch>
            <a:fillRect/>
          </a:stretch>
        </p:blipFill>
        <p:spPr bwMode="auto">
          <a:xfrm>
            <a:off x="1285852" y="1142984"/>
            <a:ext cx="6429420" cy="482206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04B7670-ED3B-403E-823E-5A3ED068673C}" type="slidenum">
              <a:rPr lang="es-DO" smtClean="0"/>
              <a:pPr>
                <a:defRPr/>
              </a:pPr>
              <a:t>30</a:t>
            </a:fld>
            <a:endParaRPr lang="es-DO" dirty="0"/>
          </a:p>
        </p:txBody>
      </p:sp>
      <p:pic>
        <p:nvPicPr>
          <p:cNvPr id="154626" name="Picture 2"/>
          <p:cNvPicPr>
            <a:picLocks noChangeAspect="1" noChangeArrowheads="1"/>
          </p:cNvPicPr>
          <p:nvPr/>
        </p:nvPicPr>
        <p:blipFill>
          <a:blip r:embed="rId2" cstate="email"/>
          <a:srcRect/>
          <a:stretch>
            <a:fillRect/>
          </a:stretch>
        </p:blipFill>
        <p:spPr bwMode="auto">
          <a:xfrm>
            <a:off x="1643042" y="1857364"/>
            <a:ext cx="6093053" cy="428628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 name="Rectangle 3"/>
          <p:cNvSpPr>
            <a:spLocks noChangeArrowheads="1"/>
          </p:cNvSpPr>
          <p:nvPr/>
        </p:nvSpPr>
        <p:spPr bwMode="auto">
          <a:xfrm>
            <a:off x="1714500" y="1285875"/>
            <a:ext cx="6000750" cy="457200"/>
          </a:xfrm>
          <a:prstGeom prst="rect">
            <a:avLst/>
          </a:prstGeom>
          <a:noFill/>
          <a:ln w="9525">
            <a:noFill/>
            <a:miter lim="800000"/>
            <a:headEnd/>
            <a:tailEnd/>
          </a:ln>
        </p:spPr>
        <p:txBody>
          <a:bodyPr>
            <a:spAutoFit/>
          </a:bodyPr>
          <a:lstStyle/>
          <a:p>
            <a:pPr marL="514350" indent="-514350" algn="ctr" eaLnBrk="0" hangingPunct="0"/>
            <a:r>
              <a:rPr lang="es-DO" sz="2400" dirty="0"/>
              <a:t>Sistema Automatizado Registro Civil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04B7670-ED3B-403E-823E-5A3ED068673C}" type="slidenum">
              <a:rPr lang="es-DO" smtClean="0"/>
              <a:pPr>
                <a:defRPr/>
              </a:pPr>
              <a:t>31</a:t>
            </a:fld>
            <a:endParaRPr lang="es-DO" dirty="0"/>
          </a:p>
        </p:txBody>
      </p:sp>
      <p:pic>
        <p:nvPicPr>
          <p:cNvPr id="153602" name="Picture 2"/>
          <p:cNvPicPr>
            <a:picLocks noChangeAspect="1" noChangeArrowheads="1"/>
          </p:cNvPicPr>
          <p:nvPr/>
        </p:nvPicPr>
        <p:blipFill>
          <a:blip r:embed="rId2" cstate="email"/>
          <a:srcRect/>
          <a:stretch>
            <a:fillRect/>
          </a:stretch>
        </p:blipFill>
        <p:spPr bwMode="auto">
          <a:xfrm>
            <a:off x="1571604" y="1714488"/>
            <a:ext cx="6000766" cy="4494691"/>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 name="Rectangle 3"/>
          <p:cNvSpPr>
            <a:spLocks noChangeArrowheads="1"/>
          </p:cNvSpPr>
          <p:nvPr/>
        </p:nvSpPr>
        <p:spPr bwMode="auto">
          <a:xfrm>
            <a:off x="1714500" y="1285875"/>
            <a:ext cx="6000750" cy="457200"/>
          </a:xfrm>
          <a:prstGeom prst="rect">
            <a:avLst/>
          </a:prstGeom>
          <a:noFill/>
          <a:ln w="9525">
            <a:noFill/>
            <a:miter lim="800000"/>
            <a:headEnd/>
            <a:tailEnd/>
          </a:ln>
        </p:spPr>
        <p:txBody>
          <a:bodyPr>
            <a:spAutoFit/>
          </a:bodyPr>
          <a:lstStyle/>
          <a:p>
            <a:pPr marL="514350" indent="-514350" algn="ctr" eaLnBrk="0" hangingPunct="0"/>
            <a:r>
              <a:rPr lang="es-DO" sz="2400" dirty="0"/>
              <a:t>Sistema Automatizado Registro Civil</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Rectangle 1"/>
          <p:cNvPicPr>
            <a:picLocks noChangeArrowheads="1"/>
          </p:cNvPicPr>
          <p:nvPr/>
        </p:nvPicPr>
        <p:blipFill>
          <a:blip r:embed="rId3" cstate="email"/>
          <a:srcRect/>
          <a:stretch>
            <a:fillRect/>
          </a:stretch>
        </p:blipFill>
        <p:spPr bwMode="auto">
          <a:xfrm>
            <a:off x="-6350" y="1036638"/>
            <a:ext cx="9156700" cy="584200"/>
          </a:xfrm>
          <a:prstGeom prst="rect">
            <a:avLst/>
          </a:prstGeom>
          <a:noFill/>
          <a:ln w="9525">
            <a:noFill/>
            <a:miter lim="800000"/>
            <a:headEnd/>
            <a:tailEnd/>
          </a:ln>
        </p:spPr>
      </p:pic>
      <p:graphicFrame>
        <p:nvGraphicFramePr>
          <p:cNvPr id="5" name="Table 4"/>
          <p:cNvGraphicFramePr>
            <a:graphicFrameLocks noGrp="1"/>
          </p:cNvGraphicFramePr>
          <p:nvPr/>
        </p:nvGraphicFramePr>
        <p:xfrm>
          <a:off x="323528" y="4286256"/>
          <a:ext cx="8477572" cy="1996440"/>
        </p:xfrm>
        <a:graphic>
          <a:graphicData uri="http://schemas.openxmlformats.org/drawingml/2006/table">
            <a:tbl>
              <a:tblPr/>
              <a:tblGrid>
                <a:gridCol w="4691846"/>
                <a:gridCol w="1242191"/>
                <a:gridCol w="1242191"/>
                <a:gridCol w="1301344"/>
              </a:tblGrid>
              <a:tr h="207083">
                <a:tc>
                  <a:txBody>
                    <a:bodyPr/>
                    <a:lstStyle/>
                    <a:p>
                      <a:pPr algn="ctr" rtl="0" fontAlgn="b"/>
                      <a:r>
                        <a:rPr lang="en-US" sz="1400" b="1" i="0" u="none" strike="noStrike" dirty="0" err="1">
                          <a:solidFill>
                            <a:srgbClr val="000000"/>
                          </a:solidFill>
                          <a:latin typeface="Calibri"/>
                        </a:rPr>
                        <a:t>Servicios</a:t>
                      </a:r>
                      <a:r>
                        <a:rPr lang="en-US" sz="1400" b="1" i="0" u="none" strike="noStrike" dirty="0">
                          <a:solidFill>
                            <a:srgbClr val="000000"/>
                          </a:solidFill>
                          <a:latin typeface="Calibri"/>
                        </a:rPr>
                        <a:t>/</a:t>
                      </a:r>
                      <a:r>
                        <a:rPr lang="en-US" sz="1400" b="1" i="0" u="none" strike="noStrike" dirty="0" err="1">
                          <a:solidFill>
                            <a:srgbClr val="000000"/>
                          </a:solidFill>
                          <a:latin typeface="Calibri"/>
                        </a:rPr>
                        <a:t>Logros</a:t>
                      </a:r>
                      <a:r>
                        <a:rPr lang="en-US" sz="14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b"/>
                      <a:r>
                        <a:rPr lang="en-US" sz="1400" b="1" i="0" u="none" strike="noStrike" dirty="0">
                          <a:solidFill>
                            <a:srgbClr val="000000"/>
                          </a:solidFill>
                          <a:latin typeface="Calibri"/>
                        </a:rPr>
                        <a:t>2006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b"/>
                      <a:r>
                        <a:rPr lang="en-US" sz="1400" b="1" i="0" u="none" strike="noStrike" dirty="0" smtClean="0">
                          <a:solidFill>
                            <a:srgbClr val="000000"/>
                          </a:solidFill>
                          <a:latin typeface="Calibri"/>
                        </a:rPr>
                        <a:t>2007-2011</a:t>
                      </a:r>
                      <a:endParaRPr lang="en-US" sz="14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b"/>
                      <a:r>
                        <a:rPr lang="en-US" sz="1400" b="1" i="0" u="none" strike="noStrike" dirty="0">
                          <a:solidFill>
                            <a:srgbClr val="000000"/>
                          </a:solidFill>
                          <a:latin typeface="Calibri"/>
                        </a:rPr>
                        <a:t>Actual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r>
              <a:tr h="207083">
                <a:tc>
                  <a:txBody>
                    <a:bodyPr/>
                    <a:lstStyle/>
                    <a:p>
                      <a:pPr algn="l" rtl="0" fontAlgn="b"/>
                      <a:r>
                        <a:rPr lang="es-ES" sz="1400" b="0" i="0" u="none" strike="noStrike">
                          <a:solidFill>
                            <a:srgbClr val="000000"/>
                          </a:solidFill>
                          <a:latin typeface="Calibri"/>
                        </a:rPr>
                        <a:t>Centros de Servicio y Legalización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0" i="0" u="none" strike="noStrike">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0" i="0" u="none" strike="noStrike">
                          <a:solidFill>
                            <a:srgbClr val="000000"/>
                          </a:solidFill>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207083">
                <a:tc>
                  <a:txBody>
                    <a:bodyPr/>
                    <a:lstStyle/>
                    <a:p>
                      <a:pPr algn="l" rtl="0" fontAlgn="b"/>
                      <a:r>
                        <a:rPr lang="es-ES" sz="1400" b="0" i="0" u="none" strike="noStrike">
                          <a:solidFill>
                            <a:srgbClr val="000000"/>
                          </a:solidFill>
                          <a:latin typeface="Calibri"/>
                        </a:rPr>
                        <a:t>Unidades Móviles de Declaración Tardía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0" i="0" u="none" strike="noStrike">
                          <a:solidFill>
                            <a:srgbClr val="000000"/>
                          </a:solidFill>
                          <a:latin typeface="Calibri"/>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0" i="0" u="none" strike="noStrike">
                          <a:solidFill>
                            <a:srgbClr val="000000"/>
                          </a:solidFill>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0" i="0" u="none" strike="noStrike">
                          <a:solidFill>
                            <a:srgbClr val="000000"/>
                          </a:solidFill>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207083">
                <a:tc>
                  <a:txBody>
                    <a:bodyPr/>
                    <a:lstStyle/>
                    <a:p>
                      <a:pPr algn="l" rtl="0" fontAlgn="b"/>
                      <a:r>
                        <a:rPr lang="es-ES" sz="1400" b="0" i="0" u="none" strike="noStrike">
                          <a:solidFill>
                            <a:srgbClr val="000000"/>
                          </a:solidFill>
                          <a:latin typeface="Calibri"/>
                        </a:rPr>
                        <a:t>Centros de Servicio en el Exterior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0" i="0" u="none" strike="noStrike">
                          <a:solidFill>
                            <a:srgbClr val="000000"/>
                          </a:solidFill>
                          <a:latin typeface="Calibri"/>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0" i="0" u="none" strike="noStrike">
                          <a:solidFill>
                            <a:srgbClr val="000000"/>
                          </a:solidFill>
                          <a:latin typeface="Calibri"/>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0" i="0" u="none" strike="noStrike">
                          <a:solidFill>
                            <a:srgbClr val="000000"/>
                          </a:solidFill>
                          <a:latin typeface="Calibri"/>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207083">
                <a:tc>
                  <a:txBody>
                    <a:bodyPr/>
                    <a:lstStyle/>
                    <a:p>
                      <a:pPr algn="l" rtl="0" fontAlgn="b"/>
                      <a:r>
                        <a:rPr lang="en-US" sz="1400" b="0" i="0" u="none" strike="noStrike">
                          <a:solidFill>
                            <a:srgbClr val="000000"/>
                          </a:solidFill>
                          <a:latin typeface="Calibri"/>
                        </a:rPr>
                        <a:t>Delegaciones de Hospitales Automatizadas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0" i="0" u="none" strike="noStrike">
                          <a:solidFill>
                            <a:srgbClr val="000000"/>
                          </a:solidFill>
                          <a:latin typeface="Calibri"/>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0" i="0" u="none" strike="noStrike">
                          <a:solidFill>
                            <a:srgbClr val="000000"/>
                          </a:solidFill>
                          <a:latin typeface="Calibri"/>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0" i="0" u="none" strike="noStrike">
                          <a:solidFill>
                            <a:srgbClr val="000000"/>
                          </a:solidFill>
                          <a:latin typeface="Calibri"/>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207083">
                <a:tc>
                  <a:txBody>
                    <a:bodyPr/>
                    <a:lstStyle/>
                    <a:p>
                      <a:pPr algn="l" rtl="0" fontAlgn="b"/>
                      <a:r>
                        <a:rPr lang="en-US" sz="1400" b="0" i="0" u="none" strike="noStrike">
                          <a:solidFill>
                            <a:srgbClr val="000000"/>
                          </a:solidFill>
                          <a:latin typeface="Calibri"/>
                        </a:rPr>
                        <a:t>Centros de Cedulación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0" i="0" u="none" strike="noStrike">
                          <a:solidFill>
                            <a:srgbClr val="000000"/>
                          </a:solidFill>
                          <a:latin typeface="Calibri"/>
                        </a:rPr>
                        <a:t>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0" i="0" u="none" strike="noStrike">
                          <a:solidFill>
                            <a:srgbClr val="000000"/>
                          </a:solidFill>
                          <a:latin typeface="Calibri"/>
                        </a:rPr>
                        <a:t>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0" i="0" u="none" strike="noStrike" dirty="0">
                          <a:solidFill>
                            <a:srgbClr val="000000"/>
                          </a:solidFill>
                          <a:latin typeface="Calibri"/>
                        </a:rPr>
                        <a:t>137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207083">
                <a:tc>
                  <a:txBody>
                    <a:bodyPr/>
                    <a:lstStyle/>
                    <a:p>
                      <a:pPr algn="l" rtl="0" fontAlgn="b"/>
                      <a:r>
                        <a:rPr lang="es-ES" sz="1400" b="0" i="0" u="none" strike="noStrike">
                          <a:solidFill>
                            <a:srgbClr val="000000"/>
                          </a:solidFill>
                          <a:latin typeface="Calibri"/>
                        </a:rPr>
                        <a:t>Oficialías del Estado Civil Automatizadas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0" i="0" u="none" strike="noStrike">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0" i="0" u="none" strike="noStrike">
                          <a:solidFill>
                            <a:srgbClr val="000000"/>
                          </a:solidFill>
                          <a:latin typeface="Calibri"/>
                        </a:rPr>
                        <a:t>132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0" i="0" u="none" strike="noStrike">
                          <a:solidFill>
                            <a:srgbClr val="000000"/>
                          </a:solidFill>
                          <a:latin typeface="Calibri"/>
                        </a:rPr>
                        <a:t>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207083">
                <a:tc>
                  <a:txBody>
                    <a:bodyPr/>
                    <a:lstStyle/>
                    <a:p>
                      <a:pPr algn="l" rtl="0" fontAlgn="b"/>
                      <a:r>
                        <a:rPr lang="en-US" sz="1400" b="1" i="0" u="none" strike="noStrike">
                          <a:solidFill>
                            <a:srgbClr val="000000"/>
                          </a:solidFill>
                          <a:latin typeface="Calibri"/>
                        </a:rPr>
                        <a:t>Totales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1" i="0" u="none" strike="noStrike">
                          <a:solidFill>
                            <a:srgbClr val="000000"/>
                          </a:solidFill>
                          <a:latin typeface="Calibri"/>
                        </a:rPr>
                        <a:t>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1" i="0" u="none" strike="noStrike">
                          <a:solidFill>
                            <a:srgbClr val="000000"/>
                          </a:solidFill>
                          <a:latin typeface="Calibri"/>
                        </a:rPr>
                        <a:t>266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1" i="0" u="none" strike="noStrike">
                          <a:solidFill>
                            <a:srgbClr val="000000"/>
                          </a:solidFill>
                          <a:latin typeface="Calibri"/>
                        </a:rPr>
                        <a:t>337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207083">
                <a:tc>
                  <a:txBody>
                    <a:bodyPr/>
                    <a:lstStyle/>
                    <a:p>
                      <a:pPr algn="l" rtl="0" fontAlgn="b"/>
                      <a:r>
                        <a:rPr lang="en-US" sz="1400" b="1" i="0" u="none" strike="noStrike">
                          <a:solidFill>
                            <a:srgbClr val="000000"/>
                          </a:solidFill>
                          <a:latin typeface="Calibri"/>
                        </a:rPr>
                        <a:t>Porcentajes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1" i="0" u="none" strike="noStrike">
                          <a:solidFill>
                            <a:srgbClr val="000000"/>
                          </a:solidFill>
                          <a:latin typeface="Calibri"/>
                        </a:rPr>
                        <a:t>21.07%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1" i="0" u="none" strike="noStrike">
                          <a:solidFill>
                            <a:srgbClr val="000000"/>
                          </a:solidFill>
                          <a:latin typeface="Calibri"/>
                        </a:rPr>
                        <a:t>78.93%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1" i="0" u="none" strike="noStrike" dirty="0">
                          <a:solidFill>
                            <a:srgbClr val="000000"/>
                          </a:solidFill>
                          <a:latin typeface="Calibri"/>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
        <p:nvSpPr>
          <p:cNvPr id="7" name="Slide Number Placeholder 1"/>
          <p:cNvSpPr>
            <a:spLocks noGrp="1"/>
          </p:cNvSpPr>
          <p:nvPr>
            <p:ph type="sldNum" sz="quarter" idx="12"/>
          </p:nvPr>
        </p:nvSpPr>
        <p:spPr>
          <a:xfrm>
            <a:off x="6732588" y="6237288"/>
            <a:ext cx="2133600" cy="365125"/>
          </a:xfrm>
        </p:spPr>
        <p:txBody>
          <a:bodyPr/>
          <a:lstStyle/>
          <a:p>
            <a:pPr>
              <a:defRPr/>
            </a:pPr>
            <a:fld id="{6DB066EF-A0F8-471D-9323-4AAEA7ABE3C5}" type="slidenum">
              <a:rPr lang="es-DO" smtClean="0"/>
              <a:pPr>
                <a:defRPr/>
              </a:pPr>
              <a:t>32</a:t>
            </a:fld>
            <a:endParaRPr lang="es-DO" dirty="0"/>
          </a:p>
        </p:txBody>
      </p:sp>
      <p:graphicFrame>
        <p:nvGraphicFramePr>
          <p:cNvPr id="10" name="Chart 9"/>
          <p:cNvGraphicFramePr/>
          <p:nvPr/>
        </p:nvGraphicFramePr>
        <p:xfrm>
          <a:off x="714348" y="1643050"/>
          <a:ext cx="7786742" cy="2518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04B7670-ED3B-403E-823E-5A3ED068673C}" type="slidenum">
              <a:rPr lang="es-DO" smtClean="0"/>
              <a:pPr>
                <a:defRPr/>
              </a:pPr>
              <a:t>33</a:t>
            </a:fld>
            <a:endParaRPr lang="es-DO" dirty="0"/>
          </a:p>
        </p:txBody>
      </p:sp>
      <p:sp>
        <p:nvSpPr>
          <p:cNvPr id="3" name="Rectangle 1"/>
          <p:cNvSpPr/>
          <p:nvPr/>
        </p:nvSpPr>
        <p:spPr>
          <a:xfrm>
            <a:off x="0" y="1009814"/>
            <a:ext cx="9144000" cy="892552"/>
          </a:xfrm>
          <a:prstGeom prst="rect">
            <a:avLst/>
          </a:prstGeom>
        </p:spPr>
        <p:txBody>
          <a:bodyPr>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s-DO" sz="2600" b="1" i="0" u="none" strike="noStrike" kern="1200" cap="none" spc="0" normalizeH="0" baseline="0" noProof="0" dirty="0">
                <a:ln w="1270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itchFamily="34" charset="0"/>
                <a:ea typeface="+mn-ea"/>
                <a:cs typeface="+mn-cs"/>
              </a:rPr>
              <a:t>Porcentaje de Registros del Estado Civil cubiertos a Nivel Nacional por las Oficialías Automatizadas</a:t>
            </a:r>
          </a:p>
        </p:txBody>
      </p:sp>
      <p:graphicFrame>
        <p:nvGraphicFramePr>
          <p:cNvPr id="5" name="Chart 4"/>
          <p:cNvGraphicFramePr/>
          <p:nvPr/>
        </p:nvGraphicFramePr>
        <p:xfrm>
          <a:off x="500034" y="2000240"/>
          <a:ext cx="8072494" cy="442915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5"/>
          <p:cNvSpPr>
            <a:spLocks noChangeArrowheads="1"/>
          </p:cNvSpPr>
          <p:nvPr/>
        </p:nvSpPr>
        <p:spPr bwMode="auto">
          <a:xfrm>
            <a:off x="683568" y="1196752"/>
            <a:ext cx="8137525" cy="5040312"/>
          </a:xfrm>
          <a:prstGeom prst="rect">
            <a:avLst/>
          </a:prstGeom>
          <a:solidFill>
            <a:srgbClr val="F5F7D9"/>
          </a:solidFill>
          <a:ln w="25400" algn="ctr">
            <a:solidFill>
              <a:srgbClr val="385D8A"/>
            </a:solidFill>
            <a:miter lim="800000"/>
            <a:headEnd/>
            <a:tailEnd/>
          </a:ln>
        </p:spPr>
        <p:txBody>
          <a:bodyPr anchor="ctr"/>
          <a:lstStyle/>
          <a:p>
            <a:pPr algn="ctr"/>
            <a:endParaRPr lang="en-US">
              <a:solidFill>
                <a:schemeClr val="accent1"/>
              </a:solidFill>
              <a:latin typeface="Calibri" pitchFamily="34" charset="0"/>
            </a:endParaRPr>
          </a:p>
        </p:txBody>
      </p:sp>
      <p:sp>
        <p:nvSpPr>
          <p:cNvPr id="80899" name="Rectangle 3"/>
          <p:cNvSpPr>
            <a:spLocks noChangeArrowheads="1"/>
          </p:cNvSpPr>
          <p:nvPr/>
        </p:nvSpPr>
        <p:spPr bwMode="auto">
          <a:xfrm>
            <a:off x="539552" y="2348880"/>
            <a:ext cx="4320480" cy="2062103"/>
          </a:xfrm>
          <a:prstGeom prst="rect">
            <a:avLst/>
          </a:prstGeom>
          <a:noFill/>
          <a:ln w="9525">
            <a:noFill/>
            <a:miter lim="800000"/>
            <a:headEnd/>
            <a:tailEnd/>
          </a:ln>
        </p:spPr>
        <p:txBody>
          <a:bodyPr wrap="square">
            <a:spAutoFit/>
          </a:bodyPr>
          <a:lstStyle/>
          <a:p>
            <a:pPr marL="514350" indent="-514350" algn="ctr" eaLnBrk="0" hangingPunct="0">
              <a:defRPr/>
            </a:pPr>
            <a:r>
              <a:rPr lang="es-DO" sz="3200" b="1" dirty="0" smtClean="0">
                <a:effectLst>
                  <a:outerShdw blurRad="38100" dist="38100" dir="2700000" algn="tl">
                    <a:srgbClr val="C0C0C0"/>
                  </a:outerShdw>
                </a:effectLst>
              </a:rPr>
              <a:t>INVERSION EN LA</a:t>
            </a:r>
          </a:p>
          <a:p>
            <a:pPr marL="514350" indent="-514350" algn="ctr" eaLnBrk="0" hangingPunct="0">
              <a:defRPr/>
            </a:pPr>
            <a:r>
              <a:rPr lang="es-DO" sz="3200" b="1" dirty="0" smtClean="0">
                <a:effectLst>
                  <a:outerShdw blurRad="38100" dist="38100" dir="2700000" algn="tl">
                    <a:srgbClr val="C0C0C0"/>
                  </a:outerShdw>
                </a:effectLst>
              </a:rPr>
              <a:t>INFRAESTRUCTURA</a:t>
            </a:r>
          </a:p>
          <a:p>
            <a:pPr marL="514350" indent="-514350" algn="ctr" eaLnBrk="0" hangingPunct="0">
              <a:defRPr/>
            </a:pPr>
            <a:r>
              <a:rPr lang="es-DO" sz="3200" b="1" dirty="0" smtClean="0">
                <a:effectLst>
                  <a:outerShdw blurRad="38100" dist="38100" dir="2700000" algn="tl">
                    <a:srgbClr val="C0C0C0"/>
                  </a:outerShdw>
                </a:effectLst>
              </a:rPr>
              <a:t> FISICA DEL </a:t>
            </a:r>
          </a:p>
          <a:p>
            <a:pPr marL="514350" indent="-514350" algn="ctr" eaLnBrk="0" hangingPunct="0">
              <a:defRPr/>
            </a:pPr>
            <a:r>
              <a:rPr lang="es-DO" sz="3200" b="1" dirty="0" smtClean="0">
                <a:effectLst>
                  <a:outerShdw blurRad="38100" dist="38100" dir="2700000" algn="tl">
                    <a:srgbClr val="C0C0C0"/>
                  </a:outerShdw>
                </a:effectLst>
              </a:rPr>
              <a:t>REGISTRO CIVIL</a:t>
            </a:r>
            <a:endParaRPr lang="es-DO" sz="3200" b="1" dirty="0">
              <a:effectLst>
                <a:outerShdw blurRad="38100" dist="38100" dir="2700000" algn="tl">
                  <a:srgbClr val="C0C0C0"/>
                </a:outerShdw>
              </a:effectLst>
            </a:endParaRPr>
          </a:p>
        </p:txBody>
      </p:sp>
      <p:pic>
        <p:nvPicPr>
          <p:cNvPr id="94211" name="Picture 5"/>
          <p:cNvPicPr>
            <a:picLocks noChangeAspect="1" noChangeArrowheads="1"/>
          </p:cNvPicPr>
          <p:nvPr/>
        </p:nvPicPr>
        <p:blipFill>
          <a:blip r:embed="rId3" cstate="email"/>
          <a:srcRect/>
          <a:stretch>
            <a:fillRect/>
          </a:stretch>
        </p:blipFill>
        <p:spPr bwMode="auto">
          <a:xfrm>
            <a:off x="4860032" y="1268760"/>
            <a:ext cx="4140968" cy="482453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Slide Number Placeholder 1"/>
          <p:cNvSpPr>
            <a:spLocks noGrp="1"/>
          </p:cNvSpPr>
          <p:nvPr>
            <p:ph type="sldNum" sz="quarter" idx="12"/>
          </p:nvPr>
        </p:nvSpPr>
        <p:spPr>
          <a:xfrm>
            <a:off x="6732588" y="6237288"/>
            <a:ext cx="2133600" cy="365125"/>
          </a:xfrm>
        </p:spPr>
        <p:txBody>
          <a:bodyPr/>
          <a:lstStyle/>
          <a:p>
            <a:pPr>
              <a:defRPr/>
            </a:pPr>
            <a:fld id="{6DB066EF-A0F8-471D-9323-4AAEA7ABE3C5}" type="slidenum">
              <a:rPr lang="es-DO" smtClean="0"/>
              <a:pPr>
                <a:defRPr/>
              </a:pPr>
              <a:t>34</a:t>
            </a:fld>
            <a:endParaRPr lang="es-DO"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p:cNvSpPr>
            <a:spLocks noGrp="1"/>
          </p:cNvSpPr>
          <p:nvPr>
            <p:ph type="sldNum" sz="quarter" idx="12"/>
          </p:nvPr>
        </p:nvSpPr>
        <p:spPr>
          <a:xfrm>
            <a:off x="6732588" y="6237288"/>
            <a:ext cx="2133600" cy="365125"/>
          </a:xfrm>
        </p:spPr>
        <p:txBody>
          <a:bodyPr/>
          <a:lstStyle/>
          <a:p>
            <a:pPr>
              <a:defRPr/>
            </a:pPr>
            <a:fld id="{6DB066EF-A0F8-471D-9323-4AAEA7ABE3C5}" type="slidenum">
              <a:rPr lang="es-DO" smtClean="0"/>
              <a:pPr>
                <a:defRPr/>
              </a:pPr>
              <a:t>35</a:t>
            </a:fld>
            <a:endParaRPr lang="es-DO" dirty="0"/>
          </a:p>
        </p:txBody>
      </p:sp>
      <p:pic>
        <p:nvPicPr>
          <p:cNvPr id="91137" name="Picture 1" descr="15-Ene-2010 108.jpg"/>
          <p:cNvPicPr>
            <a:picLocks noChangeAspect="1"/>
          </p:cNvPicPr>
          <p:nvPr/>
        </p:nvPicPr>
        <p:blipFill>
          <a:blip r:embed="rId3" cstate="email"/>
          <a:srcRect/>
          <a:stretch>
            <a:fillRect/>
          </a:stretch>
        </p:blipFill>
        <p:spPr bwMode="auto">
          <a:xfrm>
            <a:off x="323528" y="1052736"/>
            <a:ext cx="4143804" cy="277178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91138" name="Picture 3" descr="E:\Palacio Electoral El Cercado 15-Ene-2010\15-Ene-2010 050.jpg"/>
          <p:cNvPicPr>
            <a:picLocks noChangeAspect="1" noChangeArrowheads="1"/>
          </p:cNvPicPr>
          <p:nvPr/>
        </p:nvPicPr>
        <p:blipFill>
          <a:blip r:embed="rId4" cstate="email"/>
          <a:srcRect/>
          <a:stretch>
            <a:fillRect/>
          </a:stretch>
        </p:blipFill>
        <p:spPr bwMode="auto">
          <a:xfrm>
            <a:off x="3995936" y="3140968"/>
            <a:ext cx="4732268" cy="3168352"/>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9" name="AutoShape 8"/>
          <p:cNvSpPr>
            <a:spLocks noChangeArrowheads="1"/>
          </p:cNvSpPr>
          <p:nvPr/>
        </p:nvSpPr>
        <p:spPr bwMode="auto">
          <a:xfrm>
            <a:off x="4214810" y="4572008"/>
            <a:ext cx="685800" cy="685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9525">
            <a:solidFill>
              <a:schemeClr val="tx1"/>
            </a:solidFill>
            <a:miter lim="800000"/>
            <a:headEnd/>
            <a:tailEnd/>
          </a:ln>
          <a:effectLst>
            <a:outerShdw blurRad="50800" dist="38100" dir="5400000" algn="t" rotWithShape="0">
              <a:prstClr val="black">
                <a:alpha val="40000"/>
              </a:prstClr>
            </a:outerShdw>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539750" y="6237288"/>
            <a:ext cx="7905750" cy="366712"/>
          </a:xfrm>
          <a:prstGeom prst="rect">
            <a:avLst/>
          </a:prstGeom>
          <a:solidFill>
            <a:schemeClr val="accent3">
              <a:lumMod val="20000"/>
              <a:lumOff val="80000"/>
            </a:schemeClr>
          </a:solidFill>
          <a:ln w="9525">
            <a:noFill/>
            <a:miter lim="800000"/>
            <a:headEnd/>
            <a:tailEnd/>
          </a:ln>
          <a:effectLst/>
        </p:spPr>
        <p:txBody>
          <a:bodyPr>
            <a:spAutoFit/>
          </a:bodyPr>
          <a:lstStyle/>
          <a:p>
            <a:pPr algn="r">
              <a:spcBef>
                <a:spcPct val="50000"/>
              </a:spcBef>
              <a:defRPr/>
            </a:pPr>
            <a:r>
              <a:rPr lang="en-US" b="1" dirty="0"/>
              <a:t> 2da </a:t>
            </a:r>
            <a:r>
              <a:rPr lang="en-US" b="1" dirty="0">
                <a:cs typeface="Arial" charset="0"/>
              </a:rPr>
              <a:t>Circunscripción, Distrito Nacional</a:t>
            </a:r>
            <a:endParaRPr lang="es-ES" b="1" i="1" dirty="0"/>
          </a:p>
        </p:txBody>
      </p:sp>
      <p:pic>
        <p:nvPicPr>
          <p:cNvPr id="98307" name="Picture 6" descr="001-02-2.jpg"/>
          <p:cNvPicPr>
            <a:picLocks noChangeAspect="1"/>
          </p:cNvPicPr>
          <p:nvPr/>
        </p:nvPicPr>
        <p:blipFill>
          <a:blip r:embed="rId3" cstate="email"/>
          <a:srcRect/>
          <a:stretch>
            <a:fillRect/>
          </a:stretch>
        </p:blipFill>
        <p:spPr bwMode="auto">
          <a:xfrm>
            <a:off x="467544" y="1268760"/>
            <a:ext cx="3286148" cy="2129636"/>
          </a:xfrm>
          <a:prstGeom prst="rect">
            <a:avLst/>
          </a:prstGeom>
          <a:noFill/>
          <a:ln w="9525">
            <a:noFill/>
            <a:miter lim="800000"/>
            <a:headEnd/>
            <a:tailEnd/>
          </a:ln>
        </p:spPr>
      </p:pic>
      <p:pic>
        <p:nvPicPr>
          <p:cNvPr id="98308" name="Picture 5" descr="001-02-3.jpg"/>
          <p:cNvPicPr>
            <a:picLocks noChangeAspect="1"/>
          </p:cNvPicPr>
          <p:nvPr/>
        </p:nvPicPr>
        <p:blipFill>
          <a:blip r:embed="rId4" cstate="email"/>
          <a:srcRect/>
          <a:stretch>
            <a:fillRect/>
          </a:stretch>
        </p:blipFill>
        <p:spPr bwMode="auto">
          <a:xfrm>
            <a:off x="539552" y="3501008"/>
            <a:ext cx="3636718" cy="2448272"/>
          </a:xfrm>
          <a:prstGeom prst="rect">
            <a:avLst/>
          </a:prstGeom>
          <a:noFill/>
          <a:ln w="9525">
            <a:noFill/>
            <a:miter lim="800000"/>
            <a:headEnd/>
            <a:tailEnd/>
          </a:ln>
        </p:spPr>
      </p:pic>
      <p:sp>
        <p:nvSpPr>
          <p:cNvPr id="7" name="Slide Number Placeholder 1"/>
          <p:cNvSpPr>
            <a:spLocks noGrp="1"/>
          </p:cNvSpPr>
          <p:nvPr>
            <p:ph type="sldNum" sz="quarter" idx="12"/>
          </p:nvPr>
        </p:nvSpPr>
        <p:spPr>
          <a:xfrm>
            <a:off x="6732588" y="6237288"/>
            <a:ext cx="2133600" cy="365125"/>
          </a:xfrm>
        </p:spPr>
        <p:txBody>
          <a:bodyPr/>
          <a:lstStyle/>
          <a:p>
            <a:pPr>
              <a:defRPr/>
            </a:pPr>
            <a:fld id="{6DB066EF-A0F8-471D-9323-4AAEA7ABE3C5}" type="slidenum">
              <a:rPr lang="es-DO" smtClean="0"/>
              <a:pPr>
                <a:defRPr/>
              </a:pPr>
              <a:t>36</a:t>
            </a:fld>
            <a:endParaRPr lang="es-DO" dirty="0"/>
          </a:p>
        </p:txBody>
      </p:sp>
      <p:pic>
        <p:nvPicPr>
          <p:cNvPr id="10" name="Picture 5" descr="D:\2da OEC DN\25-Nov-2007 018.jpg"/>
          <p:cNvPicPr>
            <a:picLocks noChangeAspect="1" noChangeArrowheads="1"/>
          </p:cNvPicPr>
          <p:nvPr/>
        </p:nvPicPr>
        <p:blipFill>
          <a:blip r:embed="rId5" cstate="email"/>
          <a:srcRect/>
          <a:stretch>
            <a:fillRect/>
          </a:stretch>
        </p:blipFill>
        <p:spPr bwMode="auto">
          <a:xfrm>
            <a:off x="4644008" y="1340768"/>
            <a:ext cx="3357586" cy="2233141"/>
          </a:xfrm>
          <a:prstGeom prst="rect">
            <a:avLst/>
          </a:prstGeom>
          <a:noFill/>
          <a:ln w="9525">
            <a:noFill/>
            <a:miter lim="800000"/>
            <a:headEnd/>
            <a:tailEnd/>
          </a:ln>
        </p:spPr>
      </p:pic>
      <p:pic>
        <p:nvPicPr>
          <p:cNvPr id="11" name="Picture 4" descr="D:\2da OEC DN\25-Nov-2007 213.jpg"/>
          <p:cNvPicPr>
            <a:picLocks noChangeAspect="1" noChangeArrowheads="1"/>
          </p:cNvPicPr>
          <p:nvPr/>
        </p:nvPicPr>
        <p:blipFill>
          <a:blip r:embed="rId6" cstate="email"/>
          <a:srcRect/>
          <a:stretch>
            <a:fillRect/>
          </a:stretch>
        </p:blipFill>
        <p:spPr bwMode="auto">
          <a:xfrm>
            <a:off x="4499992" y="3356992"/>
            <a:ext cx="3789498" cy="2520280"/>
          </a:xfrm>
          <a:prstGeom prst="rect">
            <a:avLst/>
          </a:prstGeom>
          <a:noFill/>
          <a:ln w="9525">
            <a:noFill/>
            <a:miter lim="800000"/>
            <a:headEnd/>
            <a:tailEnd/>
          </a:ln>
        </p:spPr>
      </p:pic>
      <p:sp>
        <p:nvSpPr>
          <p:cNvPr id="9" name="AutoShape 8"/>
          <p:cNvSpPr>
            <a:spLocks noChangeArrowheads="1"/>
          </p:cNvSpPr>
          <p:nvPr/>
        </p:nvSpPr>
        <p:spPr bwMode="auto">
          <a:xfrm>
            <a:off x="3929058" y="3571876"/>
            <a:ext cx="685800" cy="685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9525">
            <a:solidFill>
              <a:schemeClr val="tx1"/>
            </a:solidFill>
            <a:miter lim="800000"/>
            <a:headEnd/>
            <a:tailEnd/>
          </a:ln>
          <a:effectLst>
            <a:outerShdw blurRad="50800" dist="38100" dir="5400000" algn="t" rotWithShape="0">
              <a:prstClr val="black">
                <a:alpha val="40000"/>
              </a:prstClr>
            </a:outerShdw>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email"/>
          <a:srcRect/>
          <a:stretch>
            <a:fillRect/>
          </a:stretch>
        </p:blipFill>
        <p:spPr bwMode="auto">
          <a:xfrm>
            <a:off x="3995936" y="2780928"/>
            <a:ext cx="4901411" cy="3501008"/>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pPr>
              <a:defRPr/>
            </a:pPr>
            <a:fld id="{E04B7670-ED3B-403E-823E-5A3ED068673C}" type="slidenum">
              <a:rPr lang="es-DO" smtClean="0"/>
              <a:pPr>
                <a:defRPr/>
              </a:pPr>
              <a:t>37</a:t>
            </a:fld>
            <a:endParaRPr lang="es-DO" dirty="0"/>
          </a:p>
        </p:txBody>
      </p:sp>
      <p:pic>
        <p:nvPicPr>
          <p:cNvPr id="2050" name="Picture 2" descr="D:\Cotui -\Cotui antes\31-Dic-2008 050 copy.jpg"/>
          <p:cNvPicPr>
            <a:picLocks noChangeAspect="1" noChangeArrowheads="1"/>
          </p:cNvPicPr>
          <p:nvPr/>
        </p:nvPicPr>
        <p:blipFill>
          <a:blip r:embed="rId3" cstate="email"/>
          <a:srcRect/>
          <a:stretch>
            <a:fillRect/>
          </a:stretch>
        </p:blipFill>
        <p:spPr bwMode="auto">
          <a:xfrm>
            <a:off x="323528" y="1124744"/>
            <a:ext cx="4732572" cy="3168352"/>
          </a:xfrm>
          <a:prstGeom prst="rect">
            <a:avLst/>
          </a:prstGeom>
          <a:noFill/>
          <a:ln w="9525">
            <a:noFill/>
            <a:miter lim="800000"/>
            <a:headEnd/>
            <a:tailEnd/>
          </a:ln>
        </p:spPr>
      </p:pic>
      <p:sp>
        <p:nvSpPr>
          <p:cNvPr id="2052" name="TextBox 3"/>
          <p:cNvSpPr txBox="1">
            <a:spLocks noChangeArrowheads="1"/>
          </p:cNvSpPr>
          <p:nvPr/>
        </p:nvSpPr>
        <p:spPr bwMode="auto">
          <a:xfrm>
            <a:off x="4786314" y="2357430"/>
            <a:ext cx="863378"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DO" b="0" i="0" u="none" strike="noStrike" cap="none" normalizeH="0" baseline="0" dirty="0" smtClean="0">
                <a:ln>
                  <a:noFill/>
                </a:ln>
                <a:solidFill>
                  <a:schemeClr val="tx1"/>
                </a:solidFill>
                <a:effectLst/>
                <a:latin typeface="Arial Rounded MT Bold" pitchFamily="34" charset="0"/>
              </a:rPr>
              <a:t>Hoy</a:t>
            </a:r>
            <a:endParaRPr kumimoji="0" lang="en-US" sz="1400" b="0" i="0" u="none" strike="noStrike" cap="none" normalizeH="0" baseline="0" dirty="0" smtClean="0">
              <a:ln>
                <a:noFill/>
              </a:ln>
              <a:solidFill>
                <a:schemeClr val="tx1"/>
              </a:solidFill>
              <a:effectLst/>
              <a:latin typeface="Arial" pitchFamily="34" charset="0"/>
            </a:endParaRPr>
          </a:p>
        </p:txBody>
      </p:sp>
      <p:sp>
        <p:nvSpPr>
          <p:cNvPr id="8" name="Text Box 6"/>
          <p:cNvSpPr txBox="1">
            <a:spLocks noChangeArrowheads="1"/>
          </p:cNvSpPr>
          <p:nvPr/>
        </p:nvSpPr>
        <p:spPr bwMode="auto">
          <a:xfrm>
            <a:off x="539750" y="6237288"/>
            <a:ext cx="7905750" cy="366712"/>
          </a:xfrm>
          <a:prstGeom prst="rect">
            <a:avLst/>
          </a:prstGeom>
          <a:solidFill>
            <a:schemeClr val="accent3">
              <a:lumMod val="20000"/>
              <a:lumOff val="80000"/>
            </a:schemeClr>
          </a:solidFill>
          <a:ln w="9525">
            <a:noFill/>
            <a:miter lim="800000"/>
            <a:headEnd/>
            <a:tailEnd/>
          </a:ln>
          <a:effectLst/>
        </p:spPr>
        <p:txBody>
          <a:bodyPr>
            <a:spAutoFit/>
          </a:bodyPr>
          <a:lstStyle/>
          <a:p>
            <a:pPr algn="r">
              <a:spcBef>
                <a:spcPct val="50000"/>
              </a:spcBef>
              <a:defRPr/>
            </a:pPr>
            <a:r>
              <a:rPr lang="en-US" b="1" dirty="0"/>
              <a:t> </a:t>
            </a:r>
            <a:r>
              <a:rPr lang="en-US" b="1" dirty="0" err="1" smtClean="0"/>
              <a:t>Cotuí</a:t>
            </a:r>
            <a:endParaRPr lang="es-ES" b="1" i="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04B7670-ED3B-403E-823E-5A3ED068673C}" type="slidenum">
              <a:rPr lang="es-DO" smtClean="0"/>
              <a:pPr>
                <a:defRPr/>
              </a:pPr>
              <a:t>38</a:t>
            </a:fld>
            <a:endParaRPr lang="es-DO" dirty="0"/>
          </a:p>
        </p:txBody>
      </p:sp>
      <p:sp>
        <p:nvSpPr>
          <p:cNvPr id="4" name="Text Box 6"/>
          <p:cNvSpPr txBox="1">
            <a:spLocks noChangeArrowheads="1"/>
          </p:cNvSpPr>
          <p:nvPr/>
        </p:nvSpPr>
        <p:spPr bwMode="auto">
          <a:xfrm>
            <a:off x="539750" y="6237288"/>
            <a:ext cx="7905750" cy="366712"/>
          </a:xfrm>
          <a:prstGeom prst="rect">
            <a:avLst/>
          </a:prstGeom>
          <a:solidFill>
            <a:schemeClr val="accent3">
              <a:lumMod val="20000"/>
              <a:lumOff val="80000"/>
            </a:schemeClr>
          </a:solidFill>
          <a:ln w="9525">
            <a:noFill/>
            <a:miter lim="800000"/>
            <a:headEnd/>
            <a:tailEnd/>
          </a:ln>
          <a:effectLst/>
        </p:spPr>
        <p:txBody>
          <a:bodyPr>
            <a:spAutoFit/>
          </a:bodyPr>
          <a:lstStyle/>
          <a:p>
            <a:pPr algn="r">
              <a:spcBef>
                <a:spcPct val="50000"/>
              </a:spcBef>
              <a:defRPr/>
            </a:pPr>
            <a:r>
              <a:rPr lang="en-US" b="1" dirty="0"/>
              <a:t> </a:t>
            </a:r>
            <a:r>
              <a:rPr lang="en-US" b="1" dirty="0" smtClean="0"/>
              <a:t>3ra. </a:t>
            </a:r>
            <a:r>
              <a:rPr lang="en-US" b="1" dirty="0" err="1" smtClean="0"/>
              <a:t>Circunscripción</a:t>
            </a:r>
            <a:r>
              <a:rPr lang="en-US" b="1" dirty="0" smtClean="0"/>
              <a:t>, Distrito </a:t>
            </a:r>
            <a:r>
              <a:rPr lang="en-US" b="1" dirty="0" err="1" smtClean="0"/>
              <a:t>Nacional</a:t>
            </a:r>
            <a:endParaRPr lang="es-ES" b="1" i="1" dirty="0"/>
          </a:p>
        </p:txBody>
      </p:sp>
      <p:pic>
        <p:nvPicPr>
          <p:cNvPr id="134147" name="Picture 5" descr="001-03-2.jpg"/>
          <p:cNvPicPr>
            <a:picLocks noChangeAspect="1"/>
          </p:cNvPicPr>
          <p:nvPr/>
        </p:nvPicPr>
        <p:blipFill>
          <a:blip r:embed="rId2" cstate="email"/>
          <a:srcRect/>
          <a:stretch>
            <a:fillRect/>
          </a:stretch>
        </p:blipFill>
        <p:spPr bwMode="auto">
          <a:xfrm>
            <a:off x="357158" y="2428868"/>
            <a:ext cx="3929090" cy="2759896"/>
          </a:xfrm>
          <a:prstGeom prst="rect">
            <a:avLst/>
          </a:prstGeom>
          <a:noFill/>
          <a:ln w="9525">
            <a:noFill/>
            <a:miter lim="800000"/>
            <a:headEnd/>
            <a:tailEnd/>
          </a:ln>
        </p:spPr>
      </p:pic>
      <p:pic>
        <p:nvPicPr>
          <p:cNvPr id="134148" name="Picture 2" descr="D:\OEC Antes y Ahora\O.E.C. 3ra. del D.N. Ahora\22-May-2009-- 092.jpg"/>
          <p:cNvPicPr>
            <a:picLocks noChangeAspect="1" noChangeArrowheads="1"/>
          </p:cNvPicPr>
          <p:nvPr/>
        </p:nvPicPr>
        <p:blipFill>
          <a:blip r:embed="rId3" cstate="email"/>
          <a:srcRect/>
          <a:stretch>
            <a:fillRect/>
          </a:stretch>
        </p:blipFill>
        <p:spPr bwMode="auto">
          <a:xfrm>
            <a:off x="4572000" y="2428868"/>
            <a:ext cx="4091233" cy="2738854"/>
          </a:xfrm>
          <a:prstGeom prst="rect">
            <a:avLst/>
          </a:prstGeom>
          <a:noFill/>
          <a:ln w="9525">
            <a:noFill/>
            <a:miter lim="800000"/>
            <a:headEnd/>
            <a:tailEnd/>
          </a:ln>
        </p:spPr>
      </p:pic>
      <p:sp>
        <p:nvSpPr>
          <p:cNvPr id="9" name="AutoShape 8"/>
          <p:cNvSpPr>
            <a:spLocks noChangeArrowheads="1"/>
          </p:cNvSpPr>
          <p:nvPr/>
        </p:nvSpPr>
        <p:spPr bwMode="auto">
          <a:xfrm>
            <a:off x="4214810" y="3357562"/>
            <a:ext cx="685800" cy="685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9525">
            <a:solidFill>
              <a:schemeClr val="tx1"/>
            </a:solidFill>
            <a:miter lim="800000"/>
            <a:headEnd/>
            <a:tailEnd/>
          </a:ln>
          <a:effectLst>
            <a:outerShdw blurRad="50800" dist="38100" dir="5400000" algn="t" rotWithShape="0">
              <a:prstClr val="black">
                <a:alpha val="40000"/>
              </a:prstClr>
            </a:outerShdw>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04B7670-ED3B-403E-823E-5A3ED068673C}" type="slidenum">
              <a:rPr lang="es-DO" smtClean="0"/>
              <a:pPr>
                <a:defRPr/>
              </a:pPr>
              <a:t>39</a:t>
            </a:fld>
            <a:endParaRPr lang="es-DO" dirty="0"/>
          </a:p>
        </p:txBody>
      </p:sp>
      <p:sp>
        <p:nvSpPr>
          <p:cNvPr id="4" name="Text Box 6"/>
          <p:cNvSpPr txBox="1">
            <a:spLocks noChangeArrowheads="1"/>
          </p:cNvSpPr>
          <p:nvPr/>
        </p:nvSpPr>
        <p:spPr bwMode="auto">
          <a:xfrm>
            <a:off x="539750" y="6237288"/>
            <a:ext cx="7905750" cy="366712"/>
          </a:xfrm>
          <a:prstGeom prst="rect">
            <a:avLst/>
          </a:prstGeom>
          <a:solidFill>
            <a:schemeClr val="accent3">
              <a:lumMod val="20000"/>
              <a:lumOff val="80000"/>
            </a:schemeClr>
          </a:solidFill>
          <a:ln w="9525">
            <a:noFill/>
            <a:miter lim="800000"/>
            <a:headEnd/>
            <a:tailEnd/>
          </a:ln>
          <a:effectLst/>
        </p:spPr>
        <p:txBody>
          <a:bodyPr>
            <a:spAutoFit/>
          </a:bodyPr>
          <a:lstStyle/>
          <a:p>
            <a:pPr algn="r">
              <a:spcBef>
                <a:spcPct val="50000"/>
              </a:spcBef>
              <a:defRPr/>
            </a:pPr>
            <a:r>
              <a:rPr lang="en-US" b="1" dirty="0" smtClean="0"/>
              <a:t> 14ta. </a:t>
            </a:r>
            <a:r>
              <a:rPr lang="en-US" b="1" dirty="0" err="1" smtClean="0"/>
              <a:t>Circunscripción</a:t>
            </a:r>
            <a:r>
              <a:rPr lang="en-US" b="1" dirty="0" smtClean="0"/>
              <a:t>, Pedro Brand</a:t>
            </a:r>
            <a:endParaRPr lang="es-ES" b="1" i="1" dirty="0"/>
          </a:p>
        </p:txBody>
      </p:sp>
      <p:pic>
        <p:nvPicPr>
          <p:cNvPr id="5" name="Picture 5"/>
          <p:cNvPicPr>
            <a:picLocks noChangeAspect="1" noChangeArrowheads="1"/>
          </p:cNvPicPr>
          <p:nvPr/>
        </p:nvPicPr>
        <p:blipFill>
          <a:blip r:embed="rId2" cstate="email"/>
          <a:srcRect/>
          <a:stretch>
            <a:fillRect/>
          </a:stretch>
        </p:blipFill>
        <p:spPr bwMode="auto">
          <a:xfrm>
            <a:off x="2643174" y="1785926"/>
            <a:ext cx="3876675" cy="409575"/>
          </a:xfrm>
          <a:prstGeom prst="rect">
            <a:avLst/>
          </a:prstGeom>
          <a:noFill/>
          <a:ln w="9525">
            <a:noFill/>
            <a:miter lim="800000"/>
            <a:headEnd/>
            <a:tailEnd/>
          </a:ln>
          <a:effectLst/>
        </p:spPr>
      </p:pic>
      <p:pic>
        <p:nvPicPr>
          <p:cNvPr id="136194" name="Picture 6" descr="SOMO 355.jpg"/>
          <p:cNvPicPr>
            <a:picLocks noChangeAspect="1"/>
          </p:cNvPicPr>
          <p:nvPr/>
        </p:nvPicPr>
        <p:blipFill>
          <a:blip r:embed="rId3" cstate="email"/>
          <a:srcRect/>
          <a:stretch>
            <a:fillRect/>
          </a:stretch>
        </p:blipFill>
        <p:spPr bwMode="auto">
          <a:xfrm>
            <a:off x="428596" y="2428868"/>
            <a:ext cx="3786214" cy="2839660"/>
          </a:xfrm>
          <a:prstGeom prst="rect">
            <a:avLst/>
          </a:prstGeom>
          <a:noFill/>
          <a:ln w="9525">
            <a:noFill/>
            <a:miter lim="800000"/>
            <a:headEnd/>
            <a:tailEnd/>
          </a:ln>
        </p:spPr>
      </p:pic>
      <p:pic>
        <p:nvPicPr>
          <p:cNvPr id="136195" name="Picture 3" descr="D:\O.E.C. Pedro  Brand 03-Ago-2009\03-Ago-2009 019.jpg"/>
          <p:cNvPicPr>
            <a:picLocks noChangeAspect="1" noChangeArrowheads="1"/>
          </p:cNvPicPr>
          <p:nvPr/>
        </p:nvPicPr>
        <p:blipFill>
          <a:blip r:embed="rId4" cstate="email"/>
          <a:srcRect/>
          <a:stretch>
            <a:fillRect/>
          </a:stretch>
        </p:blipFill>
        <p:spPr bwMode="auto">
          <a:xfrm>
            <a:off x="4394615" y="2438012"/>
            <a:ext cx="4249351" cy="2843598"/>
          </a:xfrm>
          <a:prstGeom prst="rect">
            <a:avLst/>
          </a:prstGeom>
          <a:noFill/>
          <a:ln w="9525">
            <a:noFill/>
            <a:miter lim="800000"/>
            <a:headEnd/>
            <a:tailEnd/>
          </a:ln>
        </p:spPr>
      </p:pic>
      <p:sp>
        <p:nvSpPr>
          <p:cNvPr id="8" name="AutoShape 8"/>
          <p:cNvSpPr>
            <a:spLocks noChangeArrowheads="1"/>
          </p:cNvSpPr>
          <p:nvPr/>
        </p:nvSpPr>
        <p:spPr bwMode="auto">
          <a:xfrm>
            <a:off x="4000496" y="3357562"/>
            <a:ext cx="685800" cy="685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9525">
            <a:solidFill>
              <a:schemeClr val="tx1"/>
            </a:solidFill>
            <a:miter lim="800000"/>
            <a:headEnd/>
            <a:tailEnd/>
          </a:ln>
          <a:effectLst>
            <a:outerShdw blurRad="50800" dist="38100" dir="5400000" algn="t" rotWithShape="0">
              <a:prstClr val="black">
                <a:alpha val="40000"/>
              </a:prstClr>
            </a:outerShdw>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04B7670-ED3B-403E-823E-5A3ED068673C}" type="slidenum">
              <a:rPr lang="es-DO" smtClean="0"/>
              <a:pPr>
                <a:defRPr/>
              </a:pPr>
              <a:t>4</a:t>
            </a:fld>
            <a:endParaRPr lang="es-DO" dirty="0"/>
          </a:p>
        </p:txBody>
      </p:sp>
      <p:pic>
        <p:nvPicPr>
          <p:cNvPr id="3075" name="Picture 3" descr="C:\Copia PC2_10_12_3_157\C\Aqui\Work\Registro Civil\CD Carmen Lic Compres 08-11-2005\Fotos Levantamiento\5. Sur 1\04 Bahoruco\122. Neyba\Anaqueles2.JPG"/>
          <p:cNvPicPr>
            <a:picLocks noChangeAspect="1" noChangeArrowheads="1"/>
          </p:cNvPicPr>
          <p:nvPr/>
        </p:nvPicPr>
        <p:blipFill>
          <a:blip r:embed="rId2" cstate="email"/>
          <a:srcRect/>
          <a:stretch>
            <a:fillRect/>
          </a:stretch>
        </p:blipFill>
        <p:spPr bwMode="auto">
          <a:xfrm>
            <a:off x="1214414" y="1357298"/>
            <a:ext cx="6477044" cy="4857784"/>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3"/>
          <p:cNvSpPr>
            <a:spLocks noChangeArrowheads="1"/>
          </p:cNvSpPr>
          <p:nvPr/>
        </p:nvSpPr>
        <p:spPr bwMode="auto">
          <a:xfrm>
            <a:off x="1692275" y="1125538"/>
            <a:ext cx="6000750" cy="457200"/>
          </a:xfrm>
          <a:prstGeom prst="rect">
            <a:avLst/>
          </a:prstGeom>
          <a:noFill/>
          <a:ln w="9525">
            <a:noFill/>
            <a:miter lim="800000"/>
            <a:headEnd/>
            <a:tailEnd/>
          </a:ln>
        </p:spPr>
        <p:txBody>
          <a:bodyPr>
            <a:spAutoFit/>
          </a:bodyPr>
          <a:lstStyle/>
          <a:p>
            <a:pPr marL="514350" indent="-514350" algn="ctr" eaLnBrk="0" hangingPunct="0"/>
            <a:r>
              <a:rPr lang="es-DO" sz="2400"/>
              <a:t>Infraestructura Física</a:t>
            </a:r>
          </a:p>
        </p:txBody>
      </p:sp>
      <p:pic>
        <p:nvPicPr>
          <p:cNvPr id="104450" name="Picture 5"/>
          <p:cNvPicPr>
            <a:picLocks noChangeAspect="1" noChangeArrowheads="1"/>
          </p:cNvPicPr>
          <p:nvPr/>
        </p:nvPicPr>
        <p:blipFill>
          <a:blip r:embed="rId2" cstate="email"/>
          <a:srcRect/>
          <a:stretch>
            <a:fillRect/>
          </a:stretch>
        </p:blipFill>
        <p:spPr bwMode="auto">
          <a:xfrm>
            <a:off x="571472" y="1714488"/>
            <a:ext cx="4143404" cy="4539845"/>
          </a:xfrm>
          <a:prstGeom prst="rect">
            <a:avLst/>
          </a:prstGeom>
          <a:noFill/>
          <a:ln w="9525">
            <a:noFill/>
            <a:miter lim="800000"/>
            <a:headEnd/>
            <a:tailEnd/>
          </a:ln>
        </p:spPr>
      </p:pic>
      <p:sp>
        <p:nvSpPr>
          <p:cNvPr id="4" name="Text Box 6"/>
          <p:cNvSpPr txBox="1">
            <a:spLocks noChangeArrowheads="1"/>
          </p:cNvSpPr>
          <p:nvPr/>
        </p:nvSpPr>
        <p:spPr bwMode="auto">
          <a:xfrm>
            <a:off x="539750" y="6237288"/>
            <a:ext cx="7905750" cy="366712"/>
          </a:xfrm>
          <a:prstGeom prst="rect">
            <a:avLst/>
          </a:prstGeom>
          <a:solidFill>
            <a:schemeClr val="accent3">
              <a:lumMod val="20000"/>
              <a:lumOff val="80000"/>
            </a:schemeClr>
          </a:solidFill>
          <a:ln w="9525">
            <a:noFill/>
            <a:miter lim="800000"/>
            <a:headEnd/>
            <a:tailEnd/>
          </a:ln>
          <a:effectLst/>
        </p:spPr>
        <p:txBody>
          <a:bodyPr>
            <a:spAutoFit/>
          </a:bodyPr>
          <a:lstStyle/>
          <a:p>
            <a:pPr algn="r">
              <a:spcBef>
                <a:spcPct val="50000"/>
              </a:spcBef>
              <a:defRPr/>
            </a:pPr>
            <a:r>
              <a:rPr lang="en-US" b="1" dirty="0">
                <a:cs typeface="Arial" charset="0"/>
              </a:rPr>
              <a:t> Interior de los </a:t>
            </a:r>
            <a:r>
              <a:rPr lang="es-ES" b="1" dirty="0">
                <a:cs typeface="Arial" charset="0"/>
              </a:rPr>
              <a:t>Palacios Electorales</a:t>
            </a:r>
            <a:endParaRPr lang="es-ES" b="1" i="1" dirty="0">
              <a:cs typeface="Arial" charset="0"/>
            </a:endParaRPr>
          </a:p>
        </p:txBody>
      </p:sp>
      <p:sp>
        <p:nvSpPr>
          <p:cNvPr id="5" name="Slide Number Placeholder 1"/>
          <p:cNvSpPr>
            <a:spLocks noGrp="1"/>
          </p:cNvSpPr>
          <p:nvPr>
            <p:ph type="sldNum" sz="quarter" idx="12"/>
          </p:nvPr>
        </p:nvSpPr>
        <p:spPr>
          <a:xfrm>
            <a:off x="6732588" y="6237288"/>
            <a:ext cx="2133600" cy="365125"/>
          </a:xfrm>
        </p:spPr>
        <p:txBody>
          <a:bodyPr/>
          <a:lstStyle/>
          <a:p>
            <a:pPr>
              <a:defRPr/>
            </a:pPr>
            <a:fld id="{6DB066EF-A0F8-471D-9323-4AAEA7ABE3C5}" type="slidenum">
              <a:rPr lang="es-DO" smtClean="0"/>
              <a:pPr>
                <a:defRPr/>
              </a:pPr>
              <a:t>40</a:t>
            </a:fld>
            <a:endParaRPr lang="es-DO" dirty="0"/>
          </a:p>
        </p:txBody>
      </p:sp>
      <p:pic>
        <p:nvPicPr>
          <p:cNvPr id="21505" name="Picture 1" descr="17-Dic-2009 162.jpg"/>
          <p:cNvPicPr>
            <a:picLocks noChangeAspect="1"/>
          </p:cNvPicPr>
          <p:nvPr/>
        </p:nvPicPr>
        <p:blipFill>
          <a:blip r:embed="rId3" cstate="email">
            <a:lum bright="10000"/>
          </a:blip>
          <a:srcRect/>
          <a:stretch>
            <a:fillRect/>
          </a:stretch>
        </p:blipFill>
        <p:spPr bwMode="auto">
          <a:xfrm>
            <a:off x="4786314" y="1714488"/>
            <a:ext cx="3286148" cy="2197650"/>
          </a:xfrm>
          <a:prstGeom prst="rect">
            <a:avLst/>
          </a:prstGeom>
          <a:noFill/>
          <a:ln w="9525">
            <a:noFill/>
            <a:miter lim="800000"/>
            <a:headEnd/>
            <a:tailEnd/>
          </a:ln>
        </p:spPr>
      </p:pic>
      <p:pic>
        <p:nvPicPr>
          <p:cNvPr id="21506" name="Picture 2" descr="E:\Inauguración Palacio Electoral Las Matas De Farfán 17-Dic-2009,\17-Dic-2009 145.jpg"/>
          <p:cNvPicPr>
            <a:picLocks noChangeAspect="1" noChangeArrowheads="1"/>
          </p:cNvPicPr>
          <p:nvPr/>
        </p:nvPicPr>
        <p:blipFill>
          <a:blip r:embed="rId4" cstate="email"/>
          <a:srcRect/>
          <a:stretch>
            <a:fillRect/>
          </a:stretch>
        </p:blipFill>
        <p:spPr bwMode="auto">
          <a:xfrm>
            <a:off x="4786314" y="4000504"/>
            <a:ext cx="3286148" cy="2200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04B7670-ED3B-403E-823E-5A3ED068673C}" type="slidenum">
              <a:rPr lang="es-DO" smtClean="0"/>
              <a:pPr>
                <a:defRPr/>
              </a:pPr>
              <a:t>41</a:t>
            </a:fld>
            <a:endParaRPr lang="es-DO" dirty="0"/>
          </a:p>
        </p:txBody>
      </p:sp>
      <p:pic>
        <p:nvPicPr>
          <p:cNvPr id="133122" name="Picture 1" descr="15-Ene-2010 108.jpg"/>
          <p:cNvPicPr>
            <a:picLocks noChangeAspect="1"/>
          </p:cNvPicPr>
          <p:nvPr/>
        </p:nvPicPr>
        <p:blipFill>
          <a:blip r:embed="rId2" cstate="email"/>
          <a:srcRect/>
          <a:stretch>
            <a:fillRect/>
          </a:stretch>
        </p:blipFill>
        <p:spPr bwMode="auto">
          <a:xfrm>
            <a:off x="228600" y="1843097"/>
            <a:ext cx="4506913" cy="3014663"/>
          </a:xfrm>
          <a:prstGeom prst="rect">
            <a:avLst/>
          </a:prstGeom>
          <a:noFill/>
          <a:ln w="9525">
            <a:noFill/>
            <a:miter lim="800000"/>
            <a:headEnd/>
            <a:tailEnd/>
          </a:ln>
        </p:spPr>
      </p:pic>
      <p:pic>
        <p:nvPicPr>
          <p:cNvPr id="133123" name="Picture 3" descr="E:\Palacio Electoral El Cercado 15-Ene-2010\15-Ene-2010 050.jpg"/>
          <p:cNvPicPr>
            <a:picLocks noChangeAspect="1" noChangeArrowheads="1"/>
          </p:cNvPicPr>
          <p:nvPr/>
        </p:nvPicPr>
        <p:blipFill>
          <a:blip r:embed="rId3" cstate="email"/>
          <a:srcRect/>
          <a:stretch>
            <a:fillRect/>
          </a:stretch>
        </p:blipFill>
        <p:spPr bwMode="auto">
          <a:xfrm>
            <a:off x="4000496" y="2921000"/>
            <a:ext cx="4772028" cy="3194971"/>
          </a:xfrm>
          <a:prstGeom prst="rect">
            <a:avLst/>
          </a:prstGeom>
          <a:noFill/>
          <a:ln w="9525">
            <a:noFill/>
            <a:miter lim="800000"/>
            <a:headEnd/>
            <a:tailEnd/>
          </a:ln>
        </p:spPr>
      </p:pic>
      <p:sp>
        <p:nvSpPr>
          <p:cNvPr id="5" name="Rectangle 3"/>
          <p:cNvSpPr>
            <a:spLocks noChangeArrowheads="1"/>
          </p:cNvSpPr>
          <p:nvPr/>
        </p:nvSpPr>
        <p:spPr bwMode="auto">
          <a:xfrm>
            <a:off x="1692275" y="1125538"/>
            <a:ext cx="6000750" cy="457200"/>
          </a:xfrm>
          <a:prstGeom prst="rect">
            <a:avLst/>
          </a:prstGeom>
          <a:noFill/>
          <a:ln w="9525">
            <a:noFill/>
            <a:miter lim="800000"/>
            <a:headEnd/>
            <a:tailEnd/>
          </a:ln>
        </p:spPr>
        <p:txBody>
          <a:bodyPr>
            <a:spAutoFit/>
          </a:bodyPr>
          <a:lstStyle/>
          <a:p>
            <a:pPr marL="514350" indent="-514350" algn="ctr" eaLnBrk="0" hangingPunct="0"/>
            <a:r>
              <a:rPr lang="es-DO" sz="2400" dirty="0"/>
              <a:t>Infraestructura Física</a:t>
            </a:r>
          </a:p>
        </p:txBody>
      </p:sp>
      <p:sp>
        <p:nvSpPr>
          <p:cNvPr id="6" name="Text Box 6"/>
          <p:cNvSpPr txBox="1">
            <a:spLocks noChangeArrowheads="1"/>
          </p:cNvSpPr>
          <p:nvPr/>
        </p:nvSpPr>
        <p:spPr bwMode="auto">
          <a:xfrm>
            <a:off x="539750" y="6237288"/>
            <a:ext cx="7905750" cy="366712"/>
          </a:xfrm>
          <a:prstGeom prst="rect">
            <a:avLst/>
          </a:prstGeom>
          <a:solidFill>
            <a:schemeClr val="accent3">
              <a:lumMod val="20000"/>
              <a:lumOff val="80000"/>
            </a:schemeClr>
          </a:solidFill>
          <a:ln w="9525">
            <a:noFill/>
            <a:miter lim="800000"/>
            <a:headEnd/>
            <a:tailEnd/>
          </a:ln>
          <a:effectLst/>
        </p:spPr>
        <p:txBody>
          <a:bodyPr>
            <a:spAutoFit/>
          </a:bodyPr>
          <a:lstStyle/>
          <a:p>
            <a:pPr algn="r">
              <a:spcBef>
                <a:spcPct val="50000"/>
              </a:spcBef>
              <a:defRPr/>
            </a:pPr>
            <a:r>
              <a:rPr lang="es-ES" b="1" dirty="0" smtClean="0">
                <a:cs typeface="Arial" charset="0"/>
              </a:rPr>
              <a:t>Palacio Electoral, Municipio de El Cercado</a:t>
            </a:r>
            <a:endParaRPr lang="es-ES" b="1" i="1" dirty="0">
              <a:cs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04B7670-ED3B-403E-823E-5A3ED068673C}" type="slidenum">
              <a:rPr lang="es-DO" smtClean="0"/>
              <a:pPr>
                <a:defRPr/>
              </a:pPr>
              <a:t>42</a:t>
            </a:fld>
            <a:endParaRPr lang="es-DO" dirty="0"/>
          </a:p>
        </p:txBody>
      </p:sp>
      <p:sp>
        <p:nvSpPr>
          <p:cNvPr id="4" name="Rectangle 3"/>
          <p:cNvSpPr>
            <a:spLocks noChangeArrowheads="1"/>
          </p:cNvSpPr>
          <p:nvPr/>
        </p:nvSpPr>
        <p:spPr bwMode="auto">
          <a:xfrm>
            <a:off x="1692275" y="1125538"/>
            <a:ext cx="6000750" cy="457200"/>
          </a:xfrm>
          <a:prstGeom prst="rect">
            <a:avLst/>
          </a:prstGeom>
          <a:noFill/>
          <a:ln w="9525">
            <a:noFill/>
            <a:miter lim="800000"/>
            <a:headEnd/>
            <a:tailEnd/>
          </a:ln>
        </p:spPr>
        <p:txBody>
          <a:bodyPr>
            <a:spAutoFit/>
          </a:bodyPr>
          <a:lstStyle/>
          <a:p>
            <a:pPr marL="514350" indent="-514350" algn="ctr" eaLnBrk="0" hangingPunct="0"/>
            <a:r>
              <a:rPr lang="es-DO" sz="2400" dirty="0"/>
              <a:t>Infraestructura Física</a:t>
            </a:r>
          </a:p>
        </p:txBody>
      </p:sp>
      <p:sp>
        <p:nvSpPr>
          <p:cNvPr id="5" name="Text Box 6"/>
          <p:cNvSpPr txBox="1">
            <a:spLocks noChangeArrowheads="1"/>
          </p:cNvSpPr>
          <p:nvPr/>
        </p:nvSpPr>
        <p:spPr bwMode="auto">
          <a:xfrm>
            <a:off x="539750" y="6237288"/>
            <a:ext cx="7905750" cy="366712"/>
          </a:xfrm>
          <a:prstGeom prst="rect">
            <a:avLst/>
          </a:prstGeom>
          <a:solidFill>
            <a:schemeClr val="accent3">
              <a:lumMod val="20000"/>
              <a:lumOff val="80000"/>
            </a:schemeClr>
          </a:solidFill>
          <a:ln w="9525">
            <a:noFill/>
            <a:miter lim="800000"/>
            <a:headEnd/>
            <a:tailEnd/>
          </a:ln>
          <a:effectLst/>
        </p:spPr>
        <p:txBody>
          <a:bodyPr>
            <a:spAutoFit/>
          </a:bodyPr>
          <a:lstStyle/>
          <a:p>
            <a:pPr algn="r">
              <a:spcBef>
                <a:spcPct val="50000"/>
              </a:spcBef>
              <a:defRPr/>
            </a:pPr>
            <a:r>
              <a:rPr lang="es-ES" b="1" dirty="0" smtClean="0">
                <a:cs typeface="Arial" charset="0"/>
              </a:rPr>
              <a:t>Palacio Electoral, Municipio Las Matas de Farfán</a:t>
            </a:r>
            <a:endParaRPr lang="es-ES" b="1" i="1" dirty="0">
              <a:cs typeface="Arial" charset="0"/>
            </a:endParaRPr>
          </a:p>
        </p:txBody>
      </p:sp>
      <p:pic>
        <p:nvPicPr>
          <p:cNvPr id="3" name="Picture 3" descr="17-Dic-2009 058.jpg"/>
          <p:cNvPicPr>
            <a:picLocks noChangeAspect="1"/>
          </p:cNvPicPr>
          <p:nvPr/>
        </p:nvPicPr>
        <p:blipFill>
          <a:blip r:embed="rId2" cstate="email"/>
          <a:stretch>
            <a:fillRect/>
          </a:stretch>
        </p:blipFill>
        <p:spPr>
          <a:xfrm>
            <a:off x="357158" y="1785926"/>
            <a:ext cx="4143404" cy="2771951"/>
          </a:xfrm>
          <a:prstGeom prst="rect">
            <a:avLst/>
          </a:prstGeom>
          <a:ln>
            <a:noFill/>
          </a:ln>
          <a:effectLst>
            <a:outerShdw blurRad="292100" dist="139700" dir="2700000" algn="tl" rotWithShape="0">
              <a:srgbClr val="333333">
                <a:alpha val="65000"/>
              </a:srgbClr>
            </a:outerShdw>
          </a:effectLst>
        </p:spPr>
      </p:pic>
      <p:pic>
        <p:nvPicPr>
          <p:cNvPr id="137218" name="Picture 2" descr="E:\Inauguración Palacio Electoral Las Matas De Farfán 17-Dic-2009,\17-Dic-2009 074.jpg"/>
          <p:cNvPicPr>
            <a:picLocks noChangeAspect="1" noChangeArrowheads="1"/>
          </p:cNvPicPr>
          <p:nvPr/>
        </p:nvPicPr>
        <p:blipFill>
          <a:blip r:embed="rId3" cstate="email">
            <a:lum bright="20000"/>
          </a:blip>
          <a:srcRect/>
          <a:stretch>
            <a:fillRect/>
          </a:stretch>
        </p:blipFill>
        <p:spPr bwMode="auto">
          <a:xfrm>
            <a:off x="4118611" y="3071810"/>
            <a:ext cx="4596793" cy="3077590"/>
          </a:xfrm>
          <a:prstGeom prst="rect">
            <a:avLst/>
          </a:prstGeom>
          <a:noFill/>
          <a:ln w="9525">
            <a:noFill/>
            <a:miter lim="800000"/>
            <a:headEnd/>
            <a:tailEnd/>
          </a:ln>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04B7670-ED3B-403E-823E-5A3ED068673C}" type="slidenum">
              <a:rPr lang="es-DO" smtClean="0"/>
              <a:pPr>
                <a:defRPr/>
              </a:pPr>
              <a:t>43</a:t>
            </a:fld>
            <a:endParaRPr lang="es-DO" dirty="0"/>
          </a:p>
        </p:txBody>
      </p:sp>
      <p:pic>
        <p:nvPicPr>
          <p:cNvPr id="145410" name="Picture 2"/>
          <p:cNvPicPr>
            <a:picLocks noChangeAspect="1" noChangeArrowheads="1"/>
          </p:cNvPicPr>
          <p:nvPr/>
        </p:nvPicPr>
        <p:blipFill>
          <a:blip r:embed="rId2" cstate="email"/>
          <a:srcRect/>
          <a:stretch>
            <a:fillRect/>
          </a:stretch>
        </p:blipFill>
        <p:spPr bwMode="auto">
          <a:xfrm>
            <a:off x="1357290" y="1643050"/>
            <a:ext cx="6553217" cy="4540335"/>
          </a:xfrm>
          <a:prstGeom prst="rect">
            <a:avLst/>
          </a:prstGeom>
          <a:noFill/>
          <a:ln w="9525">
            <a:noFill/>
            <a:miter lim="800000"/>
            <a:headEnd/>
            <a:tailEnd/>
          </a:ln>
          <a:effectLst/>
        </p:spPr>
      </p:pic>
      <p:sp>
        <p:nvSpPr>
          <p:cNvPr id="9" name="Text Box 6"/>
          <p:cNvSpPr txBox="1">
            <a:spLocks noChangeArrowheads="1"/>
          </p:cNvSpPr>
          <p:nvPr/>
        </p:nvSpPr>
        <p:spPr bwMode="auto">
          <a:xfrm>
            <a:off x="539750" y="6237288"/>
            <a:ext cx="7905750" cy="366712"/>
          </a:xfrm>
          <a:prstGeom prst="rect">
            <a:avLst/>
          </a:prstGeom>
          <a:solidFill>
            <a:schemeClr val="accent3">
              <a:lumMod val="20000"/>
              <a:lumOff val="80000"/>
            </a:schemeClr>
          </a:solidFill>
          <a:ln w="9525">
            <a:noFill/>
            <a:miter lim="800000"/>
            <a:headEnd/>
            <a:tailEnd/>
          </a:ln>
          <a:effectLst/>
        </p:spPr>
        <p:txBody>
          <a:bodyPr>
            <a:spAutoFit/>
          </a:bodyPr>
          <a:lstStyle/>
          <a:p>
            <a:pPr algn="r">
              <a:spcBef>
                <a:spcPct val="50000"/>
              </a:spcBef>
              <a:defRPr/>
            </a:pPr>
            <a:r>
              <a:rPr lang="es-ES" b="1" dirty="0" smtClean="0">
                <a:cs typeface="Arial" charset="0"/>
              </a:rPr>
              <a:t>Palacio Electoral, Santo Domingo Este</a:t>
            </a:r>
            <a:endParaRPr lang="es-ES" b="1" i="1" dirty="0">
              <a:cs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5"/>
          <p:cNvPicPr>
            <a:picLocks noChangeAspect="1" noChangeArrowheads="1"/>
          </p:cNvPicPr>
          <p:nvPr/>
        </p:nvPicPr>
        <p:blipFill>
          <a:blip r:embed="rId2" cstate="email"/>
          <a:srcRect/>
          <a:stretch>
            <a:fillRect/>
          </a:stretch>
        </p:blipFill>
        <p:spPr bwMode="auto">
          <a:xfrm>
            <a:off x="827584" y="1268760"/>
            <a:ext cx="6912768" cy="4786584"/>
          </a:xfrm>
          <a:prstGeom prst="rect">
            <a:avLst/>
          </a:prstGeom>
          <a:noFill/>
          <a:ln w="9525">
            <a:noFill/>
            <a:miter lim="800000"/>
            <a:headEnd/>
            <a:tailEnd/>
          </a:ln>
        </p:spPr>
      </p:pic>
      <p:sp>
        <p:nvSpPr>
          <p:cNvPr id="5" name="Slide Number Placeholder 1"/>
          <p:cNvSpPr>
            <a:spLocks noGrp="1"/>
          </p:cNvSpPr>
          <p:nvPr>
            <p:ph type="sldNum" sz="quarter" idx="12"/>
          </p:nvPr>
        </p:nvSpPr>
        <p:spPr>
          <a:xfrm>
            <a:off x="6732588" y="6237288"/>
            <a:ext cx="2133600" cy="365125"/>
          </a:xfrm>
        </p:spPr>
        <p:txBody>
          <a:bodyPr/>
          <a:lstStyle/>
          <a:p>
            <a:pPr>
              <a:defRPr/>
            </a:pPr>
            <a:fld id="{6DB066EF-A0F8-471D-9323-4AAEA7ABE3C5}" type="slidenum">
              <a:rPr lang="es-DO" smtClean="0"/>
              <a:pPr>
                <a:defRPr/>
              </a:pPr>
              <a:t>44</a:t>
            </a:fld>
            <a:endParaRPr lang="es-DO" dirty="0"/>
          </a:p>
        </p:txBody>
      </p:sp>
      <p:sp>
        <p:nvSpPr>
          <p:cNvPr id="6" name="Text Box 6"/>
          <p:cNvSpPr txBox="1">
            <a:spLocks noChangeArrowheads="1"/>
          </p:cNvSpPr>
          <p:nvPr/>
        </p:nvSpPr>
        <p:spPr bwMode="auto">
          <a:xfrm>
            <a:off x="539750" y="6237288"/>
            <a:ext cx="7905750" cy="366712"/>
          </a:xfrm>
          <a:prstGeom prst="rect">
            <a:avLst/>
          </a:prstGeom>
          <a:solidFill>
            <a:schemeClr val="accent3">
              <a:lumMod val="20000"/>
              <a:lumOff val="80000"/>
            </a:schemeClr>
          </a:solidFill>
          <a:ln w="9525">
            <a:noFill/>
            <a:miter lim="800000"/>
            <a:headEnd/>
            <a:tailEnd/>
          </a:ln>
          <a:effectLst/>
        </p:spPr>
        <p:txBody>
          <a:bodyPr>
            <a:spAutoFit/>
          </a:bodyPr>
          <a:lstStyle/>
          <a:p>
            <a:pPr algn="r">
              <a:spcBef>
                <a:spcPct val="50000"/>
              </a:spcBef>
              <a:defRPr/>
            </a:pPr>
            <a:r>
              <a:rPr lang="es-ES" b="1" dirty="0" smtClean="0">
                <a:cs typeface="Arial" charset="0"/>
              </a:rPr>
              <a:t>Moca</a:t>
            </a:r>
            <a:endParaRPr lang="es-ES" b="1" i="1" dirty="0">
              <a:cs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04B7670-ED3B-403E-823E-5A3ED068673C}" type="slidenum">
              <a:rPr lang="es-DO" smtClean="0"/>
              <a:pPr>
                <a:defRPr/>
              </a:pPr>
              <a:t>45</a:t>
            </a:fld>
            <a:endParaRPr lang="es-DO" dirty="0"/>
          </a:p>
        </p:txBody>
      </p:sp>
      <p:sp>
        <p:nvSpPr>
          <p:cNvPr id="4" name="Text Box 6"/>
          <p:cNvSpPr txBox="1">
            <a:spLocks noChangeArrowheads="1"/>
          </p:cNvSpPr>
          <p:nvPr/>
        </p:nvSpPr>
        <p:spPr bwMode="auto">
          <a:xfrm>
            <a:off x="539750" y="6237288"/>
            <a:ext cx="7905750" cy="366712"/>
          </a:xfrm>
          <a:prstGeom prst="rect">
            <a:avLst/>
          </a:prstGeom>
          <a:solidFill>
            <a:schemeClr val="accent3">
              <a:lumMod val="20000"/>
              <a:lumOff val="80000"/>
            </a:schemeClr>
          </a:solidFill>
          <a:ln w="9525">
            <a:noFill/>
            <a:miter lim="800000"/>
            <a:headEnd/>
            <a:tailEnd/>
          </a:ln>
          <a:effectLst/>
        </p:spPr>
        <p:txBody>
          <a:bodyPr>
            <a:spAutoFit/>
          </a:bodyPr>
          <a:lstStyle/>
          <a:p>
            <a:pPr algn="r">
              <a:spcBef>
                <a:spcPct val="50000"/>
              </a:spcBef>
              <a:defRPr/>
            </a:pPr>
            <a:r>
              <a:rPr lang="en-US" b="1" dirty="0">
                <a:cs typeface="Arial" charset="0"/>
              </a:rPr>
              <a:t> Centro de </a:t>
            </a:r>
            <a:r>
              <a:rPr lang="en-US" b="1" dirty="0" err="1" smtClean="0">
                <a:cs typeface="Arial" charset="0"/>
              </a:rPr>
              <a:t>Servicios</a:t>
            </a:r>
            <a:r>
              <a:rPr lang="en-US" b="1" dirty="0" smtClean="0">
                <a:cs typeface="Arial" charset="0"/>
              </a:rPr>
              <a:t> y </a:t>
            </a:r>
            <a:r>
              <a:rPr lang="en-US" b="1" dirty="0" err="1" smtClean="0">
                <a:cs typeface="Arial" charset="0"/>
              </a:rPr>
              <a:t>Legalizaciones</a:t>
            </a:r>
            <a:r>
              <a:rPr lang="en-US" b="1" dirty="0" smtClean="0">
                <a:cs typeface="Arial" charset="0"/>
              </a:rPr>
              <a:t>, Santiago</a:t>
            </a:r>
            <a:endParaRPr lang="es-ES" b="1" i="1" dirty="0">
              <a:cs typeface="Arial" charset="0"/>
            </a:endParaRPr>
          </a:p>
        </p:txBody>
      </p:sp>
      <p:pic>
        <p:nvPicPr>
          <p:cNvPr id="138243" name="Picture 4" descr="D:\Inauguración Santiago\23-10-2007 200.jpg"/>
          <p:cNvPicPr>
            <a:picLocks noChangeAspect="1" noChangeArrowheads="1"/>
          </p:cNvPicPr>
          <p:nvPr/>
        </p:nvPicPr>
        <p:blipFill>
          <a:blip r:embed="rId2" cstate="email"/>
          <a:srcRect/>
          <a:stretch>
            <a:fillRect/>
          </a:stretch>
        </p:blipFill>
        <p:spPr bwMode="auto">
          <a:xfrm>
            <a:off x="755576" y="1340768"/>
            <a:ext cx="7616847" cy="489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539750" y="6237288"/>
            <a:ext cx="7905750" cy="366712"/>
          </a:xfrm>
          <a:prstGeom prst="rect">
            <a:avLst/>
          </a:prstGeom>
          <a:solidFill>
            <a:schemeClr val="accent3">
              <a:lumMod val="20000"/>
              <a:lumOff val="80000"/>
            </a:schemeClr>
          </a:solidFill>
          <a:ln w="9525">
            <a:noFill/>
            <a:miter lim="800000"/>
            <a:headEnd/>
            <a:tailEnd/>
          </a:ln>
          <a:effectLst/>
        </p:spPr>
        <p:txBody>
          <a:bodyPr>
            <a:spAutoFit/>
          </a:bodyPr>
          <a:lstStyle/>
          <a:p>
            <a:pPr algn="r">
              <a:spcBef>
                <a:spcPct val="50000"/>
              </a:spcBef>
              <a:defRPr/>
            </a:pPr>
            <a:r>
              <a:rPr lang="en-US" b="1" dirty="0">
                <a:cs typeface="Arial" charset="0"/>
              </a:rPr>
              <a:t> Centro de </a:t>
            </a:r>
            <a:r>
              <a:rPr lang="en-US" b="1" dirty="0" err="1" smtClean="0">
                <a:cs typeface="Arial" charset="0"/>
              </a:rPr>
              <a:t>Servicios</a:t>
            </a:r>
            <a:r>
              <a:rPr lang="en-US" b="1" dirty="0" smtClean="0">
                <a:cs typeface="Arial" charset="0"/>
              </a:rPr>
              <a:t> y </a:t>
            </a:r>
            <a:r>
              <a:rPr lang="en-US" b="1" dirty="0" err="1" smtClean="0">
                <a:cs typeface="Arial" charset="0"/>
              </a:rPr>
              <a:t>Legalizaciones</a:t>
            </a:r>
            <a:r>
              <a:rPr lang="en-US" b="1" dirty="0" smtClean="0">
                <a:cs typeface="Arial" charset="0"/>
              </a:rPr>
              <a:t>, La </a:t>
            </a:r>
            <a:r>
              <a:rPr lang="en-US" b="1" dirty="0" err="1" smtClean="0">
                <a:cs typeface="Arial" charset="0"/>
              </a:rPr>
              <a:t>Romana</a:t>
            </a:r>
            <a:endParaRPr lang="es-ES" b="1" i="1" dirty="0">
              <a:cs typeface="Arial" charset="0"/>
            </a:endParaRPr>
          </a:p>
        </p:txBody>
      </p:sp>
      <p:pic>
        <p:nvPicPr>
          <p:cNvPr id="109571" name="Picture 5"/>
          <p:cNvPicPr>
            <a:picLocks noChangeAspect="1" noChangeArrowheads="1"/>
          </p:cNvPicPr>
          <p:nvPr/>
        </p:nvPicPr>
        <p:blipFill>
          <a:blip r:embed="rId2" cstate="email"/>
          <a:srcRect/>
          <a:stretch>
            <a:fillRect/>
          </a:stretch>
        </p:blipFill>
        <p:spPr bwMode="auto">
          <a:xfrm>
            <a:off x="1476375" y="1844675"/>
            <a:ext cx="6172200" cy="4152900"/>
          </a:xfrm>
          <a:prstGeom prst="rect">
            <a:avLst/>
          </a:prstGeom>
          <a:noFill/>
          <a:ln w="9525">
            <a:noFill/>
            <a:miter lim="800000"/>
            <a:headEnd/>
            <a:tailEnd/>
          </a:ln>
        </p:spPr>
      </p:pic>
      <p:sp>
        <p:nvSpPr>
          <p:cNvPr id="5" name="Slide Number Placeholder 1"/>
          <p:cNvSpPr>
            <a:spLocks noGrp="1"/>
          </p:cNvSpPr>
          <p:nvPr>
            <p:ph type="sldNum" sz="quarter" idx="12"/>
          </p:nvPr>
        </p:nvSpPr>
        <p:spPr>
          <a:xfrm>
            <a:off x="6732588" y="6237288"/>
            <a:ext cx="2133600" cy="365125"/>
          </a:xfrm>
        </p:spPr>
        <p:txBody>
          <a:bodyPr/>
          <a:lstStyle/>
          <a:p>
            <a:pPr>
              <a:defRPr/>
            </a:pPr>
            <a:fld id="{6DB066EF-A0F8-471D-9323-4AAEA7ABE3C5}" type="slidenum">
              <a:rPr lang="es-DO" smtClean="0"/>
              <a:pPr>
                <a:defRPr/>
              </a:pPr>
              <a:t>46</a:t>
            </a:fld>
            <a:endParaRPr lang="es-DO"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04B7670-ED3B-403E-823E-5A3ED068673C}" type="slidenum">
              <a:rPr lang="es-DO" smtClean="0"/>
              <a:pPr>
                <a:defRPr/>
              </a:pPr>
              <a:t>47</a:t>
            </a:fld>
            <a:endParaRPr lang="es-DO" dirty="0"/>
          </a:p>
        </p:txBody>
      </p:sp>
      <p:pic>
        <p:nvPicPr>
          <p:cNvPr id="157700" name="Picture 4"/>
          <p:cNvPicPr>
            <a:picLocks noChangeAspect="1" noChangeArrowheads="1"/>
          </p:cNvPicPr>
          <p:nvPr/>
        </p:nvPicPr>
        <p:blipFill>
          <a:blip r:embed="rId2" cstate="email"/>
          <a:srcRect/>
          <a:stretch>
            <a:fillRect/>
          </a:stretch>
        </p:blipFill>
        <p:spPr bwMode="auto">
          <a:xfrm>
            <a:off x="785788" y="1714488"/>
            <a:ext cx="7572428" cy="4655818"/>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7" name="Text Box 3"/>
          <p:cNvSpPr txBox="1">
            <a:spLocks noChangeArrowheads="1"/>
          </p:cNvSpPr>
          <p:nvPr/>
        </p:nvSpPr>
        <p:spPr bwMode="auto">
          <a:xfrm rot="16200000">
            <a:off x="-1764521" y="3836168"/>
            <a:ext cx="4643470" cy="400110"/>
          </a:xfrm>
          <a:prstGeom prst="rect">
            <a:avLst/>
          </a:prstGeom>
          <a:solidFill>
            <a:schemeClr val="accent3">
              <a:lumMod val="20000"/>
              <a:lumOff val="80000"/>
            </a:schemeClr>
          </a:solidFill>
          <a:ln w="9525">
            <a:noFill/>
            <a:miter lim="800000"/>
            <a:headEnd/>
            <a:tailEnd/>
          </a:ln>
        </p:spPr>
        <p:txBody>
          <a:bodyPr wrap="square">
            <a:spAutoFit/>
          </a:bodyPr>
          <a:lstStyle/>
          <a:p>
            <a:pPr algn="ctr"/>
            <a:r>
              <a:rPr lang="es-ES" sz="2000" b="1" dirty="0" smtClean="0"/>
              <a:t>Solicitud </a:t>
            </a:r>
            <a:r>
              <a:rPr lang="es-ES" sz="2000" b="1" dirty="0"/>
              <a:t>de Actas por </a:t>
            </a:r>
            <a:r>
              <a:rPr lang="es-ES" sz="2000" b="1" dirty="0" smtClean="0"/>
              <a:t>Internet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533400" y="6324600"/>
            <a:ext cx="7924800" cy="369332"/>
          </a:xfrm>
          <a:prstGeom prst="rect">
            <a:avLst/>
          </a:prstGeom>
          <a:solidFill>
            <a:schemeClr val="accent3">
              <a:lumMod val="20000"/>
              <a:lumOff val="80000"/>
            </a:schemeClr>
          </a:solidFill>
          <a:ln w="9525">
            <a:noFill/>
            <a:miter lim="800000"/>
            <a:headEnd/>
            <a:tailEnd/>
          </a:ln>
          <a:effectLst/>
        </p:spPr>
        <p:txBody>
          <a:bodyPr>
            <a:spAutoFit/>
          </a:bodyPr>
          <a:lstStyle/>
          <a:p>
            <a:pPr algn="r">
              <a:spcBef>
                <a:spcPct val="50000"/>
              </a:spcBef>
              <a:defRPr/>
            </a:pPr>
            <a:r>
              <a:rPr lang="en-US" b="1" dirty="0" smtClean="0">
                <a:cs typeface="Arial" charset="0"/>
              </a:rPr>
              <a:t>Centro de Servicio y Legalización de AZUA</a:t>
            </a:r>
            <a:endParaRPr lang="es-ES" b="1" dirty="0">
              <a:cs typeface="Arial" charset="0"/>
            </a:endParaRPr>
          </a:p>
        </p:txBody>
      </p:sp>
      <p:pic>
        <p:nvPicPr>
          <p:cNvPr id="3074" name="Picture 2" descr="D:\Centro de servicios de AZUA\Untitled-1.jpg"/>
          <p:cNvPicPr>
            <a:picLocks noChangeAspect="1" noChangeArrowheads="1"/>
          </p:cNvPicPr>
          <p:nvPr/>
        </p:nvPicPr>
        <p:blipFill>
          <a:blip r:embed="rId3" cstate="email"/>
          <a:srcRect/>
          <a:stretch>
            <a:fillRect/>
          </a:stretch>
        </p:blipFill>
        <p:spPr bwMode="auto">
          <a:xfrm>
            <a:off x="611560" y="1196752"/>
            <a:ext cx="7636325" cy="5164591"/>
          </a:xfrm>
          <a:prstGeom prst="rect">
            <a:avLst/>
          </a:prstGeom>
          <a:noFill/>
        </p:spPr>
      </p:pic>
    </p:spTree>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descr="SDC12508"/>
          <p:cNvPicPr>
            <a:picLocks noChangeAspect="1" noChangeArrowheads="1"/>
          </p:cNvPicPr>
          <p:nvPr/>
        </p:nvPicPr>
        <p:blipFill>
          <a:blip r:embed="rId3" cstate="email"/>
          <a:srcRect/>
          <a:stretch>
            <a:fillRect/>
          </a:stretch>
        </p:blipFill>
        <p:spPr>
          <a:xfrm>
            <a:off x="1143000" y="1828800"/>
            <a:ext cx="3146616" cy="2574925"/>
          </a:xfrm>
          <a:prstGeom prst="rect">
            <a:avLst/>
          </a:prstGeom>
        </p:spPr>
      </p:pic>
      <p:sp>
        <p:nvSpPr>
          <p:cNvPr id="4" name="Text Box 6"/>
          <p:cNvSpPr txBox="1">
            <a:spLocks noChangeArrowheads="1"/>
          </p:cNvSpPr>
          <p:nvPr/>
        </p:nvSpPr>
        <p:spPr bwMode="auto">
          <a:xfrm>
            <a:off x="533400" y="6324600"/>
            <a:ext cx="7924800" cy="369332"/>
          </a:xfrm>
          <a:prstGeom prst="rect">
            <a:avLst/>
          </a:prstGeom>
          <a:solidFill>
            <a:schemeClr val="accent3">
              <a:lumMod val="20000"/>
              <a:lumOff val="80000"/>
            </a:schemeClr>
          </a:solidFill>
          <a:ln w="9525">
            <a:noFill/>
            <a:miter lim="800000"/>
            <a:headEnd/>
            <a:tailEnd/>
          </a:ln>
          <a:effectLst/>
        </p:spPr>
        <p:txBody>
          <a:bodyPr>
            <a:spAutoFit/>
          </a:bodyPr>
          <a:lstStyle/>
          <a:p>
            <a:pPr algn="r">
              <a:spcBef>
                <a:spcPct val="50000"/>
              </a:spcBef>
              <a:defRPr/>
            </a:pPr>
            <a:r>
              <a:rPr lang="en-US" b="1" dirty="0" smtClean="0">
                <a:cs typeface="Arial" charset="0"/>
              </a:rPr>
              <a:t>Centro de Servicio y Legalización Santo Domingo Este</a:t>
            </a:r>
            <a:endParaRPr lang="es-ES" b="1" dirty="0">
              <a:cs typeface="Arial" charset="0"/>
            </a:endParaRPr>
          </a:p>
        </p:txBody>
      </p:sp>
      <p:pic>
        <p:nvPicPr>
          <p:cNvPr id="4102" name="Picture 6" descr="D:\Centro servicios Sto Dgo Este\24-Jun-2008 122.jpg"/>
          <p:cNvPicPr>
            <a:picLocks noChangeAspect="1" noChangeArrowheads="1"/>
          </p:cNvPicPr>
          <p:nvPr/>
        </p:nvPicPr>
        <p:blipFill>
          <a:blip r:embed="rId4" cstate="email"/>
          <a:srcRect/>
          <a:stretch>
            <a:fillRect/>
          </a:stretch>
        </p:blipFill>
        <p:spPr bwMode="auto">
          <a:xfrm>
            <a:off x="4267200" y="3886200"/>
            <a:ext cx="3124200" cy="2057400"/>
          </a:xfrm>
          <a:prstGeom prst="rect">
            <a:avLst/>
          </a:prstGeom>
          <a:noFill/>
        </p:spPr>
      </p:pic>
      <p:pic>
        <p:nvPicPr>
          <p:cNvPr id="4103" name="Picture 7" descr="D:\Centro servicios Sto Dgo Este\24-Jun-2008 006.jpg"/>
          <p:cNvPicPr>
            <a:picLocks noChangeAspect="1" noChangeArrowheads="1"/>
          </p:cNvPicPr>
          <p:nvPr/>
        </p:nvPicPr>
        <p:blipFill>
          <a:blip r:embed="rId5" cstate="email"/>
          <a:srcRect/>
          <a:stretch>
            <a:fillRect/>
          </a:stretch>
        </p:blipFill>
        <p:spPr bwMode="auto">
          <a:xfrm>
            <a:off x="4267200" y="1837481"/>
            <a:ext cx="3124200" cy="2057400"/>
          </a:xfrm>
          <a:prstGeom prst="rect">
            <a:avLst/>
          </a:prstGeom>
          <a:noFill/>
        </p:spPr>
      </p:pic>
      <p:pic>
        <p:nvPicPr>
          <p:cNvPr id="4104" name="Picture 8" descr="D:\Centro servicios Sto Dgo Este\24-Jun-2008 017.jpg"/>
          <p:cNvPicPr>
            <a:picLocks noChangeAspect="1" noChangeArrowheads="1"/>
          </p:cNvPicPr>
          <p:nvPr/>
        </p:nvPicPr>
        <p:blipFill>
          <a:blip r:embed="rId6" cstate="email"/>
          <a:srcRect/>
          <a:stretch>
            <a:fillRect/>
          </a:stretch>
        </p:blipFill>
        <p:spPr bwMode="auto">
          <a:xfrm>
            <a:off x="1143000" y="3883885"/>
            <a:ext cx="3124200" cy="2057401"/>
          </a:xfrm>
          <a:prstGeom prst="rect">
            <a:avLst/>
          </a:prstGeom>
          <a:noFill/>
        </p:spPr>
      </p:pic>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04B7670-ED3B-403E-823E-5A3ED068673C}" type="slidenum">
              <a:rPr lang="es-DO" smtClean="0"/>
              <a:pPr>
                <a:defRPr/>
              </a:pPr>
              <a:t>5</a:t>
            </a:fld>
            <a:endParaRPr lang="es-DO" dirty="0"/>
          </a:p>
        </p:txBody>
      </p:sp>
      <p:pic>
        <p:nvPicPr>
          <p:cNvPr id="3076" name="Picture 4" descr="C:\Copia PC2_10_12_3_157\C\Aqui\Work\Registro Civil\CD Carmen Lic Compres 08-11-2005\Fotos Levantamiento\5. Sur 1\04 Bahoruco\122. Neyba\El Mas Deteriorado1.JPG"/>
          <p:cNvPicPr>
            <a:picLocks noChangeAspect="1" noChangeArrowheads="1"/>
          </p:cNvPicPr>
          <p:nvPr/>
        </p:nvPicPr>
        <p:blipFill>
          <a:blip r:embed="rId2" cstate="email"/>
          <a:srcRect/>
          <a:stretch>
            <a:fillRect/>
          </a:stretch>
        </p:blipFill>
        <p:spPr bwMode="auto">
          <a:xfrm>
            <a:off x="1000100" y="1142984"/>
            <a:ext cx="6929486" cy="5197115"/>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552450" y="6324600"/>
            <a:ext cx="7905750" cy="369332"/>
          </a:xfrm>
          <a:prstGeom prst="rect">
            <a:avLst/>
          </a:prstGeom>
          <a:solidFill>
            <a:schemeClr val="accent3">
              <a:lumMod val="20000"/>
              <a:lumOff val="80000"/>
            </a:schemeClr>
          </a:solidFill>
          <a:ln w="9525">
            <a:noFill/>
            <a:miter lim="800000"/>
            <a:headEnd/>
            <a:tailEnd/>
          </a:ln>
          <a:effectLst/>
        </p:spPr>
        <p:txBody>
          <a:bodyPr>
            <a:spAutoFit/>
          </a:bodyPr>
          <a:lstStyle/>
          <a:p>
            <a:pPr algn="r">
              <a:spcBef>
                <a:spcPct val="50000"/>
              </a:spcBef>
              <a:defRPr/>
            </a:pPr>
            <a:r>
              <a:rPr lang="en-US" b="1" dirty="0" smtClean="0">
                <a:cs typeface="Arial" charset="0"/>
              </a:rPr>
              <a:t>Oficialía de Salcedo</a:t>
            </a:r>
            <a:endParaRPr lang="es-ES" b="1" dirty="0">
              <a:cs typeface="Arial" charset="0"/>
            </a:endParaRPr>
          </a:p>
        </p:txBody>
      </p:sp>
      <p:pic>
        <p:nvPicPr>
          <p:cNvPr id="2050" name="Picture 2" descr="\\10.12.3.159\Santo Domingo Este\Inauguraciones\Oficialía de Salcedo 11-Abr-2008\11-Abr-2008 400.jpg"/>
          <p:cNvPicPr>
            <a:picLocks noChangeAspect="1" noChangeArrowheads="1"/>
          </p:cNvPicPr>
          <p:nvPr/>
        </p:nvPicPr>
        <p:blipFill>
          <a:blip r:embed="rId3" cstate="email"/>
          <a:srcRect/>
          <a:stretch>
            <a:fillRect/>
          </a:stretch>
        </p:blipFill>
        <p:spPr bwMode="auto">
          <a:xfrm>
            <a:off x="1143000" y="1600200"/>
            <a:ext cx="6934200" cy="4610505"/>
          </a:xfrm>
          <a:prstGeom prst="rect">
            <a:avLst/>
          </a:prstGeom>
          <a:noFill/>
        </p:spPr>
      </p:pic>
    </p:spTree>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552450" y="6324600"/>
            <a:ext cx="7905750" cy="369332"/>
          </a:xfrm>
          <a:prstGeom prst="rect">
            <a:avLst/>
          </a:prstGeom>
          <a:solidFill>
            <a:schemeClr val="accent3">
              <a:lumMod val="20000"/>
              <a:lumOff val="80000"/>
            </a:schemeClr>
          </a:solidFill>
          <a:ln w="9525">
            <a:noFill/>
            <a:miter lim="800000"/>
            <a:headEnd/>
            <a:tailEnd/>
          </a:ln>
          <a:effectLst/>
        </p:spPr>
        <p:txBody>
          <a:bodyPr>
            <a:spAutoFit/>
          </a:bodyPr>
          <a:lstStyle/>
          <a:p>
            <a:pPr algn="r">
              <a:spcBef>
                <a:spcPct val="50000"/>
              </a:spcBef>
              <a:defRPr/>
            </a:pPr>
            <a:r>
              <a:rPr lang="en-US" b="1" dirty="0" smtClean="0">
                <a:cs typeface="Arial" charset="0"/>
              </a:rPr>
              <a:t>2da circunscripción, San Francisco de Marcorís</a:t>
            </a:r>
            <a:endParaRPr lang="es-ES" b="1" dirty="0">
              <a:cs typeface="Arial" charset="0"/>
            </a:endParaRPr>
          </a:p>
        </p:txBody>
      </p:sp>
      <p:pic>
        <p:nvPicPr>
          <p:cNvPr id="15362" name="Picture 2" descr="D:\Inauguración 2da. O.E.C. San Francisco de Macorís\29-Sep-2009 150.JPG"/>
          <p:cNvPicPr>
            <a:picLocks noChangeAspect="1" noChangeArrowheads="1"/>
          </p:cNvPicPr>
          <p:nvPr/>
        </p:nvPicPr>
        <p:blipFill>
          <a:blip r:embed="rId3" cstate="email"/>
          <a:srcRect/>
          <a:stretch>
            <a:fillRect/>
          </a:stretch>
        </p:blipFill>
        <p:spPr bwMode="auto">
          <a:xfrm>
            <a:off x="1333500" y="1828800"/>
            <a:ext cx="2950464" cy="1975104"/>
          </a:xfrm>
          <a:prstGeom prst="rect">
            <a:avLst/>
          </a:prstGeom>
          <a:noFill/>
        </p:spPr>
      </p:pic>
      <p:pic>
        <p:nvPicPr>
          <p:cNvPr id="15363" name="Picture 3" descr="D:\Inauguración 2da. O.E.C. San Francisco de Macorís\29-Sep-2009 009.JPG"/>
          <p:cNvPicPr>
            <a:picLocks noChangeAspect="1" noChangeArrowheads="1"/>
          </p:cNvPicPr>
          <p:nvPr/>
        </p:nvPicPr>
        <p:blipFill>
          <a:blip r:embed="rId4" cstate="email"/>
          <a:srcRect/>
          <a:stretch>
            <a:fillRect/>
          </a:stretch>
        </p:blipFill>
        <p:spPr bwMode="auto">
          <a:xfrm>
            <a:off x="1295400" y="3886200"/>
            <a:ext cx="2950464" cy="1975104"/>
          </a:xfrm>
          <a:prstGeom prst="rect">
            <a:avLst/>
          </a:prstGeom>
          <a:noFill/>
        </p:spPr>
      </p:pic>
      <p:pic>
        <p:nvPicPr>
          <p:cNvPr id="15364" name="Picture 4" descr="D:\Inauguración 2da. O.E.C. San Francisco de Macorís\29-Sep-2009 019.JPG"/>
          <p:cNvPicPr>
            <a:picLocks noChangeAspect="1" noChangeArrowheads="1"/>
          </p:cNvPicPr>
          <p:nvPr/>
        </p:nvPicPr>
        <p:blipFill>
          <a:blip r:embed="rId5" cstate="email"/>
          <a:srcRect/>
          <a:stretch>
            <a:fillRect/>
          </a:stretch>
        </p:blipFill>
        <p:spPr bwMode="auto">
          <a:xfrm>
            <a:off x="4572000" y="3886200"/>
            <a:ext cx="2950464" cy="1975104"/>
          </a:xfrm>
          <a:prstGeom prst="rect">
            <a:avLst/>
          </a:prstGeom>
          <a:noFill/>
        </p:spPr>
      </p:pic>
      <p:pic>
        <p:nvPicPr>
          <p:cNvPr id="15365" name="Picture 5" descr="D:\Inauguración 2da. O.E.C. San Francisco de Macorís\29-Sep-2009 122.JPG"/>
          <p:cNvPicPr>
            <a:picLocks noChangeAspect="1" noChangeArrowheads="1"/>
          </p:cNvPicPr>
          <p:nvPr/>
        </p:nvPicPr>
        <p:blipFill>
          <a:blip r:embed="rId6" cstate="email"/>
          <a:srcRect/>
          <a:stretch>
            <a:fillRect/>
          </a:stretch>
        </p:blipFill>
        <p:spPr bwMode="auto">
          <a:xfrm>
            <a:off x="4572000" y="1828800"/>
            <a:ext cx="2950464" cy="1975104"/>
          </a:xfrm>
          <a:prstGeom prst="rect">
            <a:avLst/>
          </a:prstGeom>
          <a:noFill/>
        </p:spPr>
      </p:pic>
    </p:spTree>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552450" y="6324600"/>
            <a:ext cx="7905750" cy="369332"/>
          </a:xfrm>
          <a:prstGeom prst="rect">
            <a:avLst/>
          </a:prstGeom>
          <a:solidFill>
            <a:schemeClr val="accent3">
              <a:lumMod val="20000"/>
              <a:lumOff val="80000"/>
            </a:schemeClr>
          </a:solidFill>
          <a:ln w="9525">
            <a:noFill/>
            <a:miter lim="800000"/>
            <a:headEnd/>
            <a:tailEnd/>
          </a:ln>
          <a:effectLst/>
        </p:spPr>
        <p:txBody>
          <a:bodyPr>
            <a:spAutoFit/>
          </a:bodyPr>
          <a:lstStyle/>
          <a:p>
            <a:pPr algn="r">
              <a:spcBef>
                <a:spcPct val="50000"/>
              </a:spcBef>
              <a:defRPr/>
            </a:pPr>
            <a:r>
              <a:rPr lang="en-US" b="1" dirty="0" smtClean="0">
                <a:cs typeface="Arial" charset="0"/>
              </a:rPr>
              <a:t>2da Circuncripción, Santiago</a:t>
            </a:r>
            <a:endParaRPr lang="es-ES" b="1" dirty="0">
              <a:cs typeface="Arial" charset="0"/>
            </a:endParaRPr>
          </a:p>
        </p:txBody>
      </p:sp>
      <p:grpSp>
        <p:nvGrpSpPr>
          <p:cNvPr id="2" name="Group 9"/>
          <p:cNvGrpSpPr/>
          <p:nvPr/>
        </p:nvGrpSpPr>
        <p:grpSpPr>
          <a:xfrm>
            <a:off x="1295400" y="1905000"/>
            <a:ext cx="6172684" cy="4224580"/>
            <a:chOff x="1218716" y="2286000"/>
            <a:chExt cx="5715484" cy="3843580"/>
          </a:xfrm>
        </p:grpSpPr>
        <p:pic>
          <p:nvPicPr>
            <p:cNvPr id="11266" name="Picture 2" descr="D:\Inauguración 2da. O.E.C. San Francisco de Macorís\29-Sep-2009 009.JPG"/>
            <p:cNvPicPr>
              <a:picLocks noChangeAspect="1" noChangeArrowheads="1"/>
            </p:cNvPicPr>
            <p:nvPr/>
          </p:nvPicPr>
          <p:blipFill>
            <a:blip r:embed="rId3" cstate="email"/>
            <a:srcRect/>
            <a:stretch>
              <a:fillRect/>
            </a:stretch>
          </p:blipFill>
          <p:spPr bwMode="auto">
            <a:xfrm>
              <a:off x="1218716" y="2362200"/>
              <a:ext cx="2857983" cy="1913395"/>
            </a:xfrm>
            <a:prstGeom prst="rect">
              <a:avLst/>
            </a:prstGeom>
            <a:noFill/>
          </p:spPr>
        </p:pic>
        <p:pic>
          <p:nvPicPr>
            <p:cNvPr id="11267" name="Picture 3" descr="D:\Inauguración 2da. O.E.C. San Francisco de Macorís\29-Sep-2009 019.JPG"/>
            <p:cNvPicPr>
              <a:picLocks noChangeAspect="1" noChangeArrowheads="1"/>
            </p:cNvPicPr>
            <p:nvPr/>
          </p:nvPicPr>
          <p:blipFill>
            <a:blip r:embed="rId4" cstate="email"/>
            <a:srcRect/>
            <a:stretch>
              <a:fillRect/>
            </a:stretch>
          </p:blipFill>
          <p:spPr bwMode="auto">
            <a:xfrm>
              <a:off x="1219200" y="4229100"/>
              <a:ext cx="2819399" cy="1887563"/>
            </a:xfrm>
            <a:prstGeom prst="rect">
              <a:avLst/>
            </a:prstGeom>
            <a:noFill/>
          </p:spPr>
        </p:pic>
        <p:pic>
          <p:nvPicPr>
            <p:cNvPr id="11268" name="Picture 4" descr="D:\Inauguración 2da. O.E.C. San Francisco de Macorís\29-Sep-2009 122.JPG"/>
            <p:cNvPicPr>
              <a:picLocks noChangeAspect="1" noChangeArrowheads="1"/>
            </p:cNvPicPr>
            <p:nvPr/>
          </p:nvPicPr>
          <p:blipFill>
            <a:blip r:embed="rId5" cstate="email"/>
            <a:srcRect/>
            <a:stretch>
              <a:fillRect/>
            </a:stretch>
          </p:blipFill>
          <p:spPr bwMode="auto">
            <a:xfrm>
              <a:off x="4038600" y="4191000"/>
              <a:ext cx="2895600" cy="1938580"/>
            </a:xfrm>
            <a:prstGeom prst="rect">
              <a:avLst/>
            </a:prstGeom>
            <a:noFill/>
          </p:spPr>
        </p:pic>
        <p:pic>
          <p:nvPicPr>
            <p:cNvPr id="11269" name="Picture 5" descr="D:\Inauguración 2da. O.E.C. San Francisco de Macorís\29-Sep-2009 150.JPG"/>
            <p:cNvPicPr>
              <a:picLocks noChangeAspect="1" noChangeArrowheads="1"/>
            </p:cNvPicPr>
            <p:nvPr/>
          </p:nvPicPr>
          <p:blipFill>
            <a:blip r:embed="rId6" cstate="email"/>
            <a:srcRect/>
            <a:stretch>
              <a:fillRect/>
            </a:stretch>
          </p:blipFill>
          <p:spPr bwMode="auto">
            <a:xfrm>
              <a:off x="4038600" y="2286000"/>
              <a:ext cx="2845443" cy="1905000"/>
            </a:xfrm>
            <a:prstGeom prst="rect">
              <a:avLst/>
            </a:prstGeom>
            <a:noFill/>
          </p:spPr>
        </p:pic>
      </p:grpSp>
    </p:spTree>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04B7670-ED3B-403E-823E-5A3ED068673C}" type="slidenum">
              <a:rPr lang="es-DO" smtClean="0"/>
              <a:pPr>
                <a:defRPr/>
              </a:pPr>
              <a:t>53</a:t>
            </a:fld>
            <a:endParaRPr lang="es-DO" dirty="0"/>
          </a:p>
        </p:txBody>
      </p:sp>
      <p:pic>
        <p:nvPicPr>
          <p:cNvPr id="140290" name="Picture 2" descr="D:\Centro de servicios San Francisco de Macorìs\07- Jul - 2008 026.jpg"/>
          <p:cNvPicPr>
            <a:picLocks noChangeAspect="1" noChangeArrowheads="1"/>
          </p:cNvPicPr>
          <p:nvPr/>
        </p:nvPicPr>
        <p:blipFill>
          <a:blip r:embed="rId2" cstate="email"/>
          <a:srcRect/>
          <a:stretch>
            <a:fillRect/>
          </a:stretch>
        </p:blipFill>
        <p:spPr bwMode="auto">
          <a:xfrm>
            <a:off x="611560" y="1412776"/>
            <a:ext cx="7564562" cy="4896544"/>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533400" y="6324600"/>
            <a:ext cx="7924800" cy="369332"/>
          </a:xfrm>
          <a:prstGeom prst="rect">
            <a:avLst/>
          </a:prstGeom>
          <a:solidFill>
            <a:schemeClr val="accent3">
              <a:lumMod val="20000"/>
              <a:lumOff val="80000"/>
            </a:schemeClr>
          </a:solidFill>
          <a:ln w="9525">
            <a:noFill/>
            <a:miter lim="800000"/>
            <a:headEnd/>
            <a:tailEnd/>
          </a:ln>
          <a:effectLst/>
        </p:spPr>
        <p:txBody>
          <a:bodyPr>
            <a:spAutoFit/>
          </a:bodyPr>
          <a:lstStyle/>
          <a:p>
            <a:pPr algn="r">
              <a:spcBef>
                <a:spcPct val="50000"/>
              </a:spcBef>
              <a:defRPr/>
            </a:pPr>
            <a:r>
              <a:rPr lang="en-US" b="1" dirty="0" smtClean="0">
                <a:cs typeface="Arial" charset="0"/>
              </a:rPr>
              <a:t>Centro de Servicio y Legalización de San Francisco de Macorís</a:t>
            </a:r>
            <a:endParaRPr lang="es-ES" b="1" dirty="0">
              <a:cs typeface="Arial" charset="0"/>
            </a:endParaRPr>
          </a:p>
        </p:txBody>
      </p:sp>
      <p:grpSp>
        <p:nvGrpSpPr>
          <p:cNvPr id="2" name="Group 7"/>
          <p:cNvGrpSpPr/>
          <p:nvPr/>
        </p:nvGrpSpPr>
        <p:grpSpPr>
          <a:xfrm>
            <a:off x="1428750" y="1800225"/>
            <a:ext cx="6553200" cy="4267200"/>
            <a:chOff x="914400" y="1978617"/>
            <a:chExt cx="6172200" cy="4157744"/>
          </a:xfrm>
        </p:grpSpPr>
        <p:pic>
          <p:nvPicPr>
            <p:cNvPr id="5122" name="Picture 2" descr="D:\Centro de servicios San Francisco de Macorìs\07- Jul - 2008 026.jpg"/>
            <p:cNvPicPr>
              <a:picLocks noChangeAspect="1" noChangeArrowheads="1"/>
            </p:cNvPicPr>
            <p:nvPr/>
          </p:nvPicPr>
          <p:blipFill>
            <a:blip r:embed="rId3" cstate="email"/>
            <a:srcRect/>
            <a:stretch>
              <a:fillRect/>
            </a:stretch>
          </p:blipFill>
          <p:spPr bwMode="auto">
            <a:xfrm>
              <a:off x="4038600" y="4095750"/>
              <a:ext cx="3048000" cy="2040611"/>
            </a:xfrm>
            <a:prstGeom prst="rect">
              <a:avLst/>
            </a:prstGeom>
            <a:noFill/>
          </p:spPr>
        </p:pic>
        <p:pic>
          <p:nvPicPr>
            <p:cNvPr id="5123" name="Picture 3" descr="D:\Centro de servicios San Francisco de Macorìs\07- Jul - 2008 029.jpg"/>
            <p:cNvPicPr>
              <a:picLocks noChangeAspect="1" noChangeArrowheads="1"/>
            </p:cNvPicPr>
            <p:nvPr/>
          </p:nvPicPr>
          <p:blipFill>
            <a:blip r:embed="rId4" cstate="email"/>
            <a:srcRect/>
            <a:stretch>
              <a:fillRect/>
            </a:stretch>
          </p:blipFill>
          <p:spPr bwMode="auto">
            <a:xfrm>
              <a:off x="914400" y="4038600"/>
              <a:ext cx="3124200" cy="2091626"/>
            </a:xfrm>
            <a:prstGeom prst="rect">
              <a:avLst/>
            </a:prstGeom>
            <a:noFill/>
          </p:spPr>
        </p:pic>
        <p:pic>
          <p:nvPicPr>
            <p:cNvPr id="5124" name="Picture 4" descr="D:\Centro de servicios San Francisco de Macorìs\07- Jul - 2008 040.jpg"/>
            <p:cNvPicPr>
              <a:picLocks noChangeAspect="1" noChangeArrowheads="1"/>
            </p:cNvPicPr>
            <p:nvPr/>
          </p:nvPicPr>
          <p:blipFill>
            <a:blip r:embed="rId5" cstate="email"/>
            <a:srcRect/>
            <a:stretch>
              <a:fillRect/>
            </a:stretch>
          </p:blipFill>
          <p:spPr bwMode="auto">
            <a:xfrm>
              <a:off x="923925" y="1981200"/>
              <a:ext cx="3124200" cy="2091626"/>
            </a:xfrm>
            <a:prstGeom prst="rect">
              <a:avLst/>
            </a:prstGeom>
            <a:noFill/>
          </p:spPr>
        </p:pic>
        <p:pic>
          <p:nvPicPr>
            <p:cNvPr id="5125" name="Picture 5" descr="D:\Centro de servicios San Francisco de Macorìs\07- Jul - 2008 023.jpg"/>
            <p:cNvPicPr>
              <a:picLocks noChangeAspect="1" noChangeArrowheads="1"/>
            </p:cNvPicPr>
            <p:nvPr/>
          </p:nvPicPr>
          <p:blipFill>
            <a:blip r:embed="rId6" cstate="email"/>
            <a:srcRect/>
            <a:stretch>
              <a:fillRect/>
            </a:stretch>
          </p:blipFill>
          <p:spPr bwMode="auto">
            <a:xfrm>
              <a:off x="4048125" y="1978617"/>
              <a:ext cx="3038475" cy="2117133"/>
            </a:xfrm>
            <a:prstGeom prst="rect">
              <a:avLst/>
            </a:prstGeom>
            <a:noFill/>
          </p:spPr>
        </p:pic>
      </p:grpSp>
    </p:spTree>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5"/>
          <p:cNvSpPr>
            <a:spLocks noChangeArrowheads="1"/>
          </p:cNvSpPr>
          <p:nvPr/>
        </p:nvSpPr>
        <p:spPr bwMode="auto">
          <a:xfrm>
            <a:off x="539750" y="1268413"/>
            <a:ext cx="8137525" cy="5040312"/>
          </a:xfrm>
          <a:prstGeom prst="rect">
            <a:avLst/>
          </a:prstGeom>
          <a:solidFill>
            <a:srgbClr val="F5F7D9"/>
          </a:solidFill>
          <a:ln w="25400" algn="ctr">
            <a:solidFill>
              <a:srgbClr val="385D8A"/>
            </a:solidFill>
            <a:miter lim="800000"/>
            <a:headEnd/>
            <a:tailEnd/>
          </a:ln>
        </p:spPr>
        <p:txBody>
          <a:bodyPr anchor="ctr"/>
          <a:lstStyle/>
          <a:p>
            <a:pPr algn="ctr"/>
            <a:endParaRPr lang="en-US">
              <a:solidFill>
                <a:schemeClr val="accent1"/>
              </a:solidFill>
              <a:latin typeface="Calibri" pitchFamily="34" charset="0"/>
            </a:endParaRPr>
          </a:p>
        </p:txBody>
      </p:sp>
      <p:pic>
        <p:nvPicPr>
          <p:cNvPr id="59394" name="Picture 2" descr="Afiche UEDTN"/>
          <p:cNvPicPr>
            <a:picLocks noChangeAspect="1" noChangeArrowheads="1"/>
          </p:cNvPicPr>
          <p:nvPr/>
        </p:nvPicPr>
        <p:blipFill>
          <a:blip r:embed="rId3" cstate="email"/>
          <a:srcRect/>
          <a:stretch>
            <a:fillRect/>
          </a:stretch>
        </p:blipFill>
        <p:spPr bwMode="auto">
          <a:xfrm>
            <a:off x="755650" y="1484313"/>
            <a:ext cx="3500438" cy="4624387"/>
          </a:xfrm>
          <a:prstGeom prst="rect">
            <a:avLst/>
          </a:prstGeom>
          <a:noFill/>
          <a:ln w="9525">
            <a:solidFill>
              <a:srgbClr val="003366"/>
            </a:solidFill>
            <a:miter lim="800000"/>
            <a:headEnd/>
            <a:tailEnd/>
          </a:ln>
          <a:effectLst>
            <a:outerShdw dist="35921" dir="2700000" algn="ctr" rotWithShape="0">
              <a:srgbClr val="808080"/>
            </a:outerShdw>
          </a:effectLst>
        </p:spPr>
      </p:pic>
      <p:sp>
        <p:nvSpPr>
          <p:cNvPr id="6" name="Rectangle 3"/>
          <p:cNvSpPr>
            <a:spLocks noChangeArrowheads="1"/>
          </p:cNvSpPr>
          <p:nvPr/>
        </p:nvSpPr>
        <p:spPr bwMode="auto">
          <a:xfrm>
            <a:off x="3923928" y="2924944"/>
            <a:ext cx="4897438" cy="1384300"/>
          </a:xfrm>
          <a:prstGeom prst="rect">
            <a:avLst/>
          </a:prstGeom>
          <a:noFill/>
          <a:ln w="9525">
            <a:noFill/>
            <a:miter lim="800000"/>
            <a:headEnd/>
            <a:tailEnd/>
          </a:ln>
        </p:spPr>
        <p:txBody>
          <a:bodyPr>
            <a:spAutoFit/>
          </a:bodyPr>
          <a:lstStyle/>
          <a:p>
            <a:pPr marL="514350" indent="-514350" algn="ctr" eaLnBrk="0" hangingPunct="0">
              <a:defRPr/>
            </a:pPr>
            <a:r>
              <a:rPr lang="es-DO" sz="2800" b="1" dirty="0" smtClean="0">
                <a:effectLst>
                  <a:outerShdw blurRad="38100" dist="38100" dir="2700000" algn="tl">
                    <a:srgbClr val="C0C0C0"/>
                  </a:outerShdw>
                </a:effectLst>
              </a:rPr>
              <a:t>    Unidad </a:t>
            </a:r>
            <a:r>
              <a:rPr lang="es-DO" sz="2800" b="1" dirty="0">
                <a:effectLst>
                  <a:outerShdw blurRad="38100" dist="38100" dir="2700000" algn="tl">
                    <a:srgbClr val="C0C0C0"/>
                  </a:outerShdw>
                </a:effectLst>
              </a:rPr>
              <a:t>Central de Declaraciones Tardías de Nacimientos</a:t>
            </a:r>
          </a:p>
        </p:txBody>
      </p:sp>
      <p:sp>
        <p:nvSpPr>
          <p:cNvPr id="5" name="Slide Number Placeholder 1"/>
          <p:cNvSpPr>
            <a:spLocks noGrp="1"/>
          </p:cNvSpPr>
          <p:nvPr>
            <p:ph type="sldNum" sz="quarter" idx="12"/>
          </p:nvPr>
        </p:nvSpPr>
        <p:spPr>
          <a:xfrm>
            <a:off x="6732588" y="6237288"/>
            <a:ext cx="2133600" cy="365125"/>
          </a:xfrm>
        </p:spPr>
        <p:txBody>
          <a:bodyPr/>
          <a:lstStyle/>
          <a:p>
            <a:pPr>
              <a:defRPr/>
            </a:pPr>
            <a:fld id="{6DB066EF-A0F8-471D-9323-4AAEA7ABE3C5}" type="slidenum">
              <a:rPr lang="es-DO" smtClean="0"/>
              <a:pPr>
                <a:defRPr/>
              </a:pPr>
              <a:t>55</a:t>
            </a:fld>
            <a:endParaRPr lang="es-DO"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3"/>
          <p:cNvSpPr>
            <a:spLocks noChangeArrowheads="1"/>
          </p:cNvSpPr>
          <p:nvPr/>
        </p:nvSpPr>
        <p:spPr bwMode="auto">
          <a:xfrm>
            <a:off x="1714500" y="1285875"/>
            <a:ext cx="6000750" cy="461963"/>
          </a:xfrm>
          <a:prstGeom prst="rect">
            <a:avLst/>
          </a:prstGeom>
          <a:noFill/>
          <a:ln w="9525">
            <a:noFill/>
            <a:miter lim="800000"/>
            <a:headEnd/>
            <a:tailEnd/>
          </a:ln>
        </p:spPr>
        <p:txBody>
          <a:bodyPr>
            <a:spAutoFit/>
          </a:bodyPr>
          <a:lstStyle/>
          <a:p>
            <a:pPr marL="514350" indent="-514350" algn="ctr" eaLnBrk="0" hangingPunct="0"/>
            <a:r>
              <a:rPr lang="es-DO" sz="2400"/>
              <a:t>Unidad Central de Declaraciones Tardías</a:t>
            </a:r>
          </a:p>
        </p:txBody>
      </p:sp>
      <p:graphicFrame>
        <p:nvGraphicFramePr>
          <p:cNvPr id="4" name="Chart 3"/>
          <p:cNvGraphicFramePr/>
          <p:nvPr/>
        </p:nvGraphicFramePr>
        <p:xfrm>
          <a:off x="0" y="1928802"/>
          <a:ext cx="9358346" cy="5929354"/>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1"/>
          <p:cNvSpPr>
            <a:spLocks noGrp="1"/>
          </p:cNvSpPr>
          <p:nvPr>
            <p:ph type="sldNum" sz="quarter" idx="12"/>
          </p:nvPr>
        </p:nvSpPr>
        <p:spPr>
          <a:xfrm>
            <a:off x="6732588" y="6237288"/>
            <a:ext cx="2133600" cy="365125"/>
          </a:xfrm>
        </p:spPr>
        <p:txBody>
          <a:bodyPr/>
          <a:lstStyle/>
          <a:p>
            <a:pPr>
              <a:defRPr/>
            </a:pPr>
            <a:fld id="{6DB066EF-A0F8-471D-9323-4AAEA7ABE3C5}" type="slidenum">
              <a:rPr lang="es-DO" smtClean="0"/>
              <a:pPr>
                <a:defRPr/>
              </a:pPr>
              <a:t>56</a:t>
            </a:fld>
            <a:endParaRPr lang="es-DO"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04B7670-ED3B-403E-823E-5A3ED068673C}" type="slidenum">
              <a:rPr lang="es-DO" smtClean="0"/>
              <a:pPr>
                <a:defRPr/>
              </a:pPr>
              <a:t>57</a:t>
            </a:fld>
            <a:endParaRPr lang="es-DO" dirty="0"/>
          </a:p>
        </p:txBody>
      </p:sp>
      <p:sp>
        <p:nvSpPr>
          <p:cNvPr id="8" name="TextBox 7"/>
          <p:cNvSpPr txBox="1"/>
          <p:nvPr/>
        </p:nvSpPr>
        <p:spPr>
          <a:xfrm>
            <a:off x="683568" y="1052736"/>
            <a:ext cx="7416800" cy="396875"/>
          </a:xfrm>
          <a:prstGeom prst="rect">
            <a:avLst/>
          </a:prstGeom>
          <a:noFill/>
        </p:spPr>
        <p:txBody>
          <a:bodyPr>
            <a:spAutoFit/>
          </a:bodyPr>
          <a:lstStyle/>
          <a:p>
            <a:pPr>
              <a:defRPr/>
            </a:pPr>
            <a:r>
              <a:rPr lang="es-DO" sz="2000" b="1" dirty="0">
                <a:effectLst>
                  <a:outerShdw blurRad="38100" dist="38100" dir="2700000" algn="tl">
                    <a:srgbClr val="C0C0C0"/>
                  </a:outerShdw>
                </a:effectLst>
              </a:rPr>
              <a:t>Unidades Móviles de declaración Tardía</a:t>
            </a:r>
            <a:endParaRPr lang="en-US" sz="2000" dirty="0"/>
          </a:p>
        </p:txBody>
      </p:sp>
      <p:pic>
        <p:nvPicPr>
          <p:cNvPr id="144386" name="Picture 2"/>
          <p:cNvPicPr>
            <a:picLocks noChangeAspect="1" noChangeArrowheads="1"/>
          </p:cNvPicPr>
          <p:nvPr/>
        </p:nvPicPr>
        <p:blipFill>
          <a:blip r:embed="rId2" cstate="email"/>
          <a:srcRect/>
          <a:stretch>
            <a:fillRect/>
          </a:stretch>
        </p:blipFill>
        <p:spPr bwMode="auto">
          <a:xfrm>
            <a:off x="1187624" y="1628800"/>
            <a:ext cx="7052588" cy="4567781"/>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04B7670-ED3B-403E-823E-5A3ED068673C}" type="slidenum">
              <a:rPr lang="es-DO" smtClean="0"/>
              <a:pPr>
                <a:defRPr/>
              </a:pPr>
              <a:t>58</a:t>
            </a:fld>
            <a:endParaRPr lang="es-DO" dirty="0"/>
          </a:p>
        </p:txBody>
      </p:sp>
      <p:sp>
        <p:nvSpPr>
          <p:cNvPr id="4" name="TextBox 3"/>
          <p:cNvSpPr txBox="1"/>
          <p:nvPr/>
        </p:nvSpPr>
        <p:spPr>
          <a:xfrm>
            <a:off x="539552" y="1196752"/>
            <a:ext cx="7416800" cy="396875"/>
          </a:xfrm>
          <a:prstGeom prst="rect">
            <a:avLst/>
          </a:prstGeom>
          <a:noFill/>
        </p:spPr>
        <p:txBody>
          <a:bodyPr>
            <a:spAutoFit/>
          </a:bodyPr>
          <a:lstStyle/>
          <a:p>
            <a:pPr>
              <a:defRPr/>
            </a:pPr>
            <a:r>
              <a:rPr lang="es-DO" sz="2000" b="1" dirty="0">
                <a:effectLst>
                  <a:outerShdw blurRad="38100" dist="38100" dir="2700000" algn="tl">
                    <a:srgbClr val="C0C0C0"/>
                  </a:outerShdw>
                </a:effectLst>
              </a:rPr>
              <a:t>Unidades Móviles de declaración Tardía</a:t>
            </a:r>
            <a:endParaRPr lang="en-US" sz="2000" dirty="0"/>
          </a:p>
        </p:txBody>
      </p:sp>
      <p:pic>
        <p:nvPicPr>
          <p:cNvPr id="150530" name="Picture 2"/>
          <p:cNvPicPr>
            <a:picLocks noChangeAspect="1" noChangeArrowheads="1"/>
          </p:cNvPicPr>
          <p:nvPr/>
        </p:nvPicPr>
        <p:blipFill>
          <a:blip r:embed="rId2" cstate="email"/>
          <a:srcRect/>
          <a:stretch>
            <a:fillRect/>
          </a:stretch>
        </p:blipFill>
        <p:spPr bwMode="auto">
          <a:xfrm>
            <a:off x="1115615" y="1700808"/>
            <a:ext cx="7003943" cy="4392488"/>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04B7670-ED3B-403E-823E-5A3ED068673C}" type="slidenum">
              <a:rPr lang="es-DO" smtClean="0"/>
              <a:pPr>
                <a:defRPr/>
              </a:pPr>
              <a:t>59</a:t>
            </a:fld>
            <a:endParaRPr lang="es-DO" dirty="0"/>
          </a:p>
        </p:txBody>
      </p:sp>
      <p:pic>
        <p:nvPicPr>
          <p:cNvPr id="151554" name="Picture 2"/>
          <p:cNvPicPr>
            <a:picLocks noChangeAspect="1" noChangeArrowheads="1"/>
          </p:cNvPicPr>
          <p:nvPr/>
        </p:nvPicPr>
        <p:blipFill>
          <a:blip r:embed="rId2" cstate="email"/>
          <a:srcRect/>
          <a:stretch>
            <a:fillRect/>
          </a:stretch>
        </p:blipFill>
        <p:spPr bwMode="auto">
          <a:xfrm>
            <a:off x="755576" y="1628800"/>
            <a:ext cx="7674082" cy="4248472"/>
          </a:xfrm>
          <a:prstGeom prst="rect">
            <a:avLst/>
          </a:prstGeom>
          <a:noFill/>
          <a:ln w="9525">
            <a:noFill/>
            <a:miter lim="800000"/>
            <a:headEnd/>
            <a:tailEnd/>
          </a:ln>
          <a:effectLst/>
        </p:spPr>
      </p:pic>
      <p:sp>
        <p:nvSpPr>
          <p:cNvPr id="5" name="TextBox 4"/>
          <p:cNvSpPr txBox="1"/>
          <p:nvPr/>
        </p:nvSpPr>
        <p:spPr>
          <a:xfrm>
            <a:off x="467544" y="1196752"/>
            <a:ext cx="7416800" cy="396875"/>
          </a:xfrm>
          <a:prstGeom prst="rect">
            <a:avLst/>
          </a:prstGeom>
          <a:noFill/>
        </p:spPr>
        <p:txBody>
          <a:bodyPr>
            <a:spAutoFit/>
          </a:bodyPr>
          <a:lstStyle/>
          <a:p>
            <a:pPr>
              <a:defRPr/>
            </a:pPr>
            <a:r>
              <a:rPr lang="es-DO" sz="2000" b="1" dirty="0">
                <a:effectLst>
                  <a:outerShdw blurRad="38100" dist="38100" dir="2700000" algn="tl">
                    <a:srgbClr val="C0C0C0"/>
                  </a:outerShdw>
                </a:effectLst>
              </a:rPr>
              <a:t>Unidades Móviles de declaración Tardía</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04B7670-ED3B-403E-823E-5A3ED068673C}" type="slidenum">
              <a:rPr lang="es-DO" smtClean="0"/>
              <a:pPr>
                <a:defRPr/>
              </a:pPr>
              <a:t>6</a:t>
            </a:fld>
            <a:endParaRPr lang="es-DO" dirty="0"/>
          </a:p>
        </p:txBody>
      </p:sp>
      <p:pic>
        <p:nvPicPr>
          <p:cNvPr id="1026" name="Picture 2" descr="C:\Copia PC2_10_12_3_157\C\Aqui\Work\Registro Civil\CD Carmen Lic Compres 08-11-2005\Fotos Levantamiento\5. Sur 1\04 Bahoruco\122. Neyba\Reliquias.JPG"/>
          <p:cNvPicPr>
            <a:picLocks noChangeAspect="1" noChangeArrowheads="1"/>
          </p:cNvPicPr>
          <p:nvPr/>
        </p:nvPicPr>
        <p:blipFill>
          <a:blip r:embed="rId2" cstate="email"/>
          <a:srcRect/>
          <a:stretch>
            <a:fillRect/>
          </a:stretch>
        </p:blipFill>
        <p:spPr bwMode="auto">
          <a:xfrm>
            <a:off x="1000100" y="1142984"/>
            <a:ext cx="7072362" cy="5304272"/>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70" descr="Mapa Unidades Moviles"/>
          <p:cNvPicPr>
            <a:picLocks noChangeAspect="1" noChangeArrowheads="1"/>
          </p:cNvPicPr>
          <p:nvPr/>
        </p:nvPicPr>
        <p:blipFill>
          <a:blip r:embed="rId3" cstate="email"/>
          <a:srcRect/>
          <a:stretch>
            <a:fillRect/>
          </a:stretch>
        </p:blipFill>
        <p:spPr bwMode="auto">
          <a:xfrm>
            <a:off x="1419225" y="2119313"/>
            <a:ext cx="6248400" cy="4524375"/>
          </a:xfrm>
          <a:prstGeom prst="rect">
            <a:avLst/>
          </a:prstGeom>
          <a:noFill/>
          <a:ln w="9525">
            <a:noFill/>
            <a:miter lim="800000"/>
            <a:headEnd/>
            <a:tailEnd/>
          </a:ln>
        </p:spPr>
      </p:pic>
      <p:sp>
        <p:nvSpPr>
          <p:cNvPr id="71682" name="Rectangle 3"/>
          <p:cNvSpPr>
            <a:spLocks noChangeArrowheads="1"/>
          </p:cNvSpPr>
          <p:nvPr/>
        </p:nvSpPr>
        <p:spPr bwMode="auto">
          <a:xfrm>
            <a:off x="1714500" y="1285875"/>
            <a:ext cx="6000750" cy="461963"/>
          </a:xfrm>
          <a:prstGeom prst="rect">
            <a:avLst/>
          </a:prstGeom>
          <a:noFill/>
          <a:ln w="9525">
            <a:noFill/>
            <a:miter lim="800000"/>
            <a:headEnd/>
            <a:tailEnd/>
          </a:ln>
        </p:spPr>
        <p:txBody>
          <a:bodyPr>
            <a:spAutoFit/>
          </a:bodyPr>
          <a:lstStyle/>
          <a:p>
            <a:pPr marL="514350" indent="-514350" algn="ctr" eaLnBrk="0" hangingPunct="0"/>
            <a:r>
              <a:rPr lang="es-DO" sz="2400"/>
              <a:t>Unidad Central de Declaraciones Tardías</a:t>
            </a:r>
          </a:p>
        </p:txBody>
      </p:sp>
      <p:sp>
        <p:nvSpPr>
          <p:cNvPr id="6" name="Rectangle 3"/>
          <p:cNvSpPr>
            <a:spLocks noChangeArrowheads="1"/>
          </p:cNvSpPr>
          <p:nvPr/>
        </p:nvSpPr>
        <p:spPr bwMode="auto">
          <a:xfrm>
            <a:off x="468313" y="1743075"/>
            <a:ext cx="8351837" cy="366713"/>
          </a:xfrm>
          <a:prstGeom prst="rect">
            <a:avLst/>
          </a:prstGeom>
          <a:noFill/>
          <a:ln w="9525">
            <a:noFill/>
            <a:miter lim="800000"/>
            <a:headEnd/>
            <a:tailEnd/>
          </a:ln>
        </p:spPr>
        <p:txBody>
          <a:bodyPr>
            <a:spAutoFit/>
          </a:bodyPr>
          <a:lstStyle/>
          <a:p>
            <a:pPr marL="514350" indent="-514350" algn="ctr" eaLnBrk="0" hangingPunct="0">
              <a:defRPr/>
            </a:pPr>
            <a:r>
              <a:rPr lang="es-ES_tradnl" b="1"/>
              <a:t>ACCIONES DE LAS UNIDADES MÓVILES</a:t>
            </a:r>
            <a:endParaRPr lang="es-DO" b="1">
              <a:effectLst>
                <a:outerShdw blurRad="38100" dist="38100" dir="2700000" algn="tl">
                  <a:srgbClr val="C0C0C0"/>
                </a:outerShdw>
              </a:effectLst>
            </a:endParaRPr>
          </a:p>
        </p:txBody>
      </p:sp>
      <p:sp>
        <p:nvSpPr>
          <p:cNvPr id="7" name="Slide Number Placeholder 1"/>
          <p:cNvSpPr>
            <a:spLocks noGrp="1"/>
          </p:cNvSpPr>
          <p:nvPr>
            <p:ph type="sldNum" sz="quarter" idx="12"/>
          </p:nvPr>
        </p:nvSpPr>
        <p:spPr>
          <a:xfrm>
            <a:off x="6732588" y="6237288"/>
            <a:ext cx="2133600" cy="365125"/>
          </a:xfrm>
        </p:spPr>
        <p:txBody>
          <a:bodyPr/>
          <a:lstStyle/>
          <a:p>
            <a:pPr>
              <a:defRPr/>
            </a:pPr>
            <a:fld id="{6DB066EF-A0F8-471D-9323-4AAEA7ABE3C5}" type="slidenum">
              <a:rPr lang="es-DO" smtClean="0"/>
              <a:pPr>
                <a:defRPr/>
              </a:pPr>
              <a:t>60</a:t>
            </a:fld>
            <a:endParaRPr lang="es-DO"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3"/>
          <p:cNvSpPr>
            <a:spLocks noChangeArrowheads="1"/>
          </p:cNvSpPr>
          <p:nvPr/>
        </p:nvSpPr>
        <p:spPr bwMode="auto">
          <a:xfrm>
            <a:off x="1714500" y="1285875"/>
            <a:ext cx="6000750" cy="461963"/>
          </a:xfrm>
          <a:prstGeom prst="rect">
            <a:avLst/>
          </a:prstGeom>
          <a:noFill/>
          <a:ln w="9525">
            <a:noFill/>
            <a:miter lim="800000"/>
            <a:headEnd/>
            <a:tailEnd/>
          </a:ln>
        </p:spPr>
        <p:txBody>
          <a:bodyPr>
            <a:spAutoFit/>
          </a:bodyPr>
          <a:lstStyle/>
          <a:p>
            <a:pPr marL="514350" indent="-514350" algn="ctr" eaLnBrk="0" hangingPunct="0"/>
            <a:r>
              <a:rPr lang="es-DO" sz="2400"/>
              <a:t>Unidad Central de Declaraciones Tardías</a:t>
            </a:r>
          </a:p>
        </p:txBody>
      </p:sp>
      <p:graphicFrame>
        <p:nvGraphicFramePr>
          <p:cNvPr id="5" name="Chart 4"/>
          <p:cNvGraphicFramePr/>
          <p:nvPr/>
        </p:nvGraphicFramePr>
        <p:xfrm>
          <a:off x="-571536" y="3143248"/>
          <a:ext cx="6900622" cy="3400844"/>
        </p:xfrm>
        <a:graphic>
          <a:graphicData uri="http://schemas.openxmlformats.org/drawingml/2006/chart">
            <c:chart xmlns:c="http://schemas.openxmlformats.org/drawingml/2006/chart" xmlns:r="http://schemas.openxmlformats.org/officeDocument/2006/relationships" r:id="rId3"/>
          </a:graphicData>
        </a:graphic>
      </p:graphicFrame>
      <p:sp>
        <p:nvSpPr>
          <p:cNvPr id="80915" name="Rectangle 3"/>
          <p:cNvSpPr>
            <a:spLocks noChangeArrowheads="1"/>
          </p:cNvSpPr>
          <p:nvPr/>
        </p:nvSpPr>
        <p:spPr bwMode="auto">
          <a:xfrm>
            <a:off x="285720" y="1928802"/>
            <a:ext cx="8497887" cy="1006475"/>
          </a:xfrm>
          <a:prstGeom prst="rect">
            <a:avLst/>
          </a:prstGeom>
          <a:noFill/>
          <a:ln w="9525">
            <a:noFill/>
            <a:miter lim="800000"/>
            <a:headEnd/>
            <a:tailEnd/>
          </a:ln>
        </p:spPr>
        <p:txBody>
          <a:bodyPr>
            <a:spAutoFit/>
          </a:bodyPr>
          <a:lstStyle/>
          <a:p>
            <a:pPr marL="514350" indent="-514350" algn="ctr" eaLnBrk="0" hangingPunct="0"/>
            <a:r>
              <a:rPr lang="es-DO" sz="2000" b="1" dirty="0"/>
              <a:t>Resumen estadístico general de las </a:t>
            </a:r>
          </a:p>
          <a:p>
            <a:pPr marL="514350" indent="-514350" algn="ctr" eaLnBrk="0" hangingPunct="0"/>
            <a:r>
              <a:rPr lang="es-DO" sz="2000" b="1" dirty="0"/>
              <a:t>Declaraciones Tardías de Nacimiento</a:t>
            </a:r>
          </a:p>
          <a:p>
            <a:pPr marL="514350" indent="-514350" algn="ctr" eaLnBrk="0" hangingPunct="0"/>
            <a:r>
              <a:rPr lang="es-DO" sz="2000" b="1" dirty="0"/>
              <a:t>realizadas a la fecha.</a:t>
            </a:r>
          </a:p>
        </p:txBody>
      </p:sp>
      <p:graphicFrame>
        <p:nvGraphicFramePr>
          <p:cNvPr id="6" name="Table 5"/>
          <p:cNvGraphicFramePr>
            <a:graphicFrameLocks noGrp="1"/>
          </p:cNvGraphicFramePr>
          <p:nvPr/>
        </p:nvGraphicFramePr>
        <p:xfrm>
          <a:off x="5357818" y="3857628"/>
          <a:ext cx="3322646" cy="1275699"/>
        </p:xfrm>
        <a:graphic>
          <a:graphicData uri="http://schemas.openxmlformats.org/drawingml/2006/table">
            <a:tbl>
              <a:tblPr/>
              <a:tblGrid>
                <a:gridCol w="2031618"/>
                <a:gridCol w="1291028"/>
              </a:tblGrid>
              <a:tr h="296963">
                <a:tc gridSpan="2">
                  <a:txBody>
                    <a:bodyPr/>
                    <a:lstStyle/>
                    <a:p>
                      <a:pPr algn="ctr" rtl="0" fontAlgn="ctr"/>
                      <a:r>
                        <a:rPr lang="en-US" sz="1200" b="1" i="0" u="none" strike="noStrike">
                          <a:solidFill>
                            <a:srgbClr val="000000"/>
                          </a:solidFill>
                          <a:latin typeface="Perpetua"/>
                        </a:rPr>
                        <a:t>DECLARACIONES TARDÍAS DE NACIMIENTOS</a:t>
                      </a:r>
                      <a:r>
                        <a:rPr lang="en-US" sz="1050" b="0" i="0" u="none" strike="noStrike">
                          <a:solidFill>
                            <a:srgbClr val="000000"/>
                          </a:solidFill>
                          <a:latin typeface="Perpetua"/>
                        </a:rPr>
                        <a:t> </a:t>
                      </a:r>
                      <a:endParaRPr lang="en-US" sz="1200" b="1" i="0" u="none" strike="noStrike">
                        <a:solidFill>
                          <a:srgbClr val="000000"/>
                        </a:solidFill>
                        <a:latin typeface="Perpetua"/>
                      </a:endParaRP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solidFill>
                      <a:srgbClr val="DBE5F1"/>
                    </a:solidFill>
                  </a:tcPr>
                </a:tc>
                <a:tc hMerge="1">
                  <a:txBody>
                    <a:bodyPr/>
                    <a:lstStyle/>
                    <a:p>
                      <a:endParaRPr lang="en-US"/>
                    </a:p>
                  </a:txBody>
                  <a:tcPr/>
                </a:tc>
              </a:tr>
              <a:tr h="296963">
                <a:tc>
                  <a:txBody>
                    <a:bodyPr/>
                    <a:lstStyle/>
                    <a:p>
                      <a:pPr algn="l" rtl="0" fontAlgn="b"/>
                      <a:r>
                        <a:rPr lang="en-US" sz="1200" b="0" i="0" u="none" strike="noStrike">
                          <a:solidFill>
                            <a:srgbClr val="000000"/>
                          </a:solidFill>
                          <a:latin typeface="Perpetua"/>
                        </a:rPr>
                        <a:t>OFICIALÍAS AUTOMATIZADAS</a:t>
                      </a:r>
                      <a:r>
                        <a:rPr lang="en-US" sz="1050" b="0" i="0" u="none" strike="noStrike">
                          <a:solidFill>
                            <a:srgbClr val="000000"/>
                          </a:solidFill>
                          <a:latin typeface="Perpetua"/>
                        </a:rPr>
                        <a:t> </a:t>
                      </a:r>
                      <a:endParaRPr lang="en-US" sz="1200" b="0" i="0" u="none" strike="noStrike">
                        <a:solidFill>
                          <a:srgbClr val="000000"/>
                        </a:solidFill>
                        <a:latin typeface="Perpetua"/>
                      </a:endParaRPr>
                    </a:p>
                  </a:txBody>
                  <a:tcPr marL="9525" marR="9525" marT="9525" marB="0" anchor="b">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b"/>
                      <a:r>
                        <a:rPr lang="en-US" sz="1200" b="0" i="0" u="none" strike="noStrike">
                          <a:solidFill>
                            <a:srgbClr val="000000"/>
                          </a:solidFill>
                          <a:latin typeface="Perpetua"/>
                        </a:rPr>
                        <a:t>200,099</a:t>
                      </a:r>
                    </a:p>
                  </a:txBody>
                  <a:tcPr marL="9525" marR="9525" marT="9525" marB="0" anchor="b">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296963">
                <a:tc>
                  <a:txBody>
                    <a:bodyPr/>
                    <a:lstStyle/>
                    <a:p>
                      <a:pPr algn="l" rtl="0" fontAlgn="b"/>
                      <a:r>
                        <a:rPr lang="en-US" sz="1200" b="0" i="0" u="none" strike="noStrike">
                          <a:solidFill>
                            <a:srgbClr val="000000"/>
                          </a:solidFill>
                          <a:latin typeface="Perpetua"/>
                        </a:rPr>
                        <a:t>TRAMITADAS POR LA UCDTN</a:t>
                      </a:r>
                      <a:r>
                        <a:rPr lang="en-US" sz="1050" b="0" i="0" u="none" strike="noStrike">
                          <a:solidFill>
                            <a:srgbClr val="000000"/>
                          </a:solidFill>
                          <a:latin typeface="Perpetua"/>
                        </a:rPr>
                        <a:t> </a:t>
                      </a:r>
                      <a:endParaRPr lang="en-US" sz="1200" b="0" i="0" u="none" strike="noStrike">
                        <a:solidFill>
                          <a:srgbClr val="000000"/>
                        </a:solidFill>
                        <a:latin typeface="Perpetua"/>
                      </a:endParaRPr>
                    </a:p>
                  </a:txBody>
                  <a:tcPr marL="9525" marR="9525" marT="9525" marB="0" anchor="b">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b"/>
                      <a:r>
                        <a:rPr lang="en-US" sz="1200" b="0" i="0" u="none" strike="noStrike">
                          <a:solidFill>
                            <a:srgbClr val="000000"/>
                          </a:solidFill>
                          <a:latin typeface="Perpetua"/>
                        </a:rPr>
                        <a:t>29,279</a:t>
                      </a:r>
                    </a:p>
                  </a:txBody>
                  <a:tcPr marL="9525" marR="9525" marT="9525" marB="0" anchor="b">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52250">
                <a:tc>
                  <a:txBody>
                    <a:bodyPr/>
                    <a:lstStyle/>
                    <a:p>
                      <a:pPr algn="l" rtl="0" fontAlgn="b"/>
                      <a:r>
                        <a:rPr lang="en-US" sz="1200" b="0" i="0" u="none" strike="noStrike">
                          <a:solidFill>
                            <a:srgbClr val="000000"/>
                          </a:solidFill>
                          <a:latin typeface="Perpetua"/>
                        </a:rPr>
                        <a:t>UNIDADES MÓVILES</a:t>
                      </a:r>
                      <a:r>
                        <a:rPr lang="en-US" sz="1050" b="0" i="0" u="none" strike="noStrike">
                          <a:solidFill>
                            <a:srgbClr val="000000"/>
                          </a:solidFill>
                          <a:latin typeface="Perpetua"/>
                        </a:rPr>
                        <a:t> </a:t>
                      </a:r>
                      <a:endParaRPr lang="en-US" sz="1200" b="0" i="0" u="none" strike="noStrike">
                        <a:solidFill>
                          <a:srgbClr val="000000"/>
                        </a:solidFill>
                        <a:latin typeface="Perpetua"/>
                      </a:endParaRPr>
                    </a:p>
                  </a:txBody>
                  <a:tcPr marL="9525" marR="9525" marT="9525" marB="0" anchor="b">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b"/>
                      <a:r>
                        <a:rPr lang="en-US" sz="1200" b="0" i="0" u="none" strike="noStrike">
                          <a:solidFill>
                            <a:srgbClr val="000000"/>
                          </a:solidFill>
                          <a:latin typeface="Perpetua"/>
                        </a:rPr>
                        <a:t>17,332</a:t>
                      </a:r>
                    </a:p>
                  </a:txBody>
                  <a:tcPr marL="9525" marR="9525" marT="9525" marB="0" anchor="b">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52250">
                <a:tc>
                  <a:txBody>
                    <a:bodyPr/>
                    <a:lstStyle/>
                    <a:p>
                      <a:pPr algn="l" rtl="0" fontAlgn="b"/>
                      <a:r>
                        <a:rPr lang="en-US" sz="1200" b="1" i="0" u="none" strike="noStrike">
                          <a:solidFill>
                            <a:srgbClr val="000000"/>
                          </a:solidFill>
                          <a:latin typeface="Perpetua"/>
                        </a:rPr>
                        <a:t>TOTAL </a:t>
                      </a:r>
                    </a:p>
                  </a:txBody>
                  <a:tcPr marL="9525" marR="9525" marT="9525" marB="0" anchor="b">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solidFill>
                      <a:srgbClr val="DBE5F1"/>
                    </a:solidFill>
                  </a:tcPr>
                </a:tc>
                <a:tc>
                  <a:txBody>
                    <a:bodyPr/>
                    <a:lstStyle/>
                    <a:p>
                      <a:pPr algn="r" rtl="0" fontAlgn="b"/>
                      <a:r>
                        <a:rPr lang="en-US" sz="1200" b="1" i="0" u="none" strike="noStrike" dirty="0">
                          <a:solidFill>
                            <a:srgbClr val="000000"/>
                          </a:solidFill>
                          <a:latin typeface="Perpetua"/>
                        </a:rPr>
                        <a:t>246,710</a:t>
                      </a:r>
                    </a:p>
                  </a:txBody>
                  <a:tcPr marL="9525" marR="9525" marT="9525" marB="0" anchor="b">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solidFill>
                      <a:srgbClr val="DBE5F1"/>
                    </a:solidFill>
                  </a:tcPr>
                </a:tc>
              </a:tr>
            </a:tbl>
          </a:graphicData>
        </a:graphic>
      </p:graphicFrame>
      <p:sp>
        <p:nvSpPr>
          <p:cNvPr id="7" name="Slide Number Placeholder 1"/>
          <p:cNvSpPr>
            <a:spLocks noGrp="1"/>
          </p:cNvSpPr>
          <p:nvPr>
            <p:ph type="sldNum" sz="quarter" idx="12"/>
          </p:nvPr>
        </p:nvSpPr>
        <p:spPr>
          <a:xfrm>
            <a:off x="6732588" y="6237288"/>
            <a:ext cx="2133600" cy="365125"/>
          </a:xfrm>
        </p:spPr>
        <p:txBody>
          <a:bodyPr/>
          <a:lstStyle/>
          <a:p>
            <a:pPr>
              <a:defRPr/>
            </a:pPr>
            <a:fld id="{6DB066EF-A0F8-471D-9323-4AAEA7ABE3C5}" type="slidenum">
              <a:rPr lang="es-DO" smtClean="0"/>
              <a:pPr>
                <a:defRPr/>
              </a:pPr>
              <a:t>61</a:t>
            </a:fld>
            <a:endParaRPr lang="es-DO"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6732588" y="6237288"/>
            <a:ext cx="2133600" cy="365125"/>
          </a:xfrm>
        </p:spPr>
        <p:txBody>
          <a:bodyPr/>
          <a:lstStyle/>
          <a:p>
            <a:pPr>
              <a:defRPr/>
            </a:pPr>
            <a:fld id="{6DB066EF-A0F8-471D-9323-4AAEA7ABE3C5}" type="slidenum">
              <a:rPr lang="es-DO" smtClean="0"/>
              <a:pPr>
                <a:defRPr/>
              </a:pPr>
              <a:t>62</a:t>
            </a:fld>
            <a:endParaRPr lang="es-DO" dirty="0"/>
          </a:p>
        </p:txBody>
      </p:sp>
      <p:pic>
        <p:nvPicPr>
          <p:cNvPr id="5" name="Picture 4" descr="1.jpg"/>
          <p:cNvPicPr>
            <a:picLocks noChangeAspect="1"/>
          </p:cNvPicPr>
          <p:nvPr/>
        </p:nvPicPr>
        <p:blipFill>
          <a:blip r:embed="rId2" cstate="email"/>
          <a:srcRect/>
          <a:stretch>
            <a:fillRect/>
          </a:stretch>
        </p:blipFill>
        <p:spPr>
          <a:xfrm>
            <a:off x="2339752" y="1124744"/>
            <a:ext cx="3960440" cy="5375468"/>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6732588" y="6237288"/>
            <a:ext cx="2133600" cy="365125"/>
          </a:xfrm>
        </p:spPr>
        <p:txBody>
          <a:bodyPr/>
          <a:lstStyle/>
          <a:p>
            <a:pPr>
              <a:defRPr/>
            </a:pPr>
            <a:fld id="{6DB066EF-A0F8-471D-9323-4AAEA7ABE3C5}" type="slidenum">
              <a:rPr lang="es-DO" smtClean="0"/>
              <a:pPr>
                <a:defRPr/>
              </a:pPr>
              <a:t>63</a:t>
            </a:fld>
            <a:endParaRPr lang="es-DO" dirty="0"/>
          </a:p>
        </p:txBody>
      </p:sp>
      <p:pic>
        <p:nvPicPr>
          <p:cNvPr id="3" name="Picture 2" descr="2.jpg"/>
          <p:cNvPicPr>
            <a:picLocks noChangeAspect="1"/>
          </p:cNvPicPr>
          <p:nvPr/>
        </p:nvPicPr>
        <p:blipFill>
          <a:blip r:embed="rId2" cstate="email"/>
          <a:srcRect/>
          <a:stretch>
            <a:fillRect/>
          </a:stretch>
        </p:blipFill>
        <p:spPr>
          <a:xfrm>
            <a:off x="2411760" y="980728"/>
            <a:ext cx="4032448" cy="5472349"/>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6732588" y="6237288"/>
            <a:ext cx="2133600" cy="365125"/>
          </a:xfrm>
        </p:spPr>
        <p:txBody>
          <a:bodyPr/>
          <a:lstStyle/>
          <a:p>
            <a:pPr>
              <a:defRPr/>
            </a:pPr>
            <a:fld id="{6DB066EF-A0F8-471D-9323-4AAEA7ABE3C5}" type="slidenum">
              <a:rPr lang="es-DO" smtClean="0"/>
              <a:pPr>
                <a:defRPr/>
              </a:pPr>
              <a:t>64</a:t>
            </a:fld>
            <a:endParaRPr lang="es-DO" dirty="0"/>
          </a:p>
        </p:txBody>
      </p:sp>
      <p:pic>
        <p:nvPicPr>
          <p:cNvPr id="3" name="Picture 2" descr="3.jpg"/>
          <p:cNvPicPr>
            <a:picLocks noChangeAspect="1"/>
          </p:cNvPicPr>
          <p:nvPr/>
        </p:nvPicPr>
        <p:blipFill>
          <a:blip r:embed="rId2" cstate="email"/>
          <a:srcRect/>
          <a:stretch>
            <a:fillRect/>
          </a:stretch>
        </p:blipFill>
        <p:spPr>
          <a:xfrm>
            <a:off x="2411760" y="1052736"/>
            <a:ext cx="4032448" cy="5328592"/>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6732588" y="6237288"/>
            <a:ext cx="2133600" cy="365125"/>
          </a:xfrm>
        </p:spPr>
        <p:txBody>
          <a:bodyPr/>
          <a:lstStyle/>
          <a:p>
            <a:pPr>
              <a:defRPr/>
            </a:pPr>
            <a:fld id="{6DB066EF-A0F8-471D-9323-4AAEA7ABE3C5}" type="slidenum">
              <a:rPr lang="es-DO" smtClean="0"/>
              <a:pPr>
                <a:defRPr/>
              </a:pPr>
              <a:t>65</a:t>
            </a:fld>
            <a:endParaRPr lang="es-DO" dirty="0"/>
          </a:p>
        </p:txBody>
      </p:sp>
      <p:pic>
        <p:nvPicPr>
          <p:cNvPr id="3" name="Picture 2" descr="4.jpg"/>
          <p:cNvPicPr>
            <a:picLocks noChangeAspect="1"/>
          </p:cNvPicPr>
          <p:nvPr/>
        </p:nvPicPr>
        <p:blipFill>
          <a:blip r:embed="rId2" cstate="email"/>
          <a:srcRect/>
          <a:stretch>
            <a:fillRect/>
          </a:stretch>
        </p:blipFill>
        <p:spPr>
          <a:xfrm>
            <a:off x="2339752" y="980728"/>
            <a:ext cx="3744416" cy="5523090"/>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6732588" y="6237288"/>
            <a:ext cx="2133600" cy="365125"/>
          </a:xfrm>
        </p:spPr>
        <p:txBody>
          <a:bodyPr/>
          <a:lstStyle/>
          <a:p>
            <a:pPr>
              <a:defRPr/>
            </a:pPr>
            <a:fld id="{6DB066EF-A0F8-471D-9323-4AAEA7ABE3C5}" type="slidenum">
              <a:rPr lang="es-DO" smtClean="0"/>
              <a:pPr>
                <a:defRPr/>
              </a:pPr>
              <a:t>66</a:t>
            </a:fld>
            <a:endParaRPr lang="es-DO" dirty="0"/>
          </a:p>
        </p:txBody>
      </p:sp>
      <p:pic>
        <p:nvPicPr>
          <p:cNvPr id="3" name="Picture 2" descr="5.jpg"/>
          <p:cNvPicPr>
            <a:picLocks noChangeAspect="1"/>
          </p:cNvPicPr>
          <p:nvPr/>
        </p:nvPicPr>
        <p:blipFill>
          <a:blip r:embed="rId2" cstate="email"/>
          <a:srcRect/>
          <a:stretch>
            <a:fillRect/>
          </a:stretch>
        </p:blipFill>
        <p:spPr>
          <a:xfrm>
            <a:off x="2555776" y="1124744"/>
            <a:ext cx="3514918" cy="5184576"/>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6732588" y="6237288"/>
            <a:ext cx="2133600" cy="365125"/>
          </a:xfrm>
        </p:spPr>
        <p:txBody>
          <a:bodyPr/>
          <a:lstStyle/>
          <a:p>
            <a:pPr>
              <a:defRPr/>
            </a:pPr>
            <a:fld id="{6DB066EF-A0F8-471D-9323-4AAEA7ABE3C5}" type="slidenum">
              <a:rPr lang="es-DO" smtClean="0"/>
              <a:pPr>
                <a:defRPr/>
              </a:pPr>
              <a:t>67</a:t>
            </a:fld>
            <a:endParaRPr lang="es-DO" dirty="0"/>
          </a:p>
        </p:txBody>
      </p:sp>
      <p:pic>
        <p:nvPicPr>
          <p:cNvPr id="3" name="Picture 2" descr="6.jpg"/>
          <p:cNvPicPr>
            <a:picLocks noChangeAspect="1"/>
          </p:cNvPicPr>
          <p:nvPr/>
        </p:nvPicPr>
        <p:blipFill>
          <a:blip r:embed="rId2" cstate="email"/>
          <a:srcRect/>
          <a:stretch>
            <a:fillRect/>
          </a:stretch>
        </p:blipFill>
        <p:spPr>
          <a:xfrm>
            <a:off x="2339752" y="1052736"/>
            <a:ext cx="3744416" cy="5523090"/>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descr="IMG_0174"/>
          <p:cNvPicPr>
            <a:picLocks noChangeAspect="1" noChangeArrowheads="1"/>
          </p:cNvPicPr>
          <p:nvPr/>
        </p:nvPicPr>
        <p:blipFill>
          <a:blip r:embed="rId2" cstate="email"/>
          <a:srcRect/>
          <a:stretch>
            <a:fillRect/>
          </a:stretch>
        </p:blipFill>
        <p:spPr bwMode="auto">
          <a:xfrm>
            <a:off x="1011265" y="1025548"/>
            <a:ext cx="7489825" cy="5618162"/>
          </a:xfrm>
          <a:prstGeom prst="rect">
            <a:avLst/>
          </a:prstGeom>
          <a:noFill/>
        </p:spPr>
      </p:pic>
      <p:sp>
        <p:nvSpPr>
          <p:cNvPr id="4" name="Slide Number Placeholder 1"/>
          <p:cNvSpPr>
            <a:spLocks noGrp="1"/>
          </p:cNvSpPr>
          <p:nvPr>
            <p:ph type="sldNum" sz="quarter" idx="12"/>
          </p:nvPr>
        </p:nvSpPr>
        <p:spPr>
          <a:xfrm>
            <a:off x="6732588" y="6237288"/>
            <a:ext cx="2133600" cy="365125"/>
          </a:xfrm>
        </p:spPr>
        <p:txBody>
          <a:bodyPr/>
          <a:lstStyle/>
          <a:p>
            <a:pPr>
              <a:defRPr/>
            </a:pPr>
            <a:fld id="{6DB066EF-A0F8-471D-9323-4AAEA7ABE3C5}" type="slidenum">
              <a:rPr lang="es-DO" smtClean="0"/>
              <a:pPr>
                <a:defRPr/>
              </a:pPr>
              <a:t>68</a:t>
            </a:fld>
            <a:endParaRPr lang="es-DO"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G_0162"/>
          <p:cNvPicPr>
            <a:picLocks noChangeAspect="1" noChangeArrowheads="1"/>
          </p:cNvPicPr>
          <p:nvPr/>
        </p:nvPicPr>
        <p:blipFill>
          <a:blip r:embed="rId2" cstate="email"/>
          <a:srcRect/>
          <a:stretch>
            <a:fillRect/>
          </a:stretch>
        </p:blipFill>
        <p:spPr bwMode="auto">
          <a:xfrm>
            <a:off x="900113" y="982685"/>
            <a:ext cx="7548562" cy="5661025"/>
          </a:xfrm>
          <a:prstGeom prst="rect">
            <a:avLst/>
          </a:prstGeom>
          <a:noFill/>
        </p:spPr>
      </p:pic>
      <p:sp>
        <p:nvSpPr>
          <p:cNvPr id="4" name="Slide Number Placeholder 1"/>
          <p:cNvSpPr>
            <a:spLocks noGrp="1"/>
          </p:cNvSpPr>
          <p:nvPr>
            <p:ph type="sldNum" sz="quarter" idx="12"/>
          </p:nvPr>
        </p:nvSpPr>
        <p:spPr>
          <a:xfrm>
            <a:off x="6732588" y="6237288"/>
            <a:ext cx="2133600" cy="365125"/>
          </a:xfrm>
        </p:spPr>
        <p:txBody>
          <a:bodyPr/>
          <a:lstStyle/>
          <a:p>
            <a:pPr>
              <a:defRPr/>
            </a:pPr>
            <a:fld id="{6DB066EF-A0F8-471D-9323-4AAEA7ABE3C5}" type="slidenum">
              <a:rPr lang="es-DO" smtClean="0"/>
              <a:pPr>
                <a:defRPr/>
              </a:pPr>
              <a:t>69</a:t>
            </a:fld>
            <a:endParaRPr lang="es-DO"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04B7670-ED3B-403E-823E-5A3ED068673C}" type="slidenum">
              <a:rPr lang="es-DO" smtClean="0"/>
              <a:pPr>
                <a:defRPr/>
              </a:pPr>
              <a:t>7</a:t>
            </a:fld>
            <a:endParaRPr lang="es-DO" dirty="0"/>
          </a:p>
        </p:txBody>
      </p:sp>
      <p:pic>
        <p:nvPicPr>
          <p:cNvPr id="3" name="Picture 4" descr="C:\Copia PC2_10_12_3_157\C\Aqui\Work\Registro Civil\CD Carmen Lic Compres 08-11-2005\Fotos Levantamiento\2. Este\13. La Romana\028. La Romana 1ra\DSC01726.JPG"/>
          <p:cNvPicPr>
            <a:picLocks noChangeAspect="1" noChangeArrowheads="1"/>
          </p:cNvPicPr>
          <p:nvPr/>
        </p:nvPicPr>
        <p:blipFill>
          <a:blip r:embed="rId2" cstate="email"/>
          <a:srcRect/>
          <a:stretch>
            <a:fillRect/>
          </a:stretch>
        </p:blipFill>
        <p:spPr bwMode="auto">
          <a:xfrm>
            <a:off x="1000100" y="1071546"/>
            <a:ext cx="6929486" cy="5197115"/>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IMG_0169"/>
          <p:cNvPicPr>
            <a:picLocks noChangeAspect="1" noChangeArrowheads="1"/>
          </p:cNvPicPr>
          <p:nvPr/>
        </p:nvPicPr>
        <p:blipFill>
          <a:blip r:embed="rId2" cstate="email"/>
          <a:srcRect/>
          <a:stretch>
            <a:fillRect/>
          </a:stretch>
        </p:blipFill>
        <p:spPr bwMode="auto">
          <a:xfrm>
            <a:off x="785786" y="1000108"/>
            <a:ext cx="7493027" cy="5618995"/>
          </a:xfrm>
          <a:prstGeom prst="rect">
            <a:avLst/>
          </a:prstGeom>
          <a:noFill/>
        </p:spPr>
      </p:pic>
      <p:sp>
        <p:nvSpPr>
          <p:cNvPr id="7" name="Slide Number Placeholder 1"/>
          <p:cNvSpPr>
            <a:spLocks noGrp="1"/>
          </p:cNvSpPr>
          <p:nvPr>
            <p:ph type="sldNum" sz="quarter" idx="12"/>
          </p:nvPr>
        </p:nvSpPr>
        <p:spPr>
          <a:xfrm>
            <a:off x="6732588" y="6237288"/>
            <a:ext cx="2133600" cy="365125"/>
          </a:xfrm>
        </p:spPr>
        <p:txBody>
          <a:bodyPr/>
          <a:lstStyle/>
          <a:p>
            <a:pPr>
              <a:defRPr/>
            </a:pPr>
            <a:fld id="{6DB066EF-A0F8-471D-9323-4AAEA7ABE3C5}" type="slidenum">
              <a:rPr lang="es-DO" smtClean="0"/>
              <a:pPr>
                <a:defRPr/>
              </a:pPr>
              <a:t>70</a:t>
            </a:fld>
            <a:endParaRPr lang="es-DO"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DSCN1710"/>
          <p:cNvPicPr>
            <a:picLocks noChangeAspect="1" noChangeArrowheads="1"/>
          </p:cNvPicPr>
          <p:nvPr/>
        </p:nvPicPr>
        <p:blipFill>
          <a:blip r:embed="rId2" cstate="email"/>
          <a:srcRect/>
          <a:stretch>
            <a:fillRect/>
          </a:stretch>
        </p:blipFill>
        <p:spPr bwMode="auto">
          <a:xfrm>
            <a:off x="1085875" y="1135083"/>
            <a:ext cx="7058025" cy="5294313"/>
          </a:xfrm>
          <a:prstGeom prst="rect">
            <a:avLst/>
          </a:prstGeom>
          <a:noFill/>
        </p:spPr>
      </p:pic>
      <p:sp>
        <p:nvSpPr>
          <p:cNvPr id="4" name="Slide Number Placeholder 1"/>
          <p:cNvSpPr>
            <a:spLocks noGrp="1"/>
          </p:cNvSpPr>
          <p:nvPr>
            <p:ph type="sldNum" sz="quarter" idx="12"/>
          </p:nvPr>
        </p:nvSpPr>
        <p:spPr>
          <a:xfrm>
            <a:off x="6732588" y="6237288"/>
            <a:ext cx="2133600" cy="365125"/>
          </a:xfrm>
        </p:spPr>
        <p:txBody>
          <a:bodyPr/>
          <a:lstStyle/>
          <a:p>
            <a:pPr>
              <a:defRPr/>
            </a:pPr>
            <a:fld id="{6DB066EF-A0F8-471D-9323-4AAEA7ABE3C5}" type="slidenum">
              <a:rPr lang="es-DO" smtClean="0"/>
              <a:pPr>
                <a:defRPr/>
              </a:pPr>
              <a:t>71</a:t>
            </a:fld>
            <a:endParaRPr lang="es-DO"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DSCN1697"/>
          <p:cNvPicPr>
            <a:picLocks noChangeAspect="1" noChangeArrowheads="1"/>
          </p:cNvPicPr>
          <p:nvPr/>
        </p:nvPicPr>
        <p:blipFill>
          <a:blip r:embed="rId2" cstate="email"/>
          <a:srcRect/>
          <a:stretch>
            <a:fillRect/>
          </a:stretch>
        </p:blipFill>
        <p:spPr bwMode="auto">
          <a:xfrm>
            <a:off x="714348" y="964389"/>
            <a:ext cx="7572428" cy="5679321"/>
          </a:xfrm>
          <a:prstGeom prst="rect">
            <a:avLst/>
          </a:prstGeom>
          <a:noFill/>
        </p:spPr>
      </p:pic>
      <p:sp>
        <p:nvSpPr>
          <p:cNvPr id="4" name="Slide Number Placeholder 1"/>
          <p:cNvSpPr>
            <a:spLocks noGrp="1"/>
          </p:cNvSpPr>
          <p:nvPr>
            <p:ph type="sldNum" sz="quarter" idx="12"/>
          </p:nvPr>
        </p:nvSpPr>
        <p:spPr>
          <a:xfrm>
            <a:off x="6732588" y="6237288"/>
            <a:ext cx="2133600" cy="365125"/>
          </a:xfrm>
        </p:spPr>
        <p:txBody>
          <a:bodyPr/>
          <a:lstStyle/>
          <a:p>
            <a:pPr>
              <a:defRPr/>
            </a:pPr>
            <a:fld id="{6DB066EF-A0F8-471D-9323-4AAEA7ABE3C5}" type="slidenum">
              <a:rPr lang="es-DO" smtClean="0"/>
              <a:pPr>
                <a:defRPr/>
              </a:pPr>
              <a:t>72</a:t>
            </a:fld>
            <a:endParaRPr lang="es-DO"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DSCN1262"/>
          <p:cNvPicPr>
            <a:picLocks noChangeAspect="1" noChangeArrowheads="1"/>
          </p:cNvPicPr>
          <p:nvPr/>
        </p:nvPicPr>
        <p:blipFill>
          <a:blip r:embed="rId2" cstate="email"/>
          <a:srcRect/>
          <a:stretch>
            <a:fillRect/>
          </a:stretch>
        </p:blipFill>
        <p:spPr bwMode="auto">
          <a:xfrm>
            <a:off x="943000" y="1117622"/>
            <a:ext cx="7272338" cy="5454650"/>
          </a:xfrm>
          <a:prstGeom prst="rect">
            <a:avLst/>
          </a:prstGeom>
          <a:noFill/>
        </p:spPr>
      </p:pic>
      <p:sp>
        <p:nvSpPr>
          <p:cNvPr id="4" name="Slide Number Placeholder 1"/>
          <p:cNvSpPr>
            <a:spLocks noGrp="1"/>
          </p:cNvSpPr>
          <p:nvPr>
            <p:ph type="sldNum" sz="quarter" idx="12"/>
          </p:nvPr>
        </p:nvSpPr>
        <p:spPr>
          <a:xfrm>
            <a:off x="6732588" y="6237288"/>
            <a:ext cx="2133600" cy="365125"/>
          </a:xfrm>
        </p:spPr>
        <p:txBody>
          <a:bodyPr/>
          <a:lstStyle/>
          <a:p>
            <a:pPr>
              <a:defRPr/>
            </a:pPr>
            <a:fld id="{6DB066EF-A0F8-471D-9323-4AAEA7ABE3C5}" type="slidenum">
              <a:rPr lang="es-DO" smtClean="0"/>
              <a:pPr>
                <a:defRPr/>
              </a:pPr>
              <a:t>73</a:t>
            </a:fld>
            <a:endParaRPr lang="es-DO"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MG_0615"/>
          <p:cNvPicPr>
            <a:picLocks noChangeAspect="1" noChangeArrowheads="1"/>
          </p:cNvPicPr>
          <p:nvPr/>
        </p:nvPicPr>
        <p:blipFill>
          <a:blip r:embed="rId2" cstate="email"/>
          <a:srcRect/>
          <a:stretch>
            <a:fillRect/>
          </a:stretch>
        </p:blipFill>
        <p:spPr bwMode="auto">
          <a:xfrm>
            <a:off x="801711" y="993795"/>
            <a:ext cx="7342189" cy="5507055"/>
          </a:xfrm>
          <a:prstGeom prst="rect">
            <a:avLst/>
          </a:prstGeom>
          <a:noFill/>
        </p:spPr>
      </p:pic>
      <p:sp>
        <p:nvSpPr>
          <p:cNvPr id="4" name="Slide Number Placeholder 1"/>
          <p:cNvSpPr>
            <a:spLocks noGrp="1"/>
          </p:cNvSpPr>
          <p:nvPr>
            <p:ph type="sldNum" sz="quarter" idx="12"/>
          </p:nvPr>
        </p:nvSpPr>
        <p:spPr>
          <a:xfrm>
            <a:off x="6732588" y="6237288"/>
            <a:ext cx="2133600" cy="365125"/>
          </a:xfrm>
        </p:spPr>
        <p:txBody>
          <a:bodyPr/>
          <a:lstStyle/>
          <a:p>
            <a:pPr>
              <a:defRPr/>
            </a:pPr>
            <a:fld id="{6DB066EF-A0F8-471D-9323-4AAEA7ABE3C5}" type="slidenum">
              <a:rPr lang="es-DO" smtClean="0"/>
              <a:pPr>
                <a:defRPr/>
              </a:pPr>
              <a:t>74</a:t>
            </a:fld>
            <a:endParaRPr lang="es-DO"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IMG_0621"/>
          <p:cNvPicPr>
            <a:picLocks noChangeAspect="1" noChangeArrowheads="1"/>
          </p:cNvPicPr>
          <p:nvPr/>
        </p:nvPicPr>
        <p:blipFill>
          <a:blip r:embed="rId2" cstate="email"/>
          <a:srcRect/>
          <a:stretch>
            <a:fillRect/>
          </a:stretch>
        </p:blipFill>
        <p:spPr bwMode="auto">
          <a:xfrm>
            <a:off x="857224" y="946550"/>
            <a:ext cx="7596213" cy="5697160"/>
          </a:xfrm>
          <a:prstGeom prst="rect">
            <a:avLst/>
          </a:prstGeom>
          <a:noFill/>
        </p:spPr>
      </p:pic>
      <p:sp>
        <p:nvSpPr>
          <p:cNvPr id="4" name="Slide Number Placeholder 1"/>
          <p:cNvSpPr>
            <a:spLocks noGrp="1"/>
          </p:cNvSpPr>
          <p:nvPr>
            <p:ph type="sldNum" sz="quarter" idx="12"/>
          </p:nvPr>
        </p:nvSpPr>
        <p:spPr>
          <a:xfrm>
            <a:off x="6732588" y="6237288"/>
            <a:ext cx="2133600" cy="365125"/>
          </a:xfrm>
        </p:spPr>
        <p:txBody>
          <a:bodyPr/>
          <a:lstStyle/>
          <a:p>
            <a:pPr>
              <a:defRPr/>
            </a:pPr>
            <a:fld id="{6DB066EF-A0F8-471D-9323-4AAEA7ABE3C5}" type="slidenum">
              <a:rPr lang="es-DO" smtClean="0"/>
              <a:pPr>
                <a:defRPr/>
              </a:pPr>
              <a:t>75</a:t>
            </a:fld>
            <a:endParaRPr lang="es-DO"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IMG_0210"/>
          <p:cNvPicPr>
            <a:picLocks noChangeAspect="1" noChangeArrowheads="1"/>
          </p:cNvPicPr>
          <p:nvPr/>
        </p:nvPicPr>
        <p:blipFill>
          <a:blip r:embed="rId2" cstate="email"/>
          <a:srcRect/>
          <a:stretch>
            <a:fillRect/>
          </a:stretch>
        </p:blipFill>
        <p:spPr bwMode="auto">
          <a:xfrm>
            <a:off x="762026" y="1000147"/>
            <a:ext cx="7524750" cy="5643563"/>
          </a:xfrm>
          <a:prstGeom prst="rect">
            <a:avLst/>
          </a:prstGeom>
          <a:noFill/>
        </p:spPr>
      </p:pic>
      <p:sp>
        <p:nvSpPr>
          <p:cNvPr id="6" name="Slide Number Placeholder 1"/>
          <p:cNvSpPr>
            <a:spLocks noGrp="1"/>
          </p:cNvSpPr>
          <p:nvPr>
            <p:ph type="sldNum" sz="quarter" idx="12"/>
          </p:nvPr>
        </p:nvSpPr>
        <p:spPr>
          <a:xfrm>
            <a:off x="6732588" y="6237288"/>
            <a:ext cx="2133600" cy="365125"/>
          </a:xfrm>
        </p:spPr>
        <p:txBody>
          <a:bodyPr/>
          <a:lstStyle/>
          <a:p>
            <a:pPr>
              <a:defRPr/>
            </a:pPr>
            <a:fld id="{6DB066EF-A0F8-471D-9323-4AAEA7ABE3C5}" type="slidenum">
              <a:rPr lang="es-DO" smtClean="0"/>
              <a:pPr>
                <a:defRPr/>
              </a:pPr>
              <a:t>76</a:t>
            </a:fld>
            <a:endParaRPr lang="es-DO"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descr="IMG_0110"/>
          <p:cNvPicPr>
            <a:picLocks noChangeAspect="1" noChangeArrowheads="1"/>
          </p:cNvPicPr>
          <p:nvPr/>
        </p:nvPicPr>
        <p:blipFill>
          <a:blip r:embed="rId2" cstate="email"/>
          <a:srcRect/>
          <a:stretch>
            <a:fillRect/>
          </a:stretch>
        </p:blipFill>
        <p:spPr bwMode="auto">
          <a:xfrm>
            <a:off x="3714744" y="2786058"/>
            <a:ext cx="4786346" cy="3589387"/>
          </a:xfrm>
          <a:prstGeom prst="rect">
            <a:avLst/>
          </a:prstGeom>
          <a:noFill/>
        </p:spPr>
      </p:pic>
      <p:pic>
        <p:nvPicPr>
          <p:cNvPr id="31746" name="Picture 2" descr="IMG_0117"/>
          <p:cNvPicPr>
            <a:picLocks noChangeAspect="1" noChangeArrowheads="1"/>
          </p:cNvPicPr>
          <p:nvPr/>
        </p:nvPicPr>
        <p:blipFill>
          <a:blip r:embed="rId3" cstate="email"/>
          <a:srcRect/>
          <a:stretch>
            <a:fillRect/>
          </a:stretch>
        </p:blipFill>
        <p:spPr bwMode="auto">
          <a:xfrm>
            <a:off x="214283" y="1000108"/>
            <a:ext cx="4643469" cy="3483313"/>
          </a:xfrm>
          <a:prstGeom prst="rect">
            <a:avLst/>
          </a:prstGeom>
          <a:noFill/>
        </p:spPr>
      </p:pic>
      <p:sp>
        <p:nvSpPr>
          <p:cNvPr id="5" name="Slide Number Placeholder 1"/>
          <p:cNvSpPr>
            <a:spLocks noGrp="1"/>
          </p:cNvSpPr>
          <p:nvPr>
            <p:ph type="sldNum" sz="quarter" idx="12"/>
          </p:nvPr>
        </p:nvSpPr>
        <p:spPr>
          <a:xfrm>
            <a:off x="6732588" y="6237288"/>
            <a:ext cx="2133600" cy="365125"/>
          </a:xfrm>
        </p:spPr>
        <p:txBody>
          <a:bodyPr/>
          <a:lstStyle/>
          <a:p>
            <a:pPr>
              <a:defRPr/>
            </a:pPr>
            <a:fld id="{6DB066EF-A0F8-471D-9323-4AAEA7ABE3C5}" type="slidenum">
              <a:rPr lang="es-DO" smtClean="0"/>
              <a:pPr>
                <a:defRPr/>
              </a:pPr>
              <a:t>77</a:t>
            </a:fld>
            <a:endParaRPr lang="es-DO"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14-Feb-2009 065"/>
          <p:cNvPicPr>
            <a:picLocks noChangeAspect="1" noChangeArrowheads="1"/>
          </p:cNvPicPr>
          <p:nvPr/>
        </p:nvPicPr>
        <p:blipFill>
          <a:blip r:embed="rId2" cstate="email"/>
          <a:srcRect/>
          <a:stretch>
            <a:fillRect/>
          </a:stretch>
        </p:blipFill>
        <p:spPr bwMode="auto">
          <a:xfrm>
            <a:off x="714348" y="1142984"/>
            <a:ext cx="7715304" cy="5166419"/>
          </a:xfrm>
          <a:prstGeom prst="rect">
            <a:avLst/>
          </a:prstGeom>
          <a:noFill/>
        </p:spPr>
      </p:pic>
      <p:sp>
        <p:nvSpPr>
          <p:cNvPr id="4" name="Slide Number Placeholder 1"/>
          <p:cNvSpPr>
            <a:spLocks noGrp="1"/>
          </p:cNvSpPr>
          <p:nvPr>
            <p:ph type="sldNum" sz="quarter" idx="12"/>
          </p:nvPr>
        </p:nvSpPr>
        <p:spPr>
          <a:xfrm>
            <a:off x="6786578" y="6286520"/>
            <a:ext cx="2133600" cy="365125"/>
          </a:xfrm>
        </p:spPr>
        <p:txBody>
          <a:bodyPr/>
          <a:lstStyle/>
          <a:p>
            <a:pPr>
              <a:defRPr/>
            </a:pPr>
            <a:fld id="{6DB066EF-A0F8-471D-9323-4AAEA7ABE3C5}" type="slidenum">
              <a:rPr lang="es-DO" smtClean="0"/>
              <a:pPr>
                <a:defRPr/>
              </a:pPr>
              <a:t>78</a:t>
            </a:fld>
            <a:endParaRPr lang="es-DO"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457200" y="1295400"/>
            <a:ext cx="8153400" cy="4495800"/>
          </a:xfrm>
        </p:spPr>
        <p:txBody>
          <a:bodyPr/>
          <a:lstStyle/>
          <a:p>
            <a:endParaRPr lang="es-MX" dirty="0" smtClean="0"/>
          </a:p>
          <a:p>
            <a:endParaRPr lang="es-MX" dirty="0" smtClean="0"/>
          </a:p>
          <a:p>
            <a:pPr algn="ctr"/>
            <a:r>
              <a:rPr lang="es-MX" sz="4800" dirty="0" smtClean="0"/>
              <a:t>Registros de Nacimientos de Personas Extranjeras en la República Dominicana.</a:t>
            </a:r>
            <a:endParaRPr lang="es-ES" sz="4800" dirty="0" smtClean="0"/>
          </a:p>
        </p:txBody>
      </p:sp>
      <p:sp>
        <p:nvSpPr>
          <p:cNvPr id="4" name="Slide Number Placeholder 1"/>
          <p:cNvSpPr>
            <a:spLocks noGrp="1"/>
          </p:cNvSpPr>
          <p:nvPr>
            <p:ph type="sldNum" sz="quarter" idx="12"/>
          </p:nvPr>
        </p:nvSpPr>
        <p:spPr>
          <a:xfrm>
            <a:off x="6786578" y="6286520"/>
            <a:ext cx="2133600" cy="365125"/>
          </a:xfrm>
        </p:spPr>
        <p:txBody>
          <a:bodyPr/>
          <a:lstStyle/>
          <a:p>
            <a:pPr>
              <a:defRPr/>
            </a:pPr>
            <a:fld id="{6DB066EF-A0F8-471D-9323-4AAEA7ABE3C5}" type="slidenum">
              <a:rPr lang="es-DO" smtClean="0"/>
              <a:pPr>
                <a:defRPr/>
              </a:pPr>
              <a:t>79</a:t>
            </a:fld>
            <a:endParaRPr lang="es-DO"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04B7670-ED3B-403E-823E-5A3ED068673C}" type="slidenum">
              <a:rPr lang="es-DO" smtClean="0"/>
              <a:pPr>
                <a:defRPr/>
              </a:pPr>
              <a:t>8</a:t>
            </a:fld>
            <a:endParaRPr lang="es-DO" dirty="0"/>
          </a:p>
        </p:txBody>
      </p:sp>
      <p:pic>
        <p:nvPicPr>
          <p:cNvPr id="3" name="Picture 2" descr="C:\Copia PC2_10_12_3_157\C\Aqui\Work\Registro Civil\CD Carmen Lic Compres 08-11-2005\Fotos Levantamiento\5. Sur 1\12 Independencia\020. Duverge\DSCF0102.JPG"/>
          <p:cNvPicPr>
            <a:picLocks noChangeAspect="1" noChangeArrowheads="1"/>
          </p:cNvPicPr>
          <p:nvPr/>
        </p:nvPicPr>
        <p:blipFill>
          <a:blip r:embed="rId2" cstate="email"/>
          <a:srcRect/>
          <a:stretch>
            <a:fillRect/>
          </a:stretch>
        </p:blipFill>
        <p:spPr bwMode="auto">
          <a:xfrm>
            <a:off x="285720" y="1142984"/>
            <a:ext cx="4762533" cy="3571900"/>
          </a:xfrm>
          <a:prstGeom prst="rect">
            <a:avLst/>
          </a:prstGeom>
          <a:noFill/>
        </p:spPr>
      </p:pic>
      <p:pic>
        <p:nvPicPr>
          <p:cNvPr id="4" name="Picture 5" descr="C:\Copia PC2_10_12_3_157\C\Aqui\Work\Registro Civil\CD Carmen Lic Compres 08-11-2005\Fotos Levantamiento\2. Este\13. La Romana\028. La Romana 1ra\DSC01727.JPG"/>
          <p:cNvPicPr>
            <a:picLocks noChangeAspect="1" noChangeArrowheads="1"/>
          </p:cNvPicPr>
          <p:nvPr/>
        </p:nvPicPr>
        <p:blipFill>
          <a:blip r:embed="rId3" cstate="email"/>
          <a:srcRect/>
          <a:stretch>
            <a:fillRect/>
          </a:stretch>
        </p:blipFill>
        <p:spPr bwMode="auto">
          <a:xfrm>
            <a:off x="4143372" y="3143248"/>
            <a:ext cx="4286280" cy="3214710"/>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914400"/>
            <a:ext cx="8763000" cy="1371600"/>
          </a:xfrm>
        </p:spPr>
        <p:txBody>
          <a:bodyPr/>
          <a:lstStyle/>
          <a:p>
            <a:r>
              <a:rPr lang="es-ES" sz="1800" b="1" i="1" dirty="0" smtClean="0">
                <a:solidFill>
                  <a:schemeClr val="tx1"/>
                </a:solidFill>
                <a:latin typeface="Verdana" pitchFamily="34" charset="0"/>
              </a:rPr>
              <a:t/>
            </a:r>
            <a:br>
              <a:rPr lang="es-ES" sz="1800" b="1" i="1" dirty="0" smtClean="0">
                <a:solidFill>
                  <a:schemeClr val="tx1"/>
                </a:solidFill>
                <a:latin typeface="Verdana" pitchFamily="34" charset="0"/>
              </a:rPr>
            </a:br>
            <a:r>
              <a:rPr lang="es-ES" sz="1800" b="1" dirty="0" smtClean="0">
                <a:solidFill>
                  <a:schemeClr val="tx1"/>
                </a:solidFill>
                <a:latin typeface="Verdana" pitchFamily="34" charset="0"/>
              </a:rPr>
              <a:t> Ley General de Migración  No. 285/04</a:t>
            </a:r>
            <a:r>
              <a:rPr lang="es-ES" sz="1800" b="1" dirty="0" smtClean="0">
                <a:solidFill>
                  <a:schemeClr val="tx1"/>
                </a:solidFill>
              </a:rPr>
              <a:t>  - Artículo 28</a:t>
            </a:r>
            <a:r>
              <a:rPr lang="es-ES" sz="1800" b="1" i="1" dirty="0" smtClean="0">
                <a:solidFill>
                  <a:schemeClr val="tx1"/>
                </a:solidFill>
                <a:latin typeface="Verdana" pitchFamily="34" charset="0"/>
              </a:rPr>
              <a:t/>
            </a:r>
            <a:br>
              <a:rPr lang="es-ES" sz="1800" b="1" i="1" dirty="0" smtClean="0">
                <a:solidFill>
                  <a:schemeClr val="tx1"/>
                </a:solidFill>
                <a:latin typeface="Verdana" pitchFamily="34" charset="0"/>
              </a:rPr>
            </a:br>
            <a:r>
              <a:rPr lang="es-ES" sz="1200" b="1" i="1" dirty="0" smtClean="0">
                <a:solidFill>
                  <a:schemeClr val="tx1"/>
                </a:solidFill>
                <a:latin typeface="Verdana" pitchFamily="34" charset="0"/>
              </a:rPr>
              <a:t>RESOLUCIÓN NO.02/2007 DE FECHA 18 DE ABRIL DEL AÑO 2007 QUE PONE EN VIGENCIA EL </a:t>
            </a:r>
            <a:r>
              <a:rPr lang="es-DO" sz="1200" b="1" i="1" dirty="0" smtClean="0">
                <a:solidFill>
                  <a:schemeClr val="tx1"/>
                </a:solidFill>
                <a:latin typeface="Verdana" pitchFamily="34" charset="0"/>
              </a:rPr>
              <a:t>LIBRO REGISTRO DE NACIMIENTOS DE HIJOS (AS) DE MADRES EXTRANJERAS NO RESIDENTES </a:t>
            </a:r>
            <a:r>
              <a:rPr lang="es-DO" sz="1600" b="1" i="1" dirty="0" smtClean="0">
                <a:solidFill>
                  <a:schemeClr val="tx1"/>
                </a:solidFill>
                <a:latin typeface="Verdana" pitchFamily="34" charset="0"/>
              </a:rPr>
              <a:t/>
            </a:r>
            <a:br>
              <a:rPr lang="es-DO" sz="1600" b="1" i="1" dirty="0" smtClean="0">
                <a:solidFill>
                  <a:schemeClr val="tx1"/>
                </a:solidFill>
                <a:latin typeface="Verdana" pitchFamily="34" charset="0"/>
              </a:rPr>
            </a:br>
            <a:endParaRPr lang="es-ES" sz="1200" b="1" dirty="0" smtClean="0">
              <a:solidFill>
                <a:schemeClr val="tx1"/>
              </a:solidFill>
            </a:endParaRPr>
          </a:p>
        </p:txBody>
      </p:sp>
      <p:sp>
        <p:nvSpPr>
          <p:cNvPr id="22531" name="Rectangle 3"/>
          <p:cNvSpPr>
            <a:spLocks noGrp="1" noChangeArrowheads="1"/>
          </p:cNvSpPr>
          <p:nvPr>
            <p:ph type="body" idx="1"/>
          </p:nvPr>
        </p:nvSpPr>
        <p:spPr>
          <a:xfrm>
            <a:off x="457200" y="2362200"/>
            <a:ext cx="8229600" cy="4267200"/>
          </a:xfrm>
        </p:spPr>
        <p:txBody>
          <a:bodyPr/>
          <a:lstStyle/>
          <a:p>
            <a:pPr algn="just">
              <a:lnSpc>
                <a:spcPct val="80000"/>
              </a:lnSpc>
            </a:pPr>
            <a:r>
              <a:rPr lang="es-DO" sz="1800" b="1" dirty="0" smtClean="0"/>
              <a:t>El Estado Dominicano se encuentra en el deber de garantizar a todo niño(a) nacido en el territorio nacional, el derecho al registro y a un nombre, inmediatamente después de su nacimiento según lo establece el Pacto Internacional de los Derechos Civiles y Políticos y la Convención sobre los Derechos del Niño.</a:t>
            </a:r>
          </a:p>
          <a:p>
            <a:pPr algn="just">
              <a:lnSpc>
                <a:spcPct val="80000"/>
              </a:lnSpc>
            </a:pPr>
            <a:endParaRPr lang="es-DO" sz="1800" b="1" dirty="0" smtClean="0"/>
          </a:p>
          <a:p>
            <a:pPr algn="just">
              <a:lnSpc>
                <a:spcPct val="80000"/>
              </a:lnSpc>
            </a:pPr>
            <a:r>
              <a:rPr lang="es-DO" sz="1800" b="1" dirty="0" smtClean="0"/>
              <a:t>El Estado Dominicano también debe facilitar a todo niño(a) el trámite legal para la obtención de la nacionalidad a la que tiene derecho a través de la representación diplomática correspondiente, si no le corresponde la dominicana.</a:t>
            </a:r>
          </a:p>
          <a:p>
            <a:pPr algn="just">
              <a:lnSpc>
                <a:spcPct val="80000"/>
              </a:lnSpc>
            </a:pPr>
            <a:endParaRPr lang="es-DO" sz="1800" b="1" dirty="0" smtClean="0"/>
          </a:p>
          <a:p>
            <a:pPr algn="just">
              <a:lnSpc>
                <a:spcPct val="80000"/>
              </a:lnSpc>
            </a:pPr>
            <a:r>
              <a:rPr lang="es-DO" sz="1800" b="1" dirty="0" smtClean="0"/>
              <a:t>La Constitución de la República y la Ley 285-04 de Migración establecen el mecanismo para darle cumplimiento a la Convención Americana sobre derechos Humanos y la Convención sobre los Derechos del Niño, al estatuir el procedimiento a seguir para que ningún niño nacido en el territorio de la República Dominicana, quede  sin el otorgamiento de este derecho fundamental, como es el derecho al nombre y al registro de su nacimiento.</a:t>
            </a:r>
          </a:p>
        </p:txBody>
      </p:sp>
      <p:sp>
        <p:nvSpPr>
          <p:cNvPr id="4" name="Slide Number Placeholder 1"/>
          <p:cNvSpPr>
            <a:spLocks noGrp="1"/>
          </p:cNvSpPr>
          <p:nvPr>
            <p:ph type="sldNum" sz="quarter" idx="12"/>
          </p:nvPr>
        </p:nvSpPr>
        <p:spPr>
          <a:xfrm>
            <a:off x="6786578" y="6286520"/>
            <a:ext cx="2133600" cy="365125"/>
          </a:xfrm>
        </p:spPr>
        <p:txBody>
          <a:bodyPr/>
          <a:lstStyle/>
          <a:p>
            <a:pPr>
              <a:defRPr/>
            </a:pPr>
            <a:fld id="{6DB066EF-A0F8-471D-9323-4AAEA7ABE3C5}" type="slidenum">
              <a:rPr lang="es-DO" smtClean="0"/>
              <a:pPr>
                <a:defRPr/>
              </a:pPr>
              <a:t>80</a:t>
            </a:fld>
            <a:endParaRPr lang="es-DO"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762000"/>
            <a:ext cx="8763000" cy="1143000"/>
          </a:xfrm>
        </p:spPr>
        <p:txBody>
          <a:bodyPr/>
          <a:lstStyle/>
          <a:p>
            <a:r>
              <a:rPr lang="es-ES" sz="1500" b="1" dirty="0" smtClean="0">
                <a:solidFill>
                  <a:schemeClr val="tx1"/>
                </a:solidFill>
                <a:latin typeface="Verdana" pitchFamily="34" charset="0"/>
              </a:rPr>
              <a:t>Ley General de Migración  No. 285/04</a:t>
            </a:r>
            <a:r>
              <a:rPr lang="es-ES" sz="1500" b="1" dirty="0" smtClean="0">
                <a:solidFill>
                  <a:schemeClr val="tx1"/>
                </a:solidFill>
              </a:rPr>
              <a:t>  - Artículo 28</a:t>
            </a:r>
            <a:r>
              <a:rPr lang="es-ES" sz="2000" b="1" i="1" dirty="0" smtClean="0">
                <a:solidFill>
                  <a:schemeClr val="tx1"/>
                </a:solidFill>
                <a:latin typeface="Verdana" pitchFamily="34" charset="0"/>
              </a:rPr>
              <a:t/>
            </a:r>
            <a:br>
              <a:rPr lang="es-ES" sz="2000" b="1" i="1" dirty="0" smtClean="0">
                <a:solidFill>
                  <a:schemeClr val="tx1"/>
                </a:solidFill>
                <a:latin typeface="Verdana" pitchFamily="34" charset="0"/>
              </a:rPr>
            </a:br>
            <a:r>
              <a:rPr lang="es-ES" sz="1100" b="1" i="1" dirty="0" smtClean="0">
                <a:solidFill>
                  <a:schemeClr val="tx1"/>
                </a:solidFill>
                <a:latin typeface="Verdana" pitchFamily="34" charset="0"/>
              </a:rPr>
              <a:t>RESOLUCIÓN NO.02/2007 DE FECHA 18 DE ABRIL DEL AÑO 2007 QUE PONE EN VIGENCIA EL </a:t>
            </a:r>
            <a:r>
              <a:rPr lang="es-DO" sz="1100" b="1" i="1" dirty="0" smtClean="0">
                <a:solidFill>
                  <a:schemeClr val="tx1"/>
                </a:solidFill>
                <a:latin typeface="Verdana" pitchFamily="34" charset="0"/>
              </a:rPr>
              <a:t>LIBRO REGISTRO DE NACIMIENTOS DE HIJOS (AS) DE MADRES EXTRANJERAS NO RESIDENTES</a:t>
            </a:r>
            <a:r>
              <a:rPr lang="es-DO" sz="1400" b="1" i="1" dirty="0" smtClean="0">
                <a:solidFill>
                  <a:schemeClr val="tx1"/>
                </a:solidFill>
                <a:latin typeface="Verdana" pitchFamily="34" charset="0"/>
              </a:rPr>
              <a:t> </a:t>
            </a:r>
            <a:endParaRPr lang="es-ES" sz="1400" b="1" dirty="0" smtClean="0">
              <a:solidFill>
                <a:schemeClr val="tx1"/>
              </a:solidFill>
            </a:endParaRPr>
          </a:p>
        </p:txBody>
      </p:sp>
      <p:sp>
        <p:nvSpPr>
          <p:cNvPr id="23555" name="Rectangle 3"/>
          <p:cNvSpPr>
            <a:spLocks noGrp="1" noChangeArrowheads="1"/>
          </p:cNvSpPr>
          <p:nvPr>
            <p:ph type="body" idx="1"/>
          </p:nvPr>
        </p:nvSpPr>
        <p:spPr>
          <a:xfrm>
            <a:off x="457200" y="1981200"/>
            <a:ext cx="8229600" cy="4495800"/>
          </a:xfrm>
        </p:spPr>
        <p:txBody>
          <a:bodyPr/>
          <a:lstStyle/>
          <a:p>
            <a:pPr algn="just">
              <a:lnSpc>
                <a:spcPct val="80000"/>
              </a:lnSpc>
            </a:pPr>
            <a:r>
              <a:rPr lang="es-ES" sz="1800" b="1" dirty="0" smtClean="0"/>
              <a:t> El Artículo 55 de la Constitución Dominicana dentro de los Derechos de la familia, establece en los numerales 7 y 8 lo siguiente:</a:t>
            </a:r>
          </a:p>
          <a:p>
            <a:pPr algn="just">
              <a:lnSpc>
                <a:spcPct val="80000"/>
              </a:lnSpc>
              <a:buNone/>
            </a:pPr>
            <a:r>
              <a:rPr lang="es-ES" sz="1800" b="1" dirty="0" smtClean="0"/>
              <a:t>“7) Toda persona tiene derecho al reconocimiento de su personalidad, a un nombre propio, al apellido del padre y de la madre y a conocer la identidad de los mismos;</a:t>
            </a:r>
          </a:p>
          <a:p>
            <a:pPr algn="just">
              <a:lnSpc>
                <a:spcPct val="80000"/>
              </a:lnSpc>
              <a:buNone/>
            </a:pPr>
            <a:r>
              <a:rPr lang="es-ES" sz="1800" b="1" dirty="0" smtClean="0"/>
              <a:t> 8) Todas las personas tienen derecho desde su nacimiento a ser inscritas gratuitamente en el registro civil o en el libro de extranjería y a obtener los documentos públicos que comprueben su identidad, de conformidad con la ley”.</a:t>
            </a:r>
          </a:p>
          <a:p>
            <a:pPr algn="just">
              <a:lnSpc>
                <a:spcPct val="80000"/>
              </a:lnSpc>
            </a:pPr>
            <a:endParaRPr lang="es-DO" sz="1800" b="1" dirty="0" smtClean="0"/>
          </a:p>
          <a:p>
            <a:pPr algn="just">
              <a:lnSpc>
                <a:spcPct val="80000"/>
              </a:lnSpc>
            </a:pPr>
            <a:r>
              <a:rPr lang="es-DO" sz="1800" b="1" dirty="0" smtClean="0"/>
              <a:t>El artículo 28 de la referida ley, trae consigo una solución viable para la reorganización de los registros de los hijos(as) de madres extranjeras no residentes en la República Dominicana, al establecer que los mismos deberán ser inscritos en un libro para extranjeros, mejor conocido como ¨Libro de extranjería¨ o como se encuentra definido por la Resolución 02-2009 </a:t>
            </a:r>
            <a:r>
              <a:rPr lang="es-DO" sz="1800" b="1" i="1" dirty="0" smtClean="0"/>
              <a:t>¨Libro Registro del Nacimiento de niño(a) de Madre Extranjera no Residente en República Dominicana¨</a:t>
            </a:r>
            <a:r>
              <a:rPr lang="es-DO" sz="1800" b="1" dirty="0" smtClean="0"/>
              <a:t>, trayendo consigo mayor y mejor control sobre  toda persona nacida en el País.</a:t>
            </a:r>
            <a:r>
              <a:rPr lang="es-ES" sz="1800" dirty="0" smtClean="0"/>
              <a:t> </a:t>
            </a:r>
          </a:p>
        </p:txBody>
      </p:sp>
      <p:sp>
        <p:nvSpPr>
          <p:cNvPr id="4" name="Slide Number Placeholder 1"/>
          <p:cNvSpPr>
            <a:spLocks noGrp="1"/>
          </p:cNvSpPr>
          <p:nvPr>
            <p:ph type="sldNum" sz="quarter" idx="12"/>
          </p:nvPr>
        </p:nvSpPr>
        <p:spPr>
          <a:xfrm>
            <a:off x="6786578" y="6286520"/>
            <a:ext cx="2133600" cy="365125"/>
          </a:xfrm>
        </p:spPr>
        <p:txBody>
          <a:bodyPr/>
          <a:lstStyle/>
          <a:p>
            <a:pPr>
              <a:defRPr/>
            </a:pPr>
            <a:fld id="{6DB066EF-A0F8-471D-9323-4AAEA7ABE3C5}" type="slidenum">
              <a:rPr lang="es-DO" smtClean="0"/>
              <a:pPr>
                <a:defRPr/>
              </a:pPr>
              <a:t>81</a:t>
            </a:fld>
            <a:endParaRPr lang="es-DO"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762000"/>
            <a:ext cx="8763000" cy="1143000"/>
          </a:xfrm>
        </p:spPr>
        <p:txBody>
          <a:bodyPr/>
          <a:lstStyle/>
          <a:p>
            <a:r>
              <a:rPr lang="es-ES" sz="1500" b="1" dirty="0" smtClean="0">
                <a:solidFill>
                  <a:schemeClr val="tx1"/>
                </a:solidFill>
                <a:latin typeface="Verdana" pitchFamily="34" charset="0"/>
              </a:rPr>
              <a:t>Ley General de Migración  No. 285/04</a:t>
            </a:r>
            <a:r>
              <a:rPr lang="es-ES" sz="1500" b="1" dirty="0" smtClean="0">
                <a:solidFill>
                  <a:schemeClr val="tx1"/>
                </a:solidFill>
              </a:rPr>
              <a:t>  - Artículo 28</a:t>
            </a:r>
            <a:r>
              <a:rPr lang="es-ES" sz="2000" b="1" i="1" dirty="0" smtClean="0">
                <a:solidFill>
                  <a:schemeClr val="tx1"/>
                </a:solidFill>
                <a:latin typeface="Verdana" pitchFamily="34" charset="0"/>
              </a:rPr>
              <a:t/>
            </a:r>
            <a:br>
              <a:rPr lang="es-ES" sz="2000" b="1" i="1" dirty="0" smtClean="0">
                <a:solidFill>
                  <a:schemeClr val="tx1"/>
                </a:solidFill>
                <a:latin typeface="Verdana" pitchFamily="34" charset="0"/>
              </a:rPr>
            </a:br>
            <a:r>
              <a:rPr lang="es-ES" sz="1100" b="1" i="1" dirty="0" smtClean="0">
                <a:solidFill>
                  <a:schemeClr val="tx1"/>
                </a:solidFill>
                <a:latin typeface="Verdana" pitchFamily="34" charset="0"/>
              </a:rPr>
              <a:t>RESOLUCIÓN NO.02/2007 DE FECHA 18 DE ABRIL DEL AÑO 2007 QUE PONE EN VIGENCIA EL </a:t>
            </a:r>
            <a:r>
              <a:rPr lang="es-DO" sz="1100" b="1" i="1" dirty="0" smtClean="0">
                <a:solidFill>
                  <a:schemeClr val="tx1"/>
                </a:solidFill>
                <a:latin typeface="Verdana" pitchFamily="34" charset="0"/>
              </a:rPr>
              <a:t>LIBRO REGISTRO DE NACIMIENTOS DE HIJOS (AS) DE MADRES EXTRANJERAS NO RESIDENTES</a:t>
            </a:r>
            <a:r>
              <a:rPr lang="es-DO" sz="1400" b="1" i="1" dirty="0" smtClean="0">
                <a:solidFill>
                  <a:schemeClr val="tx1"/>
                </a:solidFill>
                <a:latin typeface="Verdana" pitchFamily="34" charset="0"/>
              </a:rPr>
              <a:t> </a:t>
            </a:r>
            <a:endParaRPr lang="es-ES" sz="1400" b="1" dirty="0" smtClean="0">
              <a:solidFill>
                <a:schemeClr val="tx1"/>
              </a:solidFill>
            </a:endParaRPr>
          </a:p>
        </p:txBody>
      </p:sp>
      <p:sp>
        <p:nvSpPr>
          <p:cNvPr id="23555" name="Rectangle 3"/>
          <p:cNvSpPr>
            <a:spLocks noGrp="1" noChangeArrowheads="1"/>
          </p:cNvSpPr>
          <p:nvPr>
            <p:ph type="body" idx="1"/>
          </p:nvPr>
        </p:nvSpPr>
        <p:spPr>
          <a:xfrm>
            <a:off x="457200" y="2209800"/>
            <a:ext cx="8229600" cy="3733800"/>
          </a:xfrm>
        </p:spPr>
        <p:txBody>
          <a:bodyPr/>
          <a:lstStyle/>
          <a:p>
            <a:pPr algn="just">
              <a:lnSpc>
                <a:spcPct val="80000"/>
              </a:lnSpc>
            </a:pPr>
            <a:r>
              <a:rPr lang="es-ES" sz="1800" b="1" dirty="0" smtClean="0"/>
              <a:t>En fecha 28 de Abril del año 2011, fue dictado el instructivo para la aplicación de la resolución 02-2007 del 18 de abril del 2007 para el registro de los hijos de extranjeros nacidos con posterioridad a la ley de migración 285-04 y la habilitación de un libro especial para aquellos nacidos con anterioridad a dicha ley.</a:t>
            </a:r>
          </a:p>
          <a:p>
            <a:pPr algn="just">
              <a:lnSpc>
                <a:spcPct val="80000"/>
              </a:lnSpc>
            </a:pPr>
            <a:endParaRPr lang="es-DO" sz="1800" b="1" dirty="0" smtClean="0"/>
          </a:p>
          <a:p>
            <a:pPr algn="just">
              <a:lnSpc>
                <a:spcPct val="80000"/>
              </a:lnSpc>
            </a:pPr>
            <a:endParaRPr lang="es-DO" sz="1800" b="1" dirty="0" smtClean="0"/>
          </a:p>
          <a:p>
            <a:pPr algn="just">
              <a:lnSpc>
                <a:spcPct val="80000"/>
              </a:lnSpc>
            </a:pPr>
            <a:r>
              <a:rPr lang="es-DO" sz="1800" b="1" dirty="0" smtClean="0"/>
              <a:t>Asimismo dicho instructivo facilita </a:t>
            </a:r>
            <a:r>
              <a:rPr lang="es-ES" sz="1800" b="1" dirty="0" smtClean="0"/>
              <a:t>la declaración del nacimiento de un hijo(a) de madre extranjera y autoriza a la Dirección Nacional de Registro del Estado Civil a regularizar las inscripciones de nacimientos erróneamente asentadas.</a:t>
            </a:r>
          </a:p>
        </p:txBody>
      </p:sp>
      <p:sp>
        <p:nvSpPr>
          <p:cNvPr id="4" name="Slide Number Placeholder 1"/>
          <p:cNvSpPr>
            <a:spLocks noGrp="1"/>
          </p:cNvSpPr>
          <p:nvPr>
            <p:ph type="sldNum" sz="quarter" idx="12"/>
          </p:nvPr>
        </p:nvSpPr>
        <p:spPr>
          <a:xfrm>
            <a:off x="6786578" y="6286520"/>
            <a:ext cx="2133600" cy="365125"/>
          </a:xfrm>
        </p:spPr>
        <p:txBody>
          <a:bodyPr/>
          <a:lstStyle/>
          <a:p>
            <a:pPr>
              <a:defRPr/>
            </a:pPr>
            <a:fld id="{6DB066EF-A0F8-471D-9323-4AAEA7ABE3C5}" type="slidenum">
              <a:rPr lang="es-DO" smtClean="0"/>
              <a:pPr>
                <a:defRPr/>
              </a:pPr>
              <a:t>82</a:t>
            </a:fld>
            <a:endParaRPr lang="es-DO"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304800" y="914400"/>
            <a:ext cx="8610600" cy="2057400"/>
          </a:xfrm>
        </p:spPr>
        <p:txBody>
          <a:bodyPr/>
          <a:lstStyle/>
          <a:p>
            <a:pPr eaLnBrk="1" hangingPunct="1"/>
            <a:r>
              <a:rPr lang="es-DO" sz="1600" b="1" i="1" dirty="0" smtClean="0">
                <a:solidFill>
                  <a:schemeClr val="tx1"/>
                </a:solidFill>
                <a:latin typeface="Verdana" pitchFamily="34" charset="0"/>
              </a:rPr>
              <a:t>REGISTROS EN LOS LIBROS CORRESPONDIENTE DE NACIMIENTOS DE HIJOS (AS) DE MADRES EXTRANJERAS NO RESIDENTES </a:t>
            </a:r>
            <a:br>
              <a:rPr lang="es-DO" sz="1600" b="1" i="1" dirty="0" smtClean="0">
                <a:solidFill>
                  <a:schemeClr val="tx1"/>
                </a:solidFill>
                <a:latin typeface="Verdana" pitchFamily="34" charset="0"/>
              </a:rPr>
            </a:br>
            <a:r>
              <a:rPr lang="es-DO" sz="1600" b="1" i="1" dirty="0" smtClean="0">
                <a:solidFill>
                  <a:schemeClr val="tx1"/>
                </a:solidFill>
                <a:latin typeface="Verdana" pitchFamily="34" charset="0"/>
              </a:rPr>
              <a:t/>
            </a:r>
            <a:br>
              <a:rPr lang="es-DO" sz="1600" b="1" i="1" dirty="0" smtClean="0">
                <a:solidFill>
                  <a:schemeClr val="tx1"/>
                </a:solidFill>
                <a:latin typeface="Verdana" pitchFamily="34" charset="0"/>
              </a:rPr>
            </a:br>
            <a:r>
              <a:rPr lang="es-DO" sz="1200" b="1" dirty="0" smtClean="0">
                <a:solidFill>
                  <a:schemeClr val="tx1"/>
                </a:solidFill>
                <a:latin typeface="Verdana" pitchFamily="34" charset="0"/>
              </a:rPr>
              <a:t>(Artículo 28 de la </a:t>
            </a:r>
            <a:r>
              <a:rPr lang="es-ES" sz="1200" b="1" dirty="0" smtClean="0">
                <a:solidFill>
                  <a:schemeClr val="tx1"/>
                </a:solidFill>
                <a:latin typeface="Verdana" pitchFamily="34" charset="0"/>
              </a:rPr>
              <a:t>Ley General de Migración  No. 285 de fecha 15/08/04 y</a:t>
            </a:r>
            <a:br>
              <a:rPr lang="es-ES" sz="1200" b="1" dirty="0" smtClean="0">
                <a:solidFill>
                  <a:schemeClr val="tx1"/>
                </a:solidFill>
                <a:latin typeface="Verdana" pitchFamily="34" charset="0"/>
              </a:rPr>
            </a:br>
            <a:r>
              <a:rPr lang="es-ES" sz="1200" b="1" dirty="0" smtClean="0">
                <a:solidFill>
                  <a:schemeClr val="tx1"/>
                </a:solidFill>
                <a:latin typeface="Verdana" pitchFamily="34" charset="0"/>
              </a:rPr>
              <a:t>Resolución No.02/2007 de fecha 18 de Abril Del Año 2007</a:t>
            </a:r>
            <a:r>
              <a:rPr lang="es-ES" sz="1200" b="1" dirty="0" smtClean="0">
                <a:solidFill>
                  <a:schemeClr val="tx1"/>
                </a:solidFill>
              </a:rPr>
              <a:t>)</a:t>
            </a:r>
          </a:p>
        </p:txBody>
      </p:sp>
      <p:sp>
        <p:nvSpPr>
          <p:cNvPr id="86020" name="Rectangle 4"/>
          <p:cNvSpPr>
            <a:spLocks noChangeArrowheads="1"/>
          </p:cNvSpPr>
          <p:nvPr/>
        </p:nvSpPr>
        <p:spPr bwMode="auto">
          <a:xfrm>
            <a:off x="685800" y="2895600"/>
            <a:ext cx="7772400" cy="2893100"/>
          </a:xfrm>
          <a:prstGeom prst="rect">
            <a:avLst/>
          </a:prstGeom>
          <a:noFill/>
          <a:ln w="9525">
            <a:noFill/>
            <a:miter lim="800000"/>
            <a:headEnd/>
            <a:tailEnd/>
          </a:ln>
          <a:effectLst/>
        </p:spPr>
        <p:txBody>
          <a:bodyPr>
            <a:spAutoFit/>
          </a:bodyPr>
          <a:lstStyle/>
          <a:p>
            <a:pPr>
              <a:defRPr/>
            </a:pPr>
            <a:endParaRPr lang="es-ES_tradnl" sz="1400" b="1" u="sng" dirty="0">
              <a:latin typeface="Verdana" pitchFamily="34" charset="0"/>
            </a:endParaRPr>
          </a:p>
          <a:p>
            <a:pPr>
              <a:defRPr/>
            </a:pPr>
            <a:r>
              <a:rPr lang="es-ES_tradnl" sz="1400" b="1" u="sng" dirty="0">
                <a:latin typeface="Verdana" pitchFamily="34" charset="0"/>
              </a:rPr>
              <a:t>Resumen General de Registros Nacimientos de Hijos(as) de Madres Extranjeras No Residentes:</a:t>
            </a:r>
            <a:endParaRPr lang="es-ES_tradnl" sz="1400" b="1" dirty="0">
              <a:latin typeface="Verdana" pitchFamily="34" charset="0"/>
            </a:endParaRPr>
          </a:p>
          <a:p>
            <a:pPr>
              <a:defRPr/>
            </a:pPr>
            <a:endParaRPr lang="es-ES_tradnl" sz="1400" dirty="0">
              <a:latin typeface="Verdana" pitchFamily="34" charset="0"/>
            </a:endParaRPr>
          </a:p>
          <a:p>
            <a:pPr>
              <a:defRPr/>
            </a:pPr>
            <a:endParaRPr lang="es-ES_tradnl" sz="1400" dirty="0">
              <a:latin typeface="Verdana" pitchFamily="34" charset="0"/>
            </a:endParaRPr>
          </a:p>
          <a:p>
            <a:pPr>
              <a:defRPr/>
            </a:pPr>
            <a:r>
              <a:rPr lang="es-ES_tradnl" sz="1400" b="1" dirty="0">
                <a:latin typeface="Verdana" pitchFamily="34" charset="0"/>
              </a:rPr>
              <a:t>Año 2007	:	  </a:t>
            </a:r>
            <a:r>
              <a:rPr lang="es-ES_tradnl" sz="1400" b="1" dirty="0" smtClean="0">
                <a:latin typeface="Verdana" pitchFamily="34" charset="0"/>
              </a:rPr>
              <a:t>  52</a:t>
            </a:r>
            <a:endParaRPr lang="es-ES_tradnl" sz="1400" b="1" dirty="0">
              <a:latin typeface="Verdana" pitchFamily="34" charset="0"/>
            </a:endParaRPr>
          </a:p>
          <a:p>
            <a:pPr>
              <a:defRPr/>
            </a:pPr>
            <a:r>
              <a:rPr lang="es-ES_tradnl" sz="1400" b="1" dirty="0">
                <a:latin typeface="Verdana" pitchFamily="34" charset="0"/>
              </a:rPr>
              <a:t>Año 2008 	:	</a:t>
            </a:r>
            <a:r>
              <a:rPr lang="es-ES_tradnl" sz="1400" b="1" dirty="0" smtClean="0">
                <a:latin typeface="Verdana" pitchFamily="34" charset="0"/>
              </a:rPr>
              <a:t>   588</a:t>
            </a:r>
          </a:p>
          <a:p>
            <a:pPr>
              <a:defRPr/>
            </a:pPr>
            <a:r>
              <a:rPr lang="es-ES_tradnl" sz="1400" b="1" dirty="0" smtClean="0">
                <a:latin typeface="Verdana" pitchFamily="34" charset="0"/>
              </a:rPr>
              <a:t>Año 2009	:	1,572</a:t>
            </a:r>
          </a:p>
          <a:p>
            <a:pPr>
              <a:defRPr/>
            </a:pPr>
            <a:r>
              <a:rPr lang="es-ES_tradnl" sz="1400" b="1" dirty="0">
                <a:latin typeface="Verdana" pitchFamily="34" charset="0"/>
              </a:rPr>
              <a:t>Año </a:t>
            </a:r>
            <a:r>
              <a:rPr lang="es-ES_tradnl" sz="1400" b="1" dirty="0" smtClean="0">
                <a:latin typeface="Verdana" pitchFamily="34" charset="0"/>
              </a:rPr>
              <a:t>2010</a:t>
            </a:r>
            <a:r>
              <a:rPr lang="es-ES_tradnl" sz="1400" b="1" dirty="0">
                <a:latin typeface="Verdana" pitchFamily="34" charset="0"/>
              </a:rPr>
              <a:t>	:	</a:t>
            </a:r>
            <a:r>
              <a:rPr lang="es-ES_tradnl" sz="1400" b="1" dirty="0" smtClean="0">
                <a:latin typeface="Verdana" pitchFamily="34" charset="0"/>
              </a:rPr>
              <a:t>2,900</a:t>
            </a:r>
          </a:p>
          <a:p>
            <a:pPr>
              <a:defRPr/>
            </a:pPr>
            <a:r>
              <a:rPr lang="es-ES_tradnl" sz="1400" b="1" dirty="0" smtClean="0">
                <a:latin typeface="Verdana" pitchFamily="34" charset="0"/>
              </a:rPr>
              <a:t>Al 31 Mayo 2011 </a:t>
            </a:r>
            <a:r>
              <a:rPr lang="es-ES_tradnl" sz="1400" b="1" dirty="0">
                <a:latin typeface="Verdana" pitchFamily="34" charset="0"/>
              </a:rPr>
              <a:t>	:</a:t>
            </a:r>
            <a:r>
              <a:rPr lang="es-ES_tradnl" sz="1400" b="1" u="sng" dirty="0">
                <a:latin typeface="Verdana" pitchFamily="34" charset="0"/>
              </a:rPr>
              <a:t>	</a:t>
            </a:r>
            <a:r>
              <a:rPr lang="es-ES_tradnl" sz="1400" b="1" u="sng" dirty="0" smtClean="0">
                <a:latin typeface="Verdana" pitchFamily="34" charset="0"/>
              </a:rPr>
              <a:t>   754</a:t>
            </a:r>
            <a:r>
              <a:rPr lang="es-ES_tradnl" sz="1400" b="1" dirty="0" smtClean="0">
                <a:latin typeface="Verdana" pitchFamily="34" charset="0"/>
              </a:rPr>
              <a:t>         </a:t>
            </a:r>
            <a:endParaRPr lang="es-ES" sz="1400" b="1" dirty="0">
              <a:latin typeface="Verdana" pitchFamily="34" charset="0"/>
            </a:endParaRPr>
          </a:p>
          <a:p>
            <a:pPr>
              <a:defRPr/>
            </a:pPr>
            <a:endParaRPr lang="es-ES_tradnl" sz="1400" b="1" dirty="0">
              <a:effectLst>
                <a:outerShdw blurRad="38100" dist="38100" dir="2700000" algn="tl">
                  <a:srgbClr val="C0C0C0"/>
                </a:outerShdw>
              </a:effectLst>
              <a:latin typeface="Verdana" pitchFamily="34" charset="0"/>
            </a:endParaRPr>
          </a:p>
          <a:p>
            <a:pPr>
              <a:defRPr/>
            </a:pPr>
            <a:endParaRPr lang="es-ES_tradnl" sz="1400" b="1" dirty="0">
              <a:effectLst>
                <a:outerShdw blurRad="38100" dist="38100" dir="2700000" algn="tl">
                  <a:srgbClr val="C0C0C0"/>
                </a:outerShdw>
              </a:effectLst>
              <a:latin typeface="Verdana" pitchFamily="34" charset="0"/>
            </a:endParaRPr>
          </a:p>
          <a:p>
            <a:pPr>
              <a:defRPr/>
            </a:pPr>
            <a:r>
              <a:rPr lang="es-ES_tradnl" sz="1400" b="1" dirty="0">
                <a:effectLst>
                  <a:outerShdw blurRad="38100" dist="38100" dir="2700000" algn="tl">
                    <a:srgbClr val="C0C0C0"/>
                  </a:outerShdw>
                </a:effectLst>
                <a:latin typeface="Verdana" pitchFamily="34" charset="0"/>
              </a:rPr>
              <a:t>         TOTAL           </a:t>
            </a:r>
            <a:r>
              <a:rPr lang="es-ES_tradnl" sz="1400" b="1" dirty="0" smtClean="0">
                <a:effectLst>
                  <a:outerShdw blurRad="38100" dist="38100" dir="2700000" algn="tl">
                    <a:srgbClr val="C0C0C0"/>
                  </a:outerShdw>
                </a:effectLst>
                <a:latin typeface="Verdana" pitchFamily="34" charset="0"/>
              </a:rPr>
              <a:t>:</a:t>
            </a:r>
            <a:r>
              <a:rPr lang="es-ES_tradnl" sz="1400" b="1" u="dbl" dirty="0" smtClean="0">
                <a:effectLst>
                  <a:outerShdw blurRad="38100" dist="38100" dir="2700000" algn="tl">
                    <a:srgbClr val="C0C0C0"/>
                  </a:outerShdw>
                </a:effectLst>
                <a:latin typeface="Verdana" pitchFamily="34" charset="0"/>
              </a:rPr>
              <a:t>	5,866</a:t>
            </a:r>
            <a:endParaRPr lang="es-ES" sz="1400" b="1" u="dbl" dirty="0">
              <a:effectLst>
                <a:outerShdw blurRad="38100" dist="38100" dir="2700000" algn="tl">
                  <a:srgbClr val="C0C0C0"/>
                </a:outerShdw>
              </a:effectLst>
              <a:latin typeface="Verdana" pitchFamily="34" charset="0"/>
            </a:endParaRPr>
          </a:p>
        </p:txBody>
      </p:sp>
      <p:sp>
        <p:nvSpPr>
          <p:cNvPr id="4" name="Slide Number Placeholder 1"/>
          <p:cNvSpPr>
            <a:spLocks noGrp="1"/>
          </p:cNvSpPr>
          <p:nvPr>
            <p:ph type="sldNum" sz="quarter" idx="12"/>
          </p:nvPr>
        </p:nvSpPr>
        <p:spPr>
          <a:xfrm>
            <a:off x="6786578" y="6286520"/>
            <a:ext cx="2133600" cy="365125"/>
          </a:xfrm>
        </p:spPr>
        <p:txBody>
          <a:bodyPr/>
          <a:lstStyle/>
          <a:p>
            <a:pPr>
              <a:defRPr/>
            </a:pPr>
            <a:fld id="{6DB066EF-A0F8-471D-9323-4AAEA7ABE3C5}" type="slidenum">
              <a:rPr lang="es-DO" smtClean="0"/>
              <a:pPr>
                <a:defRPr/>
              </a:pPr>
              <a:t>83</a:t>
            </a:fld>
            <a:endParaRPr lang="es-DO"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ChangeArrowheads="1"/>
          </p:cNvSpPr>
          <p:nvPr/>
        </p:nvSpPr>
        <p:spPr bwMode="auto">
          <a:xfrm>
            <a:off x="539750" y="1268413"/>
            <a:ext cx="8137525" cy="5040312"/>
          </a:xfrm>
          <a:prstGeom prst="rect">
            <a:avLst/>
          </a:prstGeom>
          <a:solidFill>
            <a:srgbClr val="F5F7D9"/>
          </a:solidFill>
          <a:ln w="25400" algn="ctr">
            <a:solidFill>
              <a:srgbClr val="385D8A"/>
            </a:solidFill>
            <a:miter lim="800000"/>
            <a:headEnd/>
            <a:tailEnd/>
          </a:ln>
        </p:spPr>
        <p:txBody>
          <a:bodyPr anchor="ctr"/>
          <a:lstStyle/>
          <a:p>
            <a:pPr algn="ctr"/>
            <a:endParaRPr lang="en-US">
              <a:solidFill>
                <a:schemeClr val="accent1"/>
              </a:solidFill>
              <a:latin typeface="Calibri" pitchFamily="34" charset="0"/>
            </a:endParaRPr>
          </a:p>
        </p:txBody>
      </p:sp>
      <p:sp>
        <p:nvSpPr>
          <p:cNvPr id="6" name="Rectangle 3"/>
          <p:cNvSpPr>
            <a:spLocks noChangeArrowheads="1"/>
          </p:cNvSpPr>
          <p:nvPr/>
        </p:nvSpPr>
        <p:spPr bwMode="auto">
          <a:xfrm>
            <a:off x="5000625" y="2132856"/>
            <a:ext cx="4143375" cy="954107"/>
          </a:xfrm>
          <a:prstGeom prst="rect">
            <a:avLst/>
          </a:prstGeom>
          <a:noFill/>
          <a:ln w="9525">
            <a:noFill/>
            <a:miter lim="800000"/>
            <a:headEnd/>
            <a:tailEnd/>
          </a:ln>
        </p:spPr>
        <p:txBody>
          <a:bodyPr>
            <a:spAutoFit/>
          </a:bodyPr>
          <a:lstStyle/>
          <a:p>
            <a:pPr marL="514350" indent="-514350" algn="ctr" eaLnBrk="0" hangingPunct="0">
              <a:defRPr/>
            </a:pPr>
            <a:r>
              <a:rPr lang="es-DO" sz="2800" b="1" dirty="0" smtClean="0">
                <a:effectLst>
                  <a:outerShdw blurRad="38100" dist="38100" dir="2700000" algn="tl">
                    <a:srgbClr val="C0C0C0"/>
                  </a:outerShdw>
                </a:effectLst>
              </a:rPr>
              <a:t>Registro</a:t>
            </a:r>
          </a:p>
          <a:p>
            <a:pPr marL="514350" indent="-514350" algn="ctr" eaLnBrk="0" hangingPunct="0">
              <a:defRPr/>
            </a:pPr>
            <a:r>
              <a:rPr lang="es-DO" sz="2800" b="1" dirty="0" smtClean="0">
                <a:effectLst>
                  <a:outerShdw blurRad="38100" dist="38100" dir="2700000" algn="tl">
                    <a:srgbClr val="C0C0C0"/>
                  </a:outerShdw>
                </a:effectLst>
              </a:rPr>
              <a:t>Pre-Natal</a:t>
            </a:r>
            <a:endParaRPr lang="es-DO" sz="2800" b="1" dirty="0">
              <a:effectLst>
                <a:outerShdw blurRad="38100" dist="38100" dir="2700000" algn="tl">
                  <a:srgbClr val="C0C0C0"/>
                </a:outerShdw>
              </a:effectLst>
            </a:endParaRPr>
          </a:p>
        </p:txBody>
      </p:sp>
      <p:sp>
        <p:nvSpPr>
          <p:cNvPr id="5" name="Slide Number Placeholder 1"/>
          <p:cNvSpPr>
            <a:spLocks noGrp="1"/>
          </p:cNvSpPr>
          <p:nvPr>
            <p:ph type="sldNum" sz="quarter" idx="12"/>
          </p:nvPr>
        </p:nvSpPr>
        <p:spPr>
          <a:xfrm>
            <a:off x="6732588" y="6237288"/>
            <a:ext cx="2133600" cy="365125"/>
          </a:xfrm>
        </p:spPr>
        <p:txBody>
          <a:bodyPr/>
          <a:lstStyle/>
          <a:p>
            <a:pPr>
              <a:defRPr/>
            </a:pPr>
            <a:fld id="{6DB066EF-A0F8-471D-9323-4AAEA7ABE3C5}" type="slidenum">
              <a:rPr lang="es-DO" smtClean="0"/>
              <a:pPr>
                <a:defRPr/>
              </a:pPr>
              <a:t>84</a:t>
            </a:fld>
            <a:endParaRPr lang="es-DO" dirty="0"/>
          </a:p>
        </p:txBody>
      </p:sp>
      <p:pic>
        <p:nvPicPr>
          <p:cNvPr id="7" name="Picture 6"/>
          <p:cNvPicPr>
            <a:picLocks noChangeAspect="1" noChangeArrowheads="1"/>
          </p:cNvPicPr>
          <p:nvPr/>
        </p:nvPicPr>
        <p:blipFill>
          <a:blip r:embed="rId3" cstate="email"/>
          <a:srcRect/>
          <a:stretch>
            <a:fillRect/>
          </a:stretch>
        </p:blipFill>
        <p:spPr bwMode="auto">
          <a:xfrm>
            <a:off x="755576" y="1484784"/>
            <a:ext cx="5160704" cy="349649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ChangeArrowheads="1"/>
          </p:cNvSpPr>
          <p:nvPr/>
        </p:nvSpPr>
        <p:spPr bwMode="auto">
          <a:xfrm>
            <a:off x="539552" y="1196752"/>
            <a:ext cx="8137525" cy="5040312"/>
          </a:xfrm>
          <a:prstGeom prst="rect">
            <a:avLst/>
          </a:prstGeom>
          <a:solidFill>
            <a:srgbClr val="F5F7D9"/>
          </a:solidFill>
          <a:ln w="25400" algn="ctr">
            <a:solidFill>
              <a:srgbClr val="385D8A"/>
            </a:solidFill>
            <a:miter lim="800000"/>
            <a:headEnd/>
            <a:tailEnd/>
          </a:ln>
        </p:spPr>
        <p:txBody>
          <a:bodyPr anchor="ctr"/>
          <a:lstStyle/>
          <a:p>
            <a:pPr algn="ctr"/>
            <a:endParaRPr lang="en-US">
              <a:solidFill>
                <a:schemeClr val="accent1"/>
              </a:solidFill>
              <a:latin typeface="Calibri" pitchFamily="34" charset="0"/>
            </a:endParaRPr>
          </a:p>
        </p:txBody>
      </p:sp>
      <p:sp>
        <p:nvSpPr>
          <p:cNvPr id="6" name="Rectangle 3"/>
          <p:cNvSpPr>
            <a:spLocks noChangeArrowheads="1"/>
          </p:cNvSpPr>
          <p:nvPr/>
        </p:nvSpPr>
        <p:spPr bwMode="auto">
          <a:xfrm>
            <a:off x="4644008" y="2276872"/>
            <a:ext cx="4143375" cy="1754326"/>
          </a:xfrm>
          <a:prstGeom prst="rect">
            <a:avLst/>
          </a:prstGeom>
          <a:noFill/>
          <a:ln w="9525">
            <a:noFill/>
            <a:miter lim="800000"/>
            <a:headEnd/>
            <a:tailEnd/>
          </a:ln>
        </p:spPr>
        <p:txBody>
          <a:bodyPr>
            <a:spAutoFit/>
          </a:bodyPr>
          <a:lstStyle/>
          <a:p>
            <a:pPr marL="514350" indent="-514350" algn="ctr" eaLnBrk="0" hangingPunct="0">
              <a:defRPr/>
            </a:pPr>
            <a:r>
              <a:rPr lang="es-DO" sz="3600" b="1" dirty="0" smtClean="0">
                <a:effectLst>
                  <a:outerShdw blurRad="38100" dist="38100" dir="2700000" algn="tl">
                    <a:srgbClr val="C0C0C0"/>
                  </a:outerShdw>
                </a:effectLst>
              </a:rPr>
              <a:t>Automatización</a:t>
            </a:r>
          </a:p>
          <a:p>
            <a:pPr marL="514350" indent="-514350" algn="ctr" eaLnBrk="0" hangingPunct="0">
              <a:defRPr/>
            </a:pPr>
            <a:r>
              <a:rPr lang="es-DO" sz="3600" b="1" dirty="0" smtClean="0">
                <a:effectLst>
                  <a:outerShdw blurRad="38100" dist="38100" dir="2700000" algn="tl">
                    <a:srgbClr val="C0C0C0"/>
                  </a:outerShdw>
                </a:effectLst>
              </a:rPr>
              <a:t>Delegaciones </a:t>
            </a:r>
            <a:r>
              <a:rPr lang="es-DO" sz="3600" b="1" dirty="0">
                <a:effectLst>
                  <a:outerShdw blurRad="38100" dist="38100" dir="2700000" algn="tl">
                    <a:srgbClr val="C0C0C0"/>
                  </a:outerShdw>
                </a:effectLst>
              </a:rPr>
              <a:t>de </a:t>
            </a:r>
            <a:r>
              <a:rPr lang="es-DO" sz="3600" b="1" dirty="0" smtClean="0">
                <a:effectLst>
                  <a:outerShdw blurRad="38100" dist="38100" dir="2700000" algn="tl">
                    <a:srgbClr val="C0C0C0"/>
                  </a:outerShdw>
                </a:effectLst>
              </a:rPr>
              <a:t>Hospitales</a:t>
            </a:r>
            <a:endParaRPr lang="es-DO" sz="3600" b="1" dirty="0">
              <a:effectLst>
                <a:outerShdw blurRad="38100" dist="38100" dir="2700000" algn="tl">
                  <a:srgbClr val="C0C0C0"/>
                </a:outerShdw>
              </a:effectLst>
            </a:endParaRPr>
          </a:p>
        </p:txBody>
      </p:sp>
      <p:pic>
        <p:nvPicPr>
          <p:cNvPr id="4100" name="Picture 7"/>
          <p:cNvPicPr>
            <a:picLocks noChangeAspect="1" noChangeArrowheads="1"/>
          </p:cNvPicPr>
          <p:nvPr/>
        </p:nvPicPr>
        <p:blipFill>
          <a:blip r:embed="rId3" cstate="email"/>
          <a:srcRect/>
          <a:stretch>
            <a:fillRect/>
          </a:stretch>
        </p:blipFill>
        <p:spPr bwMode="auto">
          <a:xfrm>
            <a:off x="679450" y="1428750"/>
            <a:ext cx="3963988" cy="478313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Slide Number Placeholder 1"/>
          <p:cNvSpPr>
            <a:spLocks noGrp="1"/>
          </p:cNvSpPr>
          <p:nvPr>
            <p:ph type="sldNum" sz="quarter" idx="12"/>
          </p:nvPr>
        </p:nvSpPr>
        <p:spPr>
          <a:xfrm>
            <a:off x="6732588" y="6237288"/>
            <a:ext cx="2133600" cy="365125"/>
          </a:xfrm>
        </p:spPr>
        <p:txBody>
          <a:bodyPr/>
          <a:lstStyle/>
          <a:p>
            <a:pPr>
              <a:defRPr/>
            </a:pPr>
            <a:fld id="{6DB066EF-A0F8-471D-9323-4AAEA7ABE3C5}" type="slidenum">
              <a:rPr lang="es-DO" smtClean="0"/>
              <a:pPr>
                <a:defRPr/>
              </a:pPr>
              <a:t>85</a:t>
            </a:fld>
            <a:endParaRPr lang="es-DO"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04B7670-ED3B-403E-823E-5A3ED068673C}" type="slidenum">
              <a:rPr lang="es-DO" smtClean="0"/>
              <a:pPr>
                <a:defRPr/>
              </a:pPr>
              <a:t>86</a:t>
            </a:fld>
            <a:endParaRPr lang="es-DO" dirty="0"/>
          </a:p>
        </p:txBody>
      </p:sp>
      <p:pic>
        <p:nvPicPr>
          <p:cNvPr id="152578" name="Picture 2"/>
          <p:cNvPicPr>
            <a:picLocks noChangeAspect="1" noChangeArrowheads="1"/>
          </p:cNvPicPr>
          <p:nvPr/>
        </p:nvPicPr>
        <p:blipFill>
          <a:blip r:embed="rId2" cstate="email"/>
          <a:srcRect/>
          <a:stretch>
            <a:fillRect/>
          </a:stretch>
        </p:blipFill>
        <p:spPr bwMode="auto">
          <a:xfrm>
            <a:off x="1115616" y="1052736"/>
            <a:ext cx="6408712" cy="54496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04B7670-ED3B-403E-823E-5A3ED068673C}" type="slidenum">
              <a:rPr lang="es-DO" smtClean="0"/>
              <a:pPr>
                <a:defRPr/>
              </a:pPr>
              <a:t>87</a:t>
            </a:fld>
            <a:endParaRPr lang="es-DO" dirty="0"/>
          </a:p>
        </p:txBody>
      </p:sp>
      <p:pic>
        <p:nvPicPr>
          <p:cNvPr id="3" name="Picture 2" descr="14-Mar-2007 085.JPG"/>
          <p:cNvPicPr>
            <a:picLocks noChangeAspect="1"/>
          </p:cNvPicPr>
          <p:nvPr/>
        </p:nvPicPr>
        <p:blipFill>
          <a:blip r:embed="rId2" cstate="email"/>
          <a:stretch>
            <a:fillRect/>
          </a:stretch>
        </p:blipFill>
        <p:spPr>
          <a:xfrm>
            <a:off x="647563" y="980727"/>
            <a:ext cx="7632849" cy="5075033"/>
          </a:xfrm>
          <a:prstGeom prst="rect">
            <a:avLst/>
          </a:prstGeom>
        </p:spPr>
      </p:pic>
      <p:sp>
        <p:nvSpPr>
          <p:cNvPr id="5" name="Text Box 6"/>
          <p:cNvSpPr txBox="1">
            <a:spLocks noChangeArrowheads="1"/>
          </p:cNvSpPr>
          <p:nvPr/>
        </p:nvSpPr>
        <p:spPr bwMode="auto">
          <a:xfrm>
            <a:off x="478177" y="6099083"/>
            <a:ext cx="7905750" cy="369332"/>
          </a:xfrm>
          <a:prstGeom prst="rect">
            <a:avLst/>
          </a:prstGeom>
          <a:solidFill>
            <a:schemeClr val="accent3">
              <a:lumMod val="20000"/>
              <a:lumOff val="80000"/>
            </a:schemeClr>
          </a:solidFill>
          <a:ln w="9525">
            <a:noFill/>
            <a:miter lim="800000"/>
            <a:headEnd/>
            <a:tailEnd/>
          </a:ln>
          <a:effectLst/>
        </p:spPr>
        <p:txBody>
          <a:bodyPr>
            <a:spAutoFit/>
          </a:bodyPr>
          <a:lstStyle/>
          <a:p>
            <a:pPr marL="514350" indent="-514350" algn="ctr" eaLnBrk="0" hangingPunct="0"/>
            <a:r>
              <a:rPr lang="es-DO" b="1" dirty="0" smtClean="0"/>
              <a:t>Delegación de Hospitales Maternidad La Altagracia, Distrito Nacional</a:t>
            </a:r>
            <a:endParaRPr lang="es-DO" b="1"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857250" y="1285875"/>
            <a:ext cx="7429500" cy="461963"/>
          </a:xfrm>
          <a:prstGeom prst="rect">
            <a:avLst/>
          </a:prstGeom>
          <a:noFill/>
          <a:ln w="9525">
            <a:noFill/>
            <a:miter lim="800000"/>
            <a:headEnd/>
            <a:tailEnd/>
          </a:ln>
        </p:spPr>
        <p:txBody>
          <a:bodyPr>
            <a:spAutoFit/>
          </a:bodyPr>
          <a:lstStyle/>
          <a:p>
            <a:pPr marL="514350" indent="-514350" algn="ctr" eaLnBrk="0" hangingPunct="0"/>
            <a:r>
              <a:rPr lang="es-DO" sz="2400" dirty="0" smtClean="0"/>
              <a:t>Automatización </a:t>
            </a:r>
            <a:r>
              <a:rPr lang="es-DO" sz="2400" dirty="0"/>
              <a:t>Delegaciones de Hospitales</a:t>
            </a:r>
          </a:p>
        </p:txBody>
      </p:sp>
      <p:graphicFrame>
        <p:nvGraphicFramePr>
          <p:cNvPr id="4" name="3 Tabla"/>
          <p:cNvGraphicFramePr>
            <a:graphicFrameLocks noGrp="1"/>
          </p:cNvGraphicFramePr>
          <p:nvPr/>
        </p:nvGraphicFramePr>
        <p:xfrm>
          <a:off x="899592" y="1916832"/>
          <a:ext cx="7200799" cy="3888432"/>
        </p:xfrm>
        <a:graphic>
          <a:graphicData uri="http://schemas.openxmlformats.org/drawingml/2006/table">
            <a:tbl>
              <a:tblPr/>
              <a:tblGrid>
                <a:gridCol w="2584902"/>
                <a:gridCol w="1846359"/>
                <a:gridCol w="1424334"/>
                <a:gridCol w="1345204"/>
              </a:tblGrid>
              <a:tr h="859090">
                <a:tc>
                  <a:txBody>
                    <a:bodyPr/>
                    <a:lstStyle/>
                    <a:p>
                      <a:pPr algn="ctr" fontAlgn="b"/>
                      <a:r>
                        <a:rPr lang="es-DO" sz="2400" b="1" i="0" u="none" strike="noStrike" dirty="0" smtClean="0">
                          <a:solidFill>
                            <a:srgbClr val="000000"/>
                          </a:solidFill>
                          <a:latin typeface="Calibri"/>
                        </a:rPr>
                        <a:t>Región</a:t>
                      </a:r>
                      <a:endParaRPr lang="es-DO" sz="24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s-DO" sz="2400" b="1" i="0" u="none" strike="noStrike" dirty="0" smtClean="0">
                          <a:solidFill>
                            <a:srgbClr val="000000"/>
                          </a:solidFill>
                          <a:latin typeface="Calibri"/>
                        </a:rPr>
                        <a:t>CERSS -</a:t>
                      </a:r>
                      <a:r>
                        <a:rPr lang="es-DO" sz="2400" b="1" i="0" u="none" strike="noStrike" dirty="0">
                          <a:solidFill>
                            <a:srgbClr val="000000"/>
                          </a:solidFill>
                          <a:latin typeface="Calibri"/>
                        </a:rPr>
                        <a:t>MESPAS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s-DO" sz="2400" b="1" i="0" u="none" strike="noStrike" dirty="0">
                          <a:solidFill>
                            <a:srgbClr val="000000"/>
                          </a:solidFill>
                          <a:latin typeface="Calibri"/>
                        </a:rPr>
                        <a:t>JCE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s-DO" sz="2400" b="1" i="0" u="none" strike="noStrike" dirty="0">
                          <a:solidFill>
                            <a:srgbClr val="000000"/>
                          </a:solidFill>
                          <a:latin typeface="Calibri"/>
                        </a:rPr>
                        <a:t>Total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542563">
                <a:tc>
                  <a:txBody>
                    <a:bodyPr/>
                    <a:lstStyle/>
                    <a:p>
                      <a:pPr algn="l" fontAlgn="b"/>
                      <a:r>
                        <a:rPr lang="es-DO" sz="2400" b="0" i="0" u="none" strike="noStrike">
                          <a:solidFill>
                            <a:srgbClr val="000000"/>
                          </a:solidFill>
                          <a:latin typeface="Calibri"/>
                        </a:rPr>
                        <a:t>Este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DO" sz="2400" b="0" i="0" u="none" strike="noStrike">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DO" sz="24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DO" sz="2400" b="0" i="0" u="none" strike="noStrike" dirty="0">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2563">
                <a:tc>
                  <a:txBody>
                    <a:bodyPr/>
                    <a:lstStyle/>
                    <a:p>
                      <a:pPr algn="l" fontAlgn="b"/>
                      <a:r>
                        <a:rPr lang="es-DO" sz="2400" b="0" i="0" u="none" strike="noStrike">
                          <a:solidFill>
                            <a:srgbClr val="000000"/>
                          </a:solidFill>
                          <a:latin typeface="Calibri"/>
                        </a:rPr>
                        <a:t>Norte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DO" sz="2400" b="0" i="0" u="none" strike="noStrike">
                          <a:solidFill>
                            <a:srgbClr val="000000"/>
                          </a:solidFill>
                          <a:latin typeface="Calibri"/>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DO" sz="24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DO" sz="2400" b="0" i="0" u="none" strike="noStrike" dirty="0">
                          <a:solidFill>
                            <a:srgbClr val="000000"/>
                          </a:solidFill>
                          <a:latin typeface="Calibri"/>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59090">
                <a:tc>
                  <a:txBody>
                    <a:bodyPr/>
                    <a:lstStyle/>
                    <a:p>
                      <a:pPr algn="l" fontAlgn="b"/>
                      <a:r>
                        <a:rPr lang="es-DO" sz="2400" b="0" i="0" u="none" strike="noStrike">
                          <a:solidFill>
                            <a:srgbClr val="000000"/>
                          </a:solidFill>
                          <a:latin typeface="Calibri"/>
                        </a:rPr>
                        <a:t>Zona Metropolitana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DO" sz="24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DO" sz="2400" b="0" i="0" u="none" strike="noStrike">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DO" sz="2400" b="0" i="0" u="none" strike="noStrike" dirty="0">
                          <a:solidFill>
                            <a:srgbClr val="000000"/>
                          </a:solidFill>
                          <a:latin typeface="Calibri"/>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2563">
                <a:tc>
                  <a:txBody>
                    <a:bodyPr/>
                    <a:lstStyle/>
                    <a:p>
                      <a:pPr algn="l" fontAlgn="b"/>
                      <a:r>
                        <a:rPr lang="es-DO" sz="2400" b="0" i="0" u="none" strike="noStrike">
                          <a:solidFill>
                            <a:srgbClr val="000000"/>
                          </a:solidFill>
                          <a:latin typeface="Calibri"/>
                        </a:rPr>
                        <a:t>Sur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DO" sz="2400" b="0" i="0" u="none" strike="noStrike">
                          <a:solidFill>
                            <a:srgbClr val="000000"/>
                          </a:solidFill>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DO" sz="2400" b="0" i="0" u="none" strike="noStrike">
                          <a:solidFill>
                            <a:srgbClr val="000000"/>
                          </a:solidFill>
                          <a:latin typeface="Calibri"/>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DO" sz="2400" b="0" i="0" u="none" strike="noStrike" dirty="0">
                          <a:solidFill>
                            <a:srgbClr val="000000"/>
                          </a:solidFill>
                          <a:latin typeface="Calibri"/>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2563">
                <a:tc>
                  <a:txBody>
                    <a:bodyPr/>
                    <a:lstStyle/>
                    <a:p>
                      <a:pPr algn="r" fontAlgn="b"/>
                      <a:r>
                        <a:rPr lang="es-DO" sz="2400" b="1" i="0" u="none" strike="noStrike" dirty="0">
                          <a:solidFill>
                            <a:srgbClr val="000000"/>
                          </a:solidFill>
                          <a:latin typeface="Calibri"/>
                        </a:rPr>
                        <a:t>Total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es-DO" sz="2400" b="1" i="0" u="none" strike="noStrike" dirty="0">
                          <a:solidFill>
                            <a:srgbClr val="000000"/>
                          </a:solidFill>
                          <a:latin typeface="Calibri"/>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es-DO" sz="2400" b="1" i="0" u="none" strike="noStrike" dirty="0">
                          <a:solidFill>
                            <a:srgbClr val="000000"/>
                          </a:solidFill>
                          <a:latin typeface="Calibri"/>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es-DO" sz="2400" b="1" i="0" u="none" strike="noStrike" dirty="0">
                          <a:solidFill>
                            <a:srgbClr val="000000"/>
                          </a:solidFill>
                          <a:latin typeface="Calibri"/>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
        <p:nvSpPr>
          <p:cNvPr id="5" name="Slide Number Placeholder 1"/>
          <p:cNvSpPr>
            <a:spLocks noGrp="1"/>
          </p:cNvSpPr>
          <p:nvPr>
            <p:ph type="sldNum" sz="quarter" idx="12"/>
          </p:nvPr>
        </p:nvSpPr>
        <p:spPr>
          <a:xfrm>
            <a:off x="6732588" y="6237288"/>
            <a:ext cx="2133600" cy="365125"/>
          </a:xfrm>
        </p:spPr>
        <p:txBody>
          <a:bodyPr/>
          <a:lstStyle/>
          <a:p>
            <a:pPr>
              <a:defRPr/>
            </a:pPr>
            <a:fld id="{6DB066EF-A0F8-471D-9323-4AAEA7ABE3C5}" type="slidenum">
              <a:rPr lang="es-DO" smtClean="0"/>
              <a:pPr>
                <a:defRPr/>
              </a:pPr>
              <a:t>88</a:t>
            </a:fld>
            <a:endParaRPr lang="es-DO"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857250" y="1285875"/>
            <a:ext cx="7429500" cy="461963"/>
          </a:xfrm>
          <a:prstGeom prst="rect">
            <a:avLst/>
          </a:prstGeom>
          <a:noFill/>
          <a:ln w="9525">
            <a:noFill/>
            <a:miter lim="800000"/>
            <a:headEnd/>
            <a:tailEnd/>
          </a:ln>
        </p:spPr>
        <p:txBody>
          <a:bodyPr>
            <a:spAutoFit/>
          </a:bodyPr>
          <a:lstStyle/>
          <a:p>
            <a:pPr marL="514350" indent="-514350" algn="ctr" eaLnBrk="0" hangingPunct="0"/>
            <a:r>
              <a:rPr lang="es-DO" sz="2400" dirty="0" smtClean="0"/>
              <a:t>Automatización </a:t>
            </a:r>
            <a:r>
              <a:rPr lang="es-DO" sz="2400" dirty="0"/>
              <a:t>Delegaciones de Hospitales</a:t>
            </a:r>
          </a:p>
        </p:txBody>
      </p:sp>
      <p:graphicFrame>
        <p:nvGraphicFramePr>
          <p:cNvPr id="3" name="2 Gráfico"/>
          <p:cNvGraphicFramePr/>
          <p:nvPr/>
        </p:nvGraphicFramePr>
        <p:xfrm>
          <a:off x="785786" y="2357430"/>
          <a:ext cx="7858180" cy="36433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1"/>
          <p:cNvSpPr>
            <a:spLocks noGrp="1"/>
          </p:cNvSpPr>
          <p:nvPr>
            <p:ph type="sldNum" sz="quarter" idx="12"/>
          </p:nvPr>
        </p:nvSpPr>
        <p:spPr>
          <a:xfrm>
            <a:off x="6732588" y="6237288"/>
            <a:ext cx="2133600" cy="365125"/>
          </a:xfrm>
        </p:spPr>
        <p:txBody>
          <a:bodyPr/>
          <a:lstStyle/>
          <a:p>
            <a:pPr>
              <a:defRPr/>
            </a:pPr>
            <a:fld id="{6DB066EF-A0F8-471D-9323-4AAEA7ABE3C5}" type="slidenum">
              <a:rPr lang="es-DO" smtClean="0"/>
              <a:pPr>
                <a:defRPr/>
              </a:pPr>
              <a:t>89</a:t>
            </a:fld>
            <a:endParaRPr lang="es-DO"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04B7670-ED3B-403E-823E-5A3ED068673C}" type="slidenum">
              <a:rPr lang="es-DO" smtClean="0"/>
              <a:pPr>
                <a:defRPr/>
              </a:pPr>
              <a:t>9</a:t>
            </a:fld>
            <a:endParaRPr lang="es-DO" dirty="0"/>
          </a:p>
        </p:txBody>
      </p:sp>
      <p:sp>
        <p:nvSpPr>
          <p:cNvPr id="3" name="Text Box 6"/>
          <p:cNvSpPr txBox="1">
            <a:spLocks noChangeArrowheads="1"/>
          </p:cNvSpPr>
          <p:nvPr/>
        </p:nvSpPr>
        <p:spPr bwMode="auto">
          <a:xfrm>
            <a:off x="539750" y="6237288"/>
            <a:ext cx="7905750" cy="366712"/>
          </a:xfrm>
          <a:prstGeom prst="rect">
            <a:avLst/>
          </a:prstGeom>
          <a:solidFill>
            <a:schemeClr val="accent3">
              <a:lumMod val="20000"/>
              <a:lumOff val="80000"/>
            </a:schemeClr>
          </a:solidFill>
          <a:ln w="9525">
            <a:noFill/>
            <a:miter lim="800000"/>
            <a:headEnd/>
            <a:tailEnd/>
          </a:ln>
          <a:effectLst/>
        </p:spPr>
        <p:txBody>
          <a:bodyPr>
            <a:spAutoFit/>
          </a:bodyPr>
          <a:lstStyle/>
          <a:p>
            <a:pPr algn="r">
              <a:spcBef>
                <a:spcPct val="50000"/>
              </a:spcBef>
              <a:defRPr/>
            </a:pPr>
            <a:r>
              <a:rPr lang="es-ES_tradnl" b="1" i="1" dirty="0" err="1" smtClean="0"/>
              <a:t>Neyba</a:t>
            </a:r>
            <a:endParaRPr lang="es-ES" b="1" i="1" dirty="0"/>
          </a:p>
        </p:txBody>
      </p:sp>
      <p:pic>
        <p:nvPicPr>
          <p:cNvPr id="2051" name="Picture 3" descr="C:\Copia PC2_10_12_3_157\C\Aqui\Work\Registro Civil\CD Carmen Lic Compres 08-11-2005\Fotos Levantamiento\5. Sur 1\04 Bahoruco\122. Neyba\Abanico y Botellero.JPG"/>
          <p:cNvPicPr>
            <a:picLocks noChangeAspect="1" noChangeArrowheads="1"/>
          </p:cNvPicPr>
          <p:nvPr/>
        </p:nvPicPr>
        <p:blipFill>
          <a:blip r:embed="rId2" cstate="email"/>
          <a:srcRect/>
          <a:stretch>
            <a:fillRect/>
          </a:stretch>
        </p:blipFill>
        <p:spPr bwMode="auto">
          <a:xfrm>
            <a:off x="4214810" y="2714620"/>
            <a:ext cx="4564066" cy="3423050"/>
          </a:xfrm>
          <a:prstGeom prst="rect">
            <a:avLst/>
          </a:prstGeom>
          <a:noFill/>
        </p:spPr>
      </p:pic>
      <p:pic>
        <p:nvPicPr>
          <p:cNvPr id="2050" name="Picture 2" descr="C:\Copia PC2_10_12_3_157\C\Aqui\Work\Registro Civil\CD Carmen Lic Compres 08-11-2005\Fotos Levantamiento\5. Sur 1\04 Bahoruco\122. Neyba\Entrada neyba.JPG"/>
          <p:cNvPicPr>
            <a:picLocks noChangeAspect="1" noChangeArrowheads="1"/>
          </p:cNvPicPr>
          <p:nvPr/>
        </p:nvPicPr>
        <p:blipFill>
          <a:blip r:embed="rId3" cstate="email"/>
          <a:srcRect/>
          <a:stretch>
            <a:fillRect/>
          </a:stretch>
        </p:blipFill>
        <p:spPr bwMode="auto">
          <a:xfrm>
            <a:off x="285720" y="1571612"/>
            <a:ext cx="5207007" cy="3905255"/>
          </a:xfrm>
          <a:prstGeom prst="rect">
            <a:avLst/>
          </a:prstGeo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857250" y="1285875"/>
            <a:ext cx="7429500" cy="461963"/>
          </a:xfrm>
          <a:prstGeom prst="rect">
            <a:avLst/>
          </a:prstGeom>
          <a:noFill/>
          <a:ln w="9525">
            <a:noFill/>
            <a:miter lim="800000"/>
            <a:headEnd/>
            <a:tailEnd/>
          </a:ln>
        </p:spPr>
        <p:txBody>
          <a:bodyPr>
            <a:spAutoFit/>
          </a:bodyPr>
          <a:lstStyle/>
          <a:p>
            <a:pPr marL="514350" indent="-514350" algn="ctr" eaLnBrk="0" hangingPunct="0"/>
            <a:r>
              <a:rPr lang="es-DO" sz="2400"/>
              <a:t>Automatizacion Delegaciones de Hospitales</a:t>
            </a:r>
          </a:p>
        </p:txBody>
      </p:sp>
      <p:sp>
        <p:nvSpPr>
          <p:cNvPr id="9219" name="Rectangle 3"/>
          <p:cNvSpPr>
            <a:spLocks noChangeArrowheads="1"/>
          </p:cNvSpPr>
          <p:nvPr/>
        </p:nvSpPr>
        <p:spPr bwMode="auto">
          <a:xfrm>
            <a:off x="785813" y="1928813"/>
            <a:ext cx="7429500" cy="708025"/>
          </a:xfrm>
          <a:prstGeom prst="rect">
            <a:avLst/>
          </a:prstGeom>
          <a:noFill/>
          <a:ln w="9525">
            <a:noFill/>
            <a:miter lim="800000"/>
            <a:headEnd/>
            <a:tailEnd/>
          </a:ln>
        </p:spPr>
        <p:txBody>
          <a:bodyPr>
            <a:spAutoFit/>
          </a:bodyPr>
          <a:lstStyle/>
          <a:p>
            <a:pPr marL="514350" indent="-514350" eaLnBrk="0" hangingPunct="0"/>
            <a:r>
              <a:rPr lang="es-DO" sz="2000" dirty="0"/>
              <a:t>Detalle de los eventos registrados desde las Delegaciones de Hospitales desde mediado de 2009 al día de hoy</a:t>
            </a:r>
          </a:p>
        </p:txBody>
      </p:sp>
      <p:sp>
        <p:nvSpPr>
          <p:cNvPr id="5" name="Slide Number Placeholder 1"/>
          <p:cNvSpPr>
            <a:spLocks noGrp="1"/>
          </p:cNvSpPr>
          <p:nvPr>
            <p:ph type="sldNum" sz="quarter" idx="12"/>
          </p:nvPr>
        </p:nvSpPr>
        <p:spPr>
          <a:xfrm>
            <a:off x="6732588" y="6237288"/>
            <a:ext cx="2133600" cy="365125"/>
          </a:xfrm>
        </p:spPr>
        <p:txBody>
          <a:bodyPr/>
          <a:lstStyle/>
          <a:p>
            <a:pPr>
              <a:defRPr/>
            </a:pPr>
            <a:fld id="{6DB066EF-A0F8-471D-9323-4AAEA7ABE3C5}" type="slidenum">
              <a:rPr lang="es-DO" smtClean="0"/>
              <a:pPr>
                <a:defRPr/>
              </a:pPr>
              <a:t>90</a:t>
            </a:fld>
            <a:endParaRPr lang="es-DO" dirty="0"/>
          </a:p>
        </p:txBody>
      </p:sp>
      <p:sp>
        <p:nvSpPr>
          <p:cNvPr id="135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 name="Chart 1"/>
          <p:cNvPicPr>
            <a:picLocks noChangeArrowheads="1"/>
          </p:cNvPicPr>
          <p:nvPr/>
        </p:nvPicPr>
        <p:blipFill>
          <a:blip r:embed="rId3" cstate="email"/>
          <a:srcRect/>
          <a:stretch>
            <a:fillRect/>
          </a:stretch>
        </p:blipFill>
        <p:spPr bwMode="auto">
          <a:xfrm>
            <a:off x="571472" y="2857496"/>
            <a:ext cx="7715304" cy="35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04B7670-ED3B-403E-823E-5A3ED068673C}" type="slidenum">
              <a:rPr lang="es-DO" smtClean="0"/>
              <a:pPr>
                <a:defRPr/>
              </a:pPr>
              <a:t>91</a:t>
            </a:fld>
            <a:endParaRPr lang="es-DO" dirty="0"/>
          </a:p>
        </p:txBody>
      </p:sp>
      <p:graphicFrame>
        <p:nvGraphicFramePr>
          <p:cNvPr id="3" name="Chart 2"/>
          <p:cNvGraphicFramePr/>
          <p:nvPr/>
        </p:nvGraphicFramePr>
        <p:xfrm>
          <a:off x="1043608" y="1844824"/>
          <a:ext cx="6984776"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3"/>
          <p:cNvSpPr txBox="1">
            <a:spLocks noChangeArrowheads="1"/>
          </p:cNvSpPr>
          <p:nvPr/>
        </p:nvSpPr>
        <p:spPr bwMode="auto">
          <a:xfrm>
            <a:off x="539552" y="1196752"/>
            <a:ext cx="7993062" cy="400110"/>
          </a:xfrm>
          <a:prstGeom prst="rect">
            <a:avLst/>
          </a:prstGeom>
          <a:noFill/>
          <a:ln w="9525">
            <a:noFill/>
            <a:miter lim="800000"/>
            <a:headEnd/>
            <a:tailEnd/>
          </a:ln>
          <a:effectLst/>
        </p:spPr>
        <p:txBody>
          <a:bodyPr>
            <a:spAutoFit/>
          </a:bodyPr>
          <a:lstStyle/>
          <a:p>
            <a:pPr algn="just">
              <a:defRPr/>
            </a:pPr>
            <a:r>
              <a:rPr lang="es-ES" sz="2000" b="1" dirty="0" smtClean="0"/>
              <a:t>NUI Asignados</a:t>
            </a:r>
            <a:endParaRPr lang="es-ES" sz="2000" b="1"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04B7670-ED3B-403E-823E-5A3ED068673C}" type="slidenum">
              <a:rPr lang="es-DO" smtClean="0"/>
              <a:pPr>
                <a:defRPr/>
              </a:pPr>
              <a:t>92</a:t>
            </a:fld>
            <a:endParaRPr lang="es-DO" dirty="0"/>
          </a:p>
        </p:txBody>
      </p:sp>
      <p:pic>
        <p:nvPicPr>
          <p:cNvPr id="149506" name="Picture 2"/>
          <p:cNvPicPr>
            <a:picLocks noChangeAspect="1" noChangeArrowheads="1"/>
          </p:cNvPicPr>
          <p:nvPr/>
        </p:nvPicPr>
        <p:blipFill>
          <a:blip r:embed="rId2" cstate="email"/>
          <a:srcRect/>
          <a:stretch>
            <a:fillRect/>
          </a:stretch>
        </p:blipFill>
        <p:spPr bwMode="auto">
          <a:xfrm>
            <a:off x="1115615" y="1772816"/>
            <a:ext cx="6856399" cy="4536504"/>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Text Box 3"/>
          <p:cNvSpPr txBox="1">
            <a:spLocks noChangeArrowheads="1"/>
          </p:cNvSpPr>
          <p:nvPr/>
        </p:nvSpPr>
        <p:spPr bwMode="auto">
          <a:xfrm>
            <a:off x="395536" y="1268760"/>
            <a:ext cx="7993062" cy="400110"/>
          </a:xfrm>
          <a:prstGeom prst="rect">
            <a:avLst/>
          </a:prstGeom>
          <a:noFill/>
          <a:ln w="9525">
            <a:noFill/>
            <a:miter lim="800000"/>
            <a:headEnd/>
            <a:tailEnd/>
          </a:ln>
          <a:effectLst/>
        </p:spPr>
        <p:txBody>
          <a:bodyPr>
            <a:spAutoFit/>
          </a:bodyPr>
          <a:lstStyle/>
          <a:p>
            <a:pPr algn="just">
              <a:defRPr/>
            </a:pPr>
            <a:r>
              <a:rPr lang="es-ES" sz="2000" b="1" dirty="0"/>
              <a:t>Proyecto de </a:t>
            </a:r>
            <a:r>
              <a:rPr lang="es-ES" sz="2000" b="1" dirty="0" smtClean="0"/>
              <a:t>Ministerio de Educación / JCE</a:t>
            </a:r>
            <a:endParaRPr lang="es-ES" sz="2000" b="1"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5"/>
          <p:cNvSpPr>
            <a:spLocks noChangeArrowheads="1"/>
          </p:cNvSpPr>
          <p:nvPr/>
        </p:nvSpPr>
        <p:spPr bwMode="auto">
          <a:xfrm>
            <a:off x="467544" y="980728"/>
            <a:ext cx="8137525" cy="5040312"/>
          </a:xfrm>
          <a:prstGeom prst="rect">
            <a:avLst/>
          </a:prstGeom>
          <a:solidFill>
            <a:srgbClr val="F5F7D9"/>
          </a:solidFill>
          <a:ln w="25400" algn="ctr">
            <a:solidFill>
              <a:srgbClr val="385D8A"/>
            </a:solidFill>
            <a:miter lim="800000"/>
            <a:headEnd/>
            <a:tailEnd/>
          </a:ln>
        </p:spPr>
        <p:txBody>
          <a:bodyPr anchor="ctr"/>
          <a:lstStyle/>
          <a:p>
            <a:pPr algn="ctr"/>
            <a:endParaRPr lang="en-US">
              <a:solidFill>
                <a:schemeClr val="accent1"/>
              </a:solidFill>
              <a:latin typeface="Calibri" pitchFamily="34" charset="0"/>
            </a:endParaRPr>
          </a:p>
        </p:txBody>
      </p:sp>
      <p:sp>
        <p:nvSpPr>
          <p:cNvPr id="131075" name="Rectangle 3"/>
          <p:cNvSpPr>
            <a:spLocks noChangeArrowheads="1"/>
          </p:cNvSpPr>
          <p:nvPr/>
        </p:nvSpPr>
        <p:spPr bwMode="auto">
          <a:xfrm>
            <a:off x="3419872" y="2204864"/>
            <a:ext cx="4897438" cy="1938992"/>
          </a:xfrm>
          <a:prstGeom prst="rect">
            <a:avLst/>
          </a:prstGeom>
          <a:noFill/>
          <a:ln w="9525">
            <a:noFill/>
            <a:miter lim="800000"/>
            <a:headEnd/>
            <a:tailEnd/>
          </a:ln>
        </p:spPr>
        <p:txBody>
          <a:bodyPr>
            <a:spAutoFit/>
          </a:bodyPr>
          <a:lstStyle/>
          <a:p>
            <a:pPr marL="514350" indent="-514350" algn="ctr" eaLnBrk="0" hangingPunct="0">
              <a:defRPr/>
            </a:pPr>
            <a:r>
              <a:rPr lang="es-DO" sz="4000" b="1" dirty="0" smtClean="0">
                <a:effectLst>
                  <a:outerShdw blurRad="38100" dist="38100" dir="2700000" algn="tl">
                    <a:srgbClr val="C0C0C0"/>
                  </a:outerShdw>
                </a:effectLst>
              </a:rPr>
              <a:t>   BENEFICIOS </a:t>
            </a:r>
          </a:p>
          <a:p>
            <a:pPr marL="514350" indent="-514350" algn="ctr" eaLnBrk="0" hangingPunct="0">
              <a:defRPr/>
            </a:pPr>
            <a:r>
              <a:rPr lang="es-DO" sz="4000" b="1" dirty="0" smtClean="0">
                <a:effectLst>
                  <a:outerShdw blurRad="38100" dist="38100" dir="2700000" algn="tl">
                    <a:srgbClr val="C0C0C0"/>
                  </a:outerShdw>
                </a:effectLst>
              </a:rPr>
              <a:t>   PARA LA CIUDADANIA</a:t>
            </a:r>
            <a:endParaRPr lang="es-DO" sz="4000" b="1" dirty="0">
              <a:effectLst>
                <a:outerShdw blurRad="38100" dist="38100" dir="2700000" algn="tl">
                  <a:srgbClr val="C0C0C0"/>
                </a:outerShdw>
              </a:effectLst>
            </a:endParaRPr>
          </a:p>
        </p:txBody>
      </p:sp>
      <p:pic>
        <p:nvPicPr>
          <p:cNvPr id="131077" name="Picture 5" descr="Art2-Ventaja1"/>
          <p:cNvPicPr>
            <a:picLocks noChangeAspect="1" noChangeArrowheads="1"/>
          </p:cNvPicPr>
          <p:nvPr/>
        </p:nvPicPr>
        <p:blipFill>
          <a:blip r:embed="rId3" cstate="email"/>
          <a:srcRect/>
          <a:stretch>
            <a:fillRect/>
          </a:stretch>
        </p:blipFill>
        <p:spPr bwMode="auto">
          <a:xfrm>
            <a:off x="684213" y="1412875"/>
            <a:ext cx="3311723" cy="4320381"/>
          </a:xfrm>
          <a:prstGeom prst="rect">
            <a:avLst/>
          </a:prstGeom>
          <a:noFill/>
          <a:effectLst>
            <a:outerShdw dist="35921" dir="2700000" algn="ctr" rotWithShape="0">
              <a:srgbClr val="808080"/>
            </a:outerShdw>
          </a:effectLst>
        </p:spPr>
      </p:pic>
      <p:sp>
        <p:nvSpPr>
          <p:cNvPr id="5" name="Slide Number Placeholder 1"/>
          <p:cNvSpPr>
            <a:spLocks noGrp="1"/>
          </p:cNvSpPr>
          <p:nvPr>
            <p:ph type="sldNum" sz="quarter" idx="12"/>
          </p:nvPr>
        </p:nvSpPr>
        <p:spPr>
          <a:xfrm>
            <a:off x="6732588" y="6237288"/>
            <a:ext cx="2133600" cy="365125"/>
          </a:xfrm>
        </p:spPr>
        <p:txBody>
          <a:bodyPr/>
          <a:lstStyle/>
          <a:p>
            <a:pPr>
              <a:defRPr/>
            </a:pPr>
            <a:fld id="{6DB066EF-A0F8-471D-9323-4AAEA7ABE3C5}" type="slidenum">
              <a:rPr lang="es-DO" smtClean="0"/>
              <a:pPr>
                <a:defRPr/>
              </a:pPr>
              <a:t>93</a:t>
            </a:fld>
            <a:endParaRPr lang="es-DO"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extBox 4"/>
          <p:cNvSpPr txBox="1">
            <a:spLocks noChangeArrowheads="1"/>
          </p:cNvSpPr>
          <p:nvPr/>
        </p:nvSpPr>
        <p:spPr bwMode="auto">
          <a:xfrm>
            <a:off x="467544" y="1556792"/>
            <a:ext cx="8136904" cy="4154984"/>
          </a:xfrm>
          <a:prstGeom prst="rect">
            <a:avLst/>
          </a:prstGeom>
          <a:noFill/>
          <a:ln w="9525">
            <a:noFill/>
            <a:miter lim="800000"/>
            <a:headEnd/>
            <a:tailEnd/>
          </a:ln>
        </p:spPr>
        <p:txBody>
          <a:bodyPr wrap="square">
            <a:spAutoFit/>
          </a:bodyPr>
          <a:lstStyle/>
          <a:p>
            <a:pPr>
              <a:buFont typeface="Arial" charset="0"/>
              <a:buChar char="•"/>
            </a:pPr>
            <a:r>
              <a:rPr lang="es-DO" sz="2400" dirty="0"/>
              <a:t>Reducción </a:t>
            </a:r>
            <a:r>
              <a:rPr lang="es-DO" sz="2400" dirty="0" smtClean="0"/>
              <a:t>significativa los </a:t>
            </a:r>
            <a:r>
              <a:rPr lang="es-DO" sz="2400" dirty="0"/>
              <a:t>tiempos de espera en las tramitaciones.</a:t>
            </a:r>
          </a:p>
          <a:p>
            <a:endParaRPr lang="en-US" sz="2400" dirty="0"/>
          </a:p>
          <a:p>
            <a:pPr algn="just">
              <a:buFont typeface="Arial" charset="0"/>
              <a:buChar char="•"/>
            </a:pPr>
            <a:r>
              <a:rPr lang="es-DO" sz="2400" dirty="0"/>
              <a:t>Mecanismos de supervisión y control que garantizan un servicio de óptima calidad.</a:t>
            </a:r>
          </a:p>
          <a:p>
            <a:endParaRPr lang="en-US" sz="2400" dirty="0"/>
          </a:p>
          <a:p>
            <a:pPr>
              <a:buFont typeface="Arial" charset="0"/>
              <a:buChar char="•"/>
            </a:pPr>
            <a:r>
              <a:rPr lang="es-DO" sz="2400" dirty="0"/>
              <a:t>Tarifas Unificadas de costo por Servicios</a:t>
            </a:r>
            <a:endParaRPr lang="en-US" sz="2400" dirty="0"/>
          </a:p>
          <a:p>
            <a:endParaRPr lang="es-DO" sz="2400" dirty="0"/>
          </a:p>
          <a:p>
            <a:pPr>
              <a:buFont typeface="Arial" charset="0"/>
              <a:buChar char="•"/>
            </a:pPr>
            <a:r>
              <a:rPr lang="es-DO" sz="2400" dirty="0"/>
              <a:t>Garantía de que la ciudadanía obtenga gratuitamente las actas y extractos que la ley así lo dispone.</a:t>
            </a:r>
            <a:endParaRPr lang="en-US" sz="2400" dirty="0"/>
          </a:p>
          <a:p>
            <a:endParaRPr lang="es-ES_tradnl" sz="2400" dirty="0"/>
          </a:p>
        </p:txBody>
      </p:sp>
      <p:sp>
        <p:nvSpPr>
          <p:cNvPr id="4" name="Slide Number Placeholder 1"/>
          <p:cNvSpPr>
            <a:spLocks noGrp="1"/>
          </p:cNvSpPr>
          <p:nvPr>
            <p:ph type="sldNum" sz="quarter" idx="12"/>
          </p:nvPr>
        </p:nvSpPr>
        <p:spPr>
          <a:xfrm>
            <a:off x="6732588" y="6237288"/>
            <a:ext cx="2133600" cy="365125"/>
          </a:xfrm>
        </p:spPr>
        <p:txBody>
          <a:bodyPr/>
          <a:lstStyle/>
          <a:p>
            <a:pPr>
              <a:defRPr/>
            </a:pPr>
            <a:fld id="{6DB066EF-A0F8-471D-9323-4AAEA7ABE3C5}" type="slidenum">
              <a:rPr lang="es-DO" smtClean="0"/>
              <a:pPr>
                <a:defRPr/>
              </a:pPr>
              <a:t>94</a:t>
            </a:fld>
            <a:endParaRPr lang="es-DO"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extBox 4"/>
          <p:cNvSpPr txBox="1">
            <a:spLocks noChangeArrowheads="1"/>
          </p:cNvSpPr>
          <p:nvPr/>
        </p:nvSpPr>
        <p:spPr bwMode="auto">
          <a:xfrm>
            <a:off x="539552" y="1124744"/>
            <a:ext cx="7992888" cy="5262979"/>
          </a:xfrm>
          <a:prstGeom prst="rect">
            <a:avLst/>
          </a:prstGeom>
          <a:noFill/>
          <a:ln w="9525">
            <a:noFill/>
            <a:miter lim="800000"/>
            <a:headEnd/>
            <a:tailEnd/>
          </a:ln>
        </p:spPr>
        <p:txBody>
          <a:bodyPr wrap="square">
            <a:spAutoFit/>
          </a:bodyPr>
          <a:lstStyle/>
          <a:p>
            <a:pPr algn="just">
              <a:buFont typeface="Arial" charset="0"/>
              <a:buChar char="•"/>
            </a:pPr>
            <a:r>
              <a:rPr lang="es-DO" sz="2400" dirty="0"/>
              <a:t>Mayor seguridad para las Actas del Estado Civil y los Libros-Registros que la contienen, ya que una vez el acta está escaneada e integrada al sistema, es una imagen </a:t>
            </a:r>
            <a:r>
              <a:rPr lang="es-DO" sz="2400" dirty="0" smtClean="0"/>
              <a:t>permanente.</a:t>
            </a:r>
            <a:endParaRPr lang="en-US" sz="2400" dirty="0"/>
          </a:p>
          <a:p>
            <a:pPr algn="just"/>
            <a:r>
              <a:rPr lang="es-DO" sz="2400" dirty="0"/>
              <a:t> </a:t>
            </a:r>
            <a:endParaRPr lang="en-US" sz="2400" dirty="0"/>
          </a:p>
          <a:p>
            <a:pPr algn="just">
              <a:buFont typeface="Arial" charset="0"/>
              <a:buChar char="•"/>
            </a:pPr>
            <a:r>
              <a:rPr lang="es-DO" sz="2400" dirty="0"/>
              <a:t>Hace más accesible y cómoda la obtención de actas para el ciudadano con la Solicitud de Actas del Registro Civil por Internet, reduciendo costo y tiempo al ciudadano. </a:t>
            </a:r>
            <a:endParaRPr lang="en-US" sz="2400" dirty="0"/>
          </a:p>
          <a:p>
            <a:pPr algn="just"/>
            <a:r>
              <a:rPr lang="es-DO" sz="2400" dirty="0"/>
              <a:t> </a:t>
            </a:r>
            <a:endParaRPr lang="en-US" sz="2400" dirty="0"/>
          </a:p>
          <a:p>
            <a:pPr algn="just">
              <a:buFont typeface="Arial" charset="0"/>
              <a:buChar char="•"/>
            </a:pPr>
            <a:r>
              <a:rPr lang="es-DO" sz="2400" dirty="0"/>
              <a:t>Descongestión de los trámites para la legalización y la obtención de Actas de la Oficina Central del Estado Civil con </a:t>
            </a:r>
            <a:r>
              <a:rPr lang="es-DO" sz="2400" b="1" dirty="0"/>
              <a:t> l</a:t>
            </a:r>
            <a:r>
              <a:rPr lang="es-DO" sz="2400" dirty="0"/>
              <a:t>a instalación de modernos Centros de Servicios en las diferentes regiones del país</a:t>
            </a:r>
            <a:r>
              <a:rPr lang="es-DO" sz="2400" dirty="0" smtClean="0"/>
              <a:t>.</a:t>
            </a:r>
            <a:endParaRPr lang="en-US" sz="2400" dirty="0"/>
          </a:p>
        </p:txBody>
      </p:sp>
      <p:sp>
        <p:nvSpPr>
          <p:cNvPr id="4" name="Slide Number Placeholder 1"/>
          <p:cNvSpPr>
            <a:spLocks noGrp="1"/>
          </p:cNvSpPr>
          <p:nvPr>
            <p:ph type="sldNum" sz="quarter" idx="12"/>
          </p:nvPr>
        </p:nvSpPr>
        <p:spPr>
          <a:xfrm>
            <a:off x="6732588" y="6237288"/>
            <a:ext cx="2133600" cy="365125"/>
          </a:xfrm>
        </p:spPr>
        <p:txBody>
          <a:bodyPr/>
          <a:lstStyle/>
          <a:p>
            <a:pPr>
              <a:defRPr/>
            </a:pPr>
            <a:fld id="{6DB066EF-A0F8-471D-9323-4AAEA7ABE3C5}" type="slidenum">
              <a:rPr lang="es-DO" smtClean="0"/>
              <a:pPr>
                <a:defRPr/>
              </a:pPr>
              <a:t>95</a:t>
            </a:fld>
            <a:endParaRPr lang="es-DO"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extBox 4"/>
          <p:cNvSpPr txBox="1">
            <a:spLocks noChangeArrowheads="1"/>
          </p:cNvSpPr>
          <p:nvPr/>
        </p:nvSpPr>
        <p:spPr bwMode="auto">
          <a:xfrm>
            <a:off x="683568" y="1268760"/>
            <a:ext cx="7920880" cy="4893647"/>
          </a:xfrm>
          <a:prstGeom prst="rect">
            <a:avLst/>
          </a:prstGeom>
          <a:noFill/>
          <a:ln w="9525">
            <a:noFill/>
            <a:miter lim="800000"/>
            <a:headEnd/>
            <a:tailEnd/>
          </a:ln>
        </p:spPr>
        <p:txBody>
          <a:bodyPr wrap="square">
            <a:spAutoFit/>
          </a:bodyPr>
          <a:lstStyle/>
          <a:p>
            <a:pPr algn="just">
              <a:buFont typeface="Arial" charset="0"/>
              <a:buChar char="•"/>
            </a:pPr>
            <a:r>
              <a:rPr lang="es-DO" sz="2400" dirty="0"/>
              <a:t>Asistencia directa y exclusiva a </a:t>
            </a:r>
            <a:r>
              <a:rPr lang="es-DO" sz="2400" dirty="0" smtClean="0"/>
              <a:t>los </a:t>
            </a:r>
            <a:r>
              <a:rPr lang="es-DO" sz="2400" dirty="0"/>
              <a:t>ciudadanos dominicanos en el exterior con la incorporación de los Centros de Servicios del Exterior.</a:t>
            </a:r>
            <a:endParaRPr lang="en-US" sz="2400" dirty="0"/>
          </a:p>
          <a:p>
            <a:pPr algn="just"/>
            <a:r>
              <a:rPr lang="es-DO" sz="2400" dirty="0"/>
              <a:t> </a:t>
            </a:r>
            <a:endParaRPr lang="en-US" sz="2400" dirty="0"/>
          </a:p>
          <a:p>
            <a:pPr algn="just">
              <a:buFont typeface="Arial" charset="0"/>
              <a:buChar char="•"/>
            </a:pPr>
            <a:r>
              <a:rPr lang="es-DO" sz="2400" dirty="0"/>
              <a:t>Agilización de  la respuesta a ciudadanos y ciudadanas que carecen de documentos de identidad a través la Unidad Central de Declaraciones Tardías de Nacimiento (UCDTN).</a:t>
            </a:r>
            <a:endParaRPr lang="en-US" sz="2400" dirty="0"/>
          </a:p>
          <a:p>
            <a:pPr algn="just"/>
            <a:endParaRPr lang="es-DO" sz="2400" dirty="0"/>
          </a:p>
          <a:p>
            <a:pPr algn="just">
              <a:buFont typeface="Arial" charset="0"/>
              <a:buChar char="•"/>
            </a:pPr>
            <a:r>
              <a:rPr lang="es-DO" sz="2400" dirty="0"/>
              <a:t>Dotar de su Acta de Nacimiento a hombres, mujeres y menores de edad con Las Unidades Móviles de Declaraciones Tardías en gran parte de la geografía </a:t>
            </a:r>
            <a:r>
              <a:rPr lang="es-DO" sz="2400" dirty="0" smtClean="0"/>
              <a:t>nacional.</a:t>
            </a:r>
            <a:endParaRPr lang="es-ES_tradnl" sz="2400" dirty="0"/>
          </a:p>
        </p:txBody>
      </p:sp>
      <p:sp>
        <p:nvSpPr>
          <p:cNvPr id="4" name="Slide Number Placeholder 1"/>
          <p:cNvSpPr>
            <a:spLocks noGrp="1"/>
          </p:cNvSpPr>
          <p:nvPr>
            <p:ph type="sldNum" sz="quarter" idx="12"/>
          </p:nvPr>
        </p:nvSpPr>
        <p:spPr>
          <a:xfrm>
            <a:off x="6732588" y="6237288"/>
            <a:ext cx="2133600" cy="365125"/>
          </a:xfrm>
        </p:spPr>
        <p:txBody>
          <a:bodyPr/>
          <a:lstStyle/>
          <a:p>
            <a:pPr>
              <a:defRPr/>
            </a:pPr>
            <a:fld id="{6DB066EF-A0F8-471D-9323-4AAEA7ABE3C5}" type="slidenum">
              <a:rPr lang="es-DO" smtClean="0"/>
              <a:pPr>
                <a:defRPr/>
              </a:pPr>
              <a:t>96</a:t>
            </a:fld>
            <a:endParaRPr lang="es-DO"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extBox 4"/>
          <p:cNvSpPr txBox="1">
            <a:spLocks noChangeArrowheads="1"/>
          </p:cNvSpPr>
          <p:nvPr/>
        </p:nvSpPr>
        <p:spPr bwMode="auto">
          <a:xfrm>
            <a:off x="539552" y="1556792"/>
            <a:ext cx="7920880" cy="3416320"/>
          </a:xfrm>
          <a:prstGeom prst="rect">
            <a:avLst/>
          </a:prstGeom>
          <a:noFill/>
          <a:ln w="9525">
            <a:noFill/>
            <a:miter lim="800000"/>
            <a:headEnd/>
            <a:tailEnd/>
          </a:ln>
        </p:spPr>
        <p:txBody>
          <a:bodyPr wrap="square">
            <a:spAutoFit/>
          </a:bodyPr>
          <a:lstStyle/>
          <a:p>
            <a:pPr algn="just">
              <a:buFont typeface="Arial" pitchFamily="34" charset="0"/>
              <a:buChar char="•"/>
            </a:pPr>
            <a:r>
              <a:rPr lang="es-DO" sz="2400" dirty="0"/>
              <a:t>Al momento de nacer los niños, son dotados inmediatamente de su Acta de Nacimiento, un acta para fines escolares y su </a:t>
            </a:r>
            <a:r>
              <a:rPr lang="es-DO" sz="2400" b="1" dirty="0"/>
              <a:t>Número Único de Identidad (NUI).</a:t>
            </a:r>
          </a:p>
          <a:p>
            <a:pPr algn="just">
              <a:buFont typeface="Arial" pitchFamily="34" charset="0"/>
              <a:buChar char="•"/>
            </a:pPr>
            <a:endParaRPr lang="en-US" sz="2400" dirty="0"/>
          </a:p>
          <a:p>
            <a:pPr algn="just">
              <a:buFont typeface="Arial" pitchFamily="34" charset="0"/>
              <a:buChar char="•"/>
            </a:pPr>
            <a:r>
              <a:rPr lang="es-DO" sz="2400" dirty="0"/>
              <a:t> Asegura la identidad de los ciudadanos con la integración de los datos biométricos a las Actas de Nacimiento de la población, disminuyendo la posibilidad de fraude o suplantación de identidad</a:t>
            </a:r>
            <a:r>
              <a:rPr lang="es-DO" sz="2400" dirty="0" smtClean="0"/>
              <a:t>.</a:t>
            </a:r>
            <a:endParaRPr lang="en-US" sz="2400" dirty="0"/>
          </a:p>
          <a:p>
            <a:pPr algn="just"/>
            <a:endParaRPr lang="es-ES_tradnl" sz="2400" dirty="0"/>
          </a:p>
        </p:txBody>
      </p:sp>
      <p:sp>
        <p:nvSpPr>
          <p:cNvPr id="4" name="Slide Number Placeholder 1"/>
          <p:cNvSpPr>
            <a:spLocks noGrp="1"/>
          </p:cNvSpPr>
          <p:nvPr>
            <p:ph type="sldNum" sz="quarter" idx="12"/>
          </p:nvPr>
        </p:nvSpPr>
        <p:spPr>
          <a:xfrm>
            <a:off x="6732588" y="6237288"/>
            <a:ext cx="2133600" cy="365125"/>
          </a:xfrm>
        </p:spPr>
        <p:txBody>
          <a:bodyPr/>
          <a:lstStyle/>
          <a:p>
            <a:pPr>
              <a:defRPr/>
            </a:pPr>
            <a:fld id="{6DB066EF-A0F8-471D-9323-4AAEA7ABE3C5}" type="slidenum">
              <a:rPr lang="es-DO" smtClean="0"/>
              <a:pPr>
                <a:defRPr/>
              </a:pPr>
              <a:t>97</a:t>
            </a:fld>
            <a:endParaRPr lang="es-DO"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ChangeArrowheads="1"/>
          </p:cNvSpPr>
          <p:nvPr/>
        </p:nvSpPr>
        <p:spPr bwMode="auto">
          <a:xfrm>
            <a:off x="3286116" y="3289513"/>
            <a:ext cx="2303463" cy="366713"/>
          </a:xfrm>
          <a:prstGeom prst="rect">
            <a:avLst/>
          </a:prstGeom>
          <a:noFill/>
          <a:ln w="9525">
            <a:noFill/>
            <a:miter lim="800000"/>
            <a:headEnd/>
            <a:tailEnd/>
          </a:ln>
        </p:spPr>
        <p:txBody>
          <a:bodyPr>
            <a:spAutoFit/>
          </a:bodyPr>
          <a:lstStyle/>
          <a:p>
            <a:pPr marL="514350" indent="-514350" algn="ctr" eaLnBrk="0" hangingPunct="0"/>
            <a:r>
              <a:rPr lang="es-DO" dirty="0">
                <a:solidFill>
                  <a:schemeClr val="tx2"/>
                </a:solidFill>
              </a:rPr>
              <a:t>www.jce.gob.do</a:t>
            </a:r>
          </a:p>
        </p:txBody>
      </p:sp>
      <p:sp>
        <p:nvSpPr>
          <p:cNvPr id="5" name="Slide Number Placeholder 1"/>
          <p:cNvSpPr>
            <a:spLocks noGrp="1"/>
          </p:cNvSpPr>
          <p:nvPr>
            <p:ph type="sldNum" sz="quarter" idx="12"/>
          </p:nvPr>
        </p:nvSpPr>
        <p:spPr>
          <a:xfrm>
            <a:off x="6732588" y="6237288"/>
            <a:ext cx="2133600" cy="365125"/>
          </a:xfrm>
        </p:spPr>
        <p:txBody>
          <a:bodyPr/>
          <a:lstStyle/>
          <a:p>
            <a:pPr>
              <a:defRPr/>
            </a:pPr>
            <a:fld id="{6DB066EF-A0F8-471D-9323-4AAEA7ABE3C5}" type="slidenum">
              <a:rPr lang="es-DO" smtClean="0"/>
              <a:pPr>
                <a:defRPr/>
              </a:pPr>
              <a:t>98</a:t>
            </a:fld>
            <a:endParaRPr lang="es-DO" dirty="0"/>
          </a:p>
        </p:txBody>
      </p:sp>
      <p:sp>
        <p:nvSpPr>
          <p:cNvPr id="7" name="TextBox 6"/>
          <p:cNvSpPr txBox="1"/>
          <p:nvPr/>
        </p:nvSpPr>
        <p:spPr>
          <a:xfrm>
            <a:off x="1285852" y="2643182"/>
            <a:ext cx="6786610" cy="646331"/>
          </a:xfrm>
          <a:prstGeom prst="rect">
            <a:avLst/>
          </a:prstGeom>
          <a:noFill/>
        </p:spPr>
        <p:txBody>
          <a:bodyPr wrap="square" rtlCol="0">
            <a:spAutoFit/>
          </a:bodyPr>
          <a:lstStyle/>
          <a:p>
            <a:pPr algn="ctr"/>
            <a:r>
              <a:rPr lang="es-ES_tradnl" sz="3600" b="1" dirty="0" smtClean="0">
                <a:effectLst>
                  <a:outerShdw blurRad="38100" dist="38100" dir="2700000" algn="tl">
                    <a:srgbClr val="000000">
                      <a:alpha val="43137"/>
                    </a:srgbClr>
                  </a:outerShdw>
                </a:effectLst>
              </a:rPr>
              <a:t>JUNTA CENTAL ELECTORAL</a:t>
            </a:r>
            <a:endParaRPr lang="en-US" sz="3600" b="1" dirty="0">
              <a:effectLst>
                <a:outerShdw blurRad="38100" dist="38100" dir="2700000" algn="tl">
                  <a:srgbClr val="000000">
                    <a:alpha val="43137"/>
                  </a:srgbClr>
                </a:outerShdw>
              </a:effectLst>
            </a:endParaRPr>
          </a:p>
        </p:txBody>
      </p:sp>
      <p:sp>
        <p:nvSpPr>
          <p:cNvPr id="9" name="TextBox 8"/>
          <p:cNvSpPr txBox="1"/>
          <p:nvPr/>
        </p:nvSpPr>
        <p:spPr>
          <a:xfrm>
            <a:off x="6143636" y="5857892"/>
            <a:ext cx="2357454" cy="461665"/>
          </a:xfrm>
          <a:prstGeom prst="rect">
            <a:avLst/>
          </a:prstGeom>
          <a:noFill/>
        </p:spPr>
        <p:txBody>
          <a:bodyPr wrap="square" rtlCol="0">
            <a:spAutoFit/>
          </a:bodyPr>
          <a:lstStyle/>
          <a:p>
            <a:r>
              <a:rPr lang="es-ES_tradnl" sz="2400" dirty="0" smtClean="0">
                <a:solidFill>
                  <a:schemeClr val="accent3">
                    <a:lumMod val="60000"/>
                    <a:lumOff val="40000"/>
                  </a:schemeClr>
                </a:solidFill>
                <a:effectLst>
                  <a:outerShdw blurRad="38100" dist="38100" dir="2700000" algn="tl">
                    <a:srgbClr val="000000">
                      <a:alpha val="43137"/>
                    </a:srgbClr>
                  </a:outerShdw>
                </a:effectLst>
              </a:rPr>
              <a:t>GRACIAS…</a:t>
            </a:r>
            <a:endParaRPr lang="en-US" sz="2400" dirty="0">
              <a:solidFill>
                <a:schemeClr val="accent3">
                  <a:lumMod val="60000"/>
                  <a:lumOff val="4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16283</TotalTime>
  <Words>1432</Words>
  <Application>Microsoft Office PowerPoint</Application>
  <PresentationFormat>Presentación en pantalla (4:3)</PresentationFormat>
  <Paragraphs>355</Paragraphs>
  <Slides>98</Slides>
  <Notes>33</Notes>
  <HiddenSlides>0</HiddenSlides>
  <MMClips>0</MMClips>
  <ScaleCrop>false</ScaleCrop>
  <HeadingPairs>
    <vt:vector size="4" baseType="variant">
      <vt:variant>
        <vt:lpstr>Tema</vt:lpstr>
      </vt:variant>
      <vt:variant>
        <vt:i4>1</vt:i4>
      </vt:variant>
      <vt:variant>
        <vt:lpstr>Títulos de diapositiva</vt:lpstr>
      </vt:variant>
      <vt:variant>
        <vt:i4>98</vt:i4>
      </vt:variant>
    </vt:vector>
  </HeadingPairs>
  <TitlesOfParts>
    <vt:vector size="99" baseType="lpstr">
      <vt:lpstr>1_Office Theme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  Ley General de Migración  No. 285/04  - Artículo 28 RESOLUCIÓN NO.02/2007 DE FECHA 18 DE ABRIL DEL AÑO 2007 QUE PONE EN VIGENCIA EL LIBRO REGISTRO DE NACIMIENTOS DE HIJOS (AS) DE MADRES EXTRANJERAS NO RESIDENTES  </vt:lpstr>
      <vt:lpstr>Ley General de Migración  No. 285/04  - Artículo 28 RESOLUCIÓN NO.02/2007 DE FECHA 18 DE ABRIL DEL AÑO 2007 QUE PONE EN VIGENCIA EL LIBRO REGISTRO DE NACIMIENTOS DE HIJOS (AS) DE MADRES EXTRANJERAS NO RESIDENTES </vt:lpstr>
      <vt:lpstr>Ley General de Migración  No. 285/04  - Artículo 28 RESOLUCIÓN NO.02/2007 DE FECHA 18 DE ABRIL DEL AÑO 2007 QUE PONE EN VIGENCIA EL LIBRO REGISTRO DE NACIMIENTOS DE HIJOS (AS) DE MADRES EXTRANJERAS NO RESIDENTES </vt:lpstr>
      <vt:lpstr>REGISTROS EN LOS LIBROS CORRESPONDIENTE DE NACIMIENTOS DE HIJOS (AS) DE MADRES EXTRANJERAS NO RESIDENTES   (Artículo 28 de la Ley General de Migración  No. 285 de fecha 15/08/04 y Resolución No.02/2007 de fecha 18 de Abril Del Año 2007)</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lpstr>Diapositiva 98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Avances Tecnológicos del Registro Civil y Cedulación</dc:title>
  <dc:creator>Junta Central Electoral</dc:creator>
  <cp:lastModifiedBy>IT</cp:lastModifiedBy>
  <cp:revision>1127</cp:revision>
  <dcterms:created xsi:type="dcterms:W3CDTF">2010-02-09T19:15:51Z</dcterms:created>
  <dcterms:modified xsi:type="dcterms:W3CDTF">2011-06-10T10:54:41Z</dcterms:modified>
</cp:coreProperties>
</file>