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9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360" r:id="rId12"/>
    <p:sldId id="380" r:id="rId13"/>
    <p:sldId id="362" r:id="rId14"/>
    <p:sldId id="363" r:id="rId15"/>
    <p:sldId id="361" r:id="rId16"/>
    <p:sldId id="365" r:id="rId17"/>
    <p:sldId id="364" r:id="rId18"/>
    <p:sldId id="369" r:id="rId19"/>
    <p:sldId id="370" r:id="rId20"/>
    <p:sldId id="366" r:id="rId21"/>
    <p:sldId id="367" r:id="rId22"/>
    <p:sldId id="368" r:id="rId23"/>
    <p:sldId id="371" r:id="rId24"/>
    <p:sldId id="372" r:id="rId25"/>
    <p:sldId id="373" r:id="rId26"/>
    <p:sldId id="379" r:id="rId27"/>
    <p:sldId id="387" r:id="rId28"/>
    <p:sldId id="388" r:id="rId29"/>
    <p:sldId id="389" r:id="rId30"/>
    <p:sldId id="390" r:id="rId31"/>
    <p:sldId id="391" r:id="rId32"/>
    <p:sldId id="386" r:id="rId33"/>
    <p:sldId id="381" r:id="rId34"/>
    <p:sldId id="392" r:id="rId35"/>
    <p:sldId id="393" r:id="rId36"/>
    <p:sldId id="394" r:id="rId37"/>
    <p:sldId id="395" r:id="rId38"/>
    <p:sldId id="396" r:id="rId39"/>
    <p:sldId id="328" r:id="rId40"/>
    <p:sldId id="330" r:id="rId41"/>
    <p:sldId id="329" r:id="rId42"/>
    <p:sldId id="331" r:id="rId43"/>
    <p:sldId id="332" r:id="rId44"/>
    <p:sldId id="333" r:id="rId45"/>
    <p:sldId id="334" r:id="rId46"/>
    <p:sldId id="382" r:id="rId47"/>
    <p:sldId id="383" r:id="rId48"/>
    <p:sldId id="384" r:id="rId49"/>
    <p:sldId id="385" r:id="rId50"/>
    <p:sldId id="39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GUAAFIPR01\amazariegos\SISTEMAS%20MUNICIPALES%20DE%20PROTECCI&#211;N\2015\Graficas%20Datos%20MP%20Delitos%20contra%20NNA%202010%20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'Denuncias Total'!$C$10</c:f>
              <c:strCache>
                <c:ptCount val="1"/>
                <c:pt idx="0">
                  <c:v>Denuncias recibidas/ Nacional</c:v>
                </c:pt>
              </c:strCache>
            </c:strRef>
          </c:tx>
          <c:spPr>
            <a:ln w="22225" cap="rnd" cmpd="sng" algn="ctr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'Denuncias Total'!$B$11:$B$15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'Denuncias Total'!$C$11:$C$15</c:f>
              <c:numCache>
                <c:formatCode>General</c:formatCode>
                <c:ptCount val="5"/>
                <c:pt idx="0">
                  <c:v>18508</c:v>
                </c:pt>
                <c:pt idx="1">
                  <c:v>13307</c:v>
                </c:pt>
                <c:pt idx="2">
                  <c:v>21486</c:v>
                </c:pt>
                <c:pt idx="3">
                  <c:v>28546</c:v>
                </c:pt>
                <c:pt idx="4">
                  <c:v>32072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32916640"/>
        <c:axId val="2032906304"/>
      </c:lineChart>
      <c:catAx>
        <c:axId val="20329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032906304"/>
        <c:crosses val="autoZero"/>
        <c:auto val="1"/>
        <c:lblAlgn val="ctr"/>
        <c:lblOffset val="100"/>
        <c:noMultiLvlLbl val="0"/>
      </c:catAx>
      <c:valAx>
        <c:axId val="203290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0329166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15887-F784-4F40-AE69-3E5A4922C31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9B0B9-3D68-483A-9DA3-A16599439BB9}">
      <dgm:prSet phldrT="[Text]" custT="1"/>
      <dgm:spPr/>
      <dgm:t>
        <a:bodyPr/>
        <a:lstStyle/>
        <a:p>
          <a:r>
            <a:rPr lang="es-GT" sz="2000" b="1" dirty="0" smtClean="0"/>
            <a:t>Convención Sobre los Derechos del Niño (1989)</a:t>
          </a:r>
        </a:p>
        <a:p>
          <a:r>
            <a:rPr lang="es-GT" sz="2000" b="1" dirty="0" smtClean="0"/>
            <a:t>Artículos 20 y 22r</a:t>
          </a:r>
          <a:endParaRPr lang="en-US" sz="2000" b="1" dirty="0"/>
        </a:p>
      </dgm:t>
    </dgm:pt>
    <dgm:pt modelId="{89F93A0F-0B01-4FAC-97FC-104672F0F225}" type="parTrans" cxnId="{EBC04193-E5F2-4F9D-8294-C87803F826ED}">
      <dgm:prSet/>
      <dgm:spPr/>
      <dgm:t>
        <a:bodyPr/>
        <a:lstStyle/>
        <a:p>
          <a:endParaRPr lang="en-US"/>
        </a:p>
      </dgm:t>
    </dgm:pt>
    <dgm:pt modelId="{8CD701D3-DBAF-484E-8D8F-386E89CA48E4}" type="sibTrans" cxnId="{EBC04193-E5F2-4F9D-8294-C87803F826ED}">
      <dgm:prSet/>
      <dgm:spPr/>
      <dgm:t>
        <a:bodyPr/>
        <a:lstStyle/>
        <a:p>
          <a:endParaRPr lang="en-US"/>
        </a:p>
      </dgm:t>
    </dgm:pt>
    <dgm:pt modelId="{294BE2BC-124F-4D4C-AD3F-C9F3A8B956A8}">
      <dgm:prSet phldrT="[Text]" custT="1"/>
      <dgm:spPr/>
      <dgm:t>
        <a:bodyPr/>
        <a:lstStyle/>
        <a:p>
          <a:pPr algn="just"/>
          <a:r>
            <a:rPr lang="es-GT" sz="1400" dirty="0" smtClean="0"/>
            <a:t>Observación General No. 6 del Comité de los Derechos del Niño.</a:t>
          </a:r>
          <a:r>
            <a:rPr lang="es-ES" sz="1400" dirty="0" smtClean="0"/>
            <a:t> </a:t>
          </a:r>
          <a:r>
            <a:rPr lang="es-ES" sz="1400" b="1" i="1" dirty="0" smtClean="0"/>
            <a:t>“Trato de los menores no acompañados y separados de su familia fuera de su país de origen” (2005)</a:t>
          </a:r>
          <a:endParaRPr lang="en-US" sz="1400" b="1" i="1" dirty="0"/>
        </a:p>
      </dgm:t>
    </dgm:pt>
    <dgm:pt modelId="{0694CCF9-48B4-4545-AF8E-6604AAA62721}" type="parTrans" cxnId="{85D612D8-C187-43CD-BD38-2D8351E62423}">
      <dgm:prSet/>
      <dgm:spPr/>
      <dgm:t>
        <a:bodyPr/>
        <a:lstStyle/>
        <a:p>
          <a:endParaRPr lang="en-US"/>
        </a:p>
      </dgm:t>
    </dgm:pt>
    <dgm:pt modelId="{4EB9D2A4-2DA0-4D43-9241-C4AD5FAA15A4}" type="sibTrans" cxnId="{85D612D8-C187-43CD-BD38-2D8351E62423}">
      <dgm:prSet/>
      <dgm:spPr/>
      <dgm:t>
        <a:bodyPr/>
        <a:lstStyle/>
        <a:p>
          <a:endParaRPr lang="en-US"/>
        </a:p>
      </dgm:t>
    </dgm:pt>
    <dgm:pt modelId="{AACE695E-7FE0-4BC3-BF6E-12223A08CE8A}">
      <dgm:prSet phldrT="[Text]" custT="1"/>
      <dgm:spPr/>
      <dgm:t>
        <a:bodyPr/>
        <a:lstStyle/>
        <a:p>
          <a:endParaRPr lang="es-CR" sz="2000" b="0" dirty="0" smtClean="0"/>
        </a:p>
        <a:p>
          <a:r>
            <a:rPr lang="es-CR" sz="1800" b="1" dirty="0" smtClean="0"/>
            <a:t>Convención sobre el Estatuto de los Refugiados. (1951)</a:t>
          </a:r>
        </a:p>
        <a:p>
          <a:r>
            <a:rPr lang="es-CR" sz="1800" b="1" dirty="0" smtClean="0"/>
            <a:t>Convención de Viena sobre Relaciones Consulares (1963)</a:t>
          </a:r>
        </a:p>
      </dgm:t>
    </dgm:pt>
    <dgm:pt modelId="{FD8064A2-84C3-4F86-B284-B0C5E20E14A9}" type="parTrans" cxnId="{4CEDA911-BD42-4516-BC46-7ABD865A893F}">
      <dgm:prSet/>
      <dgm:spPr/>
      <dgm:t>
        <a:bodyPr/>
        <a:lstStyle/>
        <a:p>
          <a:endParaRPr lang="en-US"/>
        </a:p>
      </dgm:t>
    </dgm:pt>
    <dgm:pt modelId="{9D445A20-EB20-4909-84D7-9C09DC712048}" type="sibTrans" cxnId="{4CEDA911-BD42-4516-BC46-7ABD865A893F}">
      <dgm:prSet/>
      <dgm:spPr/>
      <dgm:t>
        <a:bodyPr/>
        <a:lstStyle/>
        <a:p>
          <a:endParaRPr lang="en-US"/>
        </a:p>
      </dgm:t>
    </dgm:pt>
    <dgm:pt modelId="{F4F4491F-EEFD-479F-BA09-58D17E790079}">
      <dgm:prSet phldrT="[Text]" custT="1"/>
      <dgm:spPr/>
      <dgm:t>
        <a:bodyPr/>
        <a:lstStyle/>
        <a:p>
          <a:r>
            <a:rPr lang="es-GT" sz="1800" b="1" dirty="0" smtClean="0"/>
            <a:t>Protocolo sobre el Estatuto de los Refugiados (1967)</a:t>
          </a:r>
          <a:endParaRPr lang="en-US" sz="1800" b="1" dirty="0"/>
        </a:p>
      </dgm:t>
    </dgm:pt>
    <dgm:pt modelId="{4EA0DF5E-0505-44CB-95EB-917EF202E971}" type="parTrans" cxnId="{287A7143-2E91-4263-8381-42107920F4C6}">
      <dgm:prSet/>
      <dgm:spPr/>
      <dgm:t>
        <a:bodyPr/>
        <a:lstStyle/>
        <a:p>
          <a:endParaRPr lang="en-US"/>
        </a:p>
      </dgm:t>
    </dgm:pt>
    <dgm:pt modelId="{5FBFBDA2-42AC-4BB2-BC6E-FA84A379D77C}" type="sibTrans" cxnId="{287A7143-2E91-4263-8381-42107920F4C6}">
      <dgm:prSet/>
      <dgm:spPr/>
      <dgm:t>
        <a:bodyPr/>
        <a:lstStyle/>
        <a:p>
          <a:endParaRPr lang="en-US"/>
        </a:p>
      </dgm:t>
    </dgm:pt>
    <dgm:pt modelId="{9EF404E3-DF58-4BA6-A920-B08A984A5C0F}">
      <dgm:prSet phldrT="[Text]" custT="1"/>
      <dgm:spPr/>
      <dgm:t>
        <a:bodyPr/>
        <a:lstStyle/>
        <a:p>
          <a:pPr algn="ctr"/>
          <a:r>
            <a:rPr lang="es-GT" sz="2000" b="1" dirty="0" smtClean="0"/>
            <a:t>Convención Americana de Derechos Humanos (1969)</a:t>
          </a:r>
        </a:p>
        <a:p>
          <a:pPr algn="just"/>
          <a:r>
            <a:rPr lang="es-GT" sz="2000" b="0" dirty="0" smtClean="0"/>
            <a:t>Relatoría sobre Trabajadores Migratorios y Miembros de sus Familias.</a:t>
          </a:r>
          <a:endParaRPr lang="en-US" sz="2000" b="0" dirty="0"/>
        </a:p>
      </dgm:t>
    </dgm:pt>
    <dgm:pt modelId="{7DD25306-EDE4-4624-918C-A158E55FB07F}" type="parTrans" cxnId="{335C50BB-4AF2-406E-B36D-8A2FFE2CF0AD}">
      <dgm:prSet/>
      <dgm:spPr/>
      <dgm:t>
        <a:bodyPr/>
        <a:lstStyle/>
        <a:p>
          <a:endParaRPr lang="en-US"/>
        </a:p>
      </dgm:t>
    </dgm:pt>
    <dgm:pt modelId="{F677CD02-440D-4FA2-86D1-211FF23C87BC}" type="sibTrans" cxnId="{335C50BB-4AF2-406E-B36D-8A2FFE2CF0AD}">
      <dgm:prSet/>
      <dgm:spPr/>
      <dgm:t>
        <a:bodyPr/>
        <a:lstStyle/>
        <a:p>
          <a:endParaRPr lang="en-US"/>
        </a:p>
      </dgm:t>
    </dgm:pt>
    <dgm:pt modelId="{CA146979-6629-4299-8586-DE89CA802E83}">
      <dgm:prSet phldrT="[Text]" custT="1"/>
      <dgm:spPr/>
      <dgm:t>
        <a:bodyPr/>
        <a:lstStyle/>
        <a:p>
          <a:r>
            <a:rPr lang="es-GT" sz="1800" b="1" dirty="0" smtClean="0"/>
            <a:t>Declaración de Cartagena sobre Refugiados (1984)</a:t>
          </a:r>
          <a:endParaRPr lang="en-US" sz="1800" b="1" dirty="0"/>
        </a:p>
      </dgm:t>
    </dgm:pt>
    <dgm:pt modelId="{4771427F-7E1C-4414-BA4B-1DC900AC1FD9}" type="parTrans" cxnId="{52FBA4A7-5448-4D02-9136-B8235B5673A6}">
      <dgm:prSet/>
      <dgm:spPr/>
      <dgm:t>
        <a:bodyPr/>
        <a:lstStyle/>
        <a:p>
          <a:endParaRPr lang="en-US"/>
        </a:p>
      </dgm:t>
    </dgm:pt>
    <dgm:pt modelId="{27F87BCF-C6D1-4EB7-98FE-82FF1BCEA8C0}" type="sibTrans" cxnId="{52FBA4A7-5448-4D02-9136-B8235B5673A6}">
      <dgm:prSet/>
      <dgm:spPr/>
      <dgm:t>
        <a:bodyPr/>
        <a:lstStyle/>
        <a:p>
          <a:endParaRPr lang="en-US"/>
        </a:p>
      </dgm:t>
    </dgm:pt>
    <dgm:pt modelId="{C2A4036C-6679-49A5-B137-DD329F16E7A6}">
      <dgm:prSet phldrT="[Text]" custT="1"/>
      <dgm:spPr/>
      <dgm:t>
        <a:bodyPr/>
        <a:lstStyle/>
        <a:p>
          <a:r>
            <a:rPr lang="es-GT" sz="1800" b="1" dirty="0" smtClean="0"/>
            <a:t>Opinión Consultiva 21/14 CIDH</a:t>
          </a:r>
          <a:endParaRPr lang="en-US" sz="1800" b="1" dirty="0"/>
        </a:p>
      </dgm:t>
    </dgm:pt>
    <dgm:pt modelId="{80DA7842-83D6-4686-A50E-D1652C6B9BBB}" type="parTrans" cxnId="{828CEEF5-77FB-42D0-AA89-0595A51F1BBA}">
      <dgm:prSet/>
      <dgm:spPr/>
      <dgm:t>
        <a:bodyPr/>
        <a:lstStyle/>
        <a:p>
          <a:endParaRPr lang="en-US"/>
        </a:p>
      </dgm:t>
    </dgm:pt>
    <dgm:pt modelId="{92279714-4F6B-4AAA-8952-FC0896972CE8}" type="sibTrans" cxnId="{828CEEF5-77FB-42D0-AA89-0595A51F1BBA}">
      <dgm:prSet/>
      <dgm:spPr/>
      <dgm:t>
        <a:bodyPr/>
        <a:lstStyle/>
        <a:p>
          <a:endParaRPr lang="en-US"/>
        </a:p>
      </dgm:t>
    </dgm:pt>
    <dgm:pt modelId="{26E60DE9-868D-4AD5-809C-996825CB8FC5}">
      <dgm:prSet phldrT="[Text]" custT="1"/>
      <dgm:spPr/>
      <dgm:t>
        <a:bodyPr/>
        <a:lstStyle/>
        <a:p>
          <a:r>
            <a:rPr lang="es-GT" sz="1800" b="0" dirty="0" smtClean="0"/>
            <a:t>Relatoría Especial sobre los Derechos de los Migrantes. CDH</a:t>
          </a:r>
          <a:endParaRPr lang="en-US" sz="1800" b="0" dirty="0"/>
        </a:p>
      </dgm:t>
    </dgm:pt>
    <dgm:pt modelId="{B1B3600C-9604-4039-B8E9-AA94BD618C4A}" type="parTrans" cxnId="{30B262FA-0981-45AB-8B92-6C72E8FF3FF4}">
      <dgm:prSet/>
      <dgm:spPr/>
    </dgm:pt>
    <dgm:pt modelId="{196E9317-C6AB-4166-A2EE-248C7E194197}" type="sibTrans" cxnId="{30B262FA-0981-45AB-8B92-6C72E8FF3FF4}">
      <dgm:prSet/>
      <dgm:spPr/>
    </dgm:pt>
    <dgm:pt modelId="{E88D48DC-BE85-4764-B54A-9A8CD08767F4}" type="pres">
      <dgm:prSet presAssocID="{4AA15887-F784-4F40-AE69-3E5A4922C31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8CE5F1-8A7B-4FD1-B222-7F22276A8150}" type="pres">
      <dgm:prSet presAssocID="{E129B0B9-3D68-483A-9DA3-A16599439BB9}" presName="circle1" presStyleLbl="node1" presStyleIdx="0" presStyleCnt="3"/>
      <dgm:spPr/>
    </dgm:pt>
    <dgm:pt modelId="{DE676193-4882-4BDA-B75A-570ACF397B9A}" type="pres">
      <dgm:prSet presAssocID="{E129B0B9-3D68-483A-9DA3-A16599439BB9}" presName="space" presStyleCnt="0"/>
      <dgm:spPr/>
    </dgm:pt>
    <dgm:pt modelId="{EB8EF509-E268-4CD3-837F-7978F17DE923}" type="pres">
      <dgm:prSet presAssocID="{E129B0B9-3D68-483A-9DA3-A16599439BB9}" presName="rect1" presStyleLbl="alignAcc1" presStyleIdx="0" presStyleCnt="3"/>
      <dgm:spPr/>
      <dgm:t>
        <a:bodyPr/>
        <a:lstStyle/>
        <a:p>
          <a:endParaRPr lang="en-US"/>
        </a:p>
      </dgm:t>
    </dgm:pt>
    <dgm:pt modelId="{B658404C-58F0-4AF9-B657-6B40F59338A1}" type="pres">
      <dgm:prSet presAssocID="{AACE695E-7FE0-4BC3-BF6E-12223A08CE8A}" presName="vertSpace2" presStyleLbl="node1" presStyleIdx="0" presStyleCnt="3"/>
      <dgm:spPr/>
    </dgm:pt>
    <dgm:pt modelId="{71B5C24F-1561-42A8-8966-4838C129381A}" type="pres">
      <dgm:prSet presAssocID="{AACE695E-7FE0-4BC3-BF6E-12223A08CE8A}" presName="circle2" presStyleLbl="node1" presStyleIdx="1" presStyleCnt="3"/>
      <dgm:spPr/>
    </dgm:pt>
    <dgm:pt modelId="{58535DAA-7E11-4C19-86DF-CD1320B2560A}" type="pres">
      <dgm:prSet presAssocID="{AACE695E-7FE0-4BC3-BF6E-12223A08CE8A}" presName="rect2" presStyleLbl="alignAcc1" presStyleIdx="1" presStyleCnt="3" custLinFactNeighborX="316" custLinFactNeighborY="-757"/>
      <dgm:spPr/>
      <dgm:t>
        <a:bodyPr/>
        <a:lstStyle/>
        <a:p>
          <a:endParaRPr lang="en-US"/>
        </a:p>
      </dgm:t>
    </dgm:pt>
    <dgm:pt modelId="{15C45AB9-BA86-43EF-9EB9-F248A8DB640A}" type="pres">
      <dgm:prSet presAssocID="{9EF404E3-DF58-4BA6-A920-B08A984A5C0F}" presName="vertSpace3" presStyleLbl="node1" presStyleIdx="1" presStyleCnt="3"/>
      <dgm:spPr/>
    </dgm:pt>
    <dgm:pt modelId="{8F587D90-7A8E-4A14-9E30-4F76D24E48C7}" type="pres">
      <dgm:prSet presAssocID="{9EF404E3-DF58-4BA6-A920-B08A984A5C0F}" presName="circle3" presStyleLbl="node1" presStyleIdx="2" presStyleCnt="3" custLinFactNeighborX="1187" custLinFactNeighborY="7646"/>
      <dgm:spPr/>
    </dgm:pt>
    <dgm:pt modelId="{6FFF598A-CAD3-4943-9791-CD501EC857FF}" type="pres">
      <dgm:prSet presAssocID="{9EF404E3-DF58-4BA6-A920-B08A984A5C0F}" presName="rect3" presStyleLbl="alignAcc1" presStyleIdx="2" presStyleCnt="3" custLinFactNeighborX="-573" custLinFactNeighborY="7646"/>
      <dgm:spPr/>
      <dgm:t>
        <a:bodyPr/>
        <a:lstStyle/>
        <a:p>
          <a:endParaRPr lang="en-US"/>
        </a:p>
      </dgm:t>
    </dgm:pt>
    <dgm:pt modelId="{0CF651D4-A3D7-40AF-8CCF-1ECB6BF50729}" type="pres">
      <dgm:prSet presAssocID="{E129B0B9-3D68-483A-9DA3-A16599439BB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C7F40-2296-48BB-8AFF-36B71B740387}" type="pres">
      <dgm:prSet presAssocID="{E129B0B9-3D68-483A-9DA3-A16599439BB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6B3C8-F69C-4029-B48C-14467F1B7FD1}" type="pres">
      <dgm:prSet presAssocID="{AACE695E-7FE0-4BC3-BF6E-12223A08CE8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FD4E5-BEC2-4D32-9E92-DED15C7AEFEF}" type="pres">
      <dgm:prSet presAssocID="{AACE695E-7FE0-4BC3-BF6E-12223A08CE8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09631-C693-4D45-9469-2DF89B7D4922}" type="pres">
      <dgm:prSet presAssocID="{9EF404E3-DF58-4BA6-A920-B08A984A5C0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922E9-1F36-4FD4-ABD8-E49D5E1E91E4}" type="pres">
      <dgm:prSet presAssocID="{9EF404E3-DF58-4BA6-A920-B08A984A5C0F}" presName="rect3ChTx" presStyleLbl="alignAcc1" presStyleIdx="2" presStyleCnt="3" custLinFactNeighborX="843" custLinFactNeighborY="13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C7C5ED-8913-41D6-85ED-3B12A3346EF8}" type="presOf" srcId="{E129B0B9-3D68-483A-9DA3-A16599439BB9}" destId="{EB8EF509-E268-4CD3-837F-7978F17DE923}" srcOrd="0" destOrd="0" presId="urn:microsoft.com/office/officeart/2005/8/layout/target3"/>
    <dgm:cxn modelId="{D8E55F40-D752-4CFB-AD91-DF91DBBC2B55}" type="presOf" srcId="{9EF404E3-DF58-4BA6-A920-B08A984A5C0F}" destId="{2B809631-C693-4D45-9469-2DF89B7D4922}" srcOrd="1" destOrd="0" presId="urn:microsoft.com/office/officeart/2005/8/layout/target3"/>
    <dgm:cxn modelId="{287A7143-2E91-4263-8381-42107920F4C6}" srcId="{AACE695E-7FE0-4BC3-BF6E-12223A08CE8A}" destId="{F4F4491F-EEFD-479F-BA09-58D17E790079}" srcOrd="0" destOrd="0" parTransId="{4EA0DF5E-0505-44CB-95EB-917EF202E971}" sibTransId="{5FBFBDA2-42AC-4BB2-BC6E-FA84A379D77C}"/>
    <dgm:cxn modelId="{8BE0980E-1F50-45FE-8D4D-CBF1D51C2CD7}" type="presOf" srcId="{9EF404E3-DF58-4BA6-A920-B08A984A5C0F}" destId="{6FFF598A-CAD3-4943-9791-CD501EC857FF}" srcOrd="0" destOrd="0" presId="urn:microsoft.com/office/officeart/2005/8/layout/target3"/>
    <dgm:cxn modelId="{8A1D234F-9E0F-4C1D-83AB-BF3A61FC0BFB}" type="presOf" srcId="{E129B0B9-3D68-483A-9DA3-A16599439BB9}" destId="{0CF651D4-A3D7-40AF-8CCF-1ECB6BF50729}" srcOrd="1" destOrd="0" presId="urn:microsoft.com/office/officeart/2005/8/layout/target3"/>
    <dgm:cxn modelId="{2F28BBAC-BFD6-43C8-AAE4-0A9CA94CA164}" type="presOf" srcId="{4AA15887-F784-4F40-AE69-3E5A4922C314}" destId="{E88D48DC-BE85-4764-B54A-9A8CD08767F4}" srcOrd="0" destOrd="0" presId="urn:microsoft.com/office/officeart/2005/8/layout/target3"/>
    <dgm:cxn modelId="{D33A682D-10E0-4D7C-92A2-A9E9635A1135}" type="presOf" srcId="{26E60DE9-868D-4AD5-809C-996825CB8FC5}" destId="{9EDFD4E5-BEC2-4D32-9E92-DED15C7AEFEF}" srcOrd="0" destOrd="1" presId="urn:microsoft.com/office/officeart/2005/8/layout/target3"/>
    <dgm:cxn modelId="{6F25E259-5DFE-4785-BE70-033545502CB7}" type="presOf" srcId="{F4F4491F-EEFD-479F-BA09-58D17E790079}" destId="{9EDFD4E5-BEC2-4D32-9E92-DED15C7AEFEF}" srcOrd="0" destOrd="0" presId="urn:microsoft.com/office/officeart/2005/8/layout/target3"/>
    <dgm:cxn modelId="{85D612D8-C187-43CD-BD38-2D8351E62423}" srcId="{E129B0B9-3D68-483A-9DA3-A16599439BB9}" destId="{294BE2BC-124F-4D4C-AD3F-C9F3A8B956A8}" srcOrd="0" destOrd="0" parTransId="{0694CCF9-48B4-4545-AF8E-6604AAA62721}" sibTransId="{4EB9D2A4-2DA0-4D43-9241-C4AD5FAA15A4}"/>
    <dgm:cxn modelId="{52FBA4A7-5448-4D02-9136-B8235B5673A6}" srcId="{9EF404E3-DF58-4BA6-A920-B08A984A5C0F}" destId="{CA146979-6629-4299-8586-DE89CA802E83}" srcOrd="0" destOrd="0" parTransId="{4771427F-7E1C-4414-BA4B-1DC900AC1FD9}" sibTransId="{27F87BCF-C6D1-4EB7-98FE-82FF1BCEA8C0}"/>
    <dgm:cxn modelId="{4CEDA911-BD42-4516-BC46-7ABD865A893F}" srcId="{4AA15887-F784-4F40-AE69-3E5A4922C314}" destId="{AACE695E-7FE0-4BC3-BF6E-12223A08CE8A}" srcOrd="1" destOrd="0" parTransId="{FD8064A2-84C3-4F86-B284-B0C5E20E14A9}" sibTransId="{9D445A20-EB20-4909-84D7-9C09DC712048}"/>
    <dgm:cxn modelId="{828CEEF5-77FB-42D0-AA89-0595A51F1BBA}" srcId="{9EF404E3-DF58-4BA6-A920-B08A984A5C0F}" destId="{C2A4036C-6679-49A5-B137-DD329F16E7A6}" srcOrd="1" destOrd="0" parTransId="{80DA7842-83D6-4686-A50E-D1652C6B9BBB}" sibTransId="{92279714-4F6B-4AAA-8952-FC0896972CE8}"/>
    <dgm:cxn modelId="{EBC04193-E5F2-4F9D-8294-C87803F826ED}" srcId="{4AA15887-F784-4F40-AE69-3E5A4922C314}" destId="{E129B0B9-3D68-483A-9DA3-A16599439BB9}" srcOrd="0" destOrd="0" parTransId="{89F93A0F-0B01-4FAC-97FC-104672F0F225}" sibTransId="{8CD701D3-DBAF-484E-8D8F-386E89CA48E4}"/>
    <dgm:cxn modelId="{D1632CE6-C18C-45B7-9444-18B15252AC44}" type="presOf" srcId="{294BE2BC-124F-4D4C-AD3F-C9F3A8B956A8}" destId="{FA1C7F40-2296-48BB-8AFF-36B71B740387}" srcOrd="0" destOrd="0" presId="urn:microsoft.com/office/officeart/2005/8/layout/target3"/>
    <dgm:cxn modelId="{CEE1779A-E8D3-4E5D-A3FC-7775921ED777}" type="presOf" srcId="{CA146979-6629-4299-8586-DE89CA802E83}" destId="{F22922E9-1F36-4FD4-ABD8-E49D5E1E91E4}" srcOrd="0" destOrd="0" presId="urn:microsoft.com/office/officeart/2005/8/layout/target3"/>
    <dgm:cxn modelId="{335C50BB-4AF2-406E-B36D-8A2FFE2CF0AD}" srcId="{4AA15887-F784-4F40-AE69-3E5A4922C314}" destId="{9EF404E3-DF58-4BA6-A920-B08A984A5C0F}" srcOrd="2" destOrd="0" parTransId="{7DD25306-EDE4-4624-918C-A158E55FB07F}" sibTransId="{F677CD02-440D-4FA2-86D1-211FF23C87BC}"/>
    <dgm:cxn modelId="{9313217C-D026-4AFE-BA00-C3EE1B69EC34}" type="presOf" srcId="{C2A4036C-6679-49A5-B137-DD329F16E7A6}" destId="{F22922E9-1F36-4FD4-ABD8-E49D5E1E91E4}" srcOrd="0" destOrd="1" presId="urn:microsoft.com/office/officeart/2005/8/layout/target3"/>
    <dgm:cxn modelId="{30B262FA-0981-45AB-8B92-6C72E8FF3FF4}" srcId="{AACE695E-7FE0-4BC3-BF6E-12223A08CE8A}" destId="{26E60DE9-868D-4AD5-809C-996825CB8FC5}" srcOrd="1" destOrd="0" parTransId="{B1B3600C-9604-4039-B8E9-AA94BD618C4A}" sibTransId="{196E9317-C6AB-4166-A2EE-248C7E194197}"/>
    <dgm:cxn modelId="{5E385385-625C-456D-8AB6-8214B936BA75}" type="presOf" srcId="{AACE695E-7FE0-4BC3-BF6E-12223A08CE8A}" destId="{58535DAA-7E11-4C19-86DF-CD1320B2560A}" srcOrd="0" destOrd="0" presId="urn:microsoft.com/office/officeart/2005/8/layout/target3"/>
    <dgm:cxn modelId="{F99BE18F-F17B-4C13-B12D-4EE79681D050}" type="presOf" srcId="{AACE695E-7FE0-4BC3-BF6E-12223A08CE8A}" destId="{FED6B3C8-F69C-4029-B48C-14467F1B7FD1}" srcOrd="1" destOrd="0" presId="urn:microsoft.com/office/officeart/2005/8/layout/target3"/>
    <dgm:cxn modelId="{D7CCE333-C18F-4C4C-B258-E04C64C3CF0A}" type="presParOf" srcId="{E88D48DC-BE85-4764-B54A-9A8CD08767F4}" destId="{938CE5F1-8A7B-4FD1-B222-7F22276A8150}" srcOrd="0" destOrd="0" presId="urn:microsoft.com/office/officeart/2005/8/layout/target3"/>
    <dgm:cxn modelId="{1DEA0695-9D59-4B51-91FC-09685548D37F}" type="presParOf" srcId="{E88D48DC-BE85-4764-B54A-9A8CD08767F4}" destId="{DE676193-4882-4BDA-B75A-570ACF397B9A}" srcOrd="1" destOrd="0" presId="urn:microsoft.com/office/officeart/2005/8/layout/target3"/>
    <dgm:cxn modelId="{14B703FD-1DB4-45F7-BB99-40DF76C2CA00}" type="presParOf" srcId="{E88D48DC-BE85-4764-B54A-9A8CD08767F4}" destId="{EB8EF509-E268-4CD3-837F-7978F17DE923}" srcOrd="2" destOrd="0" presId="urn:microsoft.com/office/officeart/2005/8/layout/target3"/>
    <dgm:cxn modelId="{8DDBB999-913D-4CBC-9CBD-B844A5E5EF3B}" type="presParOf" srcId="{E88D48DC-BE85-4764-B54A-9A8CD08767F4}" destId="{B658404C-58F0-4AF9-B657-6B40F59338A1}" srcOrd="3" destOrd="0" presId="urn:microsoft.com/office/officeart/2005/8/layout/target3"/>
    <dgm:cxn modelId="{52EAA0A9-4FD7-451F-AC22-49DAE9D88D6A}" type="presParOf" srcId="{E88D48DC-BE85-4764-B54A-9A8CD08767F4}" destId="{71B5C24F-1561-42A8-8966-4838C129381A}" srcOrd="4" destOrd="0" presId="urn:microsoft.com/office/officeart/2005/8/layout/target3"/>
    <dgm:cxn modelId="{FCD20E68-CE92-4D75-8F82-77045C8F3940}" type="presParOf" srcId="{E88D48DC-BE85-4764-B54A-9A8CD08767F4}" destId="{58535DAA-7E11-4C19-86DF-CD1320B2560A}" srcOrd="5" destOrd="0" presId="urn:microsoft.com/office/officeart/2005/8/layout/target3"/>
    <dgm:cxn modelId="{9136A85D-137C-4A7F-AE47-FB6A03E55FDF}" type="presParOf" srcId="{E88D48DC-BE85-4764-B54A-9A8CD08767F4}" destId="{15C45AB9-BA86-43EF-9EB9-F248A8DB640A}" srcOrd="6" destOrd="0" presId="urn:microsoft.com/office/officeart/2005/8/layout/target3"/>
    <dgm:cxn modelId="{8840C361-00D1-4994-8265-85761B6A3D0E}" type="presParOf" srcId="{E88D48DC-BE85-4764-B54A-9A8CD08767F4}" destId="{8F587D90-7A8E-4A14-9E30-4F76D24E48C7}" srcOrd="7" destOrd="0" presId="urn:microsoft.com/office/officeart/2005/8/layout/target3"/>
    <dgm:cxn modelId="{43E66388-8F65-4370-9EE8-F64A80F514BA}" type="presParOf" srcId="{E88D48DC-BE85-4764-B54A-9A8CD08767F4}" destId="{6FFF598A-CAD3-4943-9791-CD501EC857FF}" srcOrd="8" destOrd="0" presId="urn:microsoft.com/office/officeart/2005/8/layout/target3"/>
    <dgm:cxn modelId="{4039FE56-4B7B-42E0-ADBA-3423CB2B2E8B}" type="presParOf" srcId="{E88D48DC-BE85-4764-B54A-9A8CD08767F4}" destId="{0CF651D4-A3D7-40AF-8CCF-1ECB6BF50729}" srcOrd="9" destOrd="0" presId="urn:microsoft.com/office/officeart/2005/8/layout/target3"/>
    <dgm:cxn modelId="{C294CEAD-4E91-4D08-A7B2-DA71331CE01B}" type="presParOf" srcId="{E88D48DC-BE85-4764-B54A-9A8CD08767F4}" destId="{FA1C7F40-2296-48BB-8AFF-36B71B740387}" srcOrd="10" destOrd="0" presId="urn:microsoft.com/office/officeart/2005/8/layout/target3"/>
    <dgm:cxn modelId="{C97652A8-930E-41B3-93A4-9604C0D35CC2}" type="presParOf" srcId="{E88D48DC-BE85-4764-B54A-9A8CD08767F4}" destId="{FED6B3C8-F69C-4029-B48C-14467F1B7FD1}" srcOrd="11" destOrd="0" presId="urn:microsoft.com/office/officeart/2005/8/layout/target3"/>
    <dgm:cxn modelId="{76E25D66-14CD-4C8D-A28C-6D5FFD9016A3}" type="presParOf" srcId="{E88D48DC-BE85-4764-B54A-9A8CD08767F4}" destId="{9EDFD4E5-BEC2-4D32-9E92-DED15C7AEFEF}" srcOrd="12" destOrd="0" presId="urn:microsoft.com/office/officeart/2005/8/layout/target3"/>
    <dgm:cxn modelId="{E90BD6B4-2B90-4C31-83B1-3D34A6CB76DD}" type="presParOf" srcId="{E88D48DC-BE85-4764-B54A-9A8CD08767F4}" destId="{2B809631-C693-4D45-9469-2DF89B7D4922}" srcOrd="13" destOrd="0" presId="urn:microsoft.com/office/officeart/2005/8/layout/target3"/>
    <dgm:cxn modelId="{82259CBB-B3BC-41D6-AA9A-223657E14789}" type="presParOf" srcId="{E88D48DC-BE85-4764-B54A-9A8CD08767F4}" destId="{F22922E9-1F36-4FD4-ABD8-E49D5E1E91E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7931CE-A5C8-4DED-A92D-AECE18A2810D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84D5A898-0D5B-4B3E-ACCB-68FDD99889C4}">
      <dgm:prSet phldrT="[Text]" custT="1"/>
      <dgm:spPr/>
      <dgm:t>
        <a:bodyPr/>
        <a:lstStyle/>
        <a:p>
          <a:r>
            <a:rPr lang="es-GT" sz="2000" b="1" dirty="0" smtClean="0"/>
            <a:t>Estándares Generales para el cuidado alternativo familiar y residencial.</a:t>
          </a:r>
          <a:endParaRPr lang="en-US" sz="2000" b="1" dirty="0"/>
        </a:p>
      </dgm:t>
    </dgm:pt>
    <dgm:pt modelId="{9088EF40-1A7A-45D2-998D-36AB2A817692}" type="parTrans" cxnId="{097686D2-B829-41DC-9E08-EA3F22E6409E}">
      <dgm:prSet/>
      <dgm:spPr/>
      <dgm:t>
        <a:bodyPr/>
        <a:lstStyle/>
        <a:p>
          <a:endParaRPr lang="en-US"/>
        </a:p>
      </dgm:t>
    </dgm:pt>
    <dgm:pt modelId="{EB0E25B0-365E-40A1-BE45-3894BE2B2B6F}" type="sibTrans" cxnId="{097686D2-B829-41DC-9E08-EA3F22E6409E}">
      <dgm:prSet/>
      <dgm:spPr/>
      <dgm:t>
        <a:bodyPr/>
        <a:lstStyle/>
        <a:p>
          <a:endParaRPr lang="en-US"/>
        </a:p>
      </dgm:t>
    </dgm:pt>
    <dgm:pt modelId="{E7096BE3-E5B9-4C07-9CEE-24AC0FEC30B1}">
      <dgm:prSet phldrT="[Text]" custT="1"/>
      <dgm:spPr/>
      <dgm:t>
        <a:bodyPr/>
        <a:lstStyle/>
        <a:p>
          <a:r>
            <a:rPr lang="es-GT" sz="2000" b="1" dirty="0" smtClean="0"/>
            <a:t>Estándares específicos para el cuidado en ámbito residencial</a:t>
          </a:r>
          <a:endParaRPr lang="en-US" sz="2000" b="1" dirty="0"/>
        </a:p>
      </dgm:t>
    </dgm:pt>
    <dgm:pt modelId="{86AB0B75-7EA1-4630-B82F-BE05BC67110D}" type="parTrans" cxnId="{D3A91F6C-F801-4B51-80A1-0A6D627DB3E0}">
      <dgm:prSet/>
      <dgm:spPr/>
      <dgm:t>
        <a:bodyPr/>
        <a:lstStyle/>
        <a:p>
          <a:endParaRPr lang="en-US"/>
        </a:p>
      </dgm:t>
    </dgm:pt>
    <dgm:pt modelId="{D9C1F44A-3B96-47C3-A9D7-CD14751F6A21}" type="sibTrans" cxnId="{D3A91F6C-F801-4B51-80A1-0A6D627DB3E0}">
      <dgm:prSet/>
      <dgm:spPr/>
      <dgm:t>
        <a:bodyPr/>
        <a:lstStyle/>
        <a:p>
          <a:endParaRPr lang="en-US"/>
        </a:p>
      </dgm:t>
    </dgm:pt>
    <dgm:pt modelId="{CA0C83AF-F073-4755-914C-E27CB5399CB8}">
      <dgm:prSet phldrT="[Text]" custT="1"/>
      <dgm:spPr/>
      <dgm:t>
        <a:bodyPr/>
        <a:lstStyle/>
        <a:p>
          <a:r>
            <a:rPr lang="es-GT" sz="2000" b="1" dirty="0" smtClean="0"/>
            <a:t>Estándares específicos para el cuidado en el ámbito familiar, Acogimiento Familiar</a:t>
          </a:r>
          <a:endParaRPr lang="en-US" sz="2000" b="1" dirty="0"/>
        </a:p>
      </dgm:t>
    </dgm:pt>
    <dgm:pt modelId="{158E63D2-9ACB-4D11-94ED-39452A36838C}" type="parTrans" cxnId="{594BED8A-454A-45CC-A03F-53357FC2C212}">
      <dgm:prSet/>
      <dgm:spPr/>
      <dgm:t>
        <a:bodyPr/>
        <a:lstStyle/>
        <a:p>
          <a:endParaRPr lang="en-US"/>
        </a:p>
      </dgm:t>
    </dgm:pt>
    <dgm:pt modelId="{D658A2A0-5B46-4CD7-BE72-244AE008180F}" type="sibTrans" cxnId="{594BED8A-454A-45CC-A03F-53357FC2C212}">
      <dgm:prSet/>
      <dgm:spPr/>
      <dgm:t>
        <a:bodyPr/>
        <a:lstStyle/>
        <a:p>
          <a:endParaRPr lang="en-US"/>
        </a:p>
      </dgm:t>
    </dgm:pt>
    <dgm:pt modelId="{B68D363C-6376-4D61-B948-ABFEEE67A9B2}" type="pres">
      <dgm:prSet presAssocID="{627931CE-A5C8-4DED-A92D-AECE18A2810D}" presName="compositeShape" presStyleCnt="0">
        <dgm:presLayoutVars>
          <dgm:chMax val="7"/>
          <dgm:dir/>
          <dgm:resizeHandles val="exact"/>
        </dgm:presLayoutVars>
      </dgm:prSet>
      <dgm:spPr/>
    </dgm:pt>
    <dgm:pt modelId="{03A1CA8F-12DF-476B-B93D-DD6B8D0C464B}" type="pres">
      <dgm:prSet presAssocID="{84D5A898-0D5B-4B3E-ACCB-68FDD99889C4}" presName="circ1" presStyleLbl="vennNode1" presStyleIdx="0" presStyleCnt="3"/>
      <dgm:spPr/>
      <dgm:t>
        <a:bodyPr/>
        <a:lstStyle/>
        <a:p>
          <a:endParaRPr lang="en-US"/>
        </a:p>
      </dgm:t>
    </dgm:pt>
    <dgm:pt modelId="{4CDB2097-4A77-4615-8A88-3AA35A98E703}" type="pres">
      <dgm:prSet presAssocID="{84D5A898-0D5B-4B3E-ACCB-68FDD99889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A3CDD-DD1E-4782-AFB1-906173A1F5A9}" type="pres">
      <dgm:prSet presAssocID="{E7096BE3-E5B9-4C07-9CEE-24AC0FEC30B1}" presName="circ2" presStyleLbl="vennNode1" presStyleIdx="1" presStyleCnt="3" custLinFactNeighborX="8119" custLinFactNeighborY="5132"/>
      <dgm:spPr/>
      <dgm:t>
        <a:bodyPr/>
        <a:lstStyle/>
        <a:p>
          <a:endParaRPr lang="en-US"/>
        </a:p>
      </dgm:t>
    </dgm:pt>
    <dgm:pt modelId="{19024D55-CADE-4EE2-A061-816A52948FA1}" type="pres">
      <dgm:prSet presAssocID="{E7096BE3-E5B9-4C07-9CEE-24AC0FEC30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E3A2A-C64D-4546-96F7-2005BD0D6218}" type="pres">
      <dgm:prSet presAssocID="{CA0C83AF-F073-4755-914C-E27CB5399CB8}" presName="circ3" presStyleLbl="vennNode1" presStyleIdx="2" presStyleCnt="3" custLinFactNeighborX="-9571" custLinFactNeighborY="5132"/>
      <dgm:spPr/>
      <dgm:t>
        <a:bodyPr/>
        <a:lstStyle/>
        <a:p>
          <a:endParaRPr lang="es-GT"/>
        </a:p>
      </dgm:t>
    </dgm:pt>
    <dgm:pt modelId="{542AD0EA-31BC-4BCE-AEDF-2476233D7E8B}" type="pres">
      <dgm:prSet presAssocID="{CA0C83AF-F073-4755-914C-E27CB5399C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7819FBE9-EB5D-4D5C-B711-A406F2864350}" type="presOf" srcId="{E7096BE3-E5B9-4C07-9CEE-24AC0FEC30B1}" destId="{E07A3CDD-DD1E-4782-AFB1-906173A1F5A9}" srcOrd="0" destOrd="0" presId="urn:microsoft.com/office/officeart/2005/8/layout/venn1"/>
    <dgm:cxn modelId="{097686D2-B829-41DC-9E08-EA3F22E6409E}" srcId="{627931CE-A5C8-4DED-A92D-AECE18A2810D}" destId="{84D5A898-0D5B-4B3E-ACCB-68FDD99889C4}" srcOrd="0" destOrd="0" parTransId="{9088EF40-1A7A-45D2-998D-36AB2A817692}" sibTransId="{EB0E25B0-365E-40A1-BE45-3894BE2B2B6F}"/>
    <dgm:cxn modelId="{BC7C5304-BDA6-4DB5-8131-FF5CF350F330}" type="presOf" srcId="{E7096BE3-E5B9-4C07-9CEE-24AC0FEC30B1}" destId="{19024D55-CADE-4EE2-A061-816A52948FA1}" srcOrd="1" destOrd="0" presId="urn:microsoft.com/office/officeart/2005/8/layout/venn1"/>
    <dgm:cxn modelId="{D3A91F6C-F801-4B51-80A1-0A6D627DB3E0}" srcId="{627931CE-A5C8-4DED-A92D-AECE18A2810D}" destId="{E7096BE3-E5B9-4C07-9CEE-24AC0FEC30B1}" srcOrd="1" destOrd="0" parTransId="{86AB0B75-7EA1-4630-B82F-BE05BC67110D}" sibTransId="{D9C1F44A-3B96-47C3-A9D7-CD14751F6A21}"/>
    <dgm:cxn modelId="{3BF36B38-53FB-4A76-9ADC-069A17F6A8DA}" type="presOf" srcId="{CA0C83AF-F073-4755-914C-E27CB5399CB8}" destId="{542AD0EA-31BC-4BCE-AEDF-2476233D7E8B}" srcOrd="1" destOrd="0" presId="urn:microsoft.com/office/officeart/2005/8/layout/venn1"/>
    <dgm:cxn modelId="{3A54A30C-70FD-46D6-9DEF-A24792A23FA2}" type="presOf" srcId="{84D5A898-0D5B-4B3E-ACCB-68FDD99889C4}" destId="{03A1CA8F-12DF-476B-B93D-DD6B8D0C464B}" srcOrd="0" destOrd="0" presId="urn:microsoft.com/office/officeart/2005/8/layout/venn1"/>
    <dgm:cxn modelId="{7E7C7CF6-800B-4ED4-9FB0-139C319FE780}" type="presOf" srcId="{CA0C83AF-F073-4755-914C-E27CB5399CB8}" destId="{093E3A2A-C64D-4546-96F7-2005BD0D6218}" srcOrd="0" destOrd="0" presId="urn:microsoft.com/office/officeart/2005/8/layout/venn1"/>
    <dgm:cxn modelId="{AB0E10FB-4A89-4DC9-B48D-3E8D4020D0D9}" type="presOf" srcId="{627931CE-A5C8-4DED-A92D-AECE18A2810D}" destId="{B68D363C-6376-4D61-B948-ABFEEE67A9B2}" srcOrd="0" destOrd="0" presId="urn:microsoft.com/office/officeart/2005/8/layout/venn1"/>
    <dgm:cxn modelId="{594BED8A-454A-45CC-A03F-53357FC2C212}" srcId="{627931CE-A5C8-4DED-A92D-AECE18A2810D}" destId="{CA0C83AF-F073-4755-914C-E27CB5399CB8}" srcOrd="2" destOrd="0" parTransId="{158E63D2-9ACB-4D11-94ED-39452A36838C}" sibTransId="{D658A2A0-5B46-4CD7-BE72-244AE008180F}"/>
    <dgm:cxn modelId="{6B488021-0DF6-4296-9360-6C58A3FCD36B}" type="presOf" srcId="{84D5A898-0D5B-4B3E-ACCB-68FDD99889C4}" destId="{4CDB2097-4A77-4615-8A88-3AA35A98E703}" srcOrd="1" destOrd="0" presId="urn:microsoft.com/office/officeart/2005/8/layout/venn1"/>
    <dgm:cxn modelId="{82FCD682-434A-46BA-9A93-07C1CAA7CC19}" type="presParOf" srcId="{B68D363C-6376-4D61-B948-ABFEEE67A9B2}" destId="{03A1CA8F-12DF-476B-B93D-DD6B8D0C464B}" srcOrd="0" destOrd="0" presId="urn:microsoft.com/office/officeart/2005/8/layout/venn1"/>
    <dgm:cxn modelId="{DC7CDD41-033F-46D5-9951-7D2333B47165}" type="presParOf" srcId="{B68D363C-6376-4D61-B948-ABFEEE67A9B2}" destId="{4CDB2097-4A77-4615-8A88-3AA35A98E703}" srcOrd="1" destOrd="0" presId="urn:microsoft.com/office/officeart/2005/8/layout/venn1"/>
    <dgm:cxn modelId="{865585F3-DEB7-4F2D-B497-FAECE7C2C7E2}" type="presParOf" srcId="{B68D363C-6376-4D61-B948-ABFEEE67A9B2}" destId="{E07A3CDD-DD1E-4782-AFB1-906173A1F5A9}" srcOrd="2" destOrd="0" presId="urn:microsoft.com/office/officeart/2005/8/layout/venn1"/>
    <dgm:cxn modelId="{F751C8F7-180E-43A9-BEE6-92B7F6C72FF6}" type="presParOf" srcId="{B68D363C-6376-4D61-B948-ABFEEE67A9B2}" destId="{19024D55-CADE-4EE2-A061-816A52948FA1}" srcOrd="3" destOrd="0" presId="urn:microsoft.com/office/officeart/2005/8/layout/venn1"/>
    <dgm:cxn modelId="{31E64ABB-C439-4D76-A248-F03D885F55F3}" type="presParOf" srcId="{B68D363C-6376-4D61-B948-ABFEEE67A9B2}" destId="{093E3A2A-C64D-4546-96F7-2005BD0D6218}" srcOrd="4" destOrd="0" presId="urn:microsoft.com/office/officeart/2005/8/layout/venn1"/>
    <dgm:cxn modelId="{2B9AD474-BB65-4860-A4CE-660CDFA8A439}" type="presParOf" srcId="{B68D363C-6376-4D61-B948-ABFEEE67A9B2}" destId="{542AD0EA-31BC-4BCE-AEDF-2476233D7E8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7EEFD5-DEBC-48F8-A7AA-0AE51F9C90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E73D68-30ED-40D7-B72C-C3CEE24762A2}">
      <dgm:prSet phldrT="[Text]" custT="1"/>
      <dgm:spPr/>
      <dgm:t>
        <a:bodyPr/>
        <a:lstStyle/>
        <a:p>
          <a:r>
            <a:rPr lang="es-GT" sz="2400" dirty="0" smtClean="0"/>
            <a:t>PRINCIPIO DE NECESIDAD</a:t>
          </a:r>
          <a:endParaRPr lang="en-US" sz="2400" dirty="0"/>
        </a:p>
      </dgm:t>
    </dgm:pt>
    <dgm:pt modelId="{3CD8582D-04FC-4109-8FA4-5D6CAF55F68A}" type="parTrans" cxnId="{CF3B6FA5-50D4-4229-887C-3D6C2B16FFA5}">
      <dgm:prSet/>
      <dgm:spPr/>
      <dgm:t>
        <a:bodyPr/>
        <a:lstStyle/>
        <a:p>
          <a:endParaRPr lang="en-US"/>
        </a:p>
      </dgm:t>
    </dgm:pt>
    <dgm:pt modelId="{3FC34339-9757-4D51-A89E-20ECF44C43C2}" type="sibTrans" cxnId="{CF3B6FA5-50D4-4229-887C-3D6C2B16FFA5}">
      <dgm:prSet/>
      <dgm:spPr/>
      <dgm:t>
        <a:bodyPr/>
        <a:lstStyle/>
        <a:p>
          <a:endParaRPr lang="en-US"/>
        </a:p>
      </dgm:t>
    </dgm:pt>
    <dgm:pt modelId="{263B5096-2315-418F-A7DE-89D0AB14B019}">
      <dgm:prSet phldrT="[Text]" custT="1"/>
      <dgm:spPr/>
      <dgm:t>
        <a:bodyPr/>
        <a:lstStyle/>
        <a:p>
          <a:r>
            <a:rPr lang="es-GT" sz="2400" dirty="0" smtClean="0"/>
            <a:t>PRINCIPIO DE IDONEIDAD</a:t>
          </a:r>
          <a:endParaRPr lang="en-US" sz="2400" dirty="0"/>
        </a:p>
      </dgm:t>
    </dgm:pt>
    <dgm:pt modelId="{72453EF1-8D3F-4D93-8C44-2D6ADFD60703}" type="parTrans" cxnId="{319D8391-0343-4AEA-B7C5-25CF9BE8C05F}">
      <dgm:prSet/>
      <dgm:spPr/>
      <dgm:t>
        <a:bodyPr/>
        <a:lstStyle/>
        <a:p>
          <a:endParaRPr lang="en-US"/>
        </a:p>
      </dgm:t>
    </dgm:pt>
    <dgm:pt modelId="{A719253A-1C14-4549-8817-26CDD5C13FE1}" type="sibTrans" cxnId="{319D8391-0343-4AEA-B7C5-25CF9BE8C05F}">
      <dgm:prSet/>
      <dgm:spPr/>
      <dgm:t>
        <a:bodyPr/>
        <a:lstStyle/>
        <a:p>
          <a:endParaRPr lang="en-US"/>
        </a:p>
      </dgm:t>
    </dgm:pt>
    <dgm:pt modelId="{21632EF3-85D6-42C5-8FED-BE14188503B0}">
      <dgm:prSet phldrT="[Text]" custT="1"/>
      <dgm:spPr/>
      <dgm:t>
        <a:bodyPr/>
        <a:lstStyle/>
        <a:p>
          <a:r>
            <a:rPr lang="es-GT" sz="2400" dirty="0" smtClean="0"/>
            <a:t>PRINCIPIO DE ESPECIALIDAD</a:t>
          </a:r>
          <a:endParaRPr lang="en-US" sz="2400" dirty="0"/>
        </a:p>
      </dgm:t>
    </dgm:pt>
    <dgm:pt modelId="{B62F3450-1852-40D6-8676-F674CD9B5AE3}" type="parTrans" cxnId="{8953B8F2-F2C7-49D9-9520-634D7B3EDC2D}">
      <dgm:prSet/>
      <dgm:spPr/>
      <dgm:t>
        <a:bodyPr/>
        <a:lstStyle/>
        <a:p>
          <a:endParaRPr lang="en-US"/>
        </a:p>
      </dgm:t>
    </dgm:pt>
    <dgm:pt modelId="{D0F063E3-4C8B-42E4-B48A-E82004119DBC}" type="sibTrans" cxnId="{8953B8F2-F2C7-49D9-9520-634D7B3EDC2D}">
      <dgm:prSet/>
      <dgm:spPr/>
      <dgm:t>
        <a:bodyPr/>
        <a:lstStyle/>
        <a:p>
          <a:endParaRPr lang="en-US"/>
        </a:p>
      </dgm:t>
    </dgm:pt>
    <dgm:pt modelId="{05718BC0-0DB0-4450-85A2-A8B7025EC8D2}">
      <dgm:prSet/>
      <dgm:spPr/>
      <dgm:t>
        <a:bodyPr/>
        <a:lstStyle/>
        <a:p>
          <a:r>
            <a:rPr lang="es-GT" dirty="0" smtClean="0"/>
            <a:t>PRINCIPIO DE DESINSTITUCIONALIZACIÓN</a:t>
          </a:r>
          <a:endParaRPr lang="en-US" dirty="0"/>
        </a:p>
      </dgm:t>
    </dgm:pt>
    <dgm:pt modelId="{5C41CF5B-C80E-44E8-9D76-5C3D43A53BEC}" type="parTrans" cxnId="{1C48EEB1-E8DC-451E-B840-E44220A75285}">
      <dgm:prSet/>
      <dgm:spPr/>
      <dgm:t>
        <a:bodyPr/>
        <a:lstStyle/>
        <a:p>
          <a:endParaRPr lang="en-US"/>
        </a:p>
      </dgm:t>
    </dgm:pt>
    <dgm:pt modelId="{10CA6EDB-B782-46E3-87F2-2B4B74E506B5}" type="sibTrans" cxnId="{1C48EEB1-E8DC-451E-B840-E44220A75285}">
      <dgm:prSet/>
      <dgm:spPr/>
      <dgm:t>
        <a:bodyPr/>
        <a:lstStyle/>
        <a:p>
          <a:endParaRPr lang="en-US"/>
        </a:p>
      </dgm:t>
    </dgm:pt>
    <dgm:pt modelId="{A6562006-06FD-4FC7-8141-3056BB041184}" type="pres">
      <dgm:prSet presAssocID="{627EEFD5-DEBC-48F8-A7AA-0AE51F9C90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229F56EC-89A2-4878-8594-0CA4C921AAD1}" type="pres">
      <dgm:prSet presAssocID="{18E73D68-30ED-40D7-B72C-C3CEE24762A2}" presName="parentLin" presStyleCnt="0"/>
      <dgm:spPr/>
    </dgm:pt>
    <dgm:pt modelId="{31D2867C-B6C5-45FE-AAFD-AB30B039D6B8}" type="pres">
      <dgm:prSet presAssocID="{18E73D68-30ED-40D7-B72C-C3CEE24762A2}" presName="parentLeftMargin" presStyleLbl="node1" presStyleIdx="0" presStyleCnt="4"/>
      <dgm:spPr/>
      <dgm:t>
        <a:bodyPr/>
        <a:lstStyle/>
        <a:p>
          <a:endParaRPr lang="es-GT"/>
        </a:p>
      </dgm:t>
    </dgm:pt>
    <dgm:pt modelId="{8C383879-F3C8-4563-85A8-DACCE0C156F5}" type="pres">
      <dgm:prSet presAssocID="{18E73D68-30ED-40D7-B72C-C3CEE24762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18B0E22-19C4-41EB-8186-41008045E337}" type="pres">
      <dgm:prSet presAssocID="{18E73D68-30ED-40D7-B72C-C3CEE24762A2}" presName="negativeSpace" presStyleCnt="0"/>
      <dgm:spPr/>
    </dgm:pt>
    <dgm:pt modelId="{164E94BF-6355-4B7C-A259-9620E83A398C}" type="pres">
      <dgm:prSet presAssocID="{18E73D68-30ED-40D7-B72C-C3CEE24762A2}" presName="childText" presStyleLbl="conFgAcc1" presStyleIdx="0" presStyleCnt="4">
        <dgm:presLayoutVars>
          <dgm:bulletEnabled val="1"/>
        </dgm:presLayoutVars>
      </dgm:prSet>
      <dgm:spPr/>
    </dgm:pt>
    <dgm:pt modelId="{A61645C3-ACCD-41F7-906C-27477AC1F3CF}" type="pres">
      <dgm:prSet presAssocID="{3FC34339-9757-4D51-A89E-20ECF44C43C2}" presName="spaceBetweenRectangles" presStyleCnt="0"/>
      <dgm:spPr/>
    </dgm:pt>
    <dgm:pt modelId="{8F8852F6-091B-4F23-B396-F6EE47CAB48D}" type="pres">
      <dgm:prSet presAssocID="{263B5096-2315-418F-A7DE-89D0AB14B019}" presName="parentLin" presStyleCnt="0"/>
      <dgm:spPr/>
    </dgm:pt>
    <dgm:pt modelId="{9FD83C7D-1403-4839-BFDF-0C30D3CC82FF}" type="pres">
      <dgm:prSet presAssocID="{263B5096-2315-418F-A7DE-89D0AB14B019}" presName="parentLeftMargin" presStyleLbl="node1" presStyleIdx="0" presStyleCnt="4"/>
      <dgm:spPr/>
      <dgm:t>
        <a:bodyPr/>
        <a:lstStyle/>
        <a:p>
          <a:endParaRPr lang="es-GT"/>
        </a:p>
      </dgm:t>
    </dgm:pt>
    <dgm:pt modelId="{D11E8766-059A-42F2-A7C5-617440FD0FC4}" type="pres">
      <dgm:prSet presAssocID="{263B5096-2315-418F-A7DE-89D0AB14B01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2EC4115-F9EC-4DE4-8E82-44CBA337ADDC}" type="pres">
      <dgm:prSet presAssocID="{263B5096-2315-418F-A7DE-89D0AB14B019}" presName="negativeSpace" presStyleCnt="0"/>
      <dgm:spPr/>
    </dgm:pt>
    <dgm:pt modelId="{3902E90F-0684-4618-832A-960F5AB7BD3F}" type="pres">
      <dgm:prSet presAssocID="{263B5096-2315-418F-A7DE-89D0AB14B019}" presName="childText" presStyleLbl="conFgAcc1" presStyleIdx="1" presStyleCnt="4">
        <dgm:presLayoutVars>
          <dgm:bulletEnabled val="1"/>
        </dgm:presLayoutVars>
      </dgm:prSet>
      <dgm:spPr/>
    </dgm:pt>
    <dgm:pt modelId="{29B89EA7-ECB6-4A7E-B5E1-4DAE614B549B}" type="pres">
      <dgm:prSet presAssocID="{A719253A-1C14-4549-8817-26CDD5C13FE1}" presName="spaceBetweenRectangles" presStyleCnt="0"/>
      <dgm:spPr/>
    </dgm:pt>
    <dgm:pt modelId="{F655605C-24B9-448E-A305-6A810B23B557}" type="pres">
      <dgm:prSet presAssocID="{21632EF3-85D6-42C5-8FED-BE14188503B0}" presName="parentLin" presStyleCnt="0"/>
      <dgm:spPr/>
    </dgm:pt>
    <dgm:pt modelId="{421C4BB2-1553-4704-8190-82DB014221E3}" type="pres">
      <dgm:prSet presAssocID="{21632EF3-85D6-42C5-8FED-BE14188503B0}" presName="parentLeftMargin" presStyleLbl="node1" presStyleIdx="1" presStyleCnt="4"/>
      <dgm:spPr/>
      <dgm:t>
        <a:bodyPr/>
        <a:lstStyle/>
        <a:p>
          <a:endParaRPr lang="es-GT"/>
        </a:p>
      </dgm:t>
    </dgm:pt>
    <dgm:pt modelId="{A78F2513-281E-4BFE-BF9B-DCBA098C52E3}" type="pres">
      <dgm:prSet presAssocID="{21632EF3-85D6-42C5-8FED-BE14188503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8458390-755F-4C07-AD7C-6B36184D46CE}" type="pres">
      <dgm:prSet presAssocID="{21632EF3-85D6-42C5-8FED-BE14188503B0}" presName="negativeSpace" presStyleCnt="0"/>
      <dgm:spPr/>
    </dgm:pt>
    <dgm:pt modelId="{82847828-A451-4524-A0E0-E0D5044F3A72}" type="pres">
      <dgm:prSet presAssocID="{21632EF3-85D6-42C5-8FED-BE14188503B0}" presName="childText" presStyleLbl="conFgAcc1" presStyleIdx="2" presStyleCnt="4">
        <dgm:presLayoutVars>
          <dgm:bulletEnabled val="1"/>
        </dgm:presLayoutVars>
      </dgm:prSet>
      <dgm:spPr/>
    </dgm:pt>
    <dgm:pt modelId="{CA33AAEE-A17D-4F9F-9B25-7ED163B09A98}" type="pres">
      <dgm:prSet presAssocID="{D0F063E3-4C8B-42E4-B48A-E82004119DBC}" presName="spaceBetweenRectangles" presStyleCnt="0"/>
      <dgm:spPr/>
    </dgm:pt>
    <dgm:pt modelId="{4BD0E2EF-D53D-484B-873F-15B07AB51127}" type="pres">
      <dgm:prSet presAssocID="{05718BC0-0DB0-4450-85A2-A8B7025EC8D2}" presName="parentLin" presStyleCnt="0"/>
      <dgm:spPr/>
    </dgm:pt>
    <dgm:pt modelId="{517FC9DC-193A-4023-8B1E-06B56CA07276}" type="pres">
      <dgm:prSet presAssocID="{05718BC0-0DB0-4450-85A2-A8B7025EC8D2}" presName="parentLeftMargin" presStyleLbl="node1" presStyleIdx="2" presStyleCnt="4"/>
      <dgm:spPr/>
      <dgm:t>
        <a:bodyPr/>
        <a:lstStyle/>
        <a:p>
          <a:endParaRPr lang="es-GT"/>
        </a:p>
      </dgm:t>
    </dgm:pt>
    <dgm:pt modelId="{99671F7A-69E1-4390-ADDB-FA8C038F60CA}" type="pres">
      <dgm:prSet presAssocID="{05718BC0-0DB0-4450-85A2-A8B7025EC8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A27DC-1B99-4FCA-936B-92FF8F00C519}" type="pres">
      <dgm:prSet presAssocID="{05718BC0-0DB0-4450-85A2-A8B7025EC8D2}" presName="negativeSpace" presStyleCnt="0"/>
      <dgm:spPr/>
    </dgm:pt>
    <dgm:pt modelId="{0CEBF70C-5D3D-4BA8-9227-B796543C8575}" type="pres">
      <dgm:prSet presAssocID="{05718BC0-0DB0-4450-85A2-A8B7025EC8D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AAFC9A-E40B-4539-B869-5EE3162BC79B}" type="presOf" srcId="{05718BC0-0DB0-4450-85A2-A8B7025EC8D2}" destId="{99671F7A-69E1-4390-ADDB-FA8C038F60CA}" srcOrd="1" destOrd="0" presId="urn:microsoft.com/office/officeart/2005/8/layout/list1"/>
    <dgm:cxn modelId="{C548A140-EE64-4FBA-A2AD-15182928AF63}" type="presOf" srcId="{18E73D68-30ED-40D7-B72C-C3CEE24762A2}" destId="{8C383879-F3C8-4563-85A8-DACCE0C156F5}" srcOrd="1" destOrd="0" presId="urn:microsoft.com/office/officeart/2005/8/layout/list1"/>
    <dgm:cxn modelId="{742E9E1E-C2B9-485D-9DA0-09E41F7A1425}" type="presOf" srcId="{263B5096-2315-418F-A7DE-89D0AB14B019}" destId="{D11E8766-059A-42F2-A7C5-617440FD0FC4}" srcOrd="1" destOrd="0" presId="urn:microsoft.com/office/officeart/2005/8/layout/list1"/>
    <dgm:cxn modelId="{F278ED7F-C978-41DC-B5A2-7A460E274F4A}" type="presOf" srcId="{21632EF3-85D6-42C5-8FED-BE14188503B0}" destId="{421C4BB2-1553-4704-8190-82DB014221E3}" srcOrd="0" destOrd="0" presId="urn:microsoft.com/office/officeart/2005/8/layout/list1"/>
    <dgm:cxn modelId="{1DFEE210-5307-438A-806D-A78F39B4D815}" type="presOf" srcId="{627EEFD5-DEBC-48F8-A7AA-0AE51F9C9045}" destId="{A6562006-06FD-4FC7-8141-3056BB041184}" srcOrd="0" destOrd="0" presId="urn:microsoft.com/office/officeart/2005/8/layout/list1"/>
    <dgm:cxn modelId="{C318D154-A71C-4C24-8DC6-C12B9D59FE92}" type="presOf" srcId="{05718BC0-0DB0-4450-85A2-A8B7025EC8D2}" destId="{517FC9DC-193A-4023-8B1E-06B56CA07276}" srcOrd="0" destOrd="0" presId="urn:microsoft.com/office/officeart/2005/8/layout/list1"/>
    <dgm:cxn modelId="{8953B8F2-F2C7-49D9-9520-634D7B3EDC2D}" srcId="{627EEFD5-DEBC-48F8-A7AA-0AE51F9C9045}" destId="{21632EF3-85D6-42C5-8FED-BE14188503B0}" srcOrd="2" destOrd="0" parTransId="{B62F3450-1852-40D6-8676-F674CD9B5AE3}" sibTransId="{D0F063E3-4C8B-42E4-B48A-E82004119DBC}"/>
    <dgm:cxn modelId="{203DEF78-6180-42B8-A3DA-CFFE745774AE}" type="presOf" srcId="{18E73D68-30ED-40D7-B72C-C3CEE24762A2}" destId="{31D2867C-B6C5-45FE-AAFD-AB30B039D6B8}" srcOrd="0" destOrd="0" presId="urn:microsoft.com/office/officeart/2005/8/layout/list1"/>
    <dgm:cxn modelId="{1C48EEB1-E8DC-451E-B840-E44220A75285}" srcId="{627EEFD5-DEBC-48F8-A7AA-0AE51F9C9045}" destId="{05718BC0-0DB0-4450-85A2-A8B7025EC8D2}" srcOrd="3" destOrd="0" parTransId="{5C41CF5B-C80E-44E8-9D76-5C3D43A53BEC}" sibTransId="{10CA6EDB-B782-46E3-87F2-2B4B74E506B5}"/>
    <dgm:cxn modelId="{CF3B6FA5-50D4-4229-887C-3D6C2B16FFA5}" srcId="{627EEFD5-DEBC-48F8-A7AA-0AE51F9C9045}" destId="{18E73D68-30ED-40D7-B72C-C3CEE24762A2}" srcOrd="0" destOrd="0" parTransId="{3CD8582D-04FC-4109-8FA4-5D6CAF55F68A}" sibTransId="{3FC34339-9757-4D51-A89E-20ECF44C43C2}"/>
    <dgm:cxn modelId="{2F374D51-5375-412F-B83F-7E1B168E33C6}" type="presOf" srcId="{263B5096-2315-418F-A7DE-89D0AB14B019}" destId="{9FD83C7D-1403-4839-BFDF-0C30D3CC82FF}" srcOrd="0" destOrd="0" presId="urn:microsoft.com/office/officeart/2005/8/layout/list1"/>
    <dgm:cxn modelId="{319D8391-0343-4AEA-B7C5-25CF9BE8C05F}" srcId="{627EEFD5-DEBC-48F8-A7AA-0AE51F9C9045}" destId="{263B5096-2315-418F-A7DE-89D0AB14B019}" srcOrd="1" destOrd="0" parTransId="{72453EF1-8D3F-4D93-8C44-2D6ADFD60703}" sibTransId="{A719253A-1C14-4549-8817-26CDD5C13FE1}"/>
    <dgm:cxn modelId="{8577AC3F-323A-4463-8660-FD3B91A11BB1}" type="presOf" srcId="{21632EF3-85D6-42C5-8FED-BE14188503B0}" destId="{A78F2513-281E-4BFE-BF9B-DCBA098C52E3}" srcOrd="1" destOrd="0" presId="urn:microsoft.com/office/officeart/2005/8/layout/list1"/>
    <dgm:cxn modelId="{AD138B98-295F-457F-BD7F-7383210EA5AB}" type="presParOf" srcId="{A6562006-06FD-4FC7-8141-3056BB041184}" destId="{229F56EC-89A2-4878-8594-0CA4C921AAD1}" srcOrd="0" destOrd="0" presId="urn:microsoft.com/office/officeart/2005/8/layout/list1"/>
    <dgm:cxn modelId="{8E37137E-9D79-40BB-9FD8-615737DDF25F}" type="presParOf" srcId="{229F56EC-89A2-4878-8594-0CA4C921AAD1}" destId="{31D2867C-B6C5-45FE-AAFD-AB30B039D6B8}" srcOrd="0" destOrd="0" presId="urn:microsoft.com/office/officeart/2005/8/layout/list1"/>
    <dgm:cxn modelId="{ECE82CCD-C580-413E-AAC8-35A7C431D3D3}" type="presParOf" srcId="{229F56EC-89A2-4878-8594-0CA4C921AAD1}" destId="{8C383879-F3C8-4563-85A8-DACCE0C156F5}" srcOrd="1" destOrd="0" presId="urn:microsoft.com/office/officeart/2005/8/layout/list1"/>
    <dgm:cxn modelId="{0E90A565-B51F-4D24-AE9F-C67E8F922ADD}" type="presParOf" srcId="{A6562006-06FD-4FC7-8141-3056BB041184}" destId="{E18B0E22-19C4-41EB-8186-41008045E337}" srcOrd="1" destOrd="0" presId="urn:microsoft.com/office/officeart/2005/8/layout/list1"/>
    <dgm:cxn modelId="{A7FD98A3-1902-4865-8641-F02BB61C89FE}" type="presParOf" srcId="{A6562006-06FD-4FC7-8141-3056BB041184}" destId="{164E94BF-6355-4B7C-A259-9620E83A398C}" srcOrd="2" destOrd="0" presId="urn:microsoft.com/office/officeart/2005/8/layout/list1"/>
    <dgm:cxn modelId="{DA96D89C-0141-4BC3-9E1D-02ED05B7BD5E}" type="presParOf" srcId="{A6562006-06FD-4FC7-8141-3056BB041184}" destId="{A61645C3-ACCD-41F7-906C-27477AC1F3CF}" srcOrd="3" destOrd="0" presId="urn:microsoft.com/office/officeart/2005/8/layout/list1"/>
    <dgm:cxn modelId="{0436BA20-56D6-4D99-9841-B50BE0879D15}" type="presParOf" srcId="{A6562006-06FD-4FC7-8141-3056BB041184}" destId="{8F8852F6-091B-4F23-B396-F6EE47CAB48D}" srcOrd="4" destOrd="0" presId="urn:microsoft.com/office/officeart/2005/8/layout/list1"/>
    <dgm:cxn modelId="{85F91C2E-C356-4649-9938-9898103A0B9C}" type="presParOf" srcId="{8F8852F6-091B-4F23-B396-F6EE47CAB48D}" destId="{9FD83C7D-1403-4839-BFDF-0C30D3CC82FF}" srcOrd="0" destOrd="0" presId="urn:microsoft.com/office/officeart/2005/8/layout/list1"/>
    <dgm:cxn modelId="{64BFBE94-B534-40D7-A2C0-D72FBC911E16}" type="presParOf" srcId="{8F8852F6-091B-4F23-B396-F6EE47CAB48D}" destId="{D11E8766-059A-42F2-A7C5-617440FD0FC4}" srcOrd="1" destOrd="0" presId="urn:microsoft.com/office/officeart/2005/8/layout/list1"/>
    <dgm:cxn modelId="{4FAEE269-ACD6-4657-A838-BE09F17D6D43}" type="presParOf" srcId="{A6562006-06FD-4FC7-8141-3056BB041184}" destId="{B2EC4115-F9EC-4DE4-8E82-44CBA337ADDC}" srcOrd="5" destOrd="0" presId="urn:microsoft.com/office/officeart/2005/8/layout/list1"/>
    <dgm:cxn modelId="{9CD328A6-10E6-4A05-8C70-2E00F743E718}" type="presParOf" srcId="{A6562006-06FD-4FC7-8141-3056BB041184}" destId="{3902E90F-0684-4618-832A-960F5AB7BD3F}" srcOrd="6" destOrd="0" presId="urn:microsoft.com/office/officeart/2005/8/layout/list1"/>
    <dgm:cxn modelId="{BCC0E822-8C8B-4342-87FF-27FF3CEF74FF}" type="presParOf" srcId="{A6562006-06FD-4FC7-8141-3056BB041184}" destId="{29B89EA7-ECB6-4A7E-B5E1-4DAE614B549B}" srcOrd="7" destOrd="0" presId="urn:microsoft.com/office/officeart/2005/8/layout/list1"/>
    <dgm:cxn modelId="{2BB39845-0CC9-4504-8717-3B3EDEFD8E2D}" type="presParOf" srcId="{A6562006-06FD-4FC7-8141-3056BB041184}" destId="{F655605C-24B9-448E-A305-6A810B23B557}" srcOrd="8" destOrd="0" presId="urn:microsoft.com/office/officeart/2005/8/layout/list1"/>
    <dgm:cxn modelId="{703B547B-A24F-4C93-9C12-866CD884A8B2}" type="presParOf" srcId="{F655605C-24B9-448E-A305-6A810B23B557}" destId="{421C4BB2-1553-4704-8190-82DB014221E3}" srcOrd="0" destOrd="0" presId="urn:microsoft.com/office/officeart/2005/8/layout/list1"/>
    <dgm:cxn modelId="{14A4921A-3FEE-45B1-80E8-A4D6D275E90A}" type="presParOf" srcId="{F655605C-24B9-448E-A305-6A810B23B557}" destId="{A78F2513-281E-4BFE-BF9B-DCBA098C52E3}" srcOrd="1" destOrd="0" presId="urn:microsoft.com/office/officeart/2005/8/layout/list1"/>
    <dgm:cxn modelId="{FEDDD316-3C13-4F0B-88D1-711474AAB41D}" type="presParOf" srcId="{A6562006-06FD-4FC7-8141-3056BB041184}" destId="{98458390-755F-4C07-AD7C-6B36184D46CE}" srcOrd="9" destOrd="0" presId="urn:microsoft.com/office/officeart/2005/8/layout/list1"/>
    <dgm:cxn modelId="{F4C5848E-028E-4092-8965-DE4BF5E5CF69}" type="presParOf" srcId="{A6562006-06FD-4FC7-8141-3056BB041184}" destId="{82847828-A451-4524-A0E0-E0D5044F3A72}" srcOrd="10" destOrd="0" presId="urn:microsoft.com/office/officeart/2005/8/layout/list1"/>
    <dgm:cxn modelId="{10ADFD19-8F97-41BB-99D6-D27C4ACDB8AE}" type="presParOf" srcId="{A6562006-06FD-4FC7-8141-3056BB041184}" destId="{CA33AAEE-A17D-4F9F-9B25-7ED163B09A98}" srcOrd="11" destOrd="0" presId="urn:microsoft.com/office/officeart/2005/8/layout/list1"/>
    <dgm:cxn modelId="{257A7A20-A883-4DFF-B72C-9708EE3F41DA}" type="presParOf" srcId="{A6562006-06FD-4FC7-8141-3056BB041184}" destId="{4BD0E2EF-D53D-484B-873F-15B07AB51127}" srcOrd="12" destOrd="0" presId="urn:microsoft.com/office/officeart/2005/8/layout/list1"/>
    <dgm:cxn modelId="{779052F7-CAB0-406C-BF61-DAA21D4B82E3}" type="presParOf" srcId="{4BD0E2EF-D53D-484B-873F-15B07AB51127}" destId="{517FC9DC-193A-4023-8B1E-06B56CA07276}" srcOrd="0" destOrd="0" presId="urn:microsoft.com/office/officeart/2005/8/layout/list1"/>
    <dgm:cxn modelId="{F54317AE-DAE9-4F7B-A5F0-510770E8D7FD}" type="presParOf" srcId="{4BD0E2EF-D53D-484B-873F-15B07AB51127}" destId="{99671F7A-69E1-4390-ADDB-FA8C038F60CA}" srcOrd="1" destOrd="0" presId="urn:microsoft.com/office/officeart/2005/8/layout/list1"/>
    <dgm:cxn modelId="{E131B10F-3112-4EC4-A7EF-478EB6B77013}" type="presParOf" srcId="{A6562006-06FD-4FC7-8141-3056BB041184}" destId="{B84A27DC-1B99-4FCA-936B-92FF8F00C519}" srcOrd="13" destOrd="0" presId="urn:microsoft.com/office/officeart/2005/8/layout/list1"/>
    <dgm:cxn modelId="{057ACE19-9079-4E0B-B9C5-0496CABA2680}" type="presParOf" srcId="{A6562006-06FD-4FC7-8141-3056BB041184}" destId="{0CEBF70C-5D3D-4BA8-9227-B796543C857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DEF89-F09F-4900-8275-B2BE5A7607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2898F4D3-1043-4EAA-82EF-04C658F986FF}">
      <dgm:prSet phldrT="[Texto]" custT="1"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GT" sz="3200" b="1" dirty="0" smtClean="0">
              <a:solidFill>
                <a:schemeClr val="tx1"/>
              </a:solidFill>
            </a:rPr>
            <a:t>Convenios y</a:t>
          </a:r>
        </a:p>
        <a:p>
          <a:r>
            <a:rPr lang="es-GT" sz="3200" b="1" dirty="0" smtClean="0">
              <a:solidFill>
                <a:schemeClr val="tx1"/>
              </a:solidFill>
            </a:rPr>
            <a:t>Tratados</a:t>
          </a:r>
          <a:endParaRPr lang="es-GT" sz="3200" b="1" dirty="0">
            <a:solidFill>
              <a:schemeClr val="tx1"/>
            </a:solidFill>
          </a:endParaRPr>
        </a:p>
      </dgm:t>
    </dgm:pt>
    <dgm:pt modelId="{319E58E2-90FB-4ECC-8212-5320B4F0DF44}" type="parTrans" cxnId="{7EF875CF-6C9D-4BD4-82C9-D1969B9648AE}">
      <dgm:prSet/>
      <dgm:spPr/>
      <dgm:t>
        <a:bodyPr/>
        <a:lstStyle/>
        <a:p>
          <a:endParaRPr lang="es-GT"/>
        </a:p>
      </dgm:t>
    </dgm:pt>
    <dgm:pt modelId="{E2B99E7A-1F85-466E-BAEF-9BDFD3C609F9}" type="sibTrans" cxnId="{7EF875CF-6C9D-4BD4-82C9-D1969B9648AE}">
      <dgm:prSet/>
      <dgm:spPr/>
      <dgm:t>
        <a:bodyPr/>
        <a:lstStyle/>
        <a:p>
          <a:endParaRPr lang="es-GT"/>
        </a:p>
      </dgm:t>
    </dgm:pt>
    <dgm:pt modelId="{0F14D0E9-73EE-41E8-BB4A-168D043E3796}">
      <dgm:prSet phldrT="[Texto]" custT="1"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GT" sz="3200" b="1" dirty="0" smtClean="0">
              <a:solidFill>
                <a:schemeClr val="tx1"/>
              </a:solidFill>
            </a:rPr>
            <a:t>Declaraciones</a:t>
          </a:r>
          <a:endParaRPr lang="es-GT" sz="3200" b="1" dirty="0">
            <a:solidFill>
              <a:schemeClr val="tx1"/>
            </a:solidFill>
          </a:endParaRPr>
        </a:p>
      </dgm:t>
    </dgm:pt>
    <dgm:pt modelId="{8B7474B4-62A9-45CE-B389-102465151ADE}" type="parTrans" cxnId="{61B627AF-E2F7-4D58-A8F3-47C4DC2D80E2}">
      <dgm:prSet/>
      <dgm:spPr/>
      <dgm:t>
        <a:bodyPr/>
        <a:lstStyle/>
        <a:p>
          <a:endParaRPr lang="es-GT"/>
        </a:p>
      </dgm:t>
    </dgm:pt>
    <dgm:pt modelId="{6B249F55-90F5-465F-8BD5-0A016BDB68A3}" type="sibTrans" cxnId="{61B627AF-E2F7-4D58-A8F3-47C4DC2D80E2}">
      <dgm:prSet/>
      <dgm:spPr/>
      <dgm:t>
        <a:bodyPr/>
        <a:lstStyle/>
        <a:p>
          <a:endParaRPr lang="es-GT"/>
        </a:p>
      </dgm:t>
    </dgm:pt>
    <dgm:pt modelId="{2F91FAF1-B637-40B2-99DF-F228F41AC877}">
      <dgm:prSet phldrT="[Texto]" custT="1"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GT" sz="3200" b="1" dirty="0" smtClean="0">
              <a:solidFill>
                <a:schemeClr val="tx1"/>
              </a:solidFill>
            </a:rPr>
            <a:t>Directrices</a:t>
          </a:r>
          <a:endParaRPr lang="es-GT" sz="3200" b="1" dirty="0">
            <a:solidFill>
              <a:schemeClr val="tx1"/>
            </a:solidFill>
          </a:endParaRPr>
        </a:p>
      </dgm:t>
    </dgm:pt>
    <dgm:pt modelId="{A7C7CE5C-3FAF-4571-8EF2-E090381B9702}" type="parTrans" cxnId="{F910EE6F-CF08-4F17-BC23-1DC969D2735D}">
      <dgm:prSet/>
      <dgm:spPr/>
      <dgm:t>
        <a:bodyPr/>
        <a:lstStyle/>
        <a:p>
          <a:endParaRPr lang="es-GT"/>
        </a:p>
      </dgm:t>
    </dgm:pt>
    <dgm:pt modelId="{5C0E1F30-5EEA-44FF-AB49-E09A55015B8F}" type="sibTrans" cxnId="{F910EE6F-CF08-4F17-BC23-1DC969D2735D}">
      <dgm:prSet/>
      <dgm:spPr/>
      <dgm:t>
        <a:bodyPr/>
        <a:lstStyle/>
        <a:p>
          <a:endParaRPr lang="es-GT"/>
        </a:p>
      </dgm:t>
    </dgm:pt>
    <dgm:pt modelId="{54D5A82D-C7F7-4538-A924-F8CCD202FC14}">
      <dgm:prSet phldrT="[Texto]" custT="1"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GT" sz="3200" b="1" dirty="0" smtClean="0">
              <a:solidFill>
                <a:schemeClr val="tx1"/>
              </a:solidFill>
            </a:rPr>
            <a:t>Reglas</a:t>
          </a:r>
          <a:endParaRPr lang="es-GT" sz="3200" b="1" dirty="0">
            <a:solidFill>
              <a:schemeClr val="tx1"/>
            </a:solidFill>
          </a:endParaRPr>
        </a:p>
      </dgm:t>
    </dgm:pt>
    <dgm:pt modelId="{DA1DB5F1-ECA7-4D48-8351-0367054FD658}" type="parTrans" cxnId="{712CA1DD-49A9-4955-BC39-069E2EB8E95F}">
      <dgm:prSet/>
      <dgm:spPr/>
      <dgm:t>
        <a:bodyPr/>
        <a:lstStyle/>
        <a:p>
          <a:endParaRPr lang="es-GT"/>
        </a:p>
      </dgm:t>
    </dgm:pt>
    <dgm:pt modelId="{3208734A-1439-4184-B852-B7209FB92A35}" type="sibTrans" cxnId="{712CA1DD-49A9-4955-BC39-069E2EB8E95F}">
      <dgm:prSet/>
      <dgm:spPr/>
      <dgm:t>
        <a:bodyPr/>
        <a:lstStyle/>
        <a:p>
          <a:endParaRPr lang="es-GT"/>
        </a:p>
      </dgm:t>
    </dgm:pt>
    <dgm:pt modelId="{7B624EEC-93D9-4AB8-B21D-840506EBFDAE}">
      <dgm:prSet phldrT="[Texto]" custT="1"/>
      <dgm:spPr>
        <a:solidFill>
          <a:srgbClr val="0070C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GT" sz="3200" b="1" dirty="0" smtClean="0">
              <a:solidFill>
                <a:schemeClr val="tx1"/>
              </a:solidFill>
            </a:rPr>
            <a:t>Observaciones Generales</a:t>
          </a:r>
          <a:endParaRPr lang="es-GT" sz="3200" b="1" dirty="0">
            <a:solidFill>
              <a:schemeClr val="tx1"/>
            </a:solidFill>
          </a:endParaRPr>
        </a:p>
      </dgm:t>
    </dgm:pt>
    <dgm:pt modelId="{DCDE3B7C-2372-4936-9075-6042619A60E5}" type="parTrans" cxnId="{034BED04-AA2F-4D68-A2CA-D132C8897DC8}">
      <dgm:prSet/>
      <dgm:spPr/>
      <dgm:t>
        <a:bodyPr/>
        <a:lstStyle/>
        <a:p>
          <a:endParaRPr lang="es-GT"/>
        </a:p>
      </dgm:t>
    </dgm:pt>
    <dgm:pt modelId="{60AEEB2D-A4DE-4710-8B42-224B12B28F3F}" type="sibTrans" cxnId="{034BED04-AA2F-4D68-A2CA-D132C8897DC8}">
      <dgm:prSet/>
      <dgm:spPr/>
      <dgm:t>
        <a:bodyPr/>
        <a:lstStyle/>
        <a:p>
          <a:endParaRPr lang="es-GT"/>
        </a:p>
      </dgm:t>
    </dgm:pt>
    <dgm:pt modelId="{C40491A6-2910-464A-A6B3-4FFBFDC3A576}" type="pres">
      <dgm:prSet presAssocID="{DEFDEF89-F09F-4900-8275-B2BE5A7607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1595A30-D166-48AD-98C5-D20D39E0AF41}" type="pres">
      <dgm:prSet presAssocID="{2898F4D3-1043-4EAA-82EF-04C658F986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B014881-6F3E-4962-9C7A-22922C8EAFE0}" type="pres">
      <dgm:prSet presAssocID="{E2B99E7A-1F85-466E-BAEF-9BDFD3C609F9}" presName="sibTrans" presStyleCnt="0"/>
      <dgm:spPr/>
    </dgm:pt>
    <dgm:pt modelId="{C82F7F60-4BB1-409F-AAC5-223A649BFB63}" type="pres">
      <dgm:prSet presAssocID="{0F14D0E9-73EE-41E8-BB4A-168D043E3796}" presName="node" presStyleLbl="node1" presStyleIdx="1" presStyleCnt="5" custScaleX="10965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094894E-CA68-4A1D-A580-980DAEDD4839}" type="pres">
      <dgm:prSet presAssocID="{6B249F55-90F5-465F-8BD5-0A016BDB68A3}" presName="sibTrans" presStyleCnt="0"/>
      <dgm:spPr/>
    </dgm:pt>
    <dgm:pt modelId="{0311D92F-FC99-4AB2-8C7A-56BF333131ED}" type="pres">
      <dgm:prSet presAssocID="{2F91FAF1-B637-40B2-99DF-F228F41AC8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3209D7C-EF36-4F8C-B50E-23697DE6BB89}" type="pres">
      <dgm:prSet presAssocID="{5C0E1F30-5EEA-44FF-AB49-E09A55015B8F}" presName="sibTrans" presStyleCnt="0"/>
      <dgm:spPr/>
    </dgm:pt>
    <dgm:pt modelId="{D0451213-9613-4717-A293-8172BCBCC395}" type="pres">
      <dgm:prSet presAssocID="{54D5A82D-C7F7-4538-A924-F8CCD202FC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C9EE617-3FFF-4184-9B40-6E3E5E7B4C73}" type="pres">
      <dgm:prSet presAssocID="{3208734A-1439-4184-B852-B7209FB92A35}" presName="sibTrans" presStyleCnt="0"/>
      <dgm:spPr/>
    </dgm:pt>
    <dgm:pt modelId="{E846F3E3-CF05-416F-85A6-0157A26A1134}" type="pres">
      <dgm:prSet presAssocID="{7B624EEC-93D9-4AB8-B21D-840506EBFDAE}" presName="node" presStyleLbl="node1" presStyleIdx="4" presStyleCnt="5" custScaleX="11399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7EF875CF-6C9D-4BD4-82C9-D1969B9648AE}" srcId="{DEFDEF89-F09F-4900-8275-B2BE5A76070D}" destId="{2898F4D3-1043-4EAA-82EF-04C658F986FF}" srcOrd="0" destOrd="0" parTransId="{319E58E2-90FB-4ECC-8212-5320B4F0DF44}" sibTransId="{E2B99E7A-1F85-466E-BAEF-9BDFD3C609F9}"/>
    <dgm:cxn modelId="{61B627AF-E2F7-4D58-A8F3-47C4DC2D80E2}" srcId="{DEFDEF89-F09F-4900-8275-B2BE5A76070D}" destId="{0F14D0E9-73EE-41E8-BB4A-168D043E3796}" srcOrd="1" destOrd="0" parTransId="{8B7474B4-62A9-45CE-B389-102465151ADE}" sibTransId="{6B249F55-90F5-465F-8BD5-0A016BDB68A3}"/>
    <dgm:cxn modelId="{46ED2CE1-FEEA-48C2-B40E-D364F7D8F0CD}" type="presOf" srcId="{2898F4D3-1043-4EAA-82EF-04C658F986FF}" destId="{B1595A30-D166-48AD-98C5-D20D39E0AF41}" srcOrd="0" destOrd="0" presId="urn:microsoft.com/office/officeart/2005/8/layout/default"/>
    <dgm:cxn modelId="{5D033C8B-9AF2-41B3-977A-FDA2CB12F5CA}" type="presOf" srcId="{2F91FAF1-B637-40B2-99DF-F228F41AC877}" destId="{0311D92F-FC99-4AB2-8C7A-56BF333131ED}" srcOrd="0" destOrd="0" presId="urn:microsoft.com/office/officeart/2005/8/layout/default"/>
    <dgm:cxn modelId="{3F6B30BE-E39D-4F48-A7FE-8E6B377AE854}" type="presOf" srcId="{7B624EEC-93D9-4AB8-B21D-840506EBFDAE}" destId="{E846F3E3-CF05-416F-85A6-0157A26A1134}" srcOrd="0" destOrd="0" presId="urn:microsoft.com/office/officeart/2005/8/layout/default"/>
    <dgm:cxn modelId="{034BED04-AA2F-4D68-A2CA-D132C8897DC8}" srcId="{DEFDEF89-F09F-4900-8275-B2BE5A76070D}" destId="{7B624EEC-93D9-4AB8-B21D-840506EBFDAE}" srcOrd="4" destOrd="0" parTransId="{DCDE3B7C-2372-4936-9075-6042619A60E5}" sibTransId="{60AEEB2D-A4DE-4710-8B42-224B12B28F3F}"/>
    <dgm:cxn modelId="{CC7828B3-6D86-4A25-A132-8F35A5D9A60F}" type="presOf" srcId="{0F14D0E9-73EE-41E8-BB4A-168D043E3796}" destId="{C82F7F60-4BB1-409F-AAC5-223A649BFB63}" srcOrd="0" destOrd="0" presId="urn:microsoft.com/office/officeart/2005/8/layout/default"/>
    <dgm:cxn modelId="{F910EE6F-CF08-4F17-BC23-1DC969D2735D}" srcId="{DEFDEF89-F09F-4900-8275-B2BE5A76070D}" destId="{2F91FAF1-B637-40B2-99DF-F228F41AC877}" srcOrd="2" destOrd="0" parTransId="{A7C7CE5C-3FAF-4571-8EF2-E090381B9702}" sibTransId="{5C0E1F30-5EEA-44FF-AB49-E09A55015B8F}"/>
    <dgm:cxn modelId="{712CA1DD-49A9-4955-BC39-069E2EB8E95F}" srcId="{DEFDEF89-F09F-4900-8275-B2BE5A76070D}" destId="{54D5A82D-C7F7-4538-A924-F8CCD202FC14}" srcOrd="3" destOrd="0" parTransId="{DA1DB5F1-ECA7-4D48-8351-0367054FD658}" sibTransId="{3208734A-1439-4184-B852-B7209FB92A35}"/>
    <dgm:cxn modelId="{CA44B971-2A6D-407E-BE6E-107F007F7A40}" type="presOf" srcId="{DEFDEF89-F09F-4900-8275-B2BE5A76070D}" destId="{C40491A6-2910-464A-A6B3-4FFBFDC3A576}" srcOrd="0" destOrd="0" presId="urn:microsoft.com/office/officeart/2005/8/layout/default"/>
    <dgm:cxn modelId="{633B2F28-8724-4A32-A314-DBBC0A364F70}" type="presOf" srcId="{54D5A82D-C7F7-4538-A924-F8CCD202FC14}" destId="{D0451213-9613-4717-A293-8172BCBCC395}" srcOrd="0" destOrd="0" presId="urn:microsoft.com/office/officeart/2005/8/layout/default"/>
    <dgm:cxn modelId="{BF41AE60-1F13-45DF-AC88-AAAA0E6E3CCB}" type="presParOf" srcId="{C40491A6-2910-464A-A6B3-4FFBFDC3A576}" destId="{B1595A30-D166-48AD-98C5-D20D39E0AF41}" srcOrd="0" destOrd="0" presId="urn:microsoft.com/office/officeart/2005/8/layout/default"/>
    <dgm:cxn modelId="{A4497759-4570-45EE-A651-E2FBB9F43EB8}" type="presParOf" srcId="{C40491A6-2910-464A-A6B3-4FFBFDC3A576}" destId="{2B014881-6F3E-4962-9C7A-22922C8EAFE0}" srcOrd="1" destOrd="0" presId="urn:microsoft.com/office/officeart/2005/8/layout/default"/>
    <dgm:cxn modelId="{098B4F13-15A5-4E03-A7E6-487BE7D30465}" type="presParOf" srcId="{C40491A6-2910-464A-A6B3-4FFBFDC3A576}" destId="{C82F7F60-4BB1-409F-AAC5-223A649BFB63}" srcOrd="2" destOrd="0" presId="urn:microsoft.com/office/officeart/2005/8/layout/default"/>
    <dgm:cxn modelId="{E25D4C71-6A86-43E8-AE2D-6636D4CFF22E}" type="presParOf" srcId="{C40491A6-2910-464A-A6B3-4FFBFDC3A576}" destId="{5094894E-CA68-4A1D-A580-980DAEDD4839}" srcOrd="3" destOrd="0" presId="urn:microsoft.com/office/officeart/2005/8/layout/default"/>
    <dgm:cxn modelId="{D7E4AA0B-1D56-46A4-AE90-BEF67A7D5617}" type="presParOf" srcId="{C40491A6-2910-464A-A6B3-4FFBFDC3A576}" destId="{0311D92F-FC99-4AB2-8C7A-56BF333131ED}" srcOrd="4" destOrd="0" presId="urn:microsoft.com/office/officeart/2005/8/layout/default"/>
    <dgm:cxn modelId="{21BB55E0-80E6-4E7F-B13A-34AF09471C67}" type="presParOf" srcId="{C40491A6-2910-464A-A6B3-4FFBFDC3A576}" destId="{93209D7C-EF36-4F8C-B50E-23697DE6BB89}" srcOrd="5" destOrd="0" presId="urn:microsoft.com/office/officeart/2005/8/layout/default"/>
    <dgm:cxn modelId="{6E89BA03-796A-464A-A32C-6CB66378240A}" type="presParOf" srcId="{C40491A6-2910-464A-A6B3-4FFBFDC3A576}" destId="{D0451213-9613-4717-A293-8172BCBCC395}" srcOrd="6" destOrd="0" presId="urn:microsoft.com/office/officeart/2005/8/layout/default"/>
    <dgm:cxn modelId="{E2EF6481-5656-4B96-9A05-7A9DAED6F82E}" type="presParOf" srcId="{C40491A6-2910-464A-A6B3-4FFBFDC3A576}" destId="{FC9EE617-3FFF-4184-9B40-6E3E5E7B4C73}" srcOrd="7" destOrd="0" presId="urn:microsoft.com/office/officeart/2005/8/layout/default"/>
    <dgm:cxn modelId="{B3AD89A6-2D9F-4CDE-8EB3-A09AE7CC3451}" type="presParOf" srcId="{C40491A6-2910-464A-A6B3-4FFBFDC3A576}" destId="{E846F3E3-CF05-416F-85A6-0157A26A11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148ADF-4F1D-47C5-AB04-487ECF65BE1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43EFDE-F4C8-4679-8476-D53E50FBE352}">
      <dgm:prSet phldrT="[Text]" phldr="1"/>
      <dgm:spPr/>
      <dgm:t>
        <a:bodyPr/>
        <a:lstStyle/>
        <a:p>
          <a:endParaRPr lang="en-US"/>
        </a:p>
      </dgm:t>
    </dgm:pt>
    <dgm:pt modelId="{01624036-4A31-4708-AAF8-B875E2CED94D}" type="parTrans" cxnId="{05046BE1-38B0-4810-9D51-C8860197E9EB}">
      <dgm:prSet/>
      <dgm:spPr/>
      <dgm:t>
        <a:bodyPr/>
        <a:lstStyle/>
        <a:p>
          <a:endParaRPr lang="en-US"/>
        </a:p>
      </dgm:t>
    </dgm:pt>
    <dgm:pt modelId="{E7D4325E-E407-4090-9890-262CC8DAFE79}" type="sibTrans" cxnId="{05046BE1-38B0-4810-9D51-C8860197E9EB}">
      <dgm:prSet/>
      <dgm:spPr/>
      <dgm:t>
        <a:bodyPr/>
        <a:lstStyle/>
        <a:p>
          <a:endParaRPr lang="en-US"/>
        </a:p>
      </dgm:t>
    </dgm:pt>
    <dgm:pt modelId="{AB617674-6CA7-416E-A4D3-650F142EA87D}">
      <dgm:prSet phldrT="[Text]"/>
      <dgm:spPr/>
      <dgm:t>
        <a:bodyPr/>
        <a:lstStyle/>
        <a:p>
          <a:r>
            <a:rPr lang="es-GT" dirty="0" smtClean="0"/>
            <a:t>Prioridad de la Protección de la Niñez por sobre las políticas migratorias.</a:t>
          </a:r>
          <a:endParaRPr lang="en-US" dirty="0"/>
        </a:p>
      </dgm:t>
    </dgm:pt>
    <dgm:pt modelId="{E812D76D-62A4-4A70-8B5A-C4FC255644A6}" type="parTrans" cxnId="{41AA609B-490A-4CBE-B82B-799763AE808D}">
      <dgm:prSet/>
      <dgm:spPr/>
      <dgm:t>
        <a:bodyPr/>
        <a:lstStyle/>
        <a:p>
          <a:endParaRPr lang="en-US"/>
        </a:p>
      </dgm:t>
    </dgm:pt>
    <dgm:pt modelId="{60160504-CB01-48CD-9C81-8007AC2A6099}" type="sibTrans" cxnId="{41AA609B-490A-4CBE-B82B-799763AE808D}">
      <dgm:prSet/>
      <dgm:spPr/>
      <dgm:t>
        <a:bodyPr/>
        <a:lstStyle/>
        <a:p>
          <a:endParaRPr lang="en-US"/>
        </a:p>
      </dgm:t>
    </dgm:pt>
    <dgm:pt modelId="{6D7ECD20-B5E4-4943-9DDE-571DB642D052}">
      <dgm:prSet phldrT="[Text]" phldr="1"/>
      <dgm:spPr/>
      <dgm:t>
        <a:bodyPr/>
        <a:lstStyle/>
        <a:p>
          <a:endParaRPr lang="en-US" dirty="0"/>
        </a:p>
      </dgm:t>
    </dgm:pt>
    <dgm:pt modelId="{DD085349-31DC-43EF-8054-DCCF9F70F9E9}" type="parTrans" cxnId="{CD386068-E5AD-4619-A489-E28BFB7FEF04}">
      <dgm:prSet/>
      <dgm:spPr/>
      <dgm:t>
        <a:bodyPr/>
        <a:lstStyle/>
        <a:p>
          <a:endParaRPr lang="en-US"/>
        </a:p>
      </dgm:t>
    </dgm:pt>
    <dgm:pt modelId="{E7D132F7-F8FB-4401-9FFC-8AE54AA59C06}" type="sibTrans" cxnId="{CD386068-E5AD-4619-A489-E28BFB7FEF04}">
      <dgm:prSet/>
      <dgm:spPr/>
      <dgm:t>
        <a:bodyPr/>
        <a:lstStyle/>
        <a:p>
          <a:endParaRPr lang="en-US"/>
        </a:p>
      </dgm:t>
    </dgm:pt>
    <dgm:pt modelId="{DCB9D42E-6B66-4059-BDF7-E2FF2A0266B6}">
      <dgm:prSet phldrT="[Text]"/>
      <dgm:spPr/>
      <dgm:t>
        <a:bodyPr/>
        <a:lstStyle/>
        <a:p>
          <a:r>
            <a:rPr lang="es-GT" dirty="0" smtClean="0"/>
            <a:t>Principio de No Detención de Niñas, niños y adolescentes.</a:t>
          </a:r>
          <a:endParaRPr lang="en-US" dirty="0"/>
        </a:p>
      </dgm:t>
    </dgm:pt>
    <dgm:pt modelId="{A1AF1D65-CBF3-4B25-A0B5-4860C955C953}" type="parTrans" cxnId="{A30AADCE-DDE2-440D-83AD-0578A3912125}">
      <dgm:prSet/>
      <dgm:spPr/>
      <dgm:t>
        <a:bodyPr/>
        <a:lstStyle/>
        <a:p>
          <a:endParaRPr lang="en-US"/>
        </a:p>
      </dgm:t>
    </dgm:pt>
    <dgm:pt modelId="{6BDCE6E9-5AB6-4557-B593-6D9B48886EF5}" type="sibTrans" cxnId="{A30AADCE-DDE2-440D-83AD-0578A3912125}">
      <dgm:prSet/>
      <dgm:spPr/>
      <dgm:t>
        <a:bodyPr/>
        <a:lstStyle/>
        <a:p>
          <a:endParaRPr lang="en-US"/>
        </a:p>
      </dgm:t>
    </dgm:pt>
    <dgm:pt modelId="{6A0DE4E0-42CA-485B-AE04-4A0080C6034F}">
      <dgm:prSet phldrT="[Text]" phldr="1"/>
      <dgm:spPr/>
      <dgm:t>
        <a:bodyPr/>
        <a:lstStyle/>
        <a:p>
          <a:endParaRPr lang="en-US" dirty="0"/>
        </a:p>
      </dgm:t>
    </dgm:pt>
    <dgm:pt modelId="{BE487427-CDB0-4F1F-BCAB-103496B1017B}" type="parTrans" cxnId="{7FB37B1F-3DD7-41BF-8178-BB58249DF77D}">
      <dgm:prSet/>
      <dgm:spPr/>
      <dgm:t>
        <a:bodyPr/>
        <a:lstStyle/>
        <a:p>
          <a:endParaRPr lang="en-US"/>
        </a:p>
      </dgm:t>
    </dgm:pt>
    <dgm:pt modelId="{452B4438-9527-4E4A-8031-01EA51542D4C}" type="sibTrans" cxnId="{7FB37B1F-3DD7-41BF-8178-BB58249DF77D}">
      <dgm:prSet/>
      <dgm:spPr/>
      <dgm:t>
        <a:bodyPr/>
        <a:lstStyle/>
        <a:p>
          <a:endParaRPr lang="en-US"/>
        </a:p>
      </dgm:t>
    </dgm:pt>
    <dgm:pt modelId="{BD9945D1-0A67-4C39-B4D1-95843AC188A2}">
      <dgm:prSet phldrT="[Text]"/>
      <dgm:spPr/>
      <dgm:t>
        <a:bodyPr/>
        <a:lstStyle/>
        <a:p>
          <a:r>
            <a:rPr lang="es-GT" dirty="0" smtClean="0"/>
            <a:t>Modalidades Alternativas de Cuidado</a:t>
          </a:r>
          <a:endParaRPr lang="en-US" dirty="0"/>
        </a:p>
      </dgm:t>
    </dgm:pt>
    <dgm:pt modelId="{1DDCC764-FB12-4733-9EE8-BDD73416B9AE}" type="parTrans" cxnId="{3EA1D6B4-D095-46B6-B4AF-814F5012CBD7}">
      <dgm:prSet/>
      <dgm:spPr/>
      <dgm:t>
        <a:bodyPr/>
        <a:lstStyle/>
        <a:p>
          <a:endParaRPr lang="en-US"/>
        </a:p>
      </dgm:t>
    </dgm:pt>
    <dgm:pt modelId="{D8509665-2E42-45EF-94A7-175A64B1CC19}" type="sibTrans" cxnId="{3EA1D6B4-D095-46B6-B4AF-814F5012CBD7}">
      <dgm:prSet/>
      <dgm:spPr/>
      <dgm:t>
        <a:bodyPr/>
        <a:lstStyle/>
        <a:p>
          <a:endParaRPr lang="en-US"/>
        </a:p>
      </dgm:t>
    </dgm:pt>
    <dgm:pt modelId="{2E1B01E6-3925-4251-B7F5-5C8D1CF0AC0F}">
      <dgm:prSet/>
      <dgm:spPr/>
      <dgm:t>
        <a:bodyPr/>
        <a:lstStyle/>
        <a:p>
          <a:endParaRPr lang="en-US"/>
        </a:p>
      </dgm:t>
    </dgm:pt>
    <dgm:pt modelId="{57967CA6-3FD2-44DF-ADED-7C6550AA65B5}" type="parTrans" cxnId="{3CD46C21-1AEA-440C-B057-62E352A7AC06}">
      <dgm:prSet/>
      <dgm:spPr/>
      <dgm:t>
        <a:bodyPr/>
        <a:lstStyle/>
        <a:p>
          <a:endParaRPr lang="en-US"/>
        </a:p>
      </dgm:t>
    </dgm:pt>
    <dgm:pt modelId="{56060931-AE1D-42E0-935D-E3509DB58993}" type="sibTrans" cxnId="{3CD46C21-1AEA-440C-B057-62E352A7AC06}">
      <dgm:prSet/>
      <dgm:spPr/>
      <dgm:t>
        <a:bodyPr/>
        <a:lstStyle/>
        <a:p>
          <a:endParaRPr lang="en-US"/>
        </a:p>
      </dgm:t>
    </dgm:pt>
    <dgm:pt modelId="{8CCF06C3-FB57-4592-929A-8441270BD01E}">
      <dgm:prSet/>
      <dgm:spPr/>
      <dgm:t>
        <a:bodyPr/>
        <a:lstStyle/>
        <a:p>
          <a:endParaRPr lang="en-US"/>
        </a:p>
      </dgm:t>
    </dgm:pt>
    <dgm:pt modelId="{771F3D62-B469-428B-97F5-A1C10A27A8DF}" type="parTrans" cxnId="{E6D0B88C-7B30-46C5-ACA4-1CAF1A317720}">
      <dgm:prSet/>
      <dgm:spPr/>
      <dgm:t>
        <a:bodyPr/>
        <a:lstStyle/>
        <a:p>
          <a:endParaRPr lang="en-US"/>
        </a:p>
      </dgm:t>
    </dgm:pt>
    <dgm:pt modelId="{DBE9140B-A5D8-42C9-9D2E-4427F65EF33E}" type="sibTrans" cxnId="{E6D0B88C-7B30-46C5-ACA4-1CAF1A317720}">
      <dgm:prSet/>
      <dgm:spPr/>
      <dgm:t>
        <a:bodyPr/>
        <a:lstStyle/>
        <a:p>
          <a:endParaRPr lang="en-US"/>
        </a:p>
      </dgm:t>
    </dgm:pt>
    <dgm:pt modelId="{AF454372-E889-4921-8E54-7B5771AC447D}">
      <dgm:prSet/>
      <dgm:spPr/>
      <dgm:t>
        <a:bodyPr/>
        <a:lstStyle/>
        <a:p>
          <a:r>
            <a:rPr lang="es-GT" dirty="0" smtClean="0"/>
            <a:t>Determinación del Interés superior del Niño</a:t>
          </a:r>
          <a:endParaRPr lang="en-US" dirty="0"/>
        </a:p>
      </dgm:t>
    </dgm:pt>
    <dgm:pt modelId="{E1DE0AFB-D6E1-4945-A63E-9801589686C3}" type="parTrans" cxnId="{13D8C930-C623-4A96-9C10-81C5EB49675B}">
      <dgm:prSet/>
      <dgm:spPr/>
      <dgm:t>
        <a:bodyPr/>
        <a:lstStyle/>
        <a:p>
          <a:endParaRPr lang="en-US"/>
        </a:p>
      </dgm:t>
    </dgm:pt>
    <dgm:pt modelId="{1B110A4F-AEFA-408A-871A-2228916EF883}" type="sibTrans" cxnId="{13D8C930-C623-4A96-9C10-81C5EB49675B}">
      <dgm:prSet/>
      <dgm:spPr/>
      <dgm:t>
        <a:bodyPr/>
        <a:lstStyle/>
        <a:p>
          <a:endParaRPr lang="en-US"/>
        </a:p>
      </dgm:t>
    </dgm:pt>
    <dgm:pt modelId="{E6EEDE4B-9066-4ED9-B2B2-7293810A071B}">
      <dgm:prSet/>
      <dgm:spPr/>
      <dgm:t>
        <a:bodyPr/>
        <a:lstStyle/>
        <a:p>
          <a:r>
            <a:rPr lang="es-GT" dirty="0" smtClean="0"/>
            <a:t>Derecho a la Vida Familiar y a la Reunificación</a:t>
          </a:r>
          <a:endParaRPr lang="en-US" dirty="0"/>
        </a:p>
      </dgm:t>
    </dgm:pt>
    <dgm:pt modelId="{57E9BCE4-51F2-45B3-A479-86EA016FF47D}" type="parTrans" cxnId="{9B1C084B-83E0-499E-A215-B65F67EFE7D5}">
      <dgm:prSet/>
      <dgm:spPr/>
      <dgm:t>
        <a:bodyPr/>
        <a:lstStyle/>
        <a:p>
          <a:endParaRPr lang="en-US"/>
        </a:p>
      </dgm:t>
    </dgm:pt>
    <dgm:pt modelId="{FF84B54A-5BB6-47D9-A6CC-ADFC3370EC2D}" type="sibTrans" cxnId="{9B1C084B-83E0-499E-A215-B65F67EFE7D5}">
      <dgm:prSet/>
      <dgm:spPr/>
      <dgm:t>
        <a:bodyPr/>
        <a:lstStyle/>
        <a:p>
          <a:endParaRPr lang="en-US"/>
        </a:p>
      </dgm:t>
    </dgm:pt>
    <dgm:pt modelId="{6651618E-8588-4E67-B141-EB86501E08D7}" type="pres">
      <dgm:prSet presAssocID="{4B148ADF-4F1D-47C5-AB04-487ECF65BE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60947A-2C1B-4F8F-B5B2-012FB8A6B3F6}" type="pres">
      <dgm:prSet presAssocID="{E043EFDE-F4C8-4679-8476-D53E50FBE352}" presName="composite" presStyleCnt="0"/>
      <dgm:spPr/>
    </dgm:pt>
    <dgm:pt modelId="{58BE99F8-24C0-4D4E-8236-707DC16F3C98}" type="pres">
      <dgm:prSet presAssocID="{E043EFDE-F4C8-4679-8476-D53E50FBE35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06404-2706-4051-8F23-608E93C8DE84}" type="pres">
      <dgm:prSet presAssocID="{E043EFDE-F4C8-4679-8476-D53E50FBE35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72828-1930-4481-ACB2-E69BF8A925C8}" type="pres">
      <dgm:prSet presAssocID="{E7D4325E-E407-4090-9890-262CC8DAFE79}" presName="sp" presStyleCnt="0"/>
      <dgm:spPr/>
    </dgm:pt>
    <dgm:pt modelId="{3E3CB007-6B71-4B28-9F55-548037C4B180}" type="pres">
      <dgm:prSet presAssocID="{6D7ECD20-B5E4-4943-9DDE-571DB642D052}" presName="composite" presStyleCnt="0"/>
      <dgm:spPr/>
    </dgm:pt>
    <dgm:pt modelId="{B81E2B6C-4AE4-42CC-9292-8DAD44136B3E}" type="pres">
      <dgm:prSet presAssocID="{6D7ECD20-B5E4-4943-9DDE-571DB642D05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421C0-3E51-409D-9F90-50763A098176}" type="pres">
      <dgm:prSet presAssocID="{6D7ECD20-B5E4-4943-9DDE-571DB642D05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A8F6B-A9BE-4DF1-BFF1-2FEE6D05DB30}" type="pres">
      <dgm:prSet presAssocID="{E7D132F7-F8FB-4401-9FFC-8AE54AA59C06}" presName="sp" presStyleCnt="0"/>
      <dgm:spPr/>
    </dgm:pt>
    <dgm:pt modelId="{4DA5F883-13AE-4D54-B834-65B454866D77}" type="pres">
      <dgm:prSet presAssocID="{2E1B01E6-3925-4251-B7F5-5C8D1CF0AC0F}" presName="composite" presStyleCnt="0"/>
      <dgm:spPr/>
    </dgm:pt>
    <dgm:pt modelId="{52EF62A6-540E-4D1E-866C-C9653C18FF4E}" type="pres">
      <dgm:prSet presAssocID="{2E1B01E6-3925-4251-B7F5-5C8D1CF0AC0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B628B-D0D7-4934-8CA7-020592FBE6BD}" type="pres">
      <dgm:prSet presAssocID="{2E1B01E6-3925-4251-B7F5-5C8D1CF0AC0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04597-F1D2-4ABE-A6BD-9ECD0E06775C}" type="pres">
      <dgm:prSet presAssocID="{56060931-AE1D-42E0-935D-E3509DB58993}" presName="sp" presStyleCnt="0"/>
      <dgm:spPr/>
    </dgm:pt>
    <dgm:pt modelId="{206D3576-0A69-4948-BF41-65394ABE64A3}" type="pres">
      <dgm:prSet presAssocID="{8CCF06C3-FB57-4592-929A-8441270BD01E}" presName="composite" presStyleCnt="0"/>
      <dgm:spPr/>
    </dgm:pt>
    <dgm:pt modelId="{B8F51AE1-BD77-4A28-BA92-944CDD7C5B0D}" type="pres">
      <dgm:prSet presAssocID="{8CCF06C3-FB57-4592-929A-8441270BD0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6AC11-237C-4E21-B83F-C49A8DF8F91D}" type="pres">
      <dgm:prSet presAssocID="{8CCF06C3-FB57-4592-929A-8441270BD0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3243C-9E5C-43F3-B069-FF6D2B5BF1A0}" type="pres">
      <dgm:prSet presAssocID="{DBE9140B-A5D8-42C9-9D2E-4427F65EF33E}" presName="sp" presStyleCnt="0"/>
      <dgm:spPr/>
    </dgm:pt>
    <dgm:pt modelId="{72E25E6F-7217-4237-B93F-ED4659099F39}" type="pres">
      <dgm:prSet presAssocID="{6A0DE4E0-42CA-485B-AE04-4A0080C6034F}" presName="composite" presStyleCnt="0"/>
      <dgm:spPr/>
    </dgm:pt>
    <dgm:pt modelId="{E667725F-7607-4C2D-AB3C-98368D029F37}" type="pres">
      <dgm:prSet presAssocID="{6A0DE4E0-42CA-485B-AE04-4A0080C6034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07416-F70F-4EFF-8103-1291B6C319AC}" type="pres">
      <dgm:prSet presAssocID="{6A0DE4E0-42CA-485B-AE04-4A0080C6034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386068-E5AD-4619-A489-E28BFB7FEF04}" srcId="{4B148ADF-4F1D-47C5-AB04-487ECF65BE17}" destId="{6D7ECD20-B5E4-4943-9DDE-571DB642D052}" srcOrd="1" destOrd="0" parTransId="{DD085349-31DC-43EF-8054-DCCF9F70F9E9}" sibTransId="{E7D132F7-F8FB-4401-9FFC-8AE54AA59C06}"/>
    <dgm:cxn modelId="{7FB37B1F-3DD7-41BF-8178-BB58249DF77D}" srcId="{4B148ADF-4F1D-47C5-AB04-487ECF65BE17}" destId="{6A0DE4E0-42CA-485B-AE04-4A0080C6034F}" srcOrd="4" destOrd="0" parTransId="{BE487427-CDB0-4F1F-BCAB-103496B1017B}" sibTransId="{452B4438-9527-4E4A-8031-01EA51542D4C}"/>
    <dgm:cxn modelId="{9B1C084B-83E0-499E-A215-B65F67EFE7D5}" srcId="{8CCF06C3-FB57-4592-929A-8441270BD01E}" destId="{E6EEDE4B-9066-4ED9-B2B2-7293810A071B}" srcOrd="0" destOrd="0" parTransId="{57E9BCE4-51F2-45B3-A479-86EA016FF47D}" sibTransId="{FF84B54A-5BB6-47D9-A6CC-ADFC3370EC2D}"/>
    <dgm:cxn modelId="{DB848B31-EFA1-41E8-B88E-0DBB4A396AAD}" type="presOf" srcId="{E6EEDE4B-9066-4ED9-B2B2-7293810A071B}" destId="{EFA6AC11-237C-4E21-B83F-C49A8DF8F91D}" srcOrd="0" destOrd="0" presId="urn:microsoft.com/office/officeart/2005/8/layout/chevron2"/>
    <dgm:cxn modelId="{E6D0B88C-7B30-46C5-ACA4-1CAF1A317720}" srcId="{4B148ADF-4F1D-47C5-AB04-487ECF65BE17}" destId="{8CCF06C3-FB57-4592-929A-8441270BD01E}" srcOrd="3" destOrd="0" parTransId="{771F3D62-B469-428B-97F5-A1C10A27A8DF}" sibTransId="{DBE9140B-A5D8-42C9-9D2E-4427F65EF33E}"/>
    <dgm:cxn modelId="{3CD46C21-1AEA-440C-B057-62E352A7AC06}" srcId="{4B148ADF-4F1D-47C5-AB04-487ECF65BE17}" destId="{2E1B01E6-3925-4251-B7F5-5C8D1CF0AC0F}" srcOrd="2" destOrd="0" parTransId="{57967CA6-3FD2-44DF-ADED-7C6550AA65B5}" sibTransId="{56060931-AE1D-42E0-935D-E3509DB58993}"/>
    <dgm:cxn modelId="{3CD133E8-ADD2-4636-9C79-3E5C07EBBAC7}" type="presOf" srcId="{E043EFDE-F4C8-4679-8476-D53E50FBE352}" destId="{58BE99F8-24C0-4D4E-8236-707DC16F3C98}" srcOrd="0" destOrd="0" presId="urn:microsoft.com/office/officeart/2005/8/layout/chevron2"/>
    <dgm:cxn modelId="{13D8C930-C623-4A96-9C10-81C5EB49675B}" srcId="{2E1B01E6-3925-4251-B7F5-5C8D1CF0AC0F}" destId="{AF454372-E889-4921-8E54-7B5771AC447D}" srcOrd="0" destOrd="0" parTransId="{E1DE0AFB-D6E1-4945-A63E-9801589686C3}" sibTransId="{1B110A4F-AEFA-408A-871A-2228916EF883}"/>
    <dgm:cxn modelId="{A30AADCE-DDE2-440D-83AD-0578A3912125}" srcId="{6D7ECD20-B5E4-4943-9DDE-571DB642D052}" destId="{DCB9D42E-6B66-4059-BDF7-E2FF2A0266B6}" srcOrd="0" destOrd="0" parTransId="{A1AF1D65-CBF3-4B25-A0B5-4860C955C953}" sibTransId="{6BDCE6E9-5AB6-4557-B593-6D9B48886EF5}"/>
    <dgm:cxn modelId="{F6C3E49B-4B7F-4597-B620-9535BFE5CD81}" type="presOf" srcId="{2E1B01E6-3925-4251-B7F5-5C8D1CF0AC0F}" destId="{52EF62A6-540E-4D1E-866C-C9653C18FF4E}" srcOrd="0" destOrd="0" presId="urn:microsoft.com/office/officeart/2005/8/layout/chevron2"/>
    <dgm:cxn modelId="{BFE51D2E-2A16-4DB7-9585-BAF86BB87393}" type="presOf" srcId="{AB617674-6CA7-416E-A4D3-650F142EA87D}" destId="{05606404-2706-4051-8F23-608E93C8DE84}" srcOrd="0" destOrd="0" presId="urn:microsoft.com/office/officeart/2005/8/layout/chevron2"/>
    <dgm:cxn modelId="{F3AF0621-7FA6-45F4-840E-676E720BE1A2}" type="presOf" srcId="{4B148ADF-4F1D-47C5-AB04-487ECF65BE17}" destId="{6651618E-8588-4E67-B141-EB86501E08D7}" srcOrd="0" destOrd="0" presId="urn:microsoft.com/office/officeart/2005/8/layout/chevron2"/>
    <dgm:cxn modelId="{CA58A94E-4CA9-4D97-AEA3-A6E4FFC66218}" type="presOf" srcId="{6A0DE4E0-42CA-485B-AE04-4A0080C6034F}" destId="{E667725F-7607-4C2D-AB3C-98368D029F37}" srcOrd="0" destOrd="0" presId="urn:microsoft.com/office/officeart/2005/8/layout/chevron2"/>
    <dgm:cxn modelId="{DEC16FDC-5C35-4117-9E6F-6EFFBA165B7E}" type="presOf" srcId="{BD9945D1-0A67-4C39-B4D1-95843AC188A2}" destId="{4D307416-F70F-4EFF-8103-1291B6C319AC}" srcOrd="0" destOrd="0" presId="urn:microsoft.com/office/officeart/2005/8/layout/chevron2"/>
    <dgm:cxn modelId="{1DA3EC79-01E3-495C-B849-9360B3695A91}" type="presOf" srcId="{AF454372-E889-4921-8E54-7B5771AC447D}" destId="{D97B628B-D0D7-4934-8CA7-020592FBE6BD}" srcOrd="0" destOrd="0" presId="urn:microsoft.com/office/officeart/2005/8/layout/chevron2"/>
    <dgm:cxn modelId="{2C7B20D2-0171-455F-AEE4-62C7081433AF}" type="presOf" srcId="{DCB9D42E-6B66-4059-BDF7-E2FF2A0266B6}" destId="{A07421C0-3E51-409D-9F90-50763A098176}" srcOrd="0" destOrd="0" presId="urn:microsoft.com/office/officeart/2005/8/layout/chevron2"/>
    <dgm:cxn modelId="{3EA1D6B4-D095-46B6-B4AF-814F5012CBD7}" srcId="{6A0DE4E0-42CA-485B-AE04-4A0080C6034F}" destId="{BD9945D1-0A67-4C39-B4D1-95843AC188A2}" srcOrd="0" destOrd="0" parTransId="{1DDCC764-FB12-4733-9EE8-BDD73416B9AE}" sibTransId="{D8509665-2E42-45EF-94A7-175A64B1CC19}"/>
    <dgm:cxn modelId="{05046BE1-38B0-4810-9D51-C8860197E9EB}" srcId="{4B148ADF-4F1D-47C5-AB04-487ECF65BE17}" destId="{E043EFDE-F4C8-4679-8476-D53E50FBE352}" srcOrd="0" destOrd="0" parTransId="{01624036-4A31-4708-AAF8-B875E2CED94D}" sibTransId="{E7D4325E-E407-4090-9890-262CC8DAFE79}"/>
    <dgm:cxn modelId="{FEB3996A-73CE-4A2B-9A12-0C823B62B6E6}" type="presOf" srcId="{6D7ECD20-B5E4-4943-9DDE-571DB642D052}" destId="{B81E2B6C-4AE4-42CC-9292-8DAD44136B3E}" srcOrd="0" destOrd="0" presId="urn:microsoft.com/office/officeart/2005/8/layout/chevron2"/>
    <dgm:cxn modelId="{41AA609B-490A-4CBE-B82B-799763AE808D}" srcId="{E043EFDE-F4C8-4679-8476-D53E50FBE352}" destId="{AB617674-6CA7-416E-A4D3-650F142EA87D}" srcOrd="0" destOrd="0" parTransId="{E812D76D-62A4-4A70-8B5A-C4FC255644A6}" sibTransId="{60160504-CB01-48CD-9C81-8007AC2A6099}"/>
    <dgm:cxn modelId="{B75237FE-83AC-47E0-9EFE-63816EB0C633}" type="presOf" srcId="{8CCF06C3-FB57-4592-929A-8441270BD01E}" destId="{B8F51AE1-BD77-4A28-BA92-944CDD7C5B0D}" srcOrd="0" destOrd="0" presId="urn:microsoft.com/office/officeart/2005/8/layout/chevron2"/>
    <dgm:cxn modelId="{C09865A0-1779-40CC-9BE0-519175A74D41}" type="presParOf" srcId="{6651618E-8588-4E67-B141-EB86501E08D7}" destId="{8D60947A-2C1B-4F8F-B5B2-012FB8A6B3F6}" srcOrd="0" destOrd="0" presId="urn:microsoft.com/office/officeart/2005/8/layout/chevron2"/>
    <dgm:cxn modelId="{37AD0B7E-5202-4550-AA15-59A45BB0801B}" type="presParOf" srcId="{8D60947A-2C1B-4F8F-B5B2-012FB8A6B3F6}" destId="{58BE99F8-24C0-4D4E-8236-707DC16F3C98}" srcOrd="0" destOrd="0" presId="urn:microsoft.com/office/officeart/2005/8/layout/chevron2"/>
    <dgm:cxn modelId="{9AEBF4B1-586B-439C-B4A6-E24A7961237E}" type="presParOf" srcId="{8D60947A-2C1B-4F8F-B5B2-012FB8A6B3F6}" destId="{05606404-2706-4051-8F23-608E93C8DE84}" srcOrd="1" destOrd="0" presId="urn:microsoft.com/office/officeart/2005/8/layout/chevron2"/>
    <dgm:cxn modelId="{7818901E-1F7A-4955-AF1B-15122F1D7F40}" type="presParOf" srcId="{6651618E-8588-4E67-B141-EB86501E08D7}" destId="{E5572828-1930-4481-ACB2-E69BF8A925C8}" srcOrd="1" destOrd="0" presId="urn:microsoft.com/office/officeart/2005/8/layout/chevron2"/>
    <dgm:cxn modelId="{5857212F-23EA-473E-8EE9-C727AD30F4AB}" type="presParOf" srcId="{6651618E-8588-4E67-B141-EB86501E08D7}" destId="{3E3CB007-6B71-4B28-9F55-548037C4B180}" srcOrd="2" destOrd="0" presId="urn:microsoft.com/office/officeart/2005/8/layout/chevron2"/>
    <dgm:cxn modelId="{AFBD50AB-E72B-45CA-B834-C87DE8734549}" type="presParOf" srcId="{3E3CB007-6B71-4B28-9F55-548037C4B180}" destId="{B81E2B6C-4AE4-42CC-9292-8DAD44136B3E}" srcOrd="0" destOrd="0" presId="urn:microsoft.com/office/officeart/2005/8/layout/chevron2"/>
    <dgm:cxn modelId="{78A62D68-B297-418E-9A2E-D5453C5638FE}" type="presParOf" srcId="{3E3CB007-6B71-4B28-9F55-548037C4B180}" destId="{A07421C0-3E51-409D-9F90-50763A098176}" srcOrd="1" destOrd="0" presId="urn:microsoft.com/office/officeart/2005/8/layout/chevron2"/>
    <dgm:cxn modelId="{16F58689-A432-4006-9189-C305E840417A}" type="presParOf" srcId="{6651618E-8588-4E67-B141-EB86501E08D7}" destId="{798A8F6B-A9BE-4DF1-BFF1-2FEE6D05DB30}" srcOrd="3" destOrd="0" presId="urn:microsoft.com/office/officeart/2005/8/layout/chevron2"/>
    <dgm:cxn modelId="{DB484FA8-3748-4D11-BA2D-77F25D48C1B1}" type="presParOf" srcId="{6651618E-8588-4E67-B141-EB86501E08D7}" destId="{4DA5F883-13AE-4D54-B834-65B454866D77}" srcOrd="4" destOrd="0" presId="urn:microsoft.com/office/officeart/2005/8/layout/chevron2"/>
    <dgm:cxn modelId="{F1B13144-88E2-4654-B874-CA321BDD1338}" type="presParOf" srcId="{4DA5F883-13AE-4D54-B834-65B454866D77}" destId="{52EF62A6-540E-4D1E-866C-C9653C18FF4E}" srcOrd="0" destOrd="0" presId="urn:microsoft.com/office/officeart/2005/8/layout/chevron2"/>
    <dgm:cxn modelId="{0AE7F650-8C26-453F-B1B4-9C80C72A2870}" type="presParOf" srcId="{4DA5F883-13AE-4D54-B834-65B454866D77}" destId="{D97B628B-D0D7-4934-8CA7-020592FBE6BD}" srcOrd="1" destOrd="0" presId="urn:microsoft.com/office/officeart/2005/8/layout/chevron2"/>
    <dgm:cxn modelId="{AEFFE3FC-3AAF-435D-94BE-B4B6E723A45B}" type="presParOf" srcId="{6651618E-8588-4E67-B141-EB86501E08D7}" destId="{14B04597-F1D2-4ABE-A6BD-9ECD0E06775C}" srcOrd="5" destOrd="0" presId="urn:microsoft.com/office/officeart/2005/8/layout/chevron2"/>
    <dgm:cxn modelId="{FE0A7DC3-30F2-460C-BB8D-B81C7B76B0BD}" type="presParOf" srcId="{6651618E-8588-4E67-B141-EB86501E08D7}" destId="{206D3576-0A69-4948-BF41-65394ABE64A3}" srcOrd="6" destOrd="0" presId="urn:microsoft.com/office/officeart/2005/8/layout/chevron2"/>
    <dgm:cxn modelId="{13343437-4FBA-48A5-A884-5F2DB4D3500C}" type="presParOf" srcId="{206D3576-0A69-4948-BF41-65394ABE64A3}" destId="{B8F51AE1-BD77-4A28-BA92-944CDD7C5B0D}" srcOrd="0" destOrd="0" presId="urn:microsoft.com/office/officeart/2005/8/layout/chevron2"/>
    <dgm:cxn modelId="{2ED23A18-2F24-466E-8973-44614E186829}" type="presParOf" srcId="{206D3576-0A69-4948-BF41-65394ABE64A3}" destId="{EFA6AC11-237C-4E21-B83F-C49A8DF8F91D}" srcOrd="1" destOrd="0" presId="urn:microsoft.com/office/officeart/2005/8/layout/chevron2"/>
    <dgm:cxn modelId="{EC679651-71DB-45CA-80E1-1F1037C4E96D}" type="presParOf" srcId="{6651618E-8588-4E67-B141-EB86501E08D7}" destId="{CF63243C-9E5C-43F3-B069-FF6D2B5BF1A0}" srcOrd="7" destOrd="0" presId="urn:microsoft.com/office/officeart/2005/8/layout/chevron2"/>
    <dgm:cxn modelId="{4AC0347D-BBE3-477B-912A-F85EE7F028B4}" type="presParOf" srcId="{6651618E-8588-4E67-B141-EB86501E08D7}" destId="{72E25E6F-7217-4237-B93F-ED4659099F39}" srcOrd="8" destOrd="0" presId="urn:microsoft.com/office/officeart/2005/8/layout/chevron2"/>
    <dgm:cxn modelId="{F8E7F672-8295-47FA-A9D4-1E21EB94AB2C}" type="presParOf" srcId="{72E25E6F-7217-4237-B93F-ED4659099F39}" destId="{E667725F-7607-4C2D-AB3C-98368D029F37}" srcOrd="0" destOrd="0" presId="urn:microsoft.com/office/officeart/2005/8/layout/chevron2"/>
    <dgm:cxn modelId="{F68C0D8B-65C7-444E-9848-EBE42B64D6BE}" type="presParOf" srcId="{72E25E6F-7217-4237-B93F-ED4659099F39}" destId="{4D307416-F70F-4EFF-8103-1291B6C319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BB0FD-84C9-4AF4-9C17-4E194C7F17C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103FA3-7C41-4F45-A85A-E65F26A63EC4}">
      <dgm:prSet phldrT="[Text]" custT="1"/>
      <dgm:spPr/>
      <dgm:t>
        <a:bodyPr/>
        <a:lstStyle/>
        <a:p>
          <a:r>
            <a:rPr lang="es-GT" sz="2400" b="1" smtClean="0"/>
            <a:t>NIÑEZ MIGRANTE</a:t>
          </a:r>
          <a:endParaRPr lang="en-US" sz="2400" b="1" dirty="0"/>
        </a:p>
      </dgm:t>
    </dgm:pt>
    <dgm:pt modelId="{C30BCD04-B537-4D6B-ACE4-BCAEA340942D}" type="parTrans" cxnId="{79F5B090-7E31-4E06-A9C2-6EC7933BB856}">
      <dgm:prSet/>
      <dgm:spPr/>
      <dgm:t>
        <a:bodyPr/>
        <a:lstStyle/>
        <a:p>
          <a:endParaRPr lang="en-US"/>
        </a:p>
      </dgm:t>
    </dgm:pt>
    <dgm:pt modelId="{7141A080-0D6B-438F-BE78-717F6A9922C3}" type="sibTrans" cxnId="{79F5B090-7E31-4E06-A9C2-6EC7933BB856}">
      <dgm:prSet/>
      <dgm:spPr/>
      <dgm:t>
        <a:bodyPr/>
        <a:lstStyle/>
        <a:p>
          <a:endParaRPr lang="en-US"/>
        </a:p>
      </dgm:t>
    </dgm:pt>
    <dgm:pt modelId="{3ACEFCA6-B5FA-44E2-B669-983266E76333}">
      <dgm:prSet phldrT="[Text]" custT="1"/>
      <dgm:spPr/>
      <dgm:t>
        <a:bodyPr/>
        <a:lstStyle/>
        <a:p>
          <a:r>
            <a:rPr lang="es-GT" sz="2000" b="1" smtClean="0"/>
            <a:t>Medidas de Protección Integral y Social</a:t>
          </a:r>
          <a:endParaRPr lang="en-US" sz="2000" b="1" dirty="0"/>
        </a:p>
      </dgm:t>
    </dgm:pt>
    <dgm:pt modelId="{C7AEB4D4-D469-4C09-BF3A-62CACA40C5BE}" type="parTrans" cxnId="{2509FAF6-5456-46D7-9024-D11783887F76}">
      <dgm:prSet/>
      <dgm:spPr/>
      <dgm:t>
        <a:bodyPr/>
        <a:lstStyle/>
        <a:p>
          <a:endParaRPr lang="en-US"/>
        </a:p>
      </dgm:t>
    </dgm:pt>
    <dgm:pt modelId="{B82A3D31-BF46-41AF-AE85-9C543074A110}" type="sibTrans" cxnId="{2509FAF6-5456-46D7-9024-D11783887F76}">
      <dgm:prSet/>
      <dgm:spPr/>
      <dgm:t>
        <a:bodyPr/>
        <a:lstStyle/>
        <a:p>
          <a:endParaRPr lang="en-US"/>
        </a:p>
      </dgm:t>
    </dgm:pt>
    <dgm:pt modelId="{0FAC809B-A0DB-4A50-A02F-5721A9DFB1FC}">
      <dgm:prSet phldrT="[Text]" custT="1"/>
      <dgm:spPr/>
      <dgm:t>
        <a:bodyPr/>
        <a:lstStyle/>
        <a:p>
          <a:r>
            <a:rPr lang="es-GT" sz="2000" b="1" smtClean="0"/>
            <a:t>Modalidades de Acogimiento</a:t>
          </a:r>
        </a:p>
        <a:p>
          <a:endParaRPr lang="en-US" sz="2000" dirty="0"/>
        </a:p>
      </dgm:t>
    </dgm:pt>
    <dgm:pt modelId="{FB882CBF-C10C-4A80-9886-1CFF6E7A76F9}" type="parTrans" cxnId="{B6408C13-6AA9-451F-8776-C79697BF3F17}">
      <dgm:prSet/>
      <dgm:spPr/>
      <dgm:t>
        <a:bodyPr/>
        <a:lstStyle/>
        <a:p>
          <a:endParaRPr lang="en-US"/>
        </a:p>
      </dgm:t>
    </dgm:pt>
    <dgm:pt modelId="{06457699-1962-418F-9DD3-90D7937E61EC}" type="sibTrans" cxnId="{B6408C13-6AA9-451F-8776-C79697BF3F17}">
      <dgm:prSet/>
      <dgm:spPr/>
      <dgm:t>
        <a:bodyPr/>
        <a:lstStyle/>
        <a:p>
          <a:endParaRPr lang="en-US"/>
        </a:p>
      </dgm:t>
    </dgm:pt>
    <dgm:pt modelId="{A446FCF3-6EFD-4347-A95A-6C17ABD6CB69}">
      <dgm:prSet phldrT="[Text]" custT="1"/>
      <dgm:spPr/>
      <dgm:t>
        <a:bodyPr/>
        <a:lstStyle/>
        <a:p>
          <a:r>
            <a:rPr lang="es-GT" sz="2000" b="1" dirty="0" smtClean="0"/>
            <a:t>Permanencia en la Familia</a:t>
          </a:r>
          <a:endParaRPr lang="en-US" sz="2000" b="1" dirty="0"/>
        </a:p>
      </dgm:t>
    </dgm:pt>
    <dgm:pt modelId="{57EF8D31-9A33-43E8-878C-94637EE65373}" type="parTrans" cxnId="{495CF066-71BE-47A4-A55A-7B1D70768F64}">
      <dgm:prSet/>
      <dgm:spPr/>
      <dgm:t>
        <a:bodyPr/>
        <a:lstStyle/>
        <a:p>
          <a:endParaRPr lang="en-US"/>
        </a:p>
      </dgm:t>
    </dgm:pt>
    <dgm:pt modelId="{AF48F668-7058-45DC-84BA-0151347131FA}" type="sibTrans" cxnId="{495CF066-71BE-47A4-A55A-7B1D70768F64}">
      <dgm:prSet/>
      <dgm:spPr/>
      <dgm:t>
        <a:bodyPr/>
        <a:lstStyle/>
        <a:p>
          <a:endParaRPr lang="en-US"/>
        </a:p>
      </dgm:t>
    </dgm:pt>
    <dgm:pt modelId="{F9105203-5EB3-46F3-A064-3FDCAD1E247B}">
      <dgm:prSet phldrT="[Text]" custT="1"/>
      <dgm:spPr/>
      <dgm:t>
        <a:bodyPr/>
        <a:lstStyle/>
        <a:p>
          <a:r>
            <a:rPr lang="es-GT" sz="2000" b="1" smtClean="0"/>
            <a:t>Detención</a:t>
          </a:r>
          <a:endParaRPr lang="en-US" sz="2000" b="1" dirty="0"/>
        </a:p>
      </dgm:t>
    </dgm:pt>
    <dgm:pt modelId="{82CDDC98-3FD6-4F27-A3ED-41C943F6148B}" type="parTrans" cxnId="{B0DAD1BB-822A-43CB-9AFD-9B9F85AEEFE1}">
      <dgm:prSet/>
      <dgm:spPr/>
      <dgm:t>
        <a:bodyPr/>
        <a:lstStyle/>
        <a:p>
          <a:endParaRPr lang="en-US"/>
        </a:p>
      </dgm:t>
    </dgm:pt>
    <dgm:pt modelId="{E7C776DB-5FA3-4193-862F-F0D9B2124DF1}" type="sibTrans" cxnId="{B0DAD1BB-822A-43CB-9AFD-9B9F85AEEFE1}">
      <dgm:prSet/>
      <dgm:spPr/>
      <dgm:t>
        <a:bodyPr/>
        <a:lstStyle/>
        <a:p>
          <a:endParaRPr lang="en-US"/>
        </a:p>
      </dgm:t>
    </dgm:pt>
    <dgm:pt modelId="{D72A8E84-434C-49FB-B1C8-15A3A41DDF0E}" type="pres">
      <dgm:prSet presAssocID="{16EBB0FD-84C9-4AF4-9C17-4E194C7F17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DD0CA-4596-48C0-A745-0E83D7AC09DE}" type="pres">
      <dgm:prSet presAssocID="{91103FA3-7C41-4F45-A85A-E65F26A63EC4}" presName="root1" presStyleCnt="0"/>
      <dgm:spPr/>
    </dgm:pt>
    <dgm:pt modelId="{8ACBE6F3-CF6A-4C57-8BA5-D128E1DB7799}" type="pres">
      <dgm:prSet presAssocID="{91103FA3-7C41-4F45-A85A-E65F26A63E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71107F-088B-4957-BAB5-75CBC0CEDCEE}" type="pres">
      <dgm:prSet presAssocID="{91103FA3-7C41-4F45-A85A-E65F26A63EC4}" presName="level2hierChild" presStyleCnt="0"/>
      <dgm:spPr/>
    </dgm:pt>
    <dgm:pt modelId="{EFDA1E08-C473-4E15-A119-0E9DBD792585}" type="pres">
      <dgm:prSet presAssocID="{C7AEB4D4-D469-4C09-BF3A-62CACA40C5B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9B1DF4F-B067-4910-9F69-17A0E303F290}" type="pres">
      <dgm:prSet presAssocID="{C7AEB4D4-D469-4C09-BF3A-62CACA40C5B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46CAA7F-E7F0-40AF-B59D-14278A6EB1B7}" type="pres">
      <dgm:prSet presAssocID="{3ACEFCA6-B5FA-44E2-B669-983266E76333}" presName="root2" presStyleCnt="0"/>
      <dgm:spPr/>
    </dgm:pt>
    <dgm:pt modelId="{691CD497-5ED8-4379-B93C-B3612FE3ED6E}" type="pres">
      <dgm:prSet presAssocID="{3ACEFCA6-B5FA-44E2-B669-983266E7633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EAE9B-C4FB-4157-94F5-CA11AB5B8EF7}" type="pres">
      <dgm:prSet presAssocID="{3ACEFCA6-B5FA-44E2-B669-983266E76333}" presName="level3hierChild" presStyleCnt="0"/>
      <dgm:spPr/>
    </dgm:pt>
    <dgm:pt modelId="{2F2EA7C7-6BE9-46DA-B596-4E0E80687ACD}" type="pres">
      <dgm:prSet presAssocID="{FB882CBF-C10C-4A80-9886-1CFF6E7A76F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A5BF9429-C048-4360-866C-ED162C19A886}" type="pres">
      <dgm:prSet presAssocID="{FB882CBF-C10C-4A80-9886-1CFF6E7A76F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D88AF19-9A35-44BD-99AF-63F06D3B1D70}" type="pres">
      <dgm:prSet presAssocID="{0FAC809B-A0DB-4A50-A02F-5721A9DFB1FC}" presName="root2" presStyleCnt="0"/>
      <dgm:spPr/>
    </dgm:pt>
    <dgm:pt modelId="{6B6B33EC-4400-4981-9D23-3B67DCC96BA6}" type="pres">
      <dgm:prSet presAssocID="{0FAC809B-A0DB-4A50-A02F-5721A9DFB1F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FC5838-CFC3-4D76-B0F4-113C33F03D08}" type="pres">
      <dgm:prSet presAssocID="{0FAC809B-A0DB-4A50-A02F-5721A9DFB1FC}" presName="level3hierChild" presStyleCnt="0"/>
      <dgm:spPr/>
    </dgm:pt>
    <dgm:pt modelId="{45CADD35-899E-47F5-8B00-6641BAB75483}" type="pres">
      <dgm:prSet presAssocID="{57EF8D31-9A33-43E8-878C-94637EE65373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6CD2C67-ECC3-4C79-8DDC-56B696F9FEF8}" type="pres">
      <dgm:prSet presAssocID="{57EF8D31-9A33-43E8-878C-94637EE65373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3AEE31A-728D-4F60-BE77-7FF0C9B1BC65}" type="pres">
      <dgm:prSet presAssocID="{A446FCF3-6EFD-4347-A95A-6C17ABD6CB69}" presName="root2" presStyleCnt="0"/>
      <dgm:spPr/>
    </dgm:pt>
    <dgm:pt modelId="{FC10843E-4122-47DE-BDFC-024BACE7E17D}" type="pres">
      <dgm:prSet presAssocID="{A446FCF3-6EFD-4347-A95A-6C17ABD6CB6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605291-D7E8-43C0-84C7-142C7061DF9E}" type="pres">
      <dgm:prSet presAssocID="{A446FCF3-6EFD-4347-A95A-6C17ABD6CB69}" presName="level3hierChild" presStyleCnt="0"/>
      <dgm:spPr/>
    </dgm:pt>
    <dgm:pt modelId="{99929DE4-B11A-4AF8-B8BD-C6D89189A103}" type="pres">
      <dgm:prSet presAssocID="{82CDDC98-3FD6-4F27-A3ED-41C943F6148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F7B80E2-30AA-4646-80DE-1A3C1710EC36}" type="pres">
      <dgm:prSet presAssocID="{82CDDC98-3FD6-4F27-A3ED-41C943F6148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46BC501-493F-4713-8406-1FBB827FBD86}" type="pres">
      <dgm:prSet presAssocID="{F9105203-5EB3-46F3-A064-3FDCAD1E247B}" presName="root2" presStyleCnt="0"/>
      <dgm:spPr/>
    </dgm:pt>
    <dgm:pt modelId="{3BEE08C4-0D20-45A9-AF5F-66C405748546}" type="pres">
      <dgm:prSet presAssocID="{F9105203-5EB3-46F3-A064-3FDCAD1E247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8F4821-BF8B-4589-B911-DD0B588FF664}" type="pres">
      <dgm:prSet presAssocID="{F9105203-5EB3-46F3-A064-3FDCAD1E247B}" presName="level3hierChild" presStyleCnt="0"/>
      <dgm:spPr/>
    </dgm:pt>
  </dgm:ptLst>
  <dgm:cxnLst>
    <dgm:cxn modelId="{6DFF2537-806C-42AE-BE8D-C9BECF94F00E}" type="presOf" srcId="{57EF8D31-9A33-43E8-878C-94637EE65373}" destId="{96CD2C67-ECC3-4C79-8DDC-56B696F9FEF8}" srcOrd="1" destOrd="0" presId="urn:microsoft.com/office/officeart/2005/8/layout/hierarchy2"/>
    <dgm:cxn modelId="{B6408C13-6AA9-451F-8776-C79697BF3F17}" srcId="{3ACEFCA6-B5FA-44E2-B669-983266E76333}" destId="{0FAC809B-A0DB-4A50-A02F-5721A9DFB1FC}" srcOrd="0" destOrd="0" parTransId="{FB882CBF-C10C-4A80-9886-1CFF6E7A76F9}" sibTransId="{06457699-1962-418F-9DD3-90D7937E61EC}"/>
    <dgm:cxn modelId="{2509FAF6-5456-46D7-9024-D11783887F76}" srcId="{91103FA3-7C41-4F45-A85A-E65F26A63EC4}" destId="{3ACEFCA6-B5FA-44E2-B669-983266E76333}" srcOrd="0" destOrd="0" parTransId="{C7AEB4D4-D469-4C09-BF3A-62CACA40C5BE}" sibTransId="{B82A3D31-BF46-41AF-AE85-9C543074A110}"/>
    <dgm:cxn modelId="{C2E0891E-5F19-41A9-AC59-0D768AC9F708}" type="presOf" srcId="{A446FCF3-6EFD-4347-A95A-6C17ABD6CB69}" destId="{FC10843E-4122-47DE-BDFC-024BACE7E17D}" srcOrd="0" destOrd="0" presId="urn:microsoft.com/office/officeart/2005/8/layout/hierarchy2"/>
    <dgm:cxn modelId="{B0DAD1BB-822A-43CB-9AFD-9B9F85AEEFE1}" srcId="{91103FA3-7C41-4F45-A85A-E65F26A63EC4}" destId="{F9105203-5EB3-46F3-A064-3FDCAD1E247B}" srcOrd="1" destOrd="0" parTransId="{82CDDC98-3FD6-4F27-A3ED-41C943F6148B}" sibTransId="{E7C776DB-5FA3-4193-862F-F0D9B2124DF1}"/>
    <dgm:cxn modelId="{495CF066-71BE-47A4-A55A-7B1D70768F64}" srcId="{3ACEFCA6-B5FA-44E2-B669-983266E76333}" destId="{A446FCF3-6EFD-4347-A95A-6C17ABD6CB69}" srcOrd="1" destOrd="0" parTransId="{57EF8D31-9A33-43E8-878C-94637EE65373}" sibTransId="{AF48F668-7058-45DC-84BA-0151347131FA}"/>
    <dgm:cxn modelId="{63231FD1-0679-459A-96C7-3B4051C3B922}" type="presOf" srcId="{FB882CBF-C10C-4A80-9886-1CFF6E7A76F9}" destId="{A5BF9429-C048-4360-866C-ED162C19A886}" srcOrd="1" destOrd="0" presId="urn:microsoft.com/office/officeart/2005/8/layout/hierarchy2"/>
    <dgm:cxn modelId="{96A30B16-7212-429F-A230-4FAB3DD0D0E8}" type="presOf" srcId="{82CDDC98-3FD6-4F27-A3ED-41C943F6148B}" destId="{DF7B80E2-30AA-4646-80DE-1A3C1710EC36}" srcOrd="1" destOrd="0" presId="urn:microsoft.com/office/officeart/2005/8/layout/hierarchy2"/>
    <dgm:cxn modelId="{D850DD64-ADB1-4F4A-BD58-11A7865B5032}" type="presOf" srcId="{16EBB0FD-84C9-4AF4-9C17-4E194C7F17CA}" destId="{D72A8E84-434C-49FB-B1C8-15A3A41DDF0E}" srcOrd="0" destOrd="0" presId="urn:microsoft.com/office/officeart/2005/8/layout/hierarchy2"/>
    <dgm:cxn modelId="{3DEF6EC3-0548-4EC2-BF48-6FEB395CDA68}" type="presOf" srcId="{C7AEB4D4-D469-4C09-BF3A-62CACA40C5BE}" destId="{39B1DF4F-B067-4910-9F69-17A0E303F290}" srcOrd="1" destOrd="0" presId="urn:microsoft.com/office/officeart/2005/8/layout/hierarchy2"/>
    <dgm:cxn modelId="{79F5B090-7E31-4E06-A9C2-6EC7933BB856}" srcId="{16EBB0FD-84C9-4AF4-9C17-4E194C7F17CA}" destId="{91103FA3-7C41-4F45-A85A-E65F26A63EC4}" srcOrd="0" destOrd="0" parTransId="{C30BCD04-B537-4D6B-ACE4-BCAEA340942D}" sibTransId="{7141A080-0D6B-438F-BE78-717F6A9922C3}"/>
    <dgm:cxn modelId="{894EDAA5-3764-4A97-9915-76B4F34FB205}" type="presOf" srcId="{91103FA3-7C41-4F45-A85A-E65F26A63EC4}" destId="{8ACBE6F3-CF6A-4C57-8BA5-D128E1DB7799}" srcOrd="0" destOrd="0" presId="urn:microsoft.com/office/officeart/2005/8/layout/hierarchy2"/>
    <dgm:cxn modelId="{DD0EF49E-071A-4F47-B9CD-E9555DA833D6}" type="presOf" srcId="{82CDDC98-3FD6-4F27-A3ED-41C943F6148B}" destId="{99929DE4-B11A-4AF8-B8BD-C6D89189A103}" srcOrd="0" destOrd="0" presId="urn:microsoft.com/office/officeart/2005/8/layout/hierarchy2"/>
    <dgm:cxn modelId="{02D2A5DC-BFFE-4060-A1C9-620E485E7851}" type="presOf" srcId="{FB882CBF-C10C-4A80-9886-1CFF6E7A76F9}" destId="{2F2EA7C7-6BE9-46DA-B596-4E0E80687ACD}" srcOrd="0" destOrd="0" presId="urn:microsoft.com/office/officeart/2005/8/layout/hierarchy2"/>
    <dgm:cxn modelId="{A01D941A-5807-4651-879E-F05FA8E16152}" type="presOf" srcId="{C7AEB4D4-D469-4C09-BF3A-62CACA40C5BE}" destId="{EFDA1E08-C473-4E15-A119-0E9DBD792585}" srcOrd="0" destOrd="0" presId="urn:microsoft.com/office/officeart/2005/8/layout/hierarchy2"/>
    <dgm:cxn modelId="{6EC2DC8F-D1CB-42B8-A9E4-1417E2068BFE}" type="presOf" srcId="{F9105203-5EB3-46F3-A064-3FDCAD1E247B}" destId="{3BEE08C4-0D20-45A9-AF5F-66C405748546}" srcOrd="0" destOrd="0" presId="urn:microsoft.com/office/officeart/2005/8/layout/hierarchy2"/>
    <dgm:cxn modelId="{DA4E6727-88DE-47EF-9644-2030064569B5}" type="presOf" srcId="{57EF8D31-9A33-43E8-878C-94637EE65373}" destId="{45CADD35-899E-47F5-8B00-6641BAB75483}" srcOrd="0" destOrd="0" presId="urn:microsoft.com/office/officeart/2005/8/layout/hierarchy2"/>
    <dgm:cxn modelId="{A31D94E9-D5D4-4A7D-8D35-AAD81BBBD66A}" type="presOf" srcId="{3ACEFCA6-B5FA-44E2-B669-983266E76333}" destId="{691CD497-5ED8-4379-B93C-B3612FE3ED6E}" srcOrd="0" destOrd="0" presId="urn:microsoft.com/office/officeart/2005/8/layout/hierarchy2"/>
    <dgm:cxn modelId="{3ADC8CF8-E8FC-405A-A081-7A60CBE78641}" type="presOf" srcId="{0FAC809B-A0DB-4A50-A02F-5721A9DFB1FC}" destId="{6B6B33EC-4400-4981-9D23-3B67DCC96BA6}" srcOrd="0" destOrd="0" presId="urn:microsoft.com/office/officeart/2005/8/layout/hierarchy2"/>
    <dgm:cxn modelId="{F4213A8F-FF24-4FF4-9827-A5AEFE839734}" type="presParOf" srcId="{D72A8E84-434C-49FB-B1C8-15A3A41DDF0E}" destId="{517DD0CA-4596-48C0-A745-0E83D7AC09DE}" srcOrd="0" destOrd="0" presId="urn:microsoft.com/office/officeart/2005/8/layout/hierarchy2"/>
    <dgm:cxn modelId="{860AC21E-4D2C-46E4-94A8-D738BE810A14}" type="presParOf" srcId="{517DD0CA-4596-48C0-A745-0E83D7AC09DE}" destId="{8ACBE6F3-CF6A-4C57-8BA5-D128E1DB7799}" srcOrd="0" destOrd="0" presId="urn:microsoft.com/office/officeart/2005/8/layout/hierarchy2"/>
    <dgm:cxn modelId="{34CB6998-3C6B-494C-A4ED-8DAE1D5CA54A}" type="presParOf" srcId="{517DD0CA-4596-48C0-A745-0E83D7AC09DE}" destId="{6B71107F-088B-4957-BAB5-75CBC0CEDCEE}" srcOrd="1" destOrd="0" presId="urn:microsoft.com/office/officeart/2005/8/layout/hierarchy2"/>
    <dgm:cxn modelId="{15C7487E-4326-4CFA-8C22-4EED29B15C59}" type="presParOf" srcId="{6B71107F-088B-4957-BAB5-75CBC0CEDCEE}" destId="{EFDA1E08-C473-4E15-A119-0E9DBD792585}" srcOrd="0" destOrd="0" presId="urn:microsoft.com/office/officeart/2005/8/layout/hierarchy2"/>
    <dgm:cxn modelId="{533599AC-23FF-4CEC-9B2D-886792B3F3D6}" type="presParOf" srcId="{EFDA1E08-C473-4E15-A119-0E9DBD792585}" destId="{39B1DF4F-B067-4910-9F69-17A0E303F290}" srcOrd="0" destOrd="0" presId="urn:microsoft.com/office/officeart/2005/8/layout/hierarchy2"/>
    <dgm:cxn modelId="{24663569-8345-4869-A256-BBD87F1BB9FE}" type="presParOf" srcId="{6B71107F-088B-4957-BAB5-75CBC0CEDCEE}" destId="{246CAA7F-E7F0-40AF-B59D-14278A6EB1B7}" srcOrd="1" destOrd="0" presId="urn:microsoft.com/office/officeart/2005/8/layout/hierarchy2"/>
    <dgm:cxn modelId="{0F0008FE-5680-4764-B723-70535E2E463F}" type="presParOf" srcId="{246CAA7F-E7F0-40AF-B59D-14278A6EB1B7}" destId="{691CD497-5ED8-4379-B93C-B3612FE3ED6E}" srcOrd="0" destOrd="0" presId="urn:microsoft.com/office/officeart/2005/8/layout/hierarchy2"/>
    <dgm:cxn modelId="{508B9418-FDB1-4379-8CC7-706EDBC29C16}" type="presParOf" srcId="{246CAA7F-E7F0-40AF-B59D-14278A6EB1B7}" destId="{FF6EAE9B-C4FB-4157-94F5-CA11AB5B8EF7}" srcOrd="1" destOrd="0" presId="urn:microsoft.com/office/officeart/2005/8/layout/hierarchy2"/>
    <dgm:cxn modelId="{A2DCA004-B536-4D9A-8C35-A013B52C3F96}" type="presParOf" srcId="{FF6EAE9B-C4FB-4157-94F5-CA11AB5B8EF7}" destId="{2F2EA7C7-6BE9-46DA-B596-4E0E80687ACD}" srcOrd="0" destOrd="0" presId="urn:microsoft.com/office/officeart/2005/8/layout/hierarchy2"/>
    <dgm:cxn modelId="{B1ED0DAE-940A-4412-83AB-C3FCCB6081C3}" type="presParOf" srcId="{2F2EA7C7-6BE9-46DA-B596-4E0E80687ACD}" destId="{A5BF9429-C048-4360-866C-ED162C19A886}" srcOrd="0" destOrd="0" presId="urn:microsoft.com/office/officeart/2005/8/layout/hierarchy2"/>
    <dgm:cxn modelId="{D4C04572-F389-4D94-A9E8-1C5A8BFF10B0}" type="presParOf" srcId="{FF6EAE9B-C4FB-4157-94F5-CA11AB5B8EF7}" destId="{4D88AF19-9A35-44BD-99AF-63F06D3B1D70}" srcOrd="1" destOrd="0" presId="urn:microsoft.com/office/officeart/2005/8/layout/hierarchy2"/>
    <dgm:cxn modelId="{C713A84D-64ED-453A-8EAA-0069F9649E85}" type="presParOf" srcId="{4D88AF19-9A35-44BD-99AF-63F06D3B1D70}" destId="{6B6B33EC-4400-4981-9D23-3B67DCC96BA6}" srcOrd="0" destOrd="0" presId="urn:microsoft.com/office/officeart/2005/8/layout/hierarchy2"/>
    <dgm:cxn modelId="{C037B290-80EF-4335-B652-345E7F95838E}" type="presParOf" srcId="{4D88AF19-9A35-44BD-99AF-63F06D3B1D70}" destId="{FCFC5838-CFC3-4D76-B0F4-113C33F03D08}" srcOrd="1" destOrd="0" presId="urn:microsoft.com/office/officeart/2005/8/layout/hierarchy2"/>
    <dgm:cxn modelId="{5D1AB402-1A20-4A41-B4B1-D0E7853B3E89}" type="presParOf" srcId="{FF6EAE9B-C4FB-4157-94F5-CA11AB5B8EF7}" destId="{45CADD35-899E-47F5-8B00-6641BAB75483}" srcOrd="2" destOrd="0" presId="urn:microsoft.com/office/officeart/2005/8/layout/hierarchy2"/>
    <dgm:cxn modelId="{E388FB58-C31A-43D3-9F02-0BF998FF1240}" type="presParOf" srcId="{45CADD35-899E-47F5-8B00-6641BAB75483}" destId="{96CD2C67-ECC3-4C79-8DDC-56B696F9FEF8}" srcOrd="0" destOrd="0" presId="urn:microsoft.com/office/officeart/2005/8/layout/hierarchy2"/>
    <dgm:cxn modelId="{9F296AFA-E3EC-40BC-92C3-4A87C0373A21}" type="presParOf" srcId="{FF6EAE9B-C4FB-4157-94F5-CA11AB5B8EF7}" destId="{23AEE31A-728D-4F60-BE77-7FF0C9B1BC65}" srcOrd="3" destOrd="0" presId="urn:microsoft.com/office/officeart/2005/8/layout/hierarchy2"/>
    <dgm:cxn modelId="{364539D1-EB1F-484A-81A5-BCEE08C59CEF}" type="presParOf" srcId="{23AEE31A-728D-4F60-BE77-7FF0C9B1BC65}" destId="{FC10843E-4122-47DE-BDFC-024BACE7E17D}" srcOrd="0" destOrd="0" presId="urn:microsoft.com/office/officeart/2005/8/layout/hierarchy2"/>
    <dgm:cxn modelId="{BF5459FF-8871-4DE3-A3A0-0F8FFA24B0C5}" type="presParOf" srcId="{23AEE31A-728D-4F60-BE77-7FF0C9B1BC65}" destId="{E3605291-D7E8-43C0-84C7-142C7061DF9E}" srcOrd="1" destOrd="0" presId="urn:microsoft.com/office/officeart/2005/8/layout/hierarchy2"/>
    <dgm:cxn modelId="{857349C5-6704-4DAA-BCA5-3654C3594F6D}" type="presParOf" srcId="{6B71107F-088B-4957-BAB5-75CBC0CEDCEE}" destId="{99929DE4-B11A-4AF8-B8BD-C6D89189A103}" srcOrd="2" destOrd="0" presId="urn:microsoft.com/office/officeart/2005/8/layout/hierarchy2"/>
    <dgm:cxn modelId="{AA8654B3-7A78-45CB-AAF5-54C192BC8C99}" type="presParOf" srcId="{99929DE4-B11A-4AF8-B8BD-C6D89189A103}" destId="{DF7B80E2-30AA-4646-80DE-1A3C1710EC36}" srcOrd="0" destOrd="0" presId="urn:microsoft.com/office/officeart/2005/8/layout/hierarchy2"/>
    <dgm:cxn modelId="{F5263E13-36B0-456D-BD2A-306E07437E17}" type="presParOf" srcId="{6B71107F-088B-4957-BAB5-75CBC0CEDCEE}" destId="{646BC501-493F-4713-8406-1FBB827FBD86}" srcOrd="3" destOrd="0" presId="urn:microsoft.com/office/officeart/2005/8/layout/hierarchy2"/>
    <dgm:cxn modelId="{67B7AB88-1D88-4688-B75F-1E668E83C27D}" type="presParOf" srcId="{646BC501-493F-4713-8406-1FBB827FBD86}" destId="{3BEE08C4-0D20-45A9-AF5F-66C405748546}" srcOrd="0" destOrd="0" presId="urn:microsoft.com/office/officeart/2005/8/layout/hierarchy2"/>
    <dgm:cxn modelId="{97D7A097-6B41-4E84-93A7-4FD3B68B6C6B}" type="presParOf" srcId="{646BC501-493F-4713-8406-1FBB827FBD86}" destId="{858F4821-BF8B-4589-B911-DD0B588FF6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5E35E-580B-40EA-8D4A-C08911E08CAC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3E23300-967B-46DB-BE96-F99B0797E02A}">
      <dgm:prSet phldrT="[Text]" custT="1"/>
      <dgm:spPr/>
      <dgm:t>
        <a:bodyPr/>
        <a:lstStyle/>
        <a:p>
          <a:r>
            <a:rPr lang="es-GT" sz="2400" b="1" dirty="0" smtClean="0">
              <a:solidFill>
                <a:schemeClr val="tx1"/>
              </a:solidFill>
            </a:rPr>
            <a:t>PRINCIPIO ISN</a:t>
          </a:r>
          <a:endParaRPr lang="en-US" sz="2400" b="1" dirty="0">
            <a:solidFill>
              <a:schemeClr val="tx1"/>
            </a:solidFill>
          </a:endParaRPr>
        </a:p>
      </dgm:t>
    </dgm:pt>
    <dgm:pt modelId="{9D9AF9CF-36C0-4A96-9B12-044EA8212CD0}" type="parTrans" cxnId="{177C5ECD-0C00-42C1-9868-EF3A5E376DF6}">
      <dgm:prSet/>
      <dgm:spPr/>
      <dgm:t>
        <a:bodyPr/>
        <a:lstStyle/>
        <a:p>
          <a:endParaRPr lang="en-US"/>
        </a:p>
      </dgm:t>
    </dgm:pt>
    <dgm:pt modelId="{CA7FA1D9-BE31-419E-8F08-1BCADA09AF6C}" type="sibTrans" cxnId="{177C5ECD-0C00-42C1-9868-EF3A5E376DF6}">
      <dgm:prSet/>
      <dgm:spPr/>
      <dgm:t>
        <a:bodyPr/>
        <a:lstStyle/>
        <a:p>
          <a:endParaRPr lang="en-US"/>
        </a:p>
      </dgm:t>
    </dgm:pt>
    <dgm:pt modelId="{17DD38E4-0ECA-41B9-9712-BB5C64EA1C31}" type="asst">
      <dgm:prSet phldrT="[Text]" custT="1"/>
      <dgm:spPr/>
      <dgm:t>
        <a:bodyPr/>
        <a:lstStyle/>
        <a:p>
          <a:r>
            <a:rPr lang="es-GT" sz="2000" b="1" dirty="0" smtClean="0">
              <a:solidFill>
                <a:schemeClr val="tx1"/>
              </a:solidFill>
            </a:rPr>
            <a:t>ACCIONES QUE AFECTAN A UN NNA EN FORMA INDIVIDUAL</a:t>
          </a:r>
          <a:endParaRPr lang="en-US" sz="2000" b="1" dirty="0">
            <a:solidFill>
              <a:schemeClr val="tx1"/>
            </a:solidFill>
          </a:endParaRPr>
        </a:p>
      </dgm:t>
    </dgm:pt>
    <dgm:pt modelId="{117DB53C-113B-4F30-8EBF-A25A9B3B263B}" type="parTrans" cxnId="{29C0B9C3-CF90-4970-A7E5-9926BC97B6E9}">
      <dgm:prSet/>
      <dgm:spPr/>
      <dgm:t>
        <a:bodyPr/>
        <a:lstStyle/>
        <a:p>
          <a:endParaRPr lang="en-US"/>
        </a:p>
      </dgm:t>
    </dgm:pt>
    <dgm:pt modelId="{0D09994A-BB0E-4F7A-B29F-9C7762E217E0}" type="sibTrans" cxnId="{29C0B9C3-CF90-4970-A7E5-9926BC97B6E9}">
      <dgm:prSet/>
      <dgm:spPr/>
      <dgm:t>
        <a:bodyPr/>
        <a:lstStyle/>
        <a:p>
          <a:endParaRPr lang="en-US"/>
        </a:p>
      </dgm:t>
    </dgm:pt>
    <dgm:pt modelId="{F7012298-BEE6-4C09-8FF3-68F809AEF284}">
      <dgm:prSet phldrT="[Text]" custT="1"/>
      <dgm:spPr/>
      <dgm:t>
        <a:bodyPr/>
        <a:lstStyle/>
        <a:p>
          <a:r>
            <a:rPr lang="es-GT" sz="2000" b="1" dirty="0" smtClean="0">
              <a:solidFill>
                <a:schemeClr val="tx1"/>
              </a:solidFill>
            </a:rPr>
            <a:t>SOLUCIONES DURADERAS PARA NNA NO ACOMPAÑADOS</a:t>
          </a:r>
          <a:endParaRPr lang="en-US" sz="2000" b="1" dirty="0">
            <a:solidFill>
              <a:schemeClr val="tx1"/>
            </a:solidFill>
          </a:endParaRPr>
        </a:p>
      </dgm:t>
    </dgm:pt>
    <dgm:pt modelId="{E346AF5D-6E7D-4C5A-BC7E-3E6D46288117}" type="parTrans" cxnId="{34762DF8-6223-4AE1-B0B3-01A9C1F8602E}">
      <dgm:prSet/>
      <dgm:spPr/>
      <dgm:t>
        <a:bodyPr/>
        <a:lstStyle/>
        <a:p>
          <a:endParaRPr lang="en-US"/>
        </a:p>
      </dgm:t>
    </dgm:pt>
    <dgm:pt modelId="{A5391D7B-1ECE-4490-8535-E21240D39410}" type="sibTrans" cxnId="{34762DF8-6223-4AE1-B0B3-01A9C1F8602E}">
      <dgm:prSet/>
      <dgm:spPr/>
      <dgm:t>
        <a:bodyPr/>
        <a:lstStyle/>
        <a:p>
          <a:endParaRPr lang="en-US"/>
        </a:p>
      </dgm:t>
    </dgm:pt>
    <dgm:pt modelId="{D9DEE5EE-B2E5-4BD0-A9BF-2ED9D1DA59D4}">
      <dgm:prSet phldrT="[Text]" custT="1"/>
      <dgm:spPr/>
      <dgm:t>
        <a:bodyPr/>
        <a:lstStyle/>
        <a:p>
          <a:r>
            <a:rPr lang="es-GT" sz="2000" b="1" dirty="0" smtClean="0">
              <a:solidFill>
                <a:schemeClr val="tx1"/>
              </a:solidFill>
            </a:rPr>
            <a:t>CUIDADO Y ACOGIMIENTO TEMPORAL DEL NNA</a:t>
          </a:r>
          <a:endParaRPr lang="en-US" sz="2000" b="1" dirty="0">
            <a:solidFill>
              <a:schemeClr val="tx1"/>
            </a:solidFill>
          </a:endParaRPr>
        </a:p>
      </dgm:t>
    </dgm:pt>
    <dgm:pt modelId="{E9DDF188-D0BA-4F44-89CF-F5BB51D59C77}" type="parTrans" cxnId="{4A47BC4C-7906-4627-AA9A-61BFA1F2E08A}">
      <dgm:prSet/>
      <dgm:spPr/>
      <dgm:t>
        <a:bodyPr/>
        <a:lstStyle/>
        <a:p>
          <a:endParaRPr lang="en-US"/>
        </a:p>
      </dgm:t>
    </dgm:pt>
    <dgm:pt modelId="{864DA7D2-B5C9-4B53-B427-A26E3C49047B}" type="sibTrans" cxnId="{4A47BC4C-7906-4627-AA9A-61BFA1F2E08A}">
      <dgm:prSet/>
      <dgm:spPr/>
      <dgm:t>
        <a:bodyPr/>
        <a:lstStyle/>
        <a:p>
          <a:endParaRPr lang="en-US"/>
        </a:p>
      </dgm:t>
    </dgm:pt>
    <dgm:pt modelId="{8285D615-5C36-42D5-9D01-FB6855340772}">
      <dgm:prSet phldrT="[Text]" custT="1"/>
      <dgm:spPr/>
      <dgm:t>
        <a:bodyPr/>
        <a:lstStyle/>
        <a:p>
          <a:r>
            <a:rPr lang="es-GT" sz="2000" b="1" dirty="0" smtClean="0">
              <a:solidFill>
                <a:schemeClr val="tx1"/>
              </a:solidFill>
            </a:rPr>
            <a:t>DEVOLUCIÓN DEL NNA A SU PAÍS DE ORIGEN CON SU FAMILIA</a:t>
          </a:r>
          <a:endParaRPr lang="en-US" sz="2000" b="1" dirty="0">
            <a:solidFill>
              <a:schemeClr val="tx1"/>
            </a:solidFill>
          </a:endParaRPr>
        </a:p>
      </dgm:t>
    </dgm:pt>
    <dgm:pt modelId="{1E21CD4D-2862-46EF-A832-6C165646D0EE}" type="parTrans" cxnId="{CD64C365-FBD4-473F-B5B2-6D2CA2A93923}">
      <dgm:prSet/>
      <dgm:spPr/>
      <dgm:t>
        <a:bodyPr/>
        <a:lstStyle/>
        <a:p>
          <a:endParaRPr lang="en-US"/>
        </a:p>
      </dgm:t>
    </dgm:pt>
    <dgm:pt modelId="{CDB8D301-8BFB-4218-B160-38C045FEBE80}" type="sibTrans" cxnId="{CD64C365-FBD4-473F-B5B2-6D2CA2A93923}">
      <dgm:prSet/>
      <dgm:spPr/>
      <dgm:t>
        <a:bodyPr/>
        <a:lstStyle/>
        <a:p>
          <a:endParaRPr lang="en-US"/>
        </a:p>
      </dgm:t>
    </dgm:pt>
    <dgm:pt modelId="{E150DFDF-77C2-4BC1-A64B-A0B1135F7799}" type="asst">
      <dgm:prSet custT="1"/>
      <dgm:spPr/>
      <dgm:t>
        <a:bodyPr/>
        <a:lstStyle/>
        <a:p>
          <a:r>
            <a:rPr lang="es-GT" sz="2000" b="1" dirty="0" smtClean="0">
              <a:solidFill>
                <a:schemeClr val="tx1"/>
              </a:solidFill>
            </a:rPr>
            <a:t>DETERMINACIÓN ISN</a:t>
          </a:r>
          <a:endParaRPr lang="en-US" sz="2000" b="1" dirty="0">
            <a:solidFill>
              <a:schemeClr val="tx1"/>
            </a:solidFill>
          </a:endParaRPr>
        </a:p>
      </dgm:t>
    </dgm:pt>
    <dgm:pt modelId="{252E8A35-990B-4B5B-9721-3C162C0B5B04}" type="parTrans" cxnId="{5AFF75EE-97AD-49C9-AD4D-DC2C8F91A048}">
      <dgm:prSet/>
      <dgm:spPr/>
      <dgm:t>
        <a:bodyPr/>
        <a:lstStyle/>
        <a:p>
          <a:endParaRPr lang="en-US"/>
        </a:p>
      </dgm:t>
    </dgm:pt>
    <dgm:pt modelId="{AEEB5EE8-760C-4138-89F1-566A321B8ACE}" type="sibTrans" cxnId="{5AFF75EE-97AD-49C9-AD4D-DC2C8F91A048}">
      <dgm:prSet/>
      <dgm:spPr/>
      <dgm:t>
        <a:bodyPr/>
        <a:lstStyle/>
        <a:p>
          <a:endParaRPr lang="en-US"/>
        </a:p>
      </dgm:t>
    </dgm:pt>
    <dgm:pt modelId="{E697F96A-047C-4C50-BB3C-400B47C25858}" type="pres">
      <dgm:prSet presAssocID="{7675E35E-580B-40EA-8D4A-C08911E08C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6F4944-5906-4B34-9837-3399D632D89D}" type="pres">
      <dgm:prSet presAssocID="{D3E23300-967B-46DB-BE96-F99B0797E02A}" presName="hierRoot1" presStyleCnt="0">
        <dgm:presLayoutVars>
          <dgm:hierBranch val="init"/>
        </dgm:presLayoutVars>
      </dgm:prSet>
      <dgm:spPr/>
    </dgm:pt>
    <dgm:pt modelId="{B16DFC9D-929A-4750-BC36-F80F074BA3C0}" type="pres">
      <dgm:prSet presAssocID="{D3E23300-967B-46DB-BE96-F99B0797E02A}" presName="rootComposite1" presStyleCnt="0"/>
      <dgm:spPr/>
    </dgm:pt>
    <dgm:pt modelId="{2966455E-F358-4AD0-979F-718360C3B18D}" type="pres">
      <dgm:prSet presAssocID="{D3E23300-967B-46DB-BE96-F99B0797E0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14907-9071-48AE-BF21-2B1198DA549F}" type="pres">
      <dgm:prSet presAssocID="{D3E23300-967B-46DB-BE96-F99B0797E02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E935F46-C50C-4B3C-8128-3813C0C4F1B3}" type="pres">
      <dgm:prSet presAssocID="{D3E23300-967B-46DB-BE96-F99B0797E02A}" presName="hierChild2" presStyleCnt="0"/>
      <dgm:spPr/>
    </dgm:pt>
    <dgm:pt modelId="{99D5A070-9447-4A1C-AB7C-60E022C98368}" type="pres">
      <dgm:prSet presAssocID="{E346AF5D-6E7D-4C5A-BC7E-3E6D4628811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C6C9F1F6-0F99-4C78-A89F-E5D479CA8BE2}" type="pres">
      <dgm:prSet presAssocID="{F7012298-BEE6-4C09-8FF3-68F809AEF284}" presName="hierRoot2" presStyleCnt="0">
        <dgm:presLayoutVars>
          <dgm:hierBranch val="init"/>
        </dgm:presLayoutVars>
      </dgm:prSet>
      <dgm:spPr/>
    </dgm:pt>
    <dgm:pt modelId="{8C1B1D9F-140F-481A-9FD1-DAF6442B7664}" type="pres">
      <dgm:prSet presAssocID="{F7012298-BEE6-4C09-8FF3-68F809AEF284}" presName="rootComposite" presStyleCnt="0"/>
      <dgm:spPr/>
    </dgm:pt>
    <dgm:pt modelId="{547879E4-F29D-4A2B-B3C5-980B4B7DBDB0}" type="pres">
      <dgm:prSet presAssocID="{F7012298-BEE6-4C09-8FF3-68F809AEF28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91636E-F461-4004-880B-6FB6C9FD44D8}" type="pres">
      <dgm:prSet presAssocID="{F7012298-BEE6-4C09-8FF3-68F809AEF28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5F4C5E-1E69-4091-817C-96300CA9EAD4}" type="pres">
      <dgm:prSet presAssocID="{F7012298-BEE6-4C09-8FF3-68F809AEF284}" presName="hierChild4" presStyleCnt="0"/>
      <dgm:spPr/>
    </dgm:pt>
    <dgm:pt modelId="{57554571-CFD7-480F-9124-D5E3B93A1763}" type="pres">
      <dgm:prSet presAssocID="{F7012298-BEE6-4C09-8FF3-68F809AEF284}" presName="hierChild5" presStyleCnt="0"/>
      <dgm:spPr/>
    </dgm:pt>
    <dgm:pt modelId="{8165E363-E7FA-46ED-B0B1-555619408EA7}" type="pres">
      <dgm:prSet presAssocID="{E9DDF188-D0BA-4F44-89CF-F5BB51D59C77}" presName="Name37" presStyleLbl="parChTrans1D2" presStyleIdx="1" presStyleCnt="5"/>
      <dgm:spPr/>
      <dgm:t>
        <a:bodyPr/>
        <a:lstStyle/>
        <a:p>
          <a:endParaRPr lang="en-US"/>
        </a:p>
      </dgm:t>
    </dgm:pt>
    <dgm:pt modelId="{2FD7AB5D-D047-4C3F-A4B9-C01095562EEF}" type="pres">
      <dgm:prSet presAssocID="{D9DEE5EE-B2E5-4BD0-A9BF-2ED9D1DA59D4}" presName="hierRoot2" presStyleCnt="0">
        <dgm:presLayoutVars>
          <dgm:hierBranch val="init"/>
        </dgm:presLayoutVars>
      </dgm:prSet>
      <dgm:spPr/>
    </dgm:pt>
    <dgm:pt modelId="{BFD9C955-FB46-4091-AFC5-2DCBE2595D25}" type="pres">
      <dgm:prSet presAssocID="{D9DEE5EE-B2E5-4BD0-A9BF-2ED9D1DA59D4}" presName="rootComposite" presStyleCnt="0"/>
      <dgm:spPr/>
    </dgm:pt>
    <dgm:pt modelId="{E6630DF9-85BF-4915-A760-D39FFDEC40DD}" type="pres">
      <dgm:prSet presAssocID="{D9DEE5EE-B2E5-4BD0-A9BF-2ED9D1DA59D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56B70-83D5-4C3A-B34B-84B51B075CD3}" type="pres">
      <dgm:prSet presAssocID="{D9DEE5EE-B2E5-4BD0-A9BF-2ED9D1DA59D4}" presName="rootConnector" presStyleLbl="node2" presStyleIdx="1" presStyleCnt="3"/>
      <dgm:spPr/>
      <dgm:t>
        <a:bodyPr/>
        <a:lstStyle/>
        <a:p>
          <a:endParaRPr lang="en-US"/>
        </a:p>
      </dgm:t>
    </dgm:pt>
    <dgm:pt modelId="{FC4C103A-ABC3-4B23-BF8E-FE8D2BCC097B}" type="pres">
      <dgm:prSet presAssocID="{D9DEE5EE-B2E5-4BD0-A9BF-2ED9D1DA59D4}" presName="hierChild4" presStyleCnt="0"/>
      <dgm:spPr/>
    </dgm:pt>
    <dgm:pt modelId="{47350277-1F3A-4F15-A03D-9202418084B8}" type="pres">
      <dgm:prSet presAssocID="{D9DEE5EE-B2E5-4BD0-A9BF-2ED9D1DA59D4}" presName="hierChild5" presStyleCnt="0"/>
      <dgm:spPr/>
    </dgm:pt>
    <dgm:pt modelId="{01B33CE9-FB12-431D-8CA7-7CB7E94A46FB}" type="pres">
      <dgm:prSet presAssocID="{1E21CD4D-2862-46EF-A832-6C165646D0EE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2420173-0AC3-4594-A0B5-1A139A81900F}" type="pres">
      <dgm:prSet presAssocID="{8285D615-5C36-42D5-9D01-FB6855340772}" presName="hierRoot2" presStyleCnt="0">
        <dgm:presLayoutVars>
          <dgm:hierBranch val="init"/>
        </dgm:presLayoutVars>
      </dgm:prSet>
      <dgm:spPr/>
    </dgm:pt>
    <dgm:pt modelId="{331194A5-927F-4B46-8941-FE284C716DED}" type="pres">
      <dgm:prSet presAssocID="{8285D615-5C36-42D5-9D01-FB6855340772}" presName="rootComposite" presStyleCnt="0"/>
      <dgm:spPr/>
    </dgm:pt>
    <dgm:pt modelId="{623DB183-FB0B-404C-B27B-EC12AC987B38}" type="pres">
      <dgm:prSet presAssocID="{8285D615-5C36-42D5-9D01-FB685534077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16FC85-20A2-49FD-992C-106F4DA1A3B0}" type="pres">
      <dgm:prSet presAssocID="{8285D615-5C36-42D5-9D01-FB6855340772}" presName="rootConnector" presStyleLbl="node2" presStyleIdx="2" presStyleCnt="3"/>
      <dgm:spPr/>
      <dgm:t>
        <a:bodyPr/>
        <a:lstStyle/>
        <a:p>
          <a:endParaRPr lang="en-US"/>
        </a:p>
      </dgm:t>
    </dgm:pt>
    <dgm:pt modelId="{545D8E52-385E-42E8-8786-20D1D10378ED}" type="pres">
      <dgm:prSet presAssocID="{8285D615-5C36-42D5-9D01-FB6855340772}" presName="hierChild4" presStyleCnt="0"/>
      <dgm:spPr/>
    </dgm:pt>
    <dgm:pt modelId="{3FD6028F-BC03-4523-9866-28BD61D2402D}" type="pres">
      <dgm:prSet presAssocID="{8285D615-5C36-42D5-9D01-FB6855340772}" presName="hierChild5" presStyleCnt="0"/>
      <dgm:spPr/>
    </dgm:pt>
    <dgm:pt modelId="{2A0A6794-7DB5-437D-AD6C-59D452B58305}" type="pres">
      <dgm:prSet presAssocID="{D3E23300-967B-46DB-BE96-F99B0797E02A}" presName="hierChild3" presStyleCnt="0"/>
      <dgm:spPr/>
    </dgm:pt>
    <dgm:pt modelId="{35837149-A2E0-433F-A373-A2BA5B176F39}" type="pres">
      <dgm:prSet presAssocID="{117DB53C-113B-4F30-8EBF-A25A9B3B263B}" presName="Name111" presStyleLbl="parChTrans1D2" presStyleIdx="3" presStyleCnt="5"/>
      <dgm:spPr/>
      <dgm:t>
        <a:bodyPr/>
        <a:lstStyle/>
        <a:p>
          <a:endParaRPr lang="en-US"/>
        </a:p>
      </dgm:t>
    </dgm:pt>
    <dgm:pt modelId="{5AA223A0-EBC8-43B8-8BEB-A088076CB996}" type="pres">
      <dgm:prSet presAssocID="{17DD38E4-0ECA-41B9-9712-BB5C64EA1C31}" presName="hierRoot3" presStyleCnt="0">
        <dgm:presLayoutVars>
          <dgm:hierBranch val="init"/>
        </dgm:presLayoutVars>
      </dgm:prSet>
      <dgm:spPr/>
    </dgm:pt>
    <dgm:pt modelId="{B98CCB27-9178-4FB1-A09D-B44457F8521F}" type="pres">
      <dgm:prSet presAssocID="{17DD38E4-0ECA-41B9-9712-BB5C64EA1C31}" presName="rootComposite3" presStyleCnt="0"/>
      <dgm:spPr/>
    </dgm:pt>
    <dgm:pt modelId="{21F1218E-EB7E-4911-9610-47031B19C202}" type="pres">
      <dgm:prSet presAssocID="{17DD38E4-0ECA-41B9-9712-BB5C64EA1C31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68251-A7FE-46A5-87B1-4679BA34E60A}" type="pres">
      <dgm:prSet presAssocID="{17DD38E4-0ECA-41B9-9712-BB5C64EA1C31}" presName="rootConnector3" presStyleLbl="asst1" presStyleIdx="0" presStyleCnt="2"/>
      <dgm:spPr/>
      <dgm:t>
        <a:bodyPr/>
        <a:lstStyle/>
        <a:p>
          <a:endParaRPr lang="en-US"/>
        </a:p>
      </dgm:t>
    </dgm:pt>
    <dgm:pt modelId="{2AE18241-DCF5-41C1-8FC1-5969435506A5}" type="pres">
      <dgm:prSet presAssocID="{17DD38E4-0ECA-41B9-9712-BB5C64EA1C31}" presName="hierChild6" presStyleCnt="0"/>
      <dgm:spPr/>
    </dgm:pt>
    <dgm:pt modelId="{0173804C-5E03-427F-AE3B-2CE91771F1D7}" type="pres">
      <dgm:prSet presAssocID="{17DD38E4-0ECA-41B9-9712-BB5C64EA1C31}" presName="hierChild7" presStyleCnt="0"/>
      <dgm:spPr/>
    </dgm:pt>
    <dgm:pt modelId="{40A8F286-C238-4524-8887-3DEF88DC1682}" type="pres">
      <dgm:prSet presAssocID="{252E8A35-990B-4B5B-9721-3C162C0B5B04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9253DE8B-B0BA-4978-BD48-DC380A24FAEF}" type="pres">
      <dgm:prSet presAssocID="{E150DFDF-77C2-4BC1-A64B-A0B1135F7799}" presName="hierRoot3" presStyleCnt="0">
        <dgm:presLayoutVars>
          <dgm:hierBranch val="init"/>
        </dgm:presLayoutVars>
      </dgm:prSet>
      <dgm:spPr/>
    </dgm:pt>
    <dgm:pt modelId="{A5E97B09-6585-43C1-95B3-2D994926B3B2}" type="pres">
      <dgm:prSet presAssocID="{E150DFDF-77C2-4BC1-A64B-A0B1135F7799}" presName="rootComposite3" presStyleCnt="0"/>
      <dgm:spPr/>
    </dgm:pt>
    <dgm:pt modelId="{76513FB0-DF2B-4C1F-8EFD-48DFE62AC633}" type="pres">
      <dgm:prSet presAssocID="{E150DFDF-77C2-4BC1-A64B-A0B1135F779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2230A8-89F5-4523-9279-7ED29E6E092B}" type="pres">
      <dgm:prSet presAssocID="{E150DFDF-77C2-4BC1-A64B-A0B1135F7799}" presName="rootConnector3" presStyleLbl="asst1" presStyleIdx="1" presStyleCnt="2"/>
      <dgm:spPr/>
      <dgm:t>
        <a:bodyPr/>
        <a:lstStyle/>
        <a:p>
          <a:endParaRPr lang="en-US"/>
        </a:p>
      </dgm:t>
    </dgm:pt>
    <dgm:pt modelId="{0C33925D-B830-43B6-B647-820E7D9F83F6}" type="pres">
      <dgm:prSet presAssocID="{E150DFDF-77C2-4BC1-A64B-A0B1135F7799}" presName="hierChild6" presStyleCnt="0"/>
      <dgm:spPr/>
    </dgm:pt>
    <dgm:pt modelId="{EEB75A6E-FB22-4B38-BF39-D55116854CAB}" type="pres">
      <dgm:prSet presAssocID="{E150DFDF-77C2-4BC1-A64B-A0B1135F7799}" presName="hierChild7" presStyleCnt="0"/>
      <dgm:spPr/>
    </dgm:pt>
  </dgm:ptLst>
  <dgm:cxnLst>
    <dgm:cxn modelId="{6EA1A903-6786-44CB-9A48-6B280F29E56B}" type="presOf" srcId="{E346AF5D-6E7D-4C5A-BC7E-3E6D46288117}" destId="{99D5A070-9447-4A1C-AB7C-60E022C98368}" srcOrd="0" destOrd="0" presId="urn:microsoft.com/office/officeart/2005/8/layout/orgChart1"/>
    <dgm:cxn modelId="{0A5F065B-DE08-4BDB-8D98-FC26224BBB29}" type="presOf" srcId="{117DB53C-113B-4F30-8EBF-A25A9B3B263B}" destId="{35837149-A2E0-433F-A373-A2BA5B176F39}" srcOrd="0" destOrd="0" presId="urn:microsoft.com/office/officeart/2005/8/layout/orgChart1"/>
    <dgm:cxn modelId="{F65DD203-779F-4B2A-A003-1F0909508AE9}" type="presOf" srcId="{F7012298-BEE6-4C09-8FF3-68F809AEF284}" destId="{547879E4-F29D-4A2B-B3C5-980B4B7DBDB0}" srcOrd="0" destOrd="0" presId="urn:microsoft.com/office/officeart/2005/8/layout/orgChart1"/>
    <dgm:cxn modelId="{23F5350A-17D5-4B29-9DE5-4716E120DD67}" type="presOf" srcId="{E9DDF188-D0BA-4F44-89CF-F5BB51D59C77}" destId="{8165E363-E7FA-46ED-B0B1-555619408EA7}" srcOrd="0" destOrd="0" presId="urn:microsoft.com/office/officeart/2005/8/layout/orgChart1"/>
    <dgm:cxn modelId="{CD64C365-FBD4-473F-B5B2-6D2CA2A93923}" srcId="{D3E23300-967B-46DB-BE96-F99B0797E02A}" destId="{8285D615-5C36-42D5-9D01-FB6855340772}" srcOrd="4" destOrd="0" parTransId="{1E21CD4D-2862-46EF-A832-6C165646D0EE}" sibTransId="{CDB8D301-8BFB-4218-B160-38C045FEBE80}"/>
    <dgm:cxn modelId="{34762DF8-6223-4AE1-B0B3-01A9C1F8602E}" srcId="{D3E23300-967B-46DB-BE96-F99B0797E02A}" destId="{F7012298-BEE6-4C09-8FF3-68F809AEF284}" srcOrd="2" destOrd="0" parTransId="{E346AF5D-6E7D-4C5A-BC7E-3E6D46288117}" sibTransId="{A5391D7B-1ECE-4490-8535-E21240D39410}"/>
    <dgm:cxn modelId="{B08E8D51-6BA3-47B0-BAB0-47E393FD3DBB}" type="presOf" srcId="{7675E35E-580B-40EA-8D4A-C08911E08CAC}" destId="{E697F96A-047C-4C50-BB3C-400B47C25858}" srcOrd="0" destOrd="0" presId="urn:microsoft.com/office/officeart/2005/8/layout/orgChart1"/>
    <dgm:cxn modelId="{4A47BC4C-7906-4627-AA9A-61BFA1F2E08A}" srcId="{D3E23300-967B-46DB-BE96-F99B0797E02A}" destId="{D9DEE5EE-B2E5-4BD0-A9BF-2ED9D1DA59D4}" srcOrd="3" destOrd="0" parTransId="{E9DDF188-D0BA-4F44-89CF-F5BB51D59C77}" sibTransId="{864DA7D2-B5C9-4B53-B427-A26E3C49047B}"/>
    <dgm:cxn modelId="{29C0B9C3-CF90-4970-A7E5-9926BC97B6E9}" srcId="{D3E23300-967B-46DB-BE96-F99B0797E02A}" destId="{17DD38E4-0ECA-41B9-9712-BB5C64EA1C31}" srcOrd="0" destOrd="0" parTransId="{117DB53C-113B-4F30-8EBF-A25A9B3B263B}" sibTransId="{0D09994A-BB0E-4F7A-B29F-9C7762E217E0}"/>
    <dgm:cxn modelId="{5AFF75EE-97AD-49C9-AD4D-DC2C8F91A048}" srcId="{D3E23300-967B-46DB-BE96-F99B0797E02A}" destId="{E150DFDF-77C2-4BC1-A64B-A0B1135F7799}" srcOrd="1" destOrd="0" parTransId="{252E8A35-990B-4B5B-9721-3C162C0B5B04}" sibTransId="{AEEB5EE8-760C-4138-89F1-566A321B8ACE}"/>
    <dgm:cxn modelId="{A54F620A-DC2D-4670-B834-A7B96644D8F0}" type="presOf" srcId="{D3E23300-967B-46DB-BE96-F99B0797E02A}" destId="{2966455E-F358-4AD0-979F-718360C3B18D}" srcOrd="0" destOrd="0" presId="urn:microsoft.com/office/officeart/2005/8/layout/orgChart1"/>
    <dgm:cxn modelId="{4BF9A27B-E867-4155-9FA4-3AD192ED89F1}" type="presOf" srcId="{8285D615-5C36-42D5-9D01-FB6855340772}" destId="{623DB183-FB0B-404C-B27B-EC12AC987B38}" srcOrd="0" destOrd="0" presId="urn:microsoft.com/office/officeart/2005/8/layout/orgChart1"/>
    <dgm:cxn modelId="{FF8A31C9-5D2E-4712-93AA-A956DEB91CB4}" type="presOf" srcId="{17DD38E4-0ECA-41B9-9712-BB5C64EA1C31}" destId="{21F1218E-EB7E-4911-9610-47031B19C202}" srcOrd="0" destOrd="0" presId="urn:microsoft.com/office/officeart/2005/8/layout/orgChart1"/>
    <dgm:cxn modelId="{D8381A09-5892-4239-BF12-575609E5E733}" type="presOf" srcId="{E150DFDF-77C2-4BC1-A64B-A0B1135F7799}" destId="{76513FB0-DF2B-4C1F-8EFD-48DFE62AC633}" srcOrd="0" destOrd="0" presId="urn:microsoft.com/office/officeart/2005/8/layout/orgChart1"/>
    <dgm:cxn modelId="{F2C2E099-771D-4410-A2EE-6F03A2F82867}" type="presOf" srcId="{17DD38E4-0ECA-41B9-9712-BB5C64EA1C31}" destId="{05E68251-A7FE-46A5-87B1-4679BA34E60A}" srcOrd="1" destOrd="0" presId="urn:microsoft.com/office/officeart/2005/8/layout/orgChart1"/>
    <dgm:cxn modelId="{22584493-16ED-479F-8D9C-3BB545D434F8}" type="presOf" srcId="{D3E23300-967B-46DB-BE96-F99B0797E02A}" destId="{8B314907-9071-48AE-BF21-2B1198DA549F}" srcOrd="1" destOrd="0" presId="urn:microsoft.com/office/officeart/2005/8/layout/orgChart1"/>
    <dgm:cxn modelId="{13086536-C28B-40C2-ACFA-2D57F712FDC7}" type="presOf" srcId="{E150DFDF-77C2-4BC1-A64B-A0B1135F7799}" destId="{462230A8-89F5-4523-9279-7ED29E6E092B}" srcOrd="1" destOrd="0" presId="urn:microsoft.com/office/officeart/2005/8/layout/orgChart1"/>
    <dgm:cxn modelId="{525AE518-7531-452E-A595-26ED35D705B3}" type="presOf" srcId="{8285D615-5C36-42D5-9D01-FB6855340772}" destId="{F916FC85-20A2-49FD-992C-106F4DA1A3B0}" srcOrd="1" destOrd="0" presId="urn:microsoft.com/office/officeart/2005/8/layout/orgChart1"/>
    <dgm:cxn modelId="{177C5ECD-0C00-42C1-9868-EF3A5E376DF6}" srcId="{7675E35E-580B-40EA-8D4A-C08911E08CAC}" destId="{D3E23300-967B-46DB-BE96-F99B0797E02A}" srcOrd="0" destOrd="0" parTransId="{9D9AF9CF-36C0-4A96-9B12-044EA8212CD0}" sibTransId="{CA7FA1D9-BE31-419E-8F08-1BCADA09AF6C}"/>
    <dgm:cxn modelId="{FC0CA68F-5FDB-4B6D-9D82-7F1B40DE7C7C}" type="presOf" srcId="{D9DEE5EE-B2E5-4BD0-A9BF-2ED9D1DA59D4}" destId="{66B56B70-83D5-4C3A-B34B-84B51B075CD3}" srcOrd="1" destOrd="0" presId="urn:microsoft.com/office/officeart/2005/8/layout/orgChart1"/>
    <dgm:cxn modelId="{0DC3B567-73E9-4B26-B4E2-A260F1DBCD13}" type="presOf" srcId="{D9DEE5EE-B2E5-4BD0-A9BF-2ED9D1DA59D4}" destId="{E6630DF9-85BF-4915-A760-D39FFDEC40DD}" srcOrd="0" destOrd="0" presId="urn:microsoft.com/office/officeart/2005/8/layout/orgChart1"/>
    <dgm:cxn modelId="{3F6DF407-9D71-49F1-8621-1F3AE6B59476}" type="presOf" srcId="{F7012298-BEE6-4C09-8FF3-68F809AEF284}" destId="{FF91636E-F461-4004-880B-6FB6C9FD44D8}" srcOrd="1" destOrd="0" presId="urn:microsoft.com/office/officeart/2005/8/layout/orgChart1"/>
    <dgm:cxn modelId="{51E09FD6-0062-4E4C-AAC1-17EACE02C893}" type="presOf" srcId="{1E21CD4D-2862-46EF-A832-6C165646D0EE}" destId="{01B33CE9-FB12-431D-8CA7-7CB7E94A46FB}" srcOrd="0" destOrd="0" presId="urn:microsoft.com/office/officeart/2005/8/layout/orgChart1"/>
    <dgm:cxn modelId="{D8E3676D-786F-484A-A521-B055F05585C8}" type="presOf" srcId="{252E8A35-990B-4B5B-9721-3C162C0B5B04}" destId="{40A8F286-C238-4524-8887-3DEF88DC1682}" srcOrd="0" destOrd="0" presId="urn:microsoft.com/office/officeart/2005/8/layout/orgChart1"/>
    <dgm:cxn modelId="{152A0BBB-5631-45E5-8637-21816E413528}" type="presParOf" srcId="{E697F96A-047C-4C50-BB3C-400B47C25858}" destId="{246F4944-5906-4B34-9837-3399D632D89D}" srcOrd="0" destOrd="0" presId="urn:microsoft.com/office/officeart/2005/8/layout/orgChart1"/>
    <dgm:cxn modelId="{F71B401C-559F-4825-B3F4-D529E00928BC}" type="presParOf" srcId="{246F4944-5906-4B34-9837-3399D632D89D}" destId="{B16DFC9D-929A-4750-BC36-F80F074BA3C0}" srcOrd="0" destOrd="0" presId="urn:microsoft.com/office/officeart/2005/8/layout/orgChart1"/>
    <dgm:cxn modelId="{C3DA37ED-5E7A-4DEE-9A9D-46374BF0E599}" type="presParOf" srcId="{B16DFC9D-929A-4750-BC36-F80F074BA3C0}" destId="{2966455E-F358-4AD0-979F-718360C3B18D}" srcOrd="0" destOrd="0" presId="urn:microsoft.com/office/officeart/2005/8/layout/orgChart1"/>
    <dgm:cxn modelId="{55BC58E6-5DD4-439C-AC9C-38841159B971}" type="presParOf" srcId="{B16DFC9D-929A-4750-BC36-F80F074BA3C0}" destId="{8B314907-9071-48AE-BF21-2B1198DA549F}" srcOrd="1" destOrd="0" presId="urn:microsoft.com/office/officeart/2005/8/layout/orgChart1"/>
    <dgm:cxn modelId="{9F9ED49B-64AB-463E-B063-34C35E4A93DD}" type="presParOf" srcId="{246F4944-5906-4B34-9837-3399D632D89D}" destId="{6E935F46-C50C-4B3C-8128-3813C0C4F1B3}" srcOrd="1" destOrd="0" presId="urn:microsoft.com/office/officeart/2005/8/layout/orgChart1"/>
    <dgm:cxn modelId="{CAFF483D-DE3C-4116-9142-31E18C3FB6C0}" type="presParOf" srcId="{6E935F46-C50C-4B3C-8128-3813C0C4F1B3}" destId="{99D5A070-9447-4A1C-AB7C-60E022C98368}" srcOrd="0" destOrd="0" presId="urn:microsoft.com/office/officeart/2005/8/layout/orgChart1"/>
    <dgm:cxn modelId="{1A54A397-693D-469C-9B15-D42AD147845E}" type="presParOf" srcId="{6E935F46-C50C-4B3C-8128-3813C0C4F1B3}" destId="{C6C9F1F6-0F99-4C78-A89F-E5D479CA8BE2}" srcOrd="1" destOrd="0" presId="urn:microsoft.com/office/officeart/2005/8/layout/orgChart1"/>
    <dgm:cxn modelId="{8D898717-0F05-4912-919D-F4B2B9E2730F}" type="presParOf" srcId="{C6C9F1F6-0F99-4C78-A89F-E5D479CA8BE2}" destId="{8C1B1D9F-140F-481A-9FD1-DAF6442B7664}" srcOrd="0" destOrd="0" presId="urn:microsoft.com/office/officeart/2005/8/layout/orgChart1"/>
    <dgm:cxn modelId="{C6594D79-7D28-44BC-84BC-DD8D25227608}" type="presParOf" srcId="{8C1B1D9F-140F-481A-9FD1-DAF6442B7664}" destId="{547879E4-F29D-4A2B-B3C5-980B4B7DBDB0}" srcOrd="0" destOrd="0" presId="urn:microsoft.com/office/officeart/2005/8/layout/orgChart1"/>
    <dgm:cxn modelId="{7B82BA56-D68A-44AF-8DEF-17CDCF652C23}" type="presParOf" srcId="{8C1B1D9F-140F-481A-9FD1-DAF6442B7664}" destId="{FF91636E-F461-4004-880B-6FB6C9FD44D8}" srcOrd="1" destOrd="0" presId="urn:microsoft.com/office/officeart/2005/8/layout/orgChart1"/>
    <dgm:cxn modelId="{98D04F81-B4A7-45E0-BFF3-B5886F9003ED}" type="presParOf" srcId="{C6C9F1F6-0F99-4C78-A89F-E5D479CA8BE2}" destId="{035F4C5E-1E69-4091-817C-96300CA9EAD4}" srcOrd="1" destOrd="0" presId="urn:microsoft.com/office/officeart/2005/8/layout/orgChart1"/>
    <dgm:cxn modelId="{44426EA4-B88D-488C-8AF9-8039C73E5E4B}" type="presParOf" srcId="{C6C9F1F6-0F99-4C78-A89F-E5D479CA8BE2}" destId="{57554571-CFD7-480F-9124-D5E3B93A1763}" srcOrd="2" destOrd="0" presId="urn:microsoft.com/office/officeart/2005/8/layout/orgChart1"/>
    <dgm:cxn modelId="{B97AB9DB-6553-4893-B312-BACDCBF8AFBF}" type="presParOf" srcId="{6E935F46-C50C-4B3C-8128-3813C0C4F1B3}" destId="{8165E363-E7FA-46ED-B0B1-555619408EA7}" srcOrd="2" destOrd="0" presId="urn:microsoft.com/office/officeart/2005/8/layout/orgChart1"/>
    <dgm:cxn modelId="{DCD4B772-4B63-4F4F-AA18-821781DD67A3}" type="presParOf" srcId="{6E935F46-C50C-4B3C-8128-3813C0C4F1B3}" destId="{2FD7AB5D-D047-4C3F-A4B9-C01095562EEF}" srcOrd="3" destOrd="0" presId="urn:microsoft.com/office/officeart/2005/8/layout/orgChart1"/>
    <dgm:cxn modelId="{E0DE3DA7-7BE6-42E4-9022-2A19C65C02B2}" type="presParOf" srcId="{2FD7AB5D-D047-4C3F-A4B9-C01095562EEF}" destId="{BFD9C955-FB46-4091-AFC5-2DCBE2595D25}" srcOrd="0" destOrd="0" presId="urn:microsoft.com/office/officeart/2005/8/layout/orgChart1"/>
    <dgm:cxn modelId="{BEF53AF5-C061-4319-B3F4-ABE5FD589184}" type="presParOf" srcId="{BFD9C955-FB46-4091-AFC5-2DCBE2595D25}" destId="{E6630DF9-85BF-4915-A760-D39FFDEC40DD}" srcOrd="0" destOrd="0" presId="urn:microsoft.com/office/officeart/2005/8/layout/orgChart1"/>
    <dgm:cxn modelId="{568F215C-B7EA-4860-8F70-E6199030D5EE}" type="presParOf" srcId="{BFD9C955-FB46-4091-AFC5-2DCBE2595D25}" destId="{66B56B70-83D5-4C3A-B34B-84B51B075CD3}" srcOrd="1" destOrd="0" presId="urn:microsoft.com/office/officeart/2005/8/layout/orgChart1"/>
    <dgm:cxn modelId="{50BEF0B9-7C2C-46EC-A221-EE49BED2C8C9}" type="presParOf" srcId="{2FD7AB5D-D047-4C3F-A4B9-C01095562EEF}" destId="{FC4C103A-ABC3-4B23-BF8E-FE8D2BCC097B}" srcOrd="1" destOrd="0" presId="urn:microsoft.com/office/officeart/2005/8/layout/orgChart1"/>
    <dgm:cxn modelId="{D8573B6E-B9D4-4AC9-83D9-F02AA520C0B3}" type="presParOf" srcId="{2FD7AB5D-D047-4C3F-A4B9-C01095562EEF}" destId="{47350277-1F3A-4F15-A03D-9202418084B8}" srcOrd="2" destOrd="0" presId="urn:microsoft.com/office/officeart/2005/8/layout/orgChart1"/>
    <dgm:cxn modelId="{652346EF-2F58-499A-8844-EC09AA6FC140}" type="presParOf" srcId="{6E935F46-C50C-4B3C-8128-3813C0C4F1B3}" destId="{01B33CE9-FB12-431D-8CA7-7CB7E94A46FB}" srcOrd="4" destOrd="0" presId="urn:microsoft.com/office/officeart/2005/8/layout/orgChart1"/>
    <dgm:cxn modelId="{731044F2-1C8E-47FC-AF87-FBD9EA2CB922}" type="presParOf" srcId="{6E935F46-C50C-4B3C-8128-3813C0C4F1B3}" destId="{92420173-0AC3-4594-A0B5-1A139A81900F}" srcOrd="5" destOrd="0" presId="urn:microsoft.com/office/officeart/2005/8/layout/orgChart1"/>
    <dgm:cxn modelId="{F2E49732-31F8-45A2-9B8E-262B074223ED}" type="presParOf" srcId="{92420173-0AC3-4594-A0B5-1A139A81900F}" destId="{331194A5-927F-4B46-8941-FE284C716DED}" srcOrd="0" destOrd="0" presId="urn:microsoft.com/office/officeart/2005/8/layout/orgChart1"/>
    <dgm:cxn modelId="{2A9D5295-7919-491D-8CF7-902D75751557}" type="presParOf" srcId="{331194A5-927F-4B46-8941-FE284C716DED}" destId="{623DB183-FB0B-404C-B27B-EC12AC987B38}" srcOrd="0" destOrd="0" presId="urn:microsoft.com/office/officeart/2005/8/layout/orgChart1"/>
    <dgm:cxn modelId="{18072F49-B3BF-4541-9889-8166522F93B4}" type="presParOf" srcId="{331194A5-927F-4B46-8941-FE284C716DED}" destId="{F916FC85-20A2-49FD-992C-106F4DA1A3B0}" srcOrd="1" destOrd="0" presId="urn:microsoft.com/office/officeart/2005/8/layout/orgChart1"/>
    <dgm:cxn modelId="{BE6C953F-66EF-4DD3-8170-E2EC08CF3F4D}" type="presParOf" srcId="{92420173-0AC3-4594-A0B5-1A139A81900F}" destId="{545D8E52-385E-42E8-8786-20D1D10378ED}" srcOrd="1" destOrd="0" presId="urn:microsoft.com/office/officeart/2005/8/layout/orgChart1"/>
    <dgm:cxn modelId="{693B78A2-4550-4DAD-BC5D-FF343450714D}" type="presParOf" srcId="{92420173-0AC3-4594-A0B5-1A139A81900F}" destId="{3FD6028F-BC03-4523-9866-28BD61D2402D}" srcOrd="2" destOrd="0" presId="urn:microsoft.com/office/officeart/2005/8/layout/orgChart1"/>
    <dgm:cxn modelId="{21362FA6-4678-4CAA-BDA8-A594947F287C}" type="presParOf" srcId="{246F4944-5906-4B34-9837-3399D632D89D}" destId="{2A0A6794-7DB5-437D-AD6C-59D452B58305}" srcOrd="2" destOrd="0" presId="urn:microsoft.com/office/officeart/2005/8/layout/orgChart1"/>
    <dgm:cxn modelId="{31A4F90F-6766-430F-9DBA-921AF3DA6B79}" type="presParOf" srcId="{2A0A6794-7DB5-437D-AD6C-59D452B58305}" destId="{35837149-A2E0-433F-A373-A2BA5B176F39}" srcOrd="0" destOrd="0" presId="urn:microsoft.com/office/officeart/2005/8/layout/orgChart1"/>
    <dgm:cxn modelId="{319F462F-5E47-4CB7-970D-4F83A032E474}" type="presParOf" srcId="{2A0A6794-7DB5-437D-AD6C-59D452B58305}" destId="{5AA223A0-EBC8-43B8-8BEB-A088076CB996}" srcOrd="1" destOrd="0" presId="urn:microsoft.com/office/officeart/2005/8/layout/orgChart1"/>
    <dgm:cxn modelId="{A246316A-0662-4A54-A935-3C8FE37BF416}" type="presParOf" srcId="{5AA223A0-EBC8-43B8-8BEB-A088076CB996}" destId="{B98CCB27-9178-4FB1-A09D-B44457F8521F}" srcOrd="0" destOrd="0" presId="urn:microsoft.com/office/officeart/2005/8/layout/orgChart1"/>
    <dgm:cxn modelId="{C3BAFD34-1787-4FD2-9DF5-5079F4D22DA8}" type="presParOf" srcId="{B98CCB27-9178-4FB1-A09D-B44457F8521F}" destId="{21F1218E-EB7E-4911-9610-47031B19C202}" srcOrd="0" destOrd="0" presId="urn:microsoft.com/office/officeart/2005/8/layout/orgChart1"/>
    <dgm:cxn modelId="{42E24555-DEE5-4818-BAD9-19388A922053}" type="presParOf" srcId="{B98CCB27-9178-4FB1-A09D-B44457F8521F}" destId="{05E68251-A7FE-46A5-87B1-4679BA34E60A}" srcOrd="1" destOrd="0" presId="urn:microsoft.com/office/officeart/2005/8/layout/orgChart1"/>
    <dgm:cxn modelId="{EBACF1C8-FCB1-40FC-98E6-3D3BEE50A150}" type="presParOf" srcId="{5AA223A0-EBC8-43B8-8BEB-A088076CB996}" destId="{2AE18241-DCF5-41C1-8FC1-5969435506A5}" srcOrd="1" destOrd="0" presId="urn:microsoft.com/office/officeart/2005/8/layout/orgChart1"/>
    <dgm:cxn modelId="{4294764B-46CB-42D0-891C-0DA1C054827C}" type="presParOf" srcId="{5AA223A0-EBC8-43B8-8BEB-A088076CB996}" destId="{0173804C-5E03-427F-AE3B-2CE91771F1D7}" srcOrd="2" destOrd="0" presId="urn:microsoft.com/office/officeart/2005/8/layout/orgChart1"/>
    <dgm:cxn modelId="{6976DB66-5B5A-4DC5-B24D-30C6562ED813}" type="presParOf" srcId="{2A0A6794-7DB5-437D-AD6C-59D452B58305}" destId="{40A8F286-C238-4524-8887-3DEF88DC1682}" srcOrd="2" destOrd="0" presId="urn:microsoft.com/office/officeart/2005/8/layout/orgChart1"/>
    <dgm:cxn modelId="{1FDF643F-9B8B-4D50-977C-8A07C25A2BE8}" type="presParOf" srcId="{2A0A6794-7DB5-437D-AD6C-59D452B58305}" destId="{9253DE8B-B0BA-4978-BD48-DC380A24FAEF}" srcOrd="3" destOrd="0" presId="urn:microsoft.com/office/officeart/2005/8/layout/orgChart1"/>
    <dgm:cxn modelId="{0414AA0F-FCA2-426C-8122-C4C561FDFDE8}" type="presParOf" srcId="{9253DE8B-B0BA-4978-BD48-DC380A24FAEF}" destId="{A5E97B09-6585-43C1-95B3-2D994926B3B2}" srcOrd="0" destOrd="0" presId="urn:microsoft.com/office/officeart/2005/8/layout/orgChart1"/>
    <dgm:cxn modelId="{1A843643-16D6-488C-994A-41F310B860A7}" type="presParOf" srcId="{A5E97B09-6585-43C1-95B3-2D994926B3B2}" destId="{76513FB0-DF2B-4C1F-8EFD-48DFE62AC633}" srcOrd="0" destOrd="0" presId="urn:microsoft.com/office/officeart/2005/8/layout/orgChart1"/>
    <dgm:cxn modelId="{BF19BBCE-2CE5-4DAE-9F6B-C1724A64181E}" type="presParOf" srcId="{A5E97B09-6585-43C1-95B3-2D994926B3B2}" destId="{462230A8-89F5-4523-9279-7ED29E6E092B}" srcOrd="1" destOrd="0" presId="urn:microsoft.com/office/officeart/2005/8/layout/orgChart1"/>
    <dgm:cxn modelId="{1422CBAE-BF30-41FE-9A69-D3C704975E0D}" type="presParOf" srcId="{9253DE8B-B0BA-4978-BD48-DC380A24FAEF}" destId="{0C33925D-B830-43B6-B647-820E7D9F83F6}" srcOrd="1" destOrd="0" presId="urn:microsoft.com/office/officeart/2005/8/layout/orgChart1"/>
    <dgm:cxn modelId="{B28B47CC-FBF1-43C0-AA0F-F9627195CC0F}" type="presParOf" srcId="{9253DE8B-B0BA-4978-BD48-DC380A24FAEF}" destId="{EEB75A6E-FB22-4B38-BF39-D55116854C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62DD92-4015-4448-A246-A4480755A59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B707D5-CB71-45E9-A6B0-5CDE5DA4CC8F}">
      <dgm:prSet phldrT="[Text]"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Derecho a un traductor o intérprete</a:t>
          </a:r>
          <a:endParaRPr lang="en-US" b="1" dirty="0">
            <a:solidFill>
              <a:schemeClr val="tx1"/>
            </a:solidFill>
          </a:endParaRPr>
        </a:p>
      </dgm:t>
    </dgm:pt>
    <dgm:pt modelId="{ECB41758-7DA5-427E-B6BD-66293A6F51BA}" type="parTrans" cxnId="{8A97588B-A0EF-47BB-BA7B-916977D3D62D}">
      <dgm:prSet/>
      <dgm:spPr/>
      <dgm:t>
        <a:bodyPr/>
        <a:lstStyle/>
        <a:p>
          <a:endParaRPr lang="en-US"/>
        </a:p>
      </dgm:t>
    </dgm:pt>
    <dgm:pt modelId="{6DF492AB-25B5-479F-BD3C-7F72AE6682DE}" type="sibTrans" cxnId="{8A97588B-A0EF-47BB-BA7B-916977D3D62D}">
      <dgm:prSet/>
      <dgm:spPr/>
      <dgm:t>
        <a:bodyPr/>
        <a:lstStyle/>
        <a:p>
          <a:endParaRPr lang="en-US"/>
        </a:p>
      </dgm:t>
    </dgm:pt>
    <dgm:pt modelId="{12D2AC78-A06C-4E50-811A-33FFA6096A09}">
      <dgm:prSet phldrT="[Text]"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Derecho a asistencia legal gratuita</a:t>
          </a:r>
          <a:endParaRPr lang="en-US" b="1" dirty="0">
            <a:solidFill>
              <a:schemeClr val="tx1"/>
            </a:solidFill>
          </a:endParaRPr>
        </a:p>
      </dgm:t>
    </dgm:pt>
    <dgm:pt modelId="{6956E2DB-01B8-4A0B-95BE-00DD828D71E1}" type="parTrans" cxnId="{B19623CE-CF0D-4253-AF31-3A90EF792ACD}">
      <dgm:prSet/>
      <dgm:spPr/>
      <dgm:t>
        <a:bodyPr/>
        <a:lstStyle/>
        <a:p>
          <a:endParaRPr lang="en-US"/>
        </a:p>
      </dgm:t>
    </dgm:pt>
    <dgm:pt modelId="{F1FB2243-EDD1-4AF4-8F51-7BAFBE526CA2}" type="sibTrans" cxnId="{B19623CE-CF0D-4253-AF31-3A90EF792ACD}">
      <dgm:prSet/>
      <dgm:spPr/>
      <dgm:t>
        <a:bodyPr/>
        <a:lstStyle/>
        <a:p>
          <a:endParaRPr lang="en-US"/>
        </a:p>
      </dgm:t>
    </dgm:pt>
    <dgm:pt modelId="{FD4913E5-C067-4680-A564-6144E7454645}">
      <dgm:prSet phldrT="[Text]"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Derecho a recurrir cualquier decisión</a:t>
          </a:r>
          <a:endParaRPr lang="en-US" b="1" dirty="0">
            <a:solidFill>
              <a:schemeClr val="tx1"/>
            </a:solidFill>
          </a:endParaRPr>
        </a:p>
      </dgm:t>
    </dgm:pt>
    <dgm:pt modelId="{57AC9CA1-09FA-4D66-AAC7-BF61DC7D14A5}" type="parTrans" cxnId="{289AF160-9985-4FC8-85CB-77C872354185}">
      <dgm:prSet/>
      <dgm:spPr/>
      <dgm:t>
        <a:bodyPr/>
        <a:lstStyle/>
        <a:p>
          <a:endParaRPr lang="en-US"/>
        </a:p>
      </dgm:t>
    </dgm:pt>
    <dgm:pt modelId="{C3A7B4D3-FBF0-4783-99A9-931ED1F0AF93}" type="sibTrans" cxnId="{289AF160-9985-4FC8-85CB-77C872354185}">
      <dgm:prSet/>
      <dgm:spPr/>
      <dgm:t>
        <a:bodyPr/>
        <a:lstStyle/>
        <a:p>
          <a:endParaRPr lang="en-US"/>
        </a:p>
      </dgm:t>
    </dgm:pt>
    <dgm:pt modelId="{86F4D677-94E2-4E7B-A5AA-AD6F89699696}">
      <dgm:prSet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Derecho  a ser escuchado</a:t>
          </a:r>
          <a:endParaRPr lang="en-US" b="1" dirty="0">
            <a:solidFill>
              <a:schemeClr val="tx1"/>
            </a:solidFill>
          </a:endParaRPr>
        </a:p>
      </dgm:t>
    </dgm:pt>
    <dgm:pt modelId="{232CD9D8-1324-415A-BD1B-FF87D1D0B4AC}" type="parTrans" cxnId="{AE4D7689-966A-4EE0-A7A0-506077596F5A}">
      <dgm:prSet/>
      <dgm:spPr/>
      <dgm:t>
        <a:bodyPr/>
        <a:lstStyle/>
        <a:p>
          <a:endParaRPr lang="en-US"/>
        </a:p>
      </dgm:t>
    </dgm:pt>
    <dgm:pt modelId="{664AA9AD-5176-43FF-A342-C4D75975073D}" type="sibTrans" cxnId="{AE4D7689-966A-4EE0-A7A0-506077596F5A}">
      <dgm:prSet/>
      <dgm:spPr/>
      <dgm:t>
        <a:bodyPr/>
        <a:lstStyle/>
        <a:p>
          <a:endParaRPr lang="en-US"/>
        </a:p>
      </dgm:t>
    </dgm:pt>
    <dgm:pt modelId="{84B216DF-08E1-458D-9C0A-D67847E9F9CD}">
      <dgm:prSet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Derecho a la asistencia consular</a:t>
          </a:r>
          <a:endParaRPr lang="en-US" b="1" dirty="0">
            <a:solidFill>
              <a:schemeClr val="tx1"/>
            </a:solidFill>
          </a:endParaRPr>
        </a:p>
      </dgm:t>
    </dgm:pt>
    <dgm:pt modelId="{B220690B-A1EE-4ED6-9C54-B1DC2F4CDF80}" type="parTrans" cxnId="{56053E62-1C88-47D5-8695-82C431E02A1C}">
      <dgm:prSet/>
      <dgm:spPr/>
      <dgm:t>
        <a:bodyPr/>
        <a:lstStyle/>
        <a:p>
          <a:endParaRPr lang="en-US"/>
        </a:p>
      </dgm:t>
    </dgm:pt>
    <dgm:pt modelId="{1973FF33-0096-47E1-8894-E7947AD2B127}" type="sibTrans" cxnId="{56053E62-1C88-47D5-8695-82C431E02A1C}">
      <dgm:prSet/>
      <dgm:spPr/>
      <dgm:t>
        <a:bodyPr/>
        <a:lstStyle/>
        <a:p>
          <a:endParaRPr lang="en-US"/>
        </a:p>
      </dgm:t>
    </dgm:pt>
    <dgm:pt modelId="{791465D6-3E14-4897-AF46-5774274798A4}">
      <dgm:prSet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Derecho a reunirse libremente y en forma privada con su abogado.</a:t>
          </a:r>
          <a:endParaRPr lang="en-US" b="1" dirty="0">
            <a:solidFill>
              <a:schemeClr val="tx1"/>
            </a:solidFill>
          </a:endParaRPr>
        </a:p>
      </dgm:t>
    </dgm:pt>
    <dgm:pt modelId="{D66D1A40-4EA0-4B68-99EA-B9FA771F80CC}" type="parTrans" cxnId="{169FD0C0-44DC-415C-AE43-24E22485A870}">
      <dgm:prSet/>
      <dgm:spPr/>
      <dgm:t>
        <a:bodyPr/>
        <a:lstStyle/>
        <a:p>
          <a:endParaRPr lang="en-US"/>
        </a:p>
      </dgm:t>
    </dgm:pt>
    <dgm:pt modelId="{5A1152A8-98CF-4F46-89E0-F990DEC1ECFD}" type="sibTrans" cxnId="{169FD0C0-44DC-415C-AE43-24E22485A870}">
      <dgm:prSet/>
      <dgm:spPr/>
      <dgm:t>
        <a:bodyPr/>
        <a:lstStyle/>
        <a:p>
          <a:endParaRPr lang="en-US"/>
        </a:p>
      </dgm:t>
    </dgm:pt>
    <dgm:pt modelId="{339E102C-2F16-45D9-BDF2-004AEC1D21B2}" type="pres">
      <dgm:prSet presAssocID="{B462DD92-4015-4448-A246-A4480755A5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4A1BD4-2171-4928-8648-27FF4E7EC8A7}" type="pres">
      <dgm:prSet presAssocID="{85B707D5-CB71-45E9-A6B0-5CDE5DA4CC8F}" presName="parentLin" presStyleCnt="0"/>
      <dgm:spPr/>
    </dgm:pt>
    <dgm:pt modelId="{68E0CD49-D278-458A-9D4A-5AD5BE2908A0}" type="pres">
      <dgm:prSet presAssocID="{85B707D5-CB71-45E9-A6B0-5CDE5DA4CC8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2632FBF-FE5E-4440-B5FB-5DA64FE13822}" type="pres">
      <dgm:prSet presAssocID="{85B707D5-CB71-45E9-A6B0-5CDE5DA4CC8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E870A-D07D-4473-BC52-05A03FA94AA3}" type="pres">
      <dgm:prSet presAssocID="{85B707D5-CB71-45E9-A6B0-5CDE5DA4CC8F}" presName="negativeSpace" presStyleCnt="0"/>
      <dgm:spPr/>
    </dgm:pt>
    <dgm:pt modelId="{56F30B85-D6FA-4ED0-B2C9-AA4C6ACD23BD}" type="pres">
      <dgm:prSet presAssocID="{85B707D5-CB71-45E9-A6B0-5CDE5DA4CC8F}" presName="childText" presStyleLbl="conFgAcc1" presStyleIdx="0" presStyleCnt="6">
        <dgm:presLayoutVars>
          <dgm:bulletEnabled val="1"/>
        </dgm:presLayoutVars>
      </dgm:prSet>
      <dgm:spPr/>
    </dgm:pt>
    <dgm:pt modelId="{7218D664-F628-4BA9-BE2E-DD0BC2C834D2}" type="pres">
      <dgm:prSet presAssocID="{6DF492AB-25B5-479F-BD3C-7F72AE6682DE}" presName="spaceBetweenRectangles" presStyleCnt="0"/>
      <dgm:spPr/>
    </dgm:pt>
    <dgm:pt modelId="{CC8189F1-CED3-43F8-B989-6F4BA1E512FC}" type="pres">
      <dgm:prSet presAssocID="{12D2AC78-A06C-4E50-811A-33FFA6096A09}" presName="parentLin" presStyleCnt="0"/>
      <dgm:spPr/>
    </dgm:pt>
    <dgm:pt modelId="{C6A557B3-D264-4151-B8FC-96A104519E8D}" type="pres">
      <dgm:prSet presAssocID="{12D2AC78-A06C-4E50-811A-33FFA6096A0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1CDEF54-6C5C-497A-AFD9-0DF0F9CBBB82}" type="pres">
      <dgm:prSet presAssocID="{12D2AC78-A06C-4E50-811A-33FFA6096A0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199C6-4B67-42BC-AFA8-6C2ED53B47AA}" type="pres">
      <dgm:prSet presAssocID="{12D2AC78-A06C-4E50-811A-33FFA6096A09}" presName="negativeSpace" presStyleCnt="0"/>
      <dgm:spPr/>
    </dgm:pt>
    <dgm:pt modelId="{2579B1BE-9F03-4E94-8307-5F9D7300EF5E}" type="pres">
      <dgm:prSet presAssocID="{12D2AC78-A06C-4E50-811A-33FFA6096A09}" presName="childText" presStyleLbl="conFgAcc1" presStyleIdx="1" presStyleCnt="6">
        <dgm:presLayoutVars>
          <dgm:bulletEnabled val="1"/>
        </dgm:presLayoutVars>
      </dgm:prSet>
      <dgm:spPr/>
    </dgm:pt>
    <dgm:pt modelId="{3C631AC9-1935-41E0-8CAD-E594327F8E70}" type="pres">
      <dgm:prSet presAssocID="{F1FB2243-EDD1-4AF4-8F51-7BAFBE526CA2}" presName="spaceBetweenRectangles" presStyleCnt="0"/>
      <dgm:spPr/>
    </dgm:pt>
    <dgm:pt modelId="{7F580092-1896-491D-9DA5-239610947830}" type="pres">
      <dgm:prSet presAssocID="{FD4913E5-C067-4680-A564-6144E7454645}" presName="parentLin" presStyleCnt="0"/>
      <dgm:spPr/>
    </dgm:pt>
    <dgm:pt modelId="{9136CF73-F516-40A7-9425-C7487F49B2D5}" type="pres">
      <dgm:prSet presAssocID="{FD4913E5-C067-4680-A564-6144E745464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00EEB84-C040-435B-B4AC-CB7A2D56A64D}" type="pres">
      <dgm:prSet presAssocID="{FD4913E5-C067-4680-A564-6144E745464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09EB1-B1C3-4827-AD5A-987B0D18CF42}" type="pres">
      <dgm:prSet presAssocID="{FD4913E5-C067-4680-A564-6144E7454645}" presName="negativeSpace" presStyleCnt="0"/>
      <dgm:spPr/>
    </dgm:pt>
    <dgm:pt modelId="{1385EEC5-535F-416A-90F4-4B1C6D36024F}" type="pres">
      <dgm:prSet presAssocID="{FD4913E5-C067-4680-A564-6144E7454645}" presName="childText" presStyleLbl="conFgAcc1" presStyleIdx="2" presStyleCnt="6">
        <dgm:presLayoutVars>
          <dgm:bulletEnabled val="1"/>
        </dgm:presLayoutVars>
      </dgm:prSet>
      <dgm:spPr/>
    </dgm:pt>
    <dgm:pt modelId="{8270ADB2-D021-4DDE-8F7F-DFCC865949D2}" type="pres">
      <dgm:prSet presAssocID="{C3A7B4D3-FBF0-4783-99A9-931ED1F0AF93}" presName="spaceBetweenRectangles" presStyleCnt="0"/>
      <dgm:spPr/>
    </dgm:pt>
    <dgm:pt modelId="{C5AF36DA-36A3-4E0C-BA6C-1F24C2FB9D3C}" type="pres">
      <dgm:prSet presAssocID="{86F4D677-94E2-4E7B-A5AA-AD6F89699696}" presName="parentLin" presStyleCnt="0"/>
      <dgm:spPr/>
    </dgm:pt>
    <dgm:pt modelId="{6328AFF5-322C-4A62-84CC-C9F02B0F74F7}" type="pres">
      <dgm:prSet presAssocID="{86F4D677-94E2-4E7B-A5AA-AD6F89699696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0414212A-CDE6-4306-8EC7-0B20E95A6616}" type="pres">
      <dgm:prSet presAssocID="{86F4D677-94E2-4E7B-A5AA-AD6F8969969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94167-FF10-4FBD-9750-8889BEF3136F}" type="pres">
      <dgm:prSet presAssocID="{86F4D677-94E2-4E7B-A5AA-AD6F89699696}" presName="negativeSpace" presStyleCnt="0"/>
      <dgm:spPr/>
    </dgm:pt>
    <dgm:pt modelId="{7B795703-CA5F-4459-90CA-6947EBD9EE10}" type="pres">
      <dgm:prSet presAssocID="{86F4D677-94E2-4E7B-A5AA-AD6F89699696}" presName="childText" presStyleLbl="conFgAcc1" presStyleIdx="3" presStyleCnt="6">
        <dgm:presLayoutVars>
          <dgm:bulletEnabled val="1"/>
        </dgm:presLayoutVars>
      </dgm:prSet>
      <dgm:spPr/>
    </dgm:pt>
    <dgm:pt modelId="{235F660A-9809-4875-8FD8-F334498E41B1}" type="pres">
      <dgm:prSet presAssocID="{664AA9AD-5176-43FF-A342-C4D75975073D}" presName="spaceBetweenRectangles" presStyleCnt="0"/>
      <dgm:spPr/>
    </dgm:pt>
    <dgm:pt modelId="{DA5F423E-E1F1-4A0D-97D1-479C4EF85BC6}" type="pres">
      <dgm:prSet presAssocID="{84B216DF-08E1-458D-9C0A-D67847E9F9CD}" presName="parentLin" presStyleCnt="0"/>
      <dgm:spPr/>
    </dgm:pt>
    <dgm:pt modelId="{EF66F16A-DF36-405C-A8DA-256C2F234DBC}" type="pres">
      <dgm:prSet presAssocID="{84B216DF-08E1-458D-9C0A-D67847E9F9C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AE7F687D-488A-4D85-89A3-7922F3EEE16F}" type="pres">
      <dgm:prSet presAssocID="{84B216DF-08E1-458D-9C0A-D67847E9F9C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0E0E6-BF44-48D1-99C2-6287FE6A7746}" type="pres">
      <dgm:prSet presAssocID="{84B216DF-08E1-458D-9C0A-D67847E9F9CD}" presName="negativeSpace" presStyleCnt="0"/>
      <dgm:spPr/>
    </dgm:pt>
    <dgm:pt modelId="{AEF9BB19-9278-42E0-A9C9-E6B710A8326C}" type="pres">
      <dgm:prSet presAssocID="{84B216DF-08E1-458D-9C0A-D67847E9F9CD}" presName="childText" presStyleLbl="conFgAcc1" presStyleIdx="4" presStyleCnt="6">
        <dgm:presLayoutVars>
          <dgm:bulletEnabled val="1"/>
        </dgm:presLayoutVars>
      </dgm:prSet>
      <dgm:spPr/>
    </dgm:pt>
    <dgm:pt modelId="{31A45D1F-CBDE-4EF9-B061-C11E6C558BF2}" type="pres">
      <dgm:prSet presAssocID="{1973FF33-0096-47E1-8894-E7947AD2B127}" presName="spaceBetweenRectangles" presStyleCnt="0"/>
      <dgm:spPr/>
    </dgm:pt>
    <dgm:pt modelId="{122BDE15-C388-4568-9AFC-8D1C2D3C0CBE}" type="pres">
      <dgm:prSet presAssocID="{791465D6-3E14-4897-AF46-5774274798A4}" presName="parentLin" presStyleCnt="0"/>
      <dgm:spPr/>
    </dgm:pt>
    <dgm:pt modelId="{349DF468-8546-470F-9907-2CDC93C47311}" type="pres">
      <dgm:prSet presAssocID="{791465D6-3E14-4897-AF46-5774274798A4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A4AAAA99-A849-4581-946F-A3459AB69AE3}" type="pres">
      <dgm:prSet presAssocID="{791465D6-3E14-4897-AF46-5774274798A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1F2B4-A286-4371-95F7-D01EF53DCD13}" type="pres">
      <dgm:prSet presAssocID="{791465D6-3E14-4897-AF46-5774274798A4}" presName="negativeSpace" presStyleCnt="0"/>
      <dgm:spPr/>
    </dgm:pt>
    <dgm:pt modelId="{89054DFE-00CB-4B3D-96B9-0DE675F10383}" type="pres">
      <dgm:prSet presAssocID="{791465D6-3E14-4897-AF46-5774274798A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19623CE-CF0D-4253-AF31-3A90EF792ACD}" srcId="{B462DD92-4015-4448-A246-A4480755A59B}" destId="{12D2AC78-A06C-4E50-811A-33FFA6096A09}" srcOrd="1" destOrd="0" parTransId="{6956E2DB-01B8-4A0B-95BE-00DD828D71E1}" sibTransId="{F1FB2243-EDD1-4AF4-8F51-7BAFBE526CA2}"/>
    <dgm:cxn modelId="{51FEB071-2736-42D6-84F9-791C9A866B16}" type="presOf" srcId="{12D2AC78-A06C-4E50-811A-33FFA6096A09}" destId="{C6A557B3-D264-4151-B8FC-96A104519E8D}" srcOrd="0" destOrd="0" presId="urn:microsoft.com/office/officeart/2005/8/layout/list1"/>
    <dgm:cxn modelId="{BF237E13-85BD-4540-8256-0E25848924BA}" type="presOf" srcId="{FD4913E5-C067-4680-A564-6144E7454645}" destId="{9136CF73-F516-40A7-9425-C7487F49B2D5}" srcOrd="0" destOrd="0" presId="urn:microsoft.com/office/officeart/2005/8/layout/list1"/>
    <dgm:cxn modelId="{591C779A-323C-4D22-A1CB-9E3F2F7B2610}" type="presOf" srcId="{86F4D677-94E2-4E7B-A5AA-AD6F89699696}" destId="{0414212A-CDE6-4306-8EC7-0B20E95A6616}" srcOrd="1" destOrd="0" presId="urn:microsoft.com/office/officeart/2005/8/layout/list1"/>
    <dgm:cxn modelId="{338EA99E-6AA4-421D-B3B0-3CE2B6B5ADF1}" type="presOf" srcId="{12D2AC78-A06C-4E50-811A-33FFA6096A09}" destId="{51CDEF54-6C5C-497A-AFD9-0DF0F9CBBB82}" srcOrd="1" destOrd="0" presId="urn:microsoft.com/office/officeart/2005/8/layout/list1"/>
    <dgm:cxn modelId="{B656964D-B797-401B-A518-94202319CEB1}" type="presOf" srcId="{791465D6-3E14-4897-AF46-5774274798A4}" destId="{349DF468-8546-470F-9907-2CDC93C47311}" srcOrd="0" destOrd="0" presId="urn:microsoft.com/office/officeart/2005/8/layout/list1"/>
    <dgm:cxn modelId="{169FD0C0-44DC-415C-AE43-24E22485A870}" srcId="{B462DD92-4015-4448-A246-A4480755A59B}" destId="{791465D6-3E14-4897-AF46-5774274798A4}" srcOrd="5" destOrd="0" parTransId="{D66D1A40-4EA0-4B68-99EA-B9FA771F80CC}" sibTransId="{5A1152A8-98CF-4F46-89E0-F990DEC1ECFD}"/>
    <dgm:cxn modelId="{8A97588B-A0EF-47BB-BA7B-916977D3D62D}" srcId="{B462DD92-4015-4448-A246-A4480755A59B}" destId="{85B707D5-CB71-45E9-A6B0-5CDE5DA4CC8F}" srcOrd="0" destOrd="0" parTransId="{ECB41758-7DA5-427E-B6BD-66293A6F51BA}" sibTransId="{6DF492AB-25B5-479F-BD3C-7F72AE6682DE}"/>
    <dgm:cxn modelId="{56053E62-1C88-47D5-8695-82C431E02A1C}" srcId="{B462DD92-4015-4448-A246-A4480755A59B}" destId="{84B216DF-08E1-458D-9C0A-D67847E9F9CD}" srcOrd="4" destOrd="0" parTransId="{B220690B-A1EE-4ED6-9C54-B1DC2F4CDF80}" sibTransId="{1973FF33-0096-47E1-8894-E7947AD2B127}"/>
    <dgm:cxn modelId="{C4A22A01-A508-4C69-91BF-66BDE3D61D9C}" type="presOf" srcId="{B462DD92-4015-4448-A246-A4480755A59B}" destId="{339E102C-2F16-45D9-BDF2-004AEC1D21B2}" srcOrd="0" destOrd="0" presId="urn:microsoft.com/office/officeart/2005/8/layout/list1"/>
    <dgm:cxn modelId="{DF638D79-2C68-4C9D-B795-BD781DDBD780}" type="presOf" srcId="{86F4D677-94E2-4E7B-A5AA-AD6F89699696}" destId="{6328AFF5-322C-4A62-84CC-C9F02B0F74F7}" srcOrd="0" destOrd="0" presId="urn:microsoft.com/office/officeart/2005/8/layout/list1"/>
    <dgm:cxn modelId="{289AF160-9985-4FC8-85CB-77C872354185}" srcId="{B462DD92-4015-4448-A246-A4480755A59B}" destId="{FD4913E5-C067-4680-A564-6144E7454645}" srcOrd="2" destOrd="0" parTransId="{57AC9CA1-09FA-4D66-AAC7-BF61DC7D14A5}" sibTransId="{C3A7B4D3-FBF0-4783-99A9-931ED1F0AF93}"/>
    <dgm:cxn modelId="{D58A4EFD-00A4-41EC-B313-0D6AB6736AE7}" type="presOf" srcId="{84B216DF-08E1-458D-9C0A-D67847E9F9CD}" destId="{AE7F687D-488A-4D85-89A3-7922F3EEE16F}" srcOrd="1" destOrd="0" presId="urn:microsoft.com/office/officeart/2005/8/layout/list1"/>
    <dgm:cxn modelId="{0FA21D02-8C3D-4D28-A13E-C8BD90EA876B}" type="presOf" srcId="{85B707D5-CB71-45E9-A6B0-5CDE5DA4CC8F}" destId="{68E0CD49-D278-458A-9D4A-5AD5BE2908A0}" srcOrd="0" destOrd="0" presId="urn:microsoft.com/office/officeart/2005/8/layout/list1"/>
    <dgm:cxn modelId="{98E01D6F-93D5-4CD7-B470-0A01C2A56ED5}" type="presOf" srcId="{84B216DF-08E1-458D-9C0A-D67847E9F9CD}" destId="{EF66F16A-DF36-405C-A8DA-256C2F234DBC}" srcOrd="0" destOrd="0" presId="urn:microsoft.com/office/officeart/2005/8/layout/list1"/>
    <dgm:cxn modelId="{AE4D7689-966A-4EE0-A7A0-506077596F5A}" srcId="{B462DD92-4015-4448-A246-A4480755A59B}" destId="{86F4D677-94E2-4E7B-A5AA-AD6F89699696}" srcOrd="3" destOrd="0" parTransId="{232CD9D8-1324-415A-BD1B-FF87D1D0B4AC}" sibTransId="{664AA9AD-5176-43FF-A342-C4D75975073D}"/>
    <dgm:cxn modelId="{3E032B92-EABD-4965-852B-D26D900D89EC}" type="presOf" srcId="{FD4913E5-C067-4680-A564-6144E7454645}" destId="{800EEB84-C040-435B-B4AC-CB7A2D56A64D}" srcOrd="1" destOrd="0" presId="urn:microsoft.com/office/officeart/2005/8/layout/list1"/>
    <dgm:cxn modelId="{53C9A650-B846-45E0-9A89-448B39D3FD80}" type="presOf" srcId="{85B707D5-CB71-45E9-A6B0-5CDE5DA4CC8F}" destId="{D2632FBF-FE5E-4440-B5FB-5DA64FE13822}" srcOrd="1" destOrd="0" presId="urn:microsoft.com/office/officeart/2005/8/layout/list1"/>
    <dgm:cxn modelId="{B55A0B75-FBE2-41FD-81AF-74BC157B0033}" type="presOf" srcId="{791465D6-3E14-4897-AF46-5774274798A4}" destId="{A4AAAA99-A849-4581-946F-A3459AB69AE3}" srcOrd="1" destOrd="0" presId="urn:microsoft.com/office/officeart/2005/8/layout/list1"/>
    <dgm:cxn modelId="{0681AE17-7706-4DCB-9286-EACA0607589D}" type="presParOf" srcId="{339E102C-2F16-45D9-BDF2-004AEC1D21B2}" destId="{514A1BD4-2171-4928-8648-27FF4E7EC8A7}" srcOrd="0" destOrd="0" presId="urn:microsoft.com/office/officeart/2005/8/layout/list1"/>
    <dgm:cxn modelId="{B82F2581-9738-41AE-984B-90DAEE8C9239}" type="presParOf" srcId="{514A1BD4-2171-4928-8648-27FF4E7EC8A7}" destId="{68E0CD49-D278-458A-9D4A-5AD5BE2908A0}" srcOrd="0" destOrd="0" presId="urn:microsoft.com/office/officeart/2005/8/layout/list1"/>
    <dgm:cxn modelId="{0169E96D-33FB-422B-9D09-2C05441A0F48}" type="presParOf" srcId="{514A1BD4-2171-4928-8648-27FF4E7EC8A7}" destId="{D2632FBF-FE5E-4440-B5FB-5DA64FE13822}" srcOrd="1" destOrd="0" presId="urn:microsoft.com/office/officeart/2005/8/layout/list1"/>
    <dgm:cxn modelId="{3B6382FC-2632-4B76-B099-E02A89FD10D2}" type="presParOf" srcId="{339E102C-2F16-45D9-BDF2-004AEC1D21B2}" destId="{C2EE870A-D07D-4473-BC52-05A03FA94AA3}" srcOrd="1" destOrd="0" presId="urn:microsoft.com/office/officeart/2005/8/layout/list1"/>
    <dgm:cxn modelId="{007163A4-C1DF-4326-A8B5-31BB2AF599D8}" type="presParOf" srcId="{339E102C-2F16-45D9-BDF2-004AEC1D21B2}" destId="{56F30B85-D6FA-4ED0-B2C9-AA4C6ACD23BD}" srcOrd="2" destOrd="0" presId="urn:microsoft.com/office/officeart/2005/8/layout/list1"/>
    <dgm:cxn modelId="{0B7BE99C-BCB6-4664-8A6A-67CB43999A89}" type="presParOf" srcId="{339E102C-2F16-45D9-BDF2-004AEC1D21B2}" destId="{7218D664-F628-4BA9-BE2E-DD0BC2C834D2}" srcOrd="3" destOrd="0" presId="urn:microsoft.com/office/officeart/2005/8/layout/list1"/>
    <dgm:cxn modelId="{5DA5107C-8860-43B6-AD35-4FA3993A7314}" type="presParOf" srcId="{339E102C-2F16-45D9-BDF2-004AEC1D21B2}" destId="{CC8189F1-CED3-43F8-B989-6F4BA1E512FC}" srcOrd="4" destOrd="0" presId="urn:microsoft.com/office/officeart/2005/8/layout/list1"/>
    <dgm:cxn modelId="{8608AABA-7D50-498A-9A1B-5B3BC26CD410}" type="presParOf" srcId="{CC8189F1-CED3-43F8-B989-6F4BA1E512FC}" destId="{C6A557B3-D264-4151-B8FC-96A104519E8D}" srcOrd="0" destOrd="0" presId="urn:microsoft.com/office/officeart/2005/8/layout/list1"/>
    <dgm:cxn modelId="{EEB050CC-7489-4DAA-BA77-12F235F57620}" type="presParOf" srcId="{CC8189F1-CED3-43F8-B989-6F4BA1E512FC}" destId="{51CDEF54-6C5C-497A-AFD9-0DF0F9CBBB82}" srcOrd="1" destOrd="0" presId="urn:microsoft.com/office/officeart/2005/8/layout/list1"/>
    <dgm:cxn modelId="{3A5ED5E8-5157-4AEE-80DE-B82723D5ED18}" type="presParOf" srcId="{339E102C-2F16-45D9-BDF2-004AEC1D21B2}" destId="{D8B199C6-4B67-42BC-AFA8-6C2ED53B47AA}" srcOrd="5" destOrd="0" presId="urn:microsoft.com/office/officeart/2005/8/layout/list1"/>
    <dgm:cxn modelId="{D4D9F9FC-2B92-4773-9C39-B32BC5A266C3}" type="presParOf" srcId="{339E102C-2F16-45D9-BDF2-004AEC1D21B2}" destId="{2579B1BE-9F03-4E94-8307-5F9D7300EF5E}" srcOrd="6" destOrd="0" presId="urn:microsoft.com/office/officeart/2005/8/layout/list1"/>
    <dgm:cxn modelId="{47E699E9-C62D-4B19-86A8-526185083B11}" type="presParOf" srcId="{339E102C-2F16-45D9-BDF2-004AEC1D21B2}" destId="{3C631AC9-1935-41E0-8CAD-E594327F8E70}" srcOrd="7" destOrd="0" presId="urn:microsoft.com/office/officeart/2005/8/layout/list1"/>
    <dgm:cxn modelId="{2675ECCC-FE75-46DE-8AE2-DAEB7BDA1D11}" type="presParOf" srcId="{339E102C-2F16-45D9-BDF2-004AEC1D21B2}" destId="{7F580092-1896-491D-9DA5-239610947830}" srcOrd="8" destOrd="0" presId="urn:microsoft.com/office/officeart/2005/8/layout/list1"/>
    <dgm:cxn modelId="{C6C41F54-DA91-435E-9469-EF6174E34116}" type="presParOf" srcId="{7F580092-1896-491D-9DA5-239610947830}" destId="{9136CF73-F516-40A7-9425-C7487F49B2D5}" srcOrd="0" destOrd="0" presId="urn:microsoft.com/office/officeart/2005/8/layout/list1"/>
    <dgm:cxn modelId="{DC6D648B-1079-4491-B1EC-FC707C1B3EE0}" type="presParOf" srcId="{7F580092-1896-491D-9DA5-239610947830}" destId="{800EEB84-C040-435B-B4AC-CB7A2D56A64D}" srcOrd="1" destOrd="0" presId="urn:microsoft.com/office/officeart/2005/8/layout/list1"/>
    <dgm:cxn modelId="{F9CE2FB7-DAD5-4074-B8CE-E6ED016FC505}" type="presParOf" srcId="{339E102C-2F16-45D9-BDF2-004AEC1D21B2}" destId="{8D609EB1-B1C3-4827-AD5A-987B0D18CF42}" srcOrd="9" destOrd="0" presId="urn:microsoft.com/office/officeart/2005/8/layout/list1"/>
    <dgm:cxn modelId="{32499853-1292-43F2-8212-52752C364A20}" type="presParOf" srcId="{339E102C-2F16-45D9-BDF2-004AEC1D21B2}" destId="{1385EEC5-535F-416A-90F4-4B1C6D36024F}" srcOrd="10" destOrd="0" presId="urn:microsoft.com/office/officeart/2005/8/layout/list1"/>
    <dgm:cxn modelId="{96247FBE-595D-4ED7-866C-0DCD87FD9994}" type="presParOf" srcId="{339E102C-2F16-45D9-BDF2-004AEC1D21B2}" destId="{8270ADB2-D021-4DDE-8F7F-DFCC865949D2}" srcOrd="11" destOrd="0" presId="urn:microsoft.com/office/officeart/2005/8/layout/list1"/>
    <dgm:cxn modelId="{F52B0175-F78C-4AB1-A39F-9745D91AE7B4}" type="presParOf" srcId="{339E102C-2F16-45D9-BDF2-004AEC1D21B2}" destId="{C5AF36DA-36A3-4E0C-BA6C-1F24C2FB9D3C}" srcOrd="12" destOrd="0" presId="urn:microsoft.com/office/officeart/2005/8/layout/list1"/>
    <dgm:cxn modelId="{A54F5EDD-7244-4F76-B8EE-569E29875B01}" type="presParOf" srcId="{C5AF36DA-36A3-4E0C-BA6C-1F24C2FB9D3C}" destId="{6328AFF5-322C-4A62-84CC-C9F02B0F74F7}" srcOrd="0" destOrd="0" presId="urn:microsoft.com/office/officeart/2005/8/layout/list1"/>
    <dgm:cxn modelId="{623655BC-F4DF-4B5D-A0C4-A46D03E0C626}" type="presParOf" srcId="{C5AF36DA-36A3-4E0C-BA6C-1F24C2FB9D3C}" destId="{0414212A-CDE6-4306-8EC7-0B20E95A6616}" srcOrd="1" destOrd="0" presId="urn:microsoft.com/office/officeart/2005/8/layout/list1"/>
    <dgm:cxn modelId="{23DD8F18-8A44-4257-9AE4-95FF0697FF66}" type="presParOf" srcId="{339E102C-2F16-45D9-BDF2-004AEC1D21B2}" destId="{71F94167-FF10-4FBD-9750-8889BEF3136F}" srcOrd="13" destOrd="0" presId="urn:microsoft.com/office/officeart/2005/8/layout/list1"/>
    <dgm:cxn modelId="{EAC2F7C3-FF94-4C4D-90B9-B081099FF4AE}" type="presParOf" srcId="{339E102C-2F16-45D9-BDF2-004AEC1D21B2}" destId="{7B795703-CA5F-4459-90CA-6947EBD9EE10}" srcOrd="14" destOrd="0" presId="urn:microsoft.com/office/officeart/2005/8/layout/list1"/>
    <dgm:cxn modelId="{BA0D9F05-8B63-436F-BB33-133473CE449C}" type="presParOf" srcId="{339E102C-2F16-45D9-BDF2-004AEC1D21B2}" destId="{235F660A-9809-4875-8FD8-F334498E41B1}" srcOrd="15" destOrd="0" presId="urn:microsoft.com/office/officeart/2005/8/layout/list1"/>
    <dgm:cxn modelId="{14B48B88-B065-475C-9554-8A183E99AEF1}" type="presParOf" srcId="{339E102C-2F16-45D9-BDF2-004AEC1D21B2}" destId="{DA5F423E-E1F1-4A0D-97D1-479C4EF85BC6}" srcOrd="16" destOrd="0" presId="urn:microsoft.com/office/officeart/2005/8/layout/list1"/>
    <dgm:cxn modelId="{93DA998C-86CC-40DD-8513-7FC8089D18C8}" type="presParOf" srcId="{DA5F423E-E1F1-4A0D-97D1-479C4EF85BC6}" destId="{EF66F16A-DF36-405C-A8DA-256C2F234DBC}" srcOrd="0" destOrd="0" presId="urn:microsoft.com/office/officeart/2005/8/layout/list1"/>
    <dgm:cxn modelId="{2F4E5B88-8B65-4EF0-8091-C5281EEAD7F5}" type="presParOf" srcId="{DA5F423E-E1F1-4A0D-97D1-479C4EF85BC6}" destId="{AE7F687D-488A-4D85-89A3-7922F3EEE16F}" srcOrd="1" destOrd="0" presId="urn:microsoft.com/office/officeart/2005/8/layout/list1"/>
    <dgm:cxn modelId="{29F5C32B-6610-4C73-8361-F4E30946E2D1}" type="presParOf" srcId="{339E102C-2F16-45D9-BDF2-004AEC1D21B2}" destId="{F010E0E6-BF44-48D1-99C2-6287FE6A7746}" srcOrd="17" destOrd="0" presId="urn:microsoft.com/office/officeart/2005/8/layout/list1"/>
    <dgm:cxn modelId="{6A8738FE-984B-4868-8ED8-798CA346D74C}" type="presParOf" srcId="{339E102C-2F16-45D9-BDF2-004AEC1D21B2}" destId="{AEF9BB19-9278-42E0-A9C9-E6B710A8326C}" srcOrd="18" destOrd="0" presId="urn:microsoft.com/office/officeart/2005/8/layout/list1"/>
    <dgm:cxn modelId="{71A4C3A7-C820-46EE-94D4-604FB18C08CA}" type="presParOf" srcId="{339E102C-2F16-45D9-BDF2-004AEC1D21B2}" destId="{31A45D1F-CBDE-4EF9-B061-C11E6C558BF2}" srcOrd="19" destOrd="0" presId="urn:microsoft.com/office/officeart/2005/8/layout/list1"/>
    <dgm:cxn modelId="{DBB7B5E2-DF23-4F37-B2E7-7618C10389BA}" type="presParOf" srcId="{339E102C-2F16-45D9-BDF2-004AEC1D21B2}" destId="{122BDE15-C388-4568-9AFC-8D1C2D3C0CBE}" srcOrd="20" destOrd="0" presId="urn:microsoft.com/office/officeart/2005/8/layout/list1"/>
    <dgm:cxn modelId="{7B96BE86-2867-4F29-83AA-5C0359129ED5}" type="presParOf" srcId="{122BDE15-C388-4568-9AFC-8D1C2D3C0CBE}" destId="{349DF468-8546-470F-9907-2CDC93C47311}" srcOrd="0" destOrd="0" presId="urn:microsoft.com/office/officeart/2005/8/layout/list1"/>
    <dgm:cxn modelId="{97AB5DC9-4E5A-477A-A7A3-BE20A9D60AF7}" type="presParOf" srcId="{122BDE15-C388-4568-9AFC-8D1C2D3C0CBE}" destId="{A4AAAA99-A849-4581-946F-A3459AB69AE3}" srcOrd="1" destOrd="0" presId="urn:microsoft.com/office/officeart/2005/8/layout/list1"/>
    <dgm:cxn modelId="{2E4A993F-255D-42F0-AD40-5861A6844EA2}" type="presParOf" srcId="{339E102C-2F16-45D9-BDF2-004AEC1D21B2}" destId="{F1B1F2B4-A286-4371-95F7-D01EF53DCD13}" srcOrd="21" destOrd="0" presId="urn:microsoft.com/office/officeart/2005/8/layout/list1"/>
    <dgm:cxn modelId="{6BD73BE3-2AEB-41F2-80F2-0404CEAFE4F6}" type="presParOf" srcId="{339E102C-2F16-45D9-BDF2-004AEC1D21B2}" destId="{89054DFE-00CB-4B3D-96B9-0DE675F1038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B83437-CC63-4F01-885E-7F381C7838D8}" type="doc">
      <dgm:prSet loTypeId="urn:microsoft.com/office/officeart/2005/8/layout/hierarchy5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80F1A9-CE4A-4A22-AB49-C7239B91BFC1}">
      <dgm:prSet phldrT="[Text]" custT="1"/>
      <dgm:spPr/>
      <dgm:t>
        <a:bodyPr/>
        <a:lstStyle/>
        <a:p>
          <a:r>
            <a:rPr lang="es-GT" sz="1600" b="1" smtClean="0"/>
            <a:t>Admisión</a:t>
          </a:r>
          <a:endParaRPr lang="en-US" sz="1600" b="1" dirty="0"/>
        </a:p>
      </dgm:t>
    </dgm:pt>
    <dgm:pt modelId="{DB271FD9-BC9D-49FE-B595-90E1418B1B97}" type="parTrans" cxnId="{729B2AF1-AA89-4734-BC3C-ED85CDC86888}">
      <dgm:prSet/>
      <dgm:spPr/>
      <dgm:t>
        <a:bodyPr/>
        <a:lstStyle/>
        <a:p>
          <a:endParaRPr lang="en-US"/>
        </a:p>
      </dgm:t>
    </dgm:pt>
    <dgm:pt modelId="{D776A2EC-256E-4563-810F-000EEFD37324}" type="sibTrans" cxnId="{729B2AF1-AA89-4734-BC3C-ED85CDC86888}">
      <dgm:prSet/>
      <dgm:spPr/>
      <dgm:t>
        <a:bodyPr/>
        <a:lstStyle/>
        <a:p>
          <a:endParaRPr lang="en-US"/>
        </a:p>
      </dgm:t>
    </dgm:pt>
    <dgm:pt modelId="{6124AD18-BF20-4483-BACF-80915BE942E2}">
      <dgm:prSet phldrT="[Text]" custT="1"/>
      <dgm:spPr/>
      <dgm:t>
        <a:bodyPr/>
        <a:lstStyle/>
        <a:p>
          <a:r>
            <a:rPr lang="es-GT" sz="1600" b="1" smtClean="0"/>
            <a:t>Determinación ISN</a:t>
          </a:r>
          <a:endParaRPr lang="en-US" sz="1600" b="1" dirty="0"/>
        </a:p>
      </dgm:t>
    </dgm:pt>
    <dgm:pt modelId="{847A7889-1322-40F6-9830-B3F2C6156F2C}" type="parTrans" cxnId="{D01555CF-9684-4D35-BAAA-46DA43399EAB}">
      <dgm:prSet/>
      <dgm:spPr/>
      <dgm:t>
        <a:bodyPr/>
        <a:lstStyle/>
        <a:p>
          <a:endParaRPr lang="en-US"/>
        </a:p>
      </dgm:t>
    </dgm:pt>
    <dgm:pt modelId="{E3A2C12E-D462-4399-A6F0-999364D49683}" type="sibTrans" cxnId="{D01555CF-9684-4D35-BAAA-46DA43399EAB}">
      <dgm:prSet/>
      <dgm:spPr/>
      <dgm:t>
        <a:bodyPr/>
        <a:lstStyle/>
        <a:p>
          <a:endParaRPr lang="en-US"/>
        </a:p>
      </dgm:t>
    </dgm:pt>
    <dgm:pt modelId="{826730A5-DCF3-4FFF-995A-9C335A908DF0}">
      <dgm:prSet phldrT="[Text]" custT="1"/>
      <dgm:spPr/>
      <dgm:t>
        <a:bodyPr/>
        <a:lstStyle/>
        <a:p>
          <a:r>
            <a:rPr lang="es-GT" sz="1100" b="1" smtClean="0"/>
            <a:t>Acogimiento</a:t>
          </a:r>
          <a:r>
            <a:rPr lang="es-GT" sz="1100" b="1" baseline="0" smtClean="0"/>
            <a:t> y Medidas de Protección Social</a:t>
          </a:r>
          <a:endParaRPr lang="en-US" sz="1100" b="1" dirty="0"/>
        </a:p>
      </dgm:t>
    </dgm:pt>
    <dgm:pt modelId="{3D9614E1-8FCD-4914-9248-EEB1D185F397}" type="parTrans" cxnId="{732FE495-C11D-44B5-AB24-E37891415F77}">
      <dgm:prSet/>
      <dgm:spPr/>
      <dgm:t>
        <a:bodyPr/>
        <a:lstStyle/>
        <a:p>
          <a:endParaRPr lang="en-US"/>
        </a:p>
      </dgm:t>
    </dgm:pt>
    <dgm:pt modelId="{31E2C00D-D9D4-4508-8009-7122827BF90E}" type="sibTrans" cxnId="{732FE495-C11D-44B5-AB24-E37891415F77}">
      <dgm:prSet/>
      <dgm:spPr/>
      <dgm:t>
        <a:bodyPr/>
        <a:lstStyle/>
        <a:p>
          <a:endParaRPr lang="en-US"/>
        </a:p>
      </dgm:t>
    </dgm:pt>
    <dgm:pt modelId="{A832B9CB-FB80-4A69-8E29-74763B848CBE}">
      <dgm:prSet phldrT="[Text]" custT="1"/>
      <dgm:spPr/>
      <dgm:t>
        <a:bodyPr/>
        <a:lstStyle/>
        <a:p>
          <a:r>
            <a:rPr lang="es-GT" sz="1200" b="1" dirty="0" smtClean="0"/>
            <a:t>Organismos de Migración</a:t>
          </a:r>
          <a:endParaRPr lang="en-US" sz="1200" b="1" dirty="0"/>
        </a:p>
      </dgm:t>
    </dgm:pt>
    <dgm:pt modelId="{DF9CBE56-6758-4D31-A548-1FB4F231490A}" type="parTrans" cxnId="{0BC54D0A-6541-49BA-A9D6-1C8CD77AE002}">
      <dgm:prSet/>
      <dgm:spPr/>
      <dgm:t>
        <a:bodyPr/>
        <a:lstStyle/>
        <a:p>
          <a:endParaRPr lang="en-US"/>
        </a:p>
      </dgm:t>
    </dgm:pt>
    <dgm:pt modelId="{EB9566B5-DDE2-4B45-853B-A516952306E9}" type="sibTrans" cxnId="{0BC54D0A-6541-49BA-A9D6-1C8CD77AE002}">
      <dgm:prSet/>
      <dgm:spPr/>
      <dgm:t>
        <a:bodyPr/>
        <a:lstStyle/>
        <a:p>
          <a:endParaRPr lang="en-US"/>
        </a:p>
      </dgm:t>
    </dgm:pt>
    <dgm:pt modelId="{BBCBFFFB-FB46-401D-8277-4C09298024BF}">
      <dgm:prSet phldrT="[Text]" custT="1"/>
      <dgm:spPr/>
      <dgm:t>
        <a:bodyPr/>
        <a:lstStyle/>
        <a:p>
          <a:r>
            <a:rPr lang="es-GT" sz="1400" b="1" dirty="0" smtClean="0"/>
            <a:t>Autoridades de Protección de la Infancia</a:t>
          </a:r>
          <a:endParaRPr lang="en-US" sz="1400" b="1" dirty="0"/>
        </a:p>
      </dgm:t>
    </dgm:pt>
    <dgm:pt modelId="{C8E8221E-2524-490D-BE2A-B44BC0E28C58}" type="parTrans" cxnId="{4FEA3359-991E-4995-AE77-6EEBB6C5DD87}">
      <dgm:prSet/>
      <dgm:spPr/>
      <dgm:t>
        <a:bodyPr/>
        <a:lstStyle/>
        <a:p>
          <a:endParaRPr lang="en-US"/>
        </a:p>
      </dgm:t>
    </dgm:pt>
    <dgm:pt modelId="{80C1CF52-11CE-405B-94D2-074A1C8F569E}" type="sibTrans" cxnId="{4FEA3359-991E-4995-AE77-6EEBB6C5DD87}">
      <dgm:prSet/>
      <dgm:spPr/>
      <dgm:t>
        <a:bodyPr/>
        <a:lstStyle/>
        <a:p>
          <a:endParaRPr lang="en-US"/>
        </a:p>
      </dgm:t>
    </dgm:pt>
    <dgm:pt modelId="{3E3BB024-E7B5-4F0B-9D9D-3257D535C378}">
      <dgm:prSet phldrT="[Text]" custT="1"/>
      <dgm:spPr/>
      <dgm:t>
        <a:bodyPr/>
        <a:lstStyle/>
        <a:p>
          <a:r>
            <a:rPr lang="es-GT" sz="1400" b="1" dirty="0" smtClean="0"/>
            <a:t>Autoridades de Protección de la Infancia</a:t>
          </a:r>
          <a:endParaRPr lang="en-US" sz="1400" b="1" dirty="0"/>
        </a:p>
      </dgm:t>
    </dgm:pt>
    <dgm:pt modelId="{86D7B48E-E239-4259-AE81-7FA19687FA74}" type="parTrans" cxnId="{6FF89F1C-2773-4210-9D37-34B4418E051C}">
      <dgm:prSet/>
      <dgm:spPr/>
      <dgm:t>
        <a:bodyPr/>
        <a:lstStyle/>
        <a:p>
          <a:endParaRPr lang="en-US"/>
        </a:p>
      </dgm:t>
    </dgm:pt>
    <dgm:pt modelId="{D9FB46D1-7CAB-4A99-AEE4-70FAAF37132B}" type="sibTrans" cxnId="{6FF89F1C-2773-4210-9D37-34B4418E051C}">
      <dgm:prSet/>
      <dgm:spPr/>
      <dgm:t>
        <a:bodyPr/>
        <a:lstStyle/>
        <a:p>
          <a:endParaRPr lang="en-US"/>
        </a:p>
      </dgm:t>
    </dgm:pt>
    <dgm:pt modelId="{81B6FCE5-FC1F-49CE-A32E-CF7DD9C7A0F1}">
      <dgm:prSet phldrT="[Text]" custT="1"/>
      <dgm:spPr/>
      <dgm:t>
        <a:bodyPr/>
        <a:lstStyle/>
        <a:p>
          <a:r>
            <a:rPr lang="es-GT" sz="1400" b="1" dirty="0" smtClean="0"/>
            <a:t>Autoridades de Protección de la Infancia</a:t>
          </a:r>
          <a:endParaRPr lang="en-US" sz="1400" b="1" dirty="0"/>
        </a:p>
      </dgm:t>
    </dgm:pt>
    <dgm:pt modelId="{8B58285A-DC62-4D65-BEEA-79795141C035}" type="parTrans" cxnId="{CA8A7D1F-D97E-450A-826B-47594EF6A6F9}">
      <dgm:prSet/>
      <dgm:spPr/>
      <dgm:t>
        <a:bodyPr/>
        <a:lstStyle/>
        <a:p>
          <a:endParaRPr lang="en-US"/>
        </a:p>
      </dgm:t>
    </dgm:pt>
    <dgm:pt modelId="{BE3907DF-7632-4FF9-BF69-7A0DA4BCAFCD}" type="sibTrans" cxnId="{CA8A7D1F-D97E-450A-826B-47594EF6A6F9}">
      <dgm:prSet/>
      <dgm:spPr/>
      <dgm:t>
        <a:bodyPr/>
        <a:lstStyle/>
        <a:p>
          <a:endParaRPr lang="en-US"/>
        </a:p>
      </dgm:t>
    </dgm:pt>
    <dgm:pt modelId="{A01CE608-CBFF-4826-A47A-0168C816D7F5}">
      <dgm:prSet phldrT="[Text]" custT="1"/>
      <dgm:spPr/>
      <dgm:t>
        <a:bodyPr/>
        <a:lstStyle/>
        <a:p>
          <a:r>
            <a:rPr lang="es-GT" sz="1400" b="1" dirty="0" smtClean="0"/>
            <a:t>Migración + Infancia</a:t>
          </a:r>
          <a:endParaRPr lang="en-US" sz="1400" b="1" dirty="0"/>
        </a:p>
      </dgm:t>
    </dgm:pt>
    <dgm:pt modelId="{D0679E75-ECED-450D-9799-60B2BE6B6D48}" type="parTrans" cxnId="{99549AD7-D83F-4795-ADD6-CA60049B2193}">
      <dgm:prSet/>
      <dgm:spPr/>
      <dgm:t>
        <a:bodyPr/>
        <a:lstStyle/>
        <a:p>
          <a:endParaRPr lang="en-US"/>
        </a:p>
      </dgm:t>
    </dgm:pt>
    <dgm:pt modelId="{96ABB8BE-62D2-4F62-9DD1-1464532DF0F6}" type="sibTrans" cxnId="{99549AD7-D83F-4795-ADD6-CA60049B2193}">
      <dgm:prSet/>
      <dgm:spPr/>
      <dgm:t>
        <a:bodyPr/>
        <a:lstStyle/>
        <a:p>
          <a:endParaRPr lang="en-US"/>
        </a:p>
      </dgm:t>
    </dgm:pt>
    <dgm:pt modelId="{C45E54D7-EC59-4244-916B-B5A90B119BFD}">
      <dgm:prSet custT="1"/>
      <dgm:spPr/>
      <dgm:t>
        <a:bodyPr/>
        <a:lstStyle/>
        <a:p>
          <a:r>
            <a:rPr lang="es-GT" sz="1400" b="1" dirty="0" smtClean="0"/>
            <a:t>Devolución País de Origen</a:t>
          </a:r>
          <a:endParaRPr lang="en-US" sz="1400" b="1" dirty="0"/>
        </a:p>
      </dgm:t>
    </dgm:pt>
    <dgm:pt modelId="{E6B4F6E5-AE76-415F-921C-179FAF16ADA8}" type="parTrans" cxnId="{D074543D-14A1-4FA4-8394-AD8ABE792BD0}">
      <dgm:prSet/>
      <dgm:spPr/>
      <dgm:t>
        <a:bodyPr/>
        <a:lstStyle/>
        <a:p>
          <a:endParaRPr lang="en-US"/>
        </a:p>
      </dgm:t>
    </dgm:pt>
    <dgm:pt modelId="{14954680-F388-4D6F-B432-3346C036999C}" type="sibTrans" cxnId="{D074543D-14A1-4FA4-8394-AD8ABE792BD0}">
      <dgm:prSet/>
      <dgm:spPr/>
      <dgm:t>
        <a:bodyPr/>
        <a:lstStyle/>
        <a:p>
          <a:endParaRPr lang="en-US"/>
        </a:p>
      </dgm:t>
    </dgm:pt>
    <dgm:pt modelId="{EA288EE5-39FD-427A-A754-D501C2F27252}">
      <dgm:prSet custT="1"/>
      <dgm:spPr/>
      <dgm:t>
        <a:bodyPr/>
        <a:lstStyle/>
        <a:p>
          <a:r>
            <a:rPr lang="es-GT" sz="1400" b="1" dirty="0" smtClean="0"/>
            <a:t>No Devolución</a:t>
          </a:r>
          <a:endParaRPr lang="en-US" sz="1400" b="1" dirty="0"/>
        </a:p>
      </dgm:t>
    </dgm:pt>
    <dgm:pt modelId="{D718CF7C-5D0F-4ADB-A09F-F40D285FDD08}" type="parTrans" cxnId="{693C04A7-D4B2-4F12-8D7C-4E53F4554A9E}">
      <dgm:prSet/>
      <dgm:spPr/>
      <dgm:t>
        <a:bodyPr/>
        <a:lstStyle/>
        <a:p>
          <a:endParaRPr lang="en-US"/>
        </a:p>
      </dgm:t>
    </dgm:pt>
    <dgm:pt modelId="{396A72CC-0862-4B27-BEF5-B78CB7FEF301}" type="sibTrans" cxnId="{693C04A7-D4B2-4F12-8D7C-4E53F4554A9E}">
      <dgm:prSet/>
      <dgm:spPr/>
      <dgm:t>
        <a:bodyPr/>
        <a:lstStyle/>
        <a:p>
          <a:endParaRPr lang="en-US"/>
        </a:p>
      </dgm:t>
    </dgm:pt>
    <dgm:pt modelId="{CC1B16E6-F5E0-4C89-A3AE-8F0ACBC6FE99}">
      <dgm:prSet custT="1"/>
      <dgm:spPr/>
      <dgm:t>
        <a:bodyPr/>
        <a:lstStyle/>
        <a:p>
          <a:r>
            <a:rPr lang="es-GT" sz="1600" b="1" smtClean="0"/>
            <a:t>Devolución País de Origen</a:t>
          </a:r>
          <a:endParaRPr lang="en-US" sz="1600" b="1" dirty="0"/>
        </a:p>
      </dgm:t>
    </dgm:pt>
    <dgm:pt modelId="{DCA489BB-DDFC-4D85-A886-80324AE8125D}" type="parTrans" cxnId="{87D7E394-7AC5-4568-B978-7A021926C8BB}">
      <dgm:prSet/>
      <dgm:spPr/>
      <dgm:t>
        <a:bodyPr/>
        <a:lstStyle/>
        <a:p>
          <a:endParaRPr lang="en-US"/>
        </a:p>
      </dgm:t>
    </dgm:pt>
    <dgm:pt modelId="{E4A4E0A8-891F-4BAB-B53D-57A87EB519CD}" type="sibTrans" cxnId="{87D7E394-7AC5-4568-B978-7A021926C8BB}">
      <dgm:prSet/>
      <dgm:spPr/>
      <dgm:t>
        <a:bodyPr/>
        <a:lstStyle/>
        <a:p>
          <a:endParaRPr lang="en-US"/>
        </a:p>
      </dgm:t>
    </dgm:pt>
    <dgm:pt modelId="{E749AF51-43CD-4FAA-8C88-6A280F82BB86}">
      <dgm:prSet custT="1"/>
      <dgm:spPr/>
      <dgm:t>
        <a:bodyPr/>
        <a:lstStyle/>
        <a:p>
          <a:r>
            <a:rPr lang="es-GT" sz="1400" b="1" dirty="0" smtClean="0"/>
            <a:t>Contacto consulado y organismos protección país origen</a:t>
          </a:r>
          <a:endParaRPr lang="en-US" sz="1400" b="1" dirty="0"/>
        </a:p>
      </dgm:t>
    </dgm:pt>
    <dgm:pt modelId="{92B275A5-6DFF-4B50-90ED-C097C1435251}" type="parTrans" cxnId="{12D2B25B-7FEE-4004-9AF4-4D7CE2E4E377}">
      <dgm:prSet/>
      <dgm:spPr/>
      <dgm:t>
        <a:bodyPr/>
        <a:lstStyle/>
        <a:p>
          <a:endParaRPr lang="en-US"/>
        </a:p>
      </dgm:t>
    </dgm:pt>
    <dgm:pt modelId="{833F967E-9429-4A64-954E-AA03B9D5F56D}" type="sibTrans" cxnId="{12D2B25B-7FEE-4004-9AF4-4D7CE2E4E377}">
      <dgm:prSet/>
      <dgm:spPr/>
      <dgm:t>
        <a:bodyPr/>
        <a:lstStyle/>
        <a:p>
          <a:endParaRPr lang="en-US"/>
        </a:p>
      </dgm:t>
    </dgm:pt>
    <dgm:pt modelId="{F2D852D0-3193-44D8-B9BA-D31D1C5F8C9A}" type="pres">
      <dgm:prSet presAssocID="{79B83437-CC63-4F01-885E-7F381C7838D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FBDE7C-3A87-4587-A8FF-135D93D9C416}" type="pres">
      <dgm:prSet presAssocID="{79B83437-CC63-4F01-885E-7F381C7838D8}" presName="hierFlow" presStyleCnt="0"/>
      <dgm:spPr/>
    </dgm:pt>
    <dgm:pt modelId="{5009E66C-3C4A-4DFC-ABB9-6A80ABFA5C8C}" type="pres">
      <dgm:prSet presAssocID="{79B83437-CC63-4F01-885E-7F381C7838D8}" presName="firstBuf" presStyleCnt="0"/>
      <dgm:spPr/>
    </dgm:pt>
    <dgm:pt modelId="{70792578-0551-4712-821B-B89A4C894E1B}" type="pres">
      <dgm:prSet presAssocID="{79B83437-CC63-4F01-885E-7F381C7838D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E893E3B-5060-408C-A127-F9EBD4D4268B}" type="pres">
      <dgm:prSet presAssocID="{2580F1A9-CE4A-4A22-AB49-C7239B91BFC1}" presName="Name17" presStyleCnt="0"/>
      <dgm:spPr/>
    </dgm:pt>
    <dgm:pt modelId="{222AF094-FBBD-41EF-9E21-83D5D2DFCB68}" type="pres">
      <dgm:prSet presAssocID="{2580F1A9-CE4A-4A22-AB49-C7239B91BFC1}" presName="level1Shape" presStyleLbl="node0" presStyleIdx="0" presStyleCnt="1" custScaleX="126792" custScaleY="95877" custLinFactNeighborX="-11837" custLinFactNeighborY="-10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229D65-21FE-4926-BC47-6B4607E68847}" type="pres">
      <dgm:prSet presAssocID="{2580F1A9-CE4A-4A22-AB49-C7239B91BFC1}" presName="hierChild2" presStyleCnt="0"/>
      <dgm:spPr/>
    </dgm:pt>
    <dgm:pt modelId="{1F64B138-D591-4352-87E4-07C7F9975F16}" type="pres">
      <dgm:prSet presAssocID="{847A7889-1322-40F6-9830-B3F2C6156F2C}" presName="Name25" presStyleLbl="parChTrans1D2" presStyleIdx="0" presStyleCnt="1"/>
      <dgm:spPr/>
      <dgm:t>
        <a:bodyPr/>
        <a:lstStyle/>
        <a:p>
          <a:endParaRPr lang="en-US"/>
        </a:p>
      </dgm:t>
    </dgm:pt>
    <dgm:pt modelId="{1E3403B9-E6AA-4D3C-A76B-40D4540B9F3B}" type="pres">
      <dgm:prSet presAssocID="{847A7889-1322-40F6-9830-B3F2C6156F2C}" presName="connTx" presStyleLbl="parChTrans1D2" presStyleIdx="0" presStyleCnt="1"/>
      <dgm:spPr/>
      <dgm:t>
        <a:bodyPr/>
        <a:lstStyle/>
        <a:p>
          <a:endParaRPr lang="en-US"/>
        </a:p>
      </dgm:t>
    </dgm:pt>
    <dgm:pt modelId="{7A078FDD-6966-4E55-AB79-F16CD63C2A02}" type="pres">
      <dgm:prSet presAssocID="{6124AD18-BF20-4483-BACF-80915BE942E2}" presName="Name30" presStyleCnt="0"/>
      <dgm:spPr/>
    </dgm:pt>
    <dgm:pt modelId="{A3E15126-DFBE-458D-8717-FAD3AAF00BE6}" type="pres">
      <dgm:prSet presAssocID="{6124AD18-BF20-4483-BACF-80915BE942E2}" presName="level2Shape" presStyleLbl="node2" presStyleIdx="0" presStyleCnt="1" custScaleX="130277" custScaleY="100087" custLinFactNeighborX="-37862" custLinFactNeighborY="-1078"/>
      <dgm:spPr/>
      <dgm:t>
        <a:bodyPr/>
        <a:lstStyle/>
        <a:p>
          <a:endParaRPr lang="en-US"/>
        </a:p>
      </dgm:t>
    </dgm:pt>
    <dgm:pt modelId="{C0C685ED-AC6D-4EEC-8EC6-A46FBF42A050}" type="pres">
      <dgm:prSet presAssocID="{6124AD18-BF20-4483-BACF-80915BE942E2}" presName="hierChild3" presStyleCnt="0"/>
      <dgm:spPr/>
    </dgm:pt>
    <dgm:pt modelId="{71DE4C0C-D56E-48B8-AE52-D67AC92AC800}" type="pres">
      <dgm:prSet presAssocID="{D718CF7C-5D0F-4ADB-A09F-F40D285FDD08}" presName="Name25" presStyleLbl="parChTrans1D3" presStyleIdx="0" presStyleCnt="2"/>
      <dgm:spPr/>
      <dgm:t>
        <a:bodyPr/>
        <a:lstStyle/>
        <a:p>
          <a:endParaRPr lang="en-US"/>
        </a:p>
      </dgm:t>
    </dgm:pt>
    <dgm:pt modelId="{5268B935-4824-4E35-ABDA-2BE4C0F70A8C}" type="pres">
      <dgm:prSet presAssocID="{D718CF7C-5D0F-4ADB-A09F-F40D285FDD08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43030DB-489F-416E-84A2-E07ECA9A0F27}" type="pres">
      <dgm:prSet presAssocID="{EA288EE5-39FD-427A-A754-D501C2F27252}" presName="Name30" presStyleCnt="0"/>
      <dgm:spPr/>
    </dgm:pt>
    <dgm:pt modelId="{5FAB79E9-5B8C-4A1C-9E94-5460FF3AE3E1}" type="pres">
      <dgm:prSet presAssocID="{EA288EE5-39FD-427A-A754-D501C2F27252}" presName="level2Shape" presStyleLbl="node3" presStyleIdx="0" presStyleCnt="2" custScaleY="164796" custLinFactNeighborX="-51009" custLinFactNeighborY="-78618"/>
      <dgm:spPr/>
      <dgm:t>
        <a:bodyPr/>
        <a:lstStyle/>
        <a:p>
          <a:endParaRPr lang="en-US"/>
        </a:p>
      </dgm:t>
    </dgm:pt>
    <dgm:pt modelId="{AF087988-7CD3-46D7-B2F2-C505CFD4BC95}" type="pres">
      <dgm:prSet presAssocID="{EA288EE5-39FD-427A-A754-D501C2F27252}" presName="hierChild3" presStyleCnt="0"/>
      <dgm:spPr/>
    </dgm:pt>
    <dgm:pt modelId="{70A2492B-F9BD-485D-96D9-5A70F13D949E}" type="pres">
      <dgm:prSet presAssocID="{3D9614E1-8FCD-4914-9248-EEB1D185F397}" presName="Name25" presStyleLbl="parChTrans1D4" presStyleIdx="0" presStyleCnt="3"/>
      <dgm:spPr/>
      <dgm:t>
        <a:bodyPr/>
        <a:lstStyle/>
        <a:p>
          <a:endParaRPr lang="en-US"/>
        </a:p>
      </dgm:t>
    </dgm:pt>
    <dgm:pt modelId="{420FED24-35C6-447E-BE11-E4F89B41236B}" type="pres">
      <dgm:prSet presAssocID="{3D9614E1-8FCD-4914-9248-EEB1D185F397}" presName="connTx" presStyleLbl="parChTrans1D4" presStyleIdx="0" presStyleCnt="3"/>
      <dgm:spPr/>
      <dgm:t>
        <a:bodyPr/>
        <a:lstStyle/>
        <a:p>
          <a:endParaRPr lang="en-US"/>
        </a:p>
      </dgm:t>
    </dgm:pt>
    <dgm:pt modelId="{4988C74F-10BF-4280-A8C7-611AFD6A34DD}" type="pres">
      <dgm:prSet presAssocID="{826730A5-DCF3-4FFF-995A-9C335A908DF0}" presName="Name30" presStyleCnt="0"/>
      <dgm:spPr/>
    </dgm:pt>
    <dgm:pt modelId="{E8CAC1E8-D6AD-4771-87AC-B6C546486ED2}" type="pres">
      <dgm:prSet presAssocID="{826730A5-DCF3-4FFF-995A-9C335A908DF0}" presName="level2Shape" presStyleLbl="node4" presStyleIdx="0" presStyleCnt="3" custScaleX="100000" custScaleY="160244" custLinFactNeighborX="-59832" custLinFactNeighborY="-76386"/>
      <dgm:spPr/>
      <dgm:t>
        <a:bodyPr/>
        <a:lstStyle/>
        <a:p>
          <a:endParaRPr lang="en-US"/>
        </a:p>
      </dgm:t>
    </dgm:pt>
    <dgm:pt modelId="{E394AE44-7479-4215-852D-670A27AD94F2}" type="pres">
      <dgm:prSet presAssocID="{826730A5-DCF3-4FFF-995A-9C335A908DF0}" presName="hierChild3" presStyleCnt="0"/>
      <dgm:spPr/>
    </dgm:pt>
    <dgm:pt modelId="{EB954E89-3775-4657-A1D8-8A1D37D86308}" type="pres">
      <dgm:prSet presAssocID="{DCA489BB-DDFC-4D85-A886-80324AE8125D}" presName="Name25" presStyleLbl="parChTrans1D3" presStyleIdx="1" presStyleCnt="2"/>
      <dgm:spPr/>
      <dgm:t>
        <a:bodyPr/>
        <a:lstStyle/>
        <a:p>
          <a:endParaRPr lang="en-US"/>
        </a:p>
      </dgm:t>
    </dgm:pt>
    <dgm:pt modelId="{03A40153-D1B6-4B20-A1BB-20E6EEA29EC3}" type="pres">
      <dgm:prSet presAssocID="{DCA489BB-DDFC-4D85-A886-80324AE8125D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5ABBE1D-77AA-42C1-8419-8D95FB202599}" type="pres">
      <dgm:prSet presAssocID="{CC1B16E6-F5E0-4C89-A3AE-8F0ACBC6FE99}" presName="Name30" presStyleCnt="0"/>
      <dgm:spPr/>
    </dgm:pt>
    <dgm:pt modelId="{68CA9D2C-B36A-4E92-9029-E1447C0E2EA7}" type="pres">
      <dgm:prSet presAssocID="{CC1B16E6-F5E0-4C89-A3AE-8F0ACBC6FE99}" presName="level2Shape" presStyleLbl="node3" presStyleIdx="1" presStyleCnt="2" custScaleX="123026" custScaleY="150904" custLinFactY="10019" custLinFactNeighborX="-59444" custLinFactNeighborY="100000"/>
      <dgm:spPr/>
      <dgm:t>
        <a:bodyPr/>
        <a:lstStyle/>
        <a:p>
          <a:endParaRPr lang="en-US"/>
        </a:p>
      </dgm:t>
    </dgm:pt>
    <dgm:pt modelId="{0CAA6860-67AA-4A6D-95FB-87E507E458F5}" type="pres">
      <dgm:prSet presAssocID="{CC1B16E6-F5E0-4C89-A3AE-8F0ACBC6FE99}" presName="hierChild3" presStyleCnt="0"/>
      <dgm:spPr/>
    </dgm:pt>
    <dgm:pt modelId="{C41F3BC2-ABB8-4955-890E-708E5DE41D2A}" type="pres">
      <dgm:prSet presAssocID="{92B275A5-6DFF-4B50-90ED-C097C1435251}" presName="Name25" presStyleLbl="parChTrans1D4" presStyleIdx="1" presStyleCnt="3"/>
      <dgm:spPr/>
      <dgm:t>
        <a:bodyPr/>
        <a:lstStyle/>
        <a:p>
          <a:endParaRPr lang="en-US"/>
        </a:p>
      </dgm:t>
    </dgm:pt>
    <dgm:pt modelId="{2F635931-EA7C-4F9A-B058-7AB8386F291F}" type="pres">
      <dgm:prSet presAssocID="{92B275A5-6DFF-4B50-90ED-C097C1435251}" presName="connTx" presStyleLbl="parChTrans1D4" presStyleIdx="1" presStyleCnt="3"/>
      <dgm:spPr/>
      <dgm:t>
        <a:bodyPr/>
        <a:lstStyle/>
        <a:p>
          <a:endParaRPr lang="en-US"/>
        </a:p>
      </dgm:t>
    </dgm:pt>
    <dgm:pt modelId="{4FB31541-AC61-4900-9931-964AFCE5FC4C}" type="pres">
      <dgm:prSet presAssocID="{E749AF51-43CD-4FAA-8C88-6A280F82BB86}" presName="Name30" presStyleCnt="0"/>
      <dgm:spPr/>
    </dgm:pt>
    <dgm:pt modelId="{15E2DAC9-55AD-4039-845D-C51223697624}" type="pres">
      <dgm:prSet presAssocID="{E749AF51-43CD-4FAA-8C88-6A280F82BB86}" presName="level2Shape" presStyleLbl="node4" presStyleIdx="1" presStyleCnt="3" custScaleY="429095" custLinFactY="13696" custLinFactNeighborX="-82858" custLinFactNeighborY="100000"/>
      <dgm:spPr/>
      <dgm:t>
        <a:bodyPr/>
        <a:lstStyle/>
        <a:p>
          <a:endParaRPr lang="en-US"/>
        </a:p>
      </dgm:t>
    </dgm:pt>
    <dgm:pt modelId="{FA78FF82-BD73-44E7-A0D3-E5BC151B8C42}" type="pres">
      <dgm:prSet presAssocID="{E749AF51-43CD-4FAA-8C88-6A280F82BB86}" presName="hierChild3" presStyleCnt="0"/>
      <dgm:spPr/>
    </dgm:pt>
    <dgm:pt modelId="{A17990BF-BF27-4BA9-92E8-5A31A5611023}" type="pres">
      <dgm:prSet presAssocID="{E6B4F6E5-AE76-415F-921C-179FAF16ADA8}" presName="Name25" presStyleLbl="parChTrans1D4" presStyleIdx="2" presStyleCnt="3"/>
      <dgm:spPr/>
      <dgm:t>
        <a:bodyPr/>
        <a:lstStyle/>
        <a:p>
          <a:endParaRPr lang="en-US"/>
        </a:p>
      </dgm:t>
    </dgm:pt>
    <dgm:pt modelId="{3E378883-DA4D-46A6-A0D2-DD0686299455}" type="pres">
      <dgm:prSet presAssocID="{E6B4F6E5-AE76-415F-921C-179FAF16ADA8}" presName="connTx" presStyleLbl="parChTrans1D4" presStyleIdx="2" presStyleCnt="3"/>
      <dgm:spPr/>
      <dgm:t>
        <a:bodyPr/>
        <a:lstStyle/>
        <a:p>
          <a:endParaRPr lang="en-US"/>
        </a:p>
      </dgm:t>
    </dgm:pt>
    <dgm:pt modelId="{B878254D-6682-45BE-A484-6351FF095C3E}" type="pres">
      <dgm:prSet presAssocID="{C45E54D7-EC59-4244-916B-B5A90B119BFD}" presName="Name30" presStyleCnt="0"/>
      <dgm:spPr/>
    </dgm:pt>
    <dgm:pt modelId="{5F64C0BB-7929-4FB1-A6DD-E075A30AA097}" type="pres">
      <dgm:prSet presAssocID="{C45E54D7-EC59-4244-916B-B5A90B119BFD}" presName="level2Shape" presStyleLbl="node4" presStyleIdx="2" presStyleCnt="3" custScaleX="131536" custScaleY="247931" custLinFactNeighborX="-83686" custLinFactNeighborY="83573"/>
      <dgm:spPr/>
      <dgm:t>
        <a:bodyPr/>
        <a:lstStyle/>
        <a:p>
          <a:endParaRPr lang="en-US"/>
        </a:p>
      </dgm:t>
    </dgm:pt>
    <dgm:pt modelId="{91B22C61-2319-4F8E-8826-F75054FA4CC1}" type="pres">
      <dgm:prSet presAssocID="{C45E54D7-EC59-4244-916B-B5A90B119BFD}" presName="hierChild3" presStyleCnt="0"/>
      <dgm:spPr/>
    </dgm:pt>
    <dgm:pt modelId="{9C6ABAC7-2E1B-45ED-AC3F-5923842C33CD}" type="pres">
      <dgm:prSet presAssocID="{79B83437-CC63-4F01-885E-7F381C7838D8}" presName="bgShapesFlow" presStyleCnt="0"/>
      <dgm:spPr/>
    </dgm:pt>
    <dgm:pt modelId="{83E72509-0D67-41DC-B544-88CED0DDF8E1}" type="pres">
      <dgm:prSet presAssocID="{A832B9CB-FB80-4A69-8E29-74763B848CBE}" presName="rectComp" presStyleCnt="0"/>
      <dgm:spPr/>
    </dgm:pt>
    <dgm:pt modelId="{EDCB0CBE-4551-4838-A78D-304394020FB9}" type="pres">
      <dgm:prSet presAssocID="{A832B9CB-FB80-4A69-8E29-74763B848CBE}" presName="bgRect" presStyleLbl="bgShp" presStyleIdx="0" presStyleCnt="5"/>
      <dgm:spPr/>
      <dgm:t>
        <a:bodyPr/>
        <a:lstStyle/>
        <a:p>
          <a:endParaRPr lang="en-US"/>
        </a:p>
      </dgm:t>
    </dgm:pt>
    <dgm:pt modelId="{8206290D-BFA1-41D4-AD59-A8A26809122D}" type="pres">
      <dgm:prSet presAssocID="{A832B9CB-FB80-4A69-8E29-74763B848CBE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24013-8C73-4E9F-B65B-58A3E9794D5E}" type="pres">
      <dgm:prSet presAssocID="{A832B9CB-FB80-4A69-8E29-74763B848CBE}" presName="spComp" presStyleCnt="0"/>
      <dgm:spPr/>
    </dgm:pt>
    <dgm:pt modelId="{6DD52186-5207-48F7-815A-C0C602EB4133}" type="pres">
      <dgm:prSet presAssocID="{A832B9CB-FB80-4A69-8E29-74763B848CBE}" presName="hSp" presStyleCnt="0"/>
      <dgm:spPr/>
    </dgm:pt>
    <dgm:pt modelId="{7B61CC1B-BABE-479C-BC20-174950CB3A80}" type="pres">
      <dgm:prSet presAssocID="{BBCBFFFB-FB46-401D-8277-4C09298024BF}" presName="rectComp" presStyleCnt="0"/>
      <dgm:spPr/>
    </dgm:pt>
    <dgm:pt modelId="{634C381D-62EA-494E-BCBA-58AD15E43920}" type="pres">
      <dgm:prSet presAssocID="{BBCBFFFB-FB46-401D-8277-4C09298024BF}" presName="bgRect" presStyleLbl="bgShp" presStyleIdx="1" presStyleCnt="5"/>
      <dgm:spPr/>
      <dgm:t>
        <a:bodyPr/>
        <a:lstStyle/>
        <a:p>
          <a:endParaRPr lang="en-US"/>
        </a:p>
      </dgm:t>
    </dgm:pt>
    <dgm:pt modelId="{73090001-B35C-41F7-A8EC-DECD9FAFD300}" type="pres">
      <dgm:prSet presAssocID="{BBCBFFFB-FB46-401D-8277-4C09298024BF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D7353-6F38-49F8-A68A-7694781D97A0}" type="pres">
      <dgm:prSet presAssocID="{BBCBFFFB-FB46-401D-8277-4C09298024BF}" presName="spComp" presStyleCnt="0"/>
      <dgm:spPr/>
    </dgm:pt>
    <dgm:pt modelId="{A044CD5F-0C02-4420-98D8-6474E98F1466}" type="pres">
      <dgm:prSet presAssocID="{BBCBFFFB-FB46-401D-8277-4C09298024BF}" presName="hSp" presStyleCnt="0"/>
      <dgm:spPr/>
    </dgm:pt>
    <dgm:pt modelId="{A07BCE63-EBA7-48AC-BDA8-0FE868C3C3C7}" type="pres">
      <dgm:prSet presAssocID="{3E3BB024-E7B5-4F0B-9D9D-3257D535C378}" presName="rectComp" presStyleCnt="0"/>
      <dgm:spPr/>
    </dgm:pt>
    <dgm:pt modelId="{11409699-E0D8-4477-B12C-18E41E94E911}" type="pres">
      <dgm:prSet presAssocID="{3E3BB024-E7B5-4F0B-9D9D-3257D535C378}" presName="bgRect" presStyleLbl="bgShp" presStyleIdx="2" presStyleCnt="5"/>
      <dgm:spPr/>
      <dgm:t>
        <a:bodyPr/>
        <a:lstStyle/>
        <a:p>
          <a:endParaRPr lang="en-US"/>
        </a:p>
      </dgm:t>
    </dgm:pt>
    <dgm:pt modelId="{BAFEF8F7-F20E-4C56-AB70-1573ADD11ED1}" type="pres">
      <dgm:prSet presAssocID="{3E3BB024-E7B5-4F0B-9D9D-3257D535C378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7E572-89E0-43F1-B979-4A0CE7E9885B}" type="pres">
      <dgm:prSet presAssocID="{3E3BB024-E7B5-4F0B-9D9D-3257D535C378}" presName="spComp" presStyleCnt="0"/>
      <dgm:spPr/>
    </dgm:pt>
    <dgm:pt modelId="{362E0AFF-C38B-4D21-A482-C9DFE64632AB}" type="pres">
      <dgm:prSet presAssocID="{3E3BB024-E7B5-4F0B-9D9D-3257D535C378}" presName="hSp" presStyleCnt="0"/>
      <dgm:spPr/>
    </dgm:pt>
    <dgm:pt modelId="{8E96DC30-9D68-4AF3-BC07-A8F0C5AB5BF3}" type="pres">
      <dgm:prSet presAssocID="{81B6FCE5-FC1F-49CE-A32E-CF7DD9C7A0F1}" presName="rectComp" presStyleCnt="0"/>
      <dgm:spPr/>
    </dgm:pt>
    <dgm:pt modelId="{1F615914-BB27-4278-AE31-4D16AD25CBA3}" type="pres">
      <dgm:prSet presAssocID="{81B6FCE5-FC1F-49CE-A32E-CF7DD9C7A0F1}" presName="bgRect" presStyleLbl="bgShp" presStyleIdx="3" presStyleCnt="5"/>
      <dgm:spPr/>
      <dgm:t>
        <a:bodyPr/>
        <a:lstStyle/>
        <a:p>
          <a:endParaRPr lang="en-US"/>
        </a:p>
      </dgm:t>
    </dgm:pt>
    <dgm:pt modelId="{F648A3AC-9958-42CA-ABF1-B18F005F5A22}" type="pres">
      <dgm:prSet presAssocID="{81B6FCE5-FC1F-49CE-A32E-CF7DD9C7A0F1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0AFC8-3B16-430D-B7C1-BB1B188FA3DD}" type="pres">
      <dgm:prSet presAssocID="{81B6FCE5-FC1F-49CE-A32E-CF7DD9C7A0F1}" presName="spComp" presStyleCnt="0"/>
      <dgm:spPr/>
    </dgm:pt>
    <dgm:pt modelId="{542CBB50-CB1B-4177-AD43-ED8778FBED42}" type="pres">
      <dgm:prSet presAssocID="{81B6FCE5-FC1F-49CE-A32E-CF7DD9C7A0F1}" presName="hSp" presStyleCnt="0"/>
      <dgm:spPr/>
    </dgm:pt>
    <dgm:pt modelId="{8D960BBC-58B1-47E4-8C11-312662F85ADC}" type="pres">
      <dgm:prSet presAssocID="{A01CE608-CBFF-4826-A47A-0168C816D7F5}" presName="rectComp" presStyleCnt="0"/>
      <dgm:spPr/>
    </dgm:pt>
    <dgm:pt modelId="{36398265-2F32-4422-BB6D-D6412F1EBBF7}" type="pres">
      <dgm:prSet presAssocID="{A01CE608-CBFF-4826-A47A-0168C816D7F5}" presName="bgRect" presStyleLbl="bgShp" presStyleIdx="4" presStyleCnt="5"/>
      <dgm:spPr/>
      <dgm:t>
        <a:bodyPr/>
        <a:lstStyle/>
        <a:p>
          <a:endParaRPr lang="en-US"/>
        </a:p>
      </dgm:t>
    </dgm:pt>
    <dgm:pt modelId="{9F4455BB-568E-4924-A3AD-B8943871B32F}" type="pres">
      <dgm:prSet presAssocID="{A01CE608-CBFF-4826-A47A-0168C816D7F5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A3359-991E-4995-AE77-6EEBB6C5DD87}" srcId="{79B83437-CC63-4F01-885E-7F381C7838D8}" destId="{BBCBFFFB-FB46-401D-8277-4C09298024BF}" srcOrd="2" destOrd="0" parTransId="{C8E8221E-2524-490D-BE2A-B44BC0E28C58}" sibTransId="{80C1CF52-11CE-405B-94D2-074A1C8F569E}"/>
    <dgm:cxn modelId="{D01555CF-9684-4D35-BAAA-46DA43399EAB}" srcId="{2580F1A9-CE4A-4A22-AB49-C7239B91BFC1}" destId="{6124AD18-BF20-4483-BACF-80915BE942E2}" srcOrd="0" destOrd="0" parTransId="{847A7889-1322-40F6-9830-B3F2C6156F2C}" sibTransId="{E3A2C12E-D462-4399-A6F0-999364D49683}"/>
    <dgm:cxn modelId="{2872CF91-76D7-4139-AA13-50F1EF22280E}" type="presOf" srcId="{D718CF7C-5D0F-4ADB-A09F-F40D285FDD08}" destId="{5268B935-4824-4E35-ABDA-2BE4C0F70A8C}" srcOrd="1" destOrd="0" presId="urn:microsoft.com/office/officeart/2005/8/layout/hierarchy5"/>
    <dgm:cxn modelId="{B505B8C9-4128-4288-8775-2008479FF2D5}" type="presOf" srcId="{826730A5-DCF3-4FFF-995A-9C335A908DF0}" destId="{E8CAC1E8-D6AD-4771-87AC-B6C546486ED2}" srcOrd="0" destOrd="0" presId="urn:microsoft.com/office/officeart/2005/8/layout/hierarchy5"/>
    <dgm:cxn modelId="{732FE495-C11D-44B5-AB24-E37891415F77}" srcId="{EA288EE5-39FD-427A-A754-D501C2F27252}" destId="{826730A5-DCF3-4FFF-995A-9C335A908DF0}" srcOrd="0" destOrd="0" parTransId="{3D9614E1-8FCD-4914-9248-EEB1D185F397}" sibTransId="{31E2C00D-D9D4-4508-8009-7122827BF90E}"/>
    <dgm:cxn modelId="{5F5FA0DB-DE07-4F17-9A9B-25B7C96AE631}" type="presOf" srcId="{DCA489BB-DDFC-4D85-A886-80324AE8125D}" destId="{EB954E89-3775-4657-A1D8-8A1D37D86308}" srcOrd="0" destOrd="0" presId="urn:microsoft.com/office/officeart/2005/8/layout/hierarchy5"/>
    <dgm:cxn modelId="{B9E4A9C1-4838-45AA-B7A1-7CE872B0FDA6}" type="presOf" srcId="{D718CF7C-5D0F-4ADB-A09F-F40D285FDD08}" destId="{71DE4C0C-D56E-48B8-AE52-D67AC92AC800}" srcOrd="0" destOrd="0" presId="urn:microsoft.com/office/officeart/2005/8/layout/hierarchy5"/>
    <dgm:cxn modelId="{77053609-5215-4B36-B6E6-7A81B8268590}" type="presOf" srcId="{A01CE608-CBFF-4826-A47A-0168C816D7F5}" destId="{9F4455BB-568E-4924-A3AD-B8943871B32F}" srcOrd="1" destOrd="0" presId="urn:microsoft.com/office/officeart/2005/8/layout/hierarchy5"/>
    <dgm:cxn modelId="{12D2B25B-7FEE-4004-9AF4-4D7CE2E4E377}" srcId="{CC1B16E6-F5E0-4C89-A3AE-8F0ACBC6FE99}" destId="{E749AF51-43CD-4FAA-8C88-6A280F82BB86}" srcOrd="0" destOrd="0" parTransId="{92B275A5-6DFF-4B50-90ED-C097C1435251}" sibTransId="{833F967E-9429-4A64-954E-AA03B9D5F56D}"/>
    <dgm:cxn modelId="{FD6832BA-7E3D-4DE8-B699-5F1C64730A0A}" type="presOf" srcId="{DCA489BB-DDFC-4D85-A886-80324AE8125D}" destId="{03A40153-D1B6-4B20-A1BB-20E6EEA29EC3}" srcOrd="1" destOrd="0" presId="urn:microsoft.com/office/officeart/2005/8/layout/hierarchy5"/>
    <dgm:cxn modelId="{F05E9398-0F72-47C1-9AE6-AEBF7FEFB9F8}" type="presOf" srcId="{E749AF51-43CD-4FAA-8C88-6A280F82BB86}" destId="{15E2DAC9-55AD-4039-845D-C51223697624}" srcOrd="0" destOrd="0" presId="urn:microsoft.com/office/officeart/2005/8/layout/hierarchy5"/>
    <dgm:cxn modelId="{88477EED-841D-4B41-904B-AE1949AFDD7D}" type="presOf" srcId="{BBCBFFFB-FB46-401D-8277-4C09298024BF}" destId="{634C381D-62EA-494E-BCBA-58AD15E43920}" srcOrd="0" destOrd="0" presId="urn:microsoft.com/office/officeart/2005/8/layout/hierarchy5"/>
    <dgm:cxn modelId="{4468BBCF-8C91-4B4E-80DB-EBB62378B1E2}" type="presOf" srcId="{847A7889-1322-40F6-9830-B3F2C6156F2C}" destId="{1E3403B9-E6AA-4D3C-A76B-40D4540B9F3B}" srcOrd="1" destOrd="0" presId="urn:microsoft.com/office/officeart/2005/8/layout/hierarchy5"/>
    <dgm:cxn modelId="{2CE0BD75-7D02-46D2-A04F-41E61C796A10}" type="presOf" srcId="{A832B9CB-FB80-4A69-8E29-74763B848CBE}" destId="{EDCB0CBE-4551-4838-A78D-304394020FB9}" srcOrd="0" destOrd="0" presId="urn:microsoft.com/office/officeart/2005/8/layout/hierarchy5"/>
    <dgm:cxn modelId="{2C88DFC4-5F6B-4AB2-85C5-8D4FE81975D4}" type="presOf" srcId="{3D9614E1-8FCD-4914-9248-EEB1D185F397}" destId="{420FED24-35C6-447E-BE11-E4F89B41236B}" srcOrd="1" destOrd="0" presId="urn:microsoft.com/office/officeart/2005/8/layout/hierarchy5"/>
    <dgm:cxn modelId="{239FD548-47E0-4A45-9056-653BD89866AE}" type="presOf" srcId="{79B83437-CC63-4F01-885E-7F381C7838D8}" destId="{F2D852D0-3193-44D8-B9BA-D31D1C5F8C9A}" srcOrd="0" destOrd="0" presId="urn:microsoft.com/office/officeart/2005/8/layout/hierarchy5"/>
    <dgm:cxn modelId="{9BEE302A-0ED4-4946-B81F-8BB372875BAE}" type="presOf" srcId="{81B6FCE5-FC1F-49CE-A32E-CF7DD9C7A0F1}" destId="{F648A3AC-9958-42CA-ABF1-B18F005F5A22}" srcOrd="1" destOrd="0" presId="urn:microsoft.com/office/officeart/2005/8/layout/hierarchy5"/>
    <dgm:cxn modelId="{B4629350-8937-41F1-8139-C063C757088D}" type="presOf" srcId="{2580F1A9-CE4A-4A22-AB49-C7239B91BFC1}" destId="{222AF094-FBBD-41EF-9E21-83D5D2DFCB68}" srcOrd="0" destOrd="0" presId="urn:microsoft.com/office/officeart/2005/8/layout/hierarchy5"/>
    <dgm:cxn modelId="{729B2AF1-AA89-4734-BC3C-ED85CDC86888}" srcId="{79B83437-CC63-4F01-885E-7F381C7838D8}" destId="{2580F1A9-CE4A-4A22-AB49-C7239B91BFC1}" srcOrd="0" destOrd="0" parTransId="{DB271FD9-BC9D-49FE-B595-90E1418B1B97}" sibTransId="{D776A2EC-256E-4563-810F-000EEFD37324}"/>
    <dgm:cxn modelId="{DA95CFC6-C88E-4C89-B363-E4799F8CF129}" type="presOf" srcId="{3D9614E1-8FCD-4914-9248-EEB1D185F397}" destId="{70A2492B-F9BD-485D-96D9-5A70F13D949E}" srcOrd="0" destOrd="0" presId="urn:microsoft.com/office/officeart/2005/8/layout/hierarchy5"/>
    <dgm:cxn modelId="{6FF89F1C-2773-4210-9D37-34B4418E051C}" srcId="{79B83437-CC63-4F01-885E-7F381C7838D8}" destId="{3E3BB024-E7B5-4F0B-9D9D-3257D535C378}" srcOrd="3" destOrd="0" parTransId="{86D7B48E-E239-4259-AE81-7FA19687FA74}" sibTransId="{D9FB46D1-7CAB-4A99-AEE4-70FAAF37132B}"/>
    <dgm:cxn modelId="{99549AD7-D83F-4795-ADD6-CA60049B2193}" srcId="{79B83437-CC63-4F01-885E-7F381C7838D8}" destId="{A01CE608-CBFF-4826-A47A-0168C816D7F5}" srcOrd="5" destOrd="0" parTransId="{D0679E75-ECED-450D-9799-60B2BE6B6D48}" sibTransId="{96ABB8BE-62D2-4F62-9DD1-1464532DF0F6}"/>
    <dgm:cxn modelId="{1A6DB335-D307-405C-82F9-29F20B95C0F7}" type="presOf" srcId="{E6B4F6E5-AE76-415F-921C-179FAF16ADA8}" destId="{3E378883-DA4D-46A6-A0D2-DD0686299455}" srcOrd="1" destOrd="0" presId="urn:microsoft.com/office/officeart/2005/8/layout/hierarchy5"/>
    <dgm:cxn modelId="{87D7E394-7AC5-4568-B978-7A021926C8BB}" srcId="{6124AD18-BF20-4483-BACF-80915BE942E2}" destId="{CC1B16E6-F5E0-4C89-A3AE-8F0ACBC6FE99}" srcOrd="1" destOrd="0" parTransId="{DCA489BB-DDFC-4D85-A886-80324AE8125D}" sibTransId="{E4A4E0A8-891F-4BAB-B53D-57A87EB519CD}"/>
    <dgm:cxn modelId="{35EC8F1E-9D9E-4680-86FA-F141CAFD5376}" type="presOf" srcId="{E6B4F6E5-AE76-415F-921C-179FAF16ADA8}" destId="{A17990BF-BF27-4BA9-92E8-5A31A5611023}" srcOrd="0" destOrd="0" presId="urn:microsoft.com/office/officeart/2005/8/layout/hierarchy5"/>
    <dgm:cxn modelId="{0BC54D0A-6541-49BA-A9D6-1C8CD77AE002}" srcId="{79B83437-CC63-4F01-885E-7F381C7838D8}" destId="{A832B9CB-FB80-4A69-8E29-74763B848CBE}" srcOrd="1" destOrd="0" parTransId="{DF9CBE56-6758-4D31-A548-1FB4F231490A}" sibTransId="{EB9566B5-DDE2-4B45-853B-A516952306E9}"/>
    <dgm:cxn modelId="{D074543D-14A1-4FA4-8394-AD8ABE792BD0}" srcId="{E749AF51-43CD-4FAA-8C88-6A280F82BB86}" destId="{C45E54D7-EC59-4244-916B-B5A90B119BFD}" srcOrd="0" destOrd="0" parTransId="{E6B4F6E5-AE76-415F-921C-179FAF16ADA8}" sibTransId="{14954680-F388-4D6F-B432-3346C036999C}"/>
    <dgm:cxn modelId="{C419E678-1A52-4825-A72D-A656C19F1B95}" type="presOf" srcId="{92B275A5-6DFF-4B50-90ED-C097C1435251}" destId="{C41F3BC2-ABB8-4955-890E-708E5DE41D2A}" srcOrd="0" destOrd="0" presId="urn:microsoft.com/office/officeart/2005/8/layout/hierarchy5"/>
    <dgm:cxn modelId="{6466CB0E-D93F-4B6C-962F-42B4464D3C4D}" type="presOf" srcId="{92B275A5-6DFF-4B50-90ED-C097C1435251}" destId="{2F635931-EA7C-4F9A-B058-7AB8386F291F}" srcOrd="1" destOrd="0" presId="urn:microsoft.com/office/officeart/2005/8/layout/hierarchy5"/>
    <dgm:cxn modelId="{DD8DDD7A-107A-47EF-9956-9BC3F41F3AED}" type="presOf" srcId="{A832B9CB-FB80-4A69-8E29-74763B848CBE}" destId="{8206290D-BFA1-41D4-AD59-A8A26809122D}" srcOrd="1" destOrd="0" presId="urn:microsoft.com/office/officeart/2005/8/layout/hierarchy5"/>
    <dgm:cxn modelId="{693C04A7-D4B2-4F12-8D7C-4E53F4554A9E}" srcId="{6124AD18-BF20-4483-BACF-80915BE942E2}" destId="{EA288EE5-39FD-427A-A754-D501C2F27252}" srcOrd="0" destOrd="0" parTransId="{D718CF7C-5D0F-4ADB-A09F-F40D285FDD08}" sibTransId="{396A72CC-0862-4B27-BEF5-B78CB7FEF301}"/>
    <dgm:cxn modelId="{10C74160-C479-42CB-BEB5-289690003BF5}" type="presOf" srcId="{81B6FCE5-FC1F-49CE-A32E-CF7DD9C7A0F1}" destId="{1F615914-BB27-4278-AE31-4D16AD25CBA3}" srcOrd="0" destOrd="0" presId="urn:microsoft.com/office/officeart/2005/8/layout/hierarchy5"/>
    <dgm:cxn modelId="{F71B0EA9-4828-4421-A03C-D38F1B0B22CA}" type="presOf" srcId="{847A7889-1322-40F6-9830-B3F2C6156F2C}" destId="{1F64B138-D591-4352-87E4-07C7F9975F16}" srcOrd="0" destOrd="0" presId="urn:microsoft.com/office/officeart/2005/8/layout/hierarchy5"/>
    <dgm:cxn modelId="{C4213583-9DBA-4D35-B727-10C1C4B7E8FC}" type="presOf" srcId="{6124AD18-BF20-4483-BACF-80915BE942E2}" destId="{A3E15126-DFBE-458D-8717-FAD3AAF00BE6}" srcOrd="0" destOrd="0" presId="urn:microsoft.com/office/officeart/2005/8/layout/hierarchy5"/>
    <dgm:cxn modelId="{48BB3D71-0823-4131-AE43-5D06E254C95C}" type="presOf" srcId="{A01CE608-CBFF-4826-A47A-0168C816D7F5}" destId="{36398265-2F32-4422-BB6D-D6412F1EBBF7}" srcOrd="0" destOrd="0" presId="urn:microsoft.com/office/officeart/2005/8/layout/hierarchy5"/>
    <dgm:cxn modelId="{0E86F061-8652-4B98-88AF-3192EEAE4332}" type="presOf" srcId="{BBCBFFFB-FB46-401D-8277-4C09298024BF}" destId="{73090001-B35C-41F7-A8EC-DECD9FAFD300}" srcOrd="1" destOrd="0" presId="urn:microsoft.com/office/officeart/2005/8/layout/hierarchy5"/>
    <dgm:cxn modelId="{CAC39307-A36B-4A36-9EB5-513BA6CB829B}" type="presOf" srcId="{EA288EE5-39FD-427A-A754-D501C2F27252}" destId="{5FAB79E9-5B8C-4A1C-9E94-5460FF3AE3E1}" srcOrd="0" destOrd="0" presId="urn:microsoft.com/office/officeart/2005/8/layout/hierarchy5"/>
    <dgm:cxn modelId="{BEC5CB78-3E30-4F39-86E9-25275186D176}" type="presOf" srcId="{3E3BB024-E7B5-4F0B-9D9D-3257D535C378}" destId="{BAFEF8F7-F20E-4C56-AB70-1573ADD11ED1}" srcOrd="1" destOrd="0" presId="urn:microsoft.com/office/officeart/2005/8/layout/hierarchy5"/>
    <dgm:cxn modelId="{C2995C09-D8C1-4913-BB16-EBBA7A9F17A9}" type="presOf" srcId="{CC1B16E6-F5E0-4C89-A3AE-8F0ACBC6FE99}" destId="{68CA9D2C-B36A-4E92-9029-E1447C0E2EA7}" srcOrd="0" destOrd="0" presId="urn:microsoft.com/office/officeart/2005/8/layout/hierarchy5"/>
    <dgm:cxn modelId="{CA8A7D1F-D97E-450A-826B-47594EF6A6F9}" srcId="{79B83437-CC63-4F01-885E-7F381C7838D8}" destId="{81B6FCE5-FC1F-49CE-A32E-CF7DD9C7A0F1}" srcOrd="4" destOrd="0" parTransId="{8B58285A-DC62-4D65-BEEA-79795141C035}" sibTransId="{BE3907DF-7632-4FF9-BF69-7A0DA4BCAFCD}"/>
    <dgm:cxn modelId="{94BD398D-3B45-44A2-92A3-05A3D53A197D}" type="presOf" srcId="{3E3BB024-E7B5-4F0B-9D9D-3257D535C378}" destId="{11409699-E0D8-4477-B12C-18E41E94E911}" srcOrd="0" destOrd="0" presId="urn:microsoft.com/office/officeart/2005/8/layout/hierarchy5"/>
    <dgm:cxn modelId="{02B7D55F-7A69-496D-9842-917BAE1D37A3}" type="presOf" srcId="{C45E54D7-EC59-4244-916B-B5A90B119BFD}" destId="{5F64C0BB-7929-4FB1-A6DD-E075A30AA097}" srcOrd="0" destOrd="0" presId="urn:microsoft.com/office/officeart/2005/8/layout/hierarchy5"/>
    <dgm:cxn modelId="{FC35C51C-8241-4F42-8AD8-8687A5270388}" type="presParOf" srcId="{F2D852D0-3193-44D8-B9BA-D31D1C5F8C9A}" destId="{ADFBDE7C-3A87-4587-A8FF-135D93D9C416}" srcOrd="0" destOrd="0" presId="urn:microsoft.com/office/officeart/2005/8/layout/hierarchy5"/>
    <dgm:cxn modelId="{61462C26-9738-4FB5-A96E-3C2E72191BFE}" type="presParOf" srcId="{ADFBDE7C-3A87-4587-A8FF-135D93D9C416}" destId="{5009E66C-3C4A-4DFC-ABB9-6A80ABFA5C8C}" srcOrd="0" destOrd="0" presId="urn:microsoft.com/office/officeart/2005/8/layout/hierarchy5"/>
    <dgm:cxn modelId="{2B34364D-5B2C-4C37-9272-6880F2FB3BD5}" type="presParOf" srcId="{ADFBDE7C-3A87-4587-A8FF-135D93D9C416}" destId="{70792578-0551-4712-821B-B89A4C894E1B}" srcOrd="1" destOrd="0" presId="urn:microsoft.com/office/officeart/2005/8/layout/hierarchy5"/>
    <dgm:cxn modelId="{41A78CA1-26A4-41A1-AFDE-C77FDC9B9DDF}" type="presParOf" srcId="{70792578-0551-4712-821B-B89A4C894E1B}" destId="{9E893E3B-5060-408C-A127-F9EBD4D4268B}" srcOrd="0" destOrd="0" presId="urn:microsoft.com/office/officeart/2005/8/layout/hierarchy5"/>
    <dgm:cxn modelId="{DD0A52CC-DE3F-4D95-9BD0-25A97B44F84F}" type="presParOf" srcId="{9E893E3B-5060-408C-A127-F9EBD4D4268B}" destId="{222AF094-FBBD-41EF-9E21-83D5D2DFCB68}" srcOrd="0" destOrd="0" presId="urn:microsoft.com/office/officeart/2005/8/layout/hierarchy5"/>
    <dgm:cxn modelId="{8E7FAE18-622D-4383-ADB5-430A327B6DF1}" type="presParOf" srcId="{9E893E3B-5060-408C-A127-F9EBD4D4268B}" destId="{81229D65-21FE-4926-BC47-6B4607E68847}" srcOrd="1" destOrd="0" presId="urn:microsoft.com/office/officeart/2005/8/layout/hierarchy5"/>
    <dgm:cxn modelId="{5584169A-4A9E-49FB-B1DF-26CDF41A2E4E}" type="presParOf" srcId="{81229D65-21FE-4926-BC47-6B4607E68847}" destId="{1F64B138-D591-4352-87E4-07C7F9975F16}" srcOrd="0" destOrd="0" presId="urn:microsoft.com/office/officeart/2005/8/layout/hierarchy5"/>
    <dgm:cxn modelId="{8417986E-8A14-4910-84CD-1250AD0330BE}" type="presParOf" srcId="{1F64B138-D591-4352-87E4-07C7F9975F16}" destId="{1E3403B9-E6AA-4D3C-A76B-40D4540B9F3B}" srcOrd="0" destOrd="0" presId="urn:microsoft.com/office/officeart/2005/8/layout/hierarchy5"/>
    <dgm:cxn modelId="{BEBC6F2C-8083-4DD8-8A63-88E2036E3AB1}" type="presParOf" srcId="{81229D65-21FE-4926-BC47-6B4607E68847}" destId="{7A078FDD-6966-4E55-AB79-F16CD63C2A02}" srcOrd="1" destOrd="0" presId="urn:microsoft.com/office/officeart/2005/8/layout/hierarchy5"/>
    <dgm:cxn modelId="{4BC04FE2-2603-4A03-8AA5-0CB4575014CA}" type="presParOf" srcId="{7A078FDD-6966-4E55-AB79-F16CD63C2A02}" destId="{A3E15126-DFBE-458D-8717-FAD3AAF00BE6}" srcOrd="0" destOrd="0" presId="urn:microsoft.com/office/officeart/2005/8/layout/hierarchy5"/>
    <dgm:cxn modelId="{AC44F4A0-1718-4108-90B4-AA7C2190C2F5}" type="presParOf" srcId="{7A078FDD-6966-4E55-AB79-F16CD63C2A02}" destId="{C0C685ED-AC6D-4EEC-8EC6-A46FBF42A050}" srcOrd="1" destOrd="0" presId="urn:microsoft.com/office/officeart/2005/8/layout/hierarchy5"/>
    <dgm:cxn modelId="{09E451E4-068A-4914-8BAE-E98206E8AEB2}" type="presParOf" srcId="{C0C685ED-AC6D-4EEC-8EC6-A46FBF42A050}" destId="{71DE4C0C-D56E-48B8-AE52-D67AC92AC800}" srcOrd="0" destOrd="0" presId="urn:microsoft.com/office/officeart/2005/8/layout/hierarchy5"/>
    <dgm:cxn modelId="{801EF7A0-F0C3-4ACE-B886-D2846DCD869A}" type="presParOf" srcId="{71DE4C0C-D56E-48B8-AE52-D67AC92AC800}" destId="{5268B935-4824-4E35-ABDA-2BE4C0F70A8C}" srcOrd="0" destOrd="0" presId="urn:microsoft.com/office/officeart/2005/8/layout/hierarchy5"/>
    <dgm:cxn modelId="{45A2C1E3-A232-4D83-AF37-CF1872A0B6EB}" type="presParOf" srcId="{C0C685ED-AC6D-4EEC-8EC6-A46FBF42A050}" destId="{F43030DB-489F-416E-84A2-E07ECA9A0F27}" srcOrd="1" destOrd="0" presId="urn:microsoft.com/office/officeart/2005/8/layout/hierarchy5"/>
    <dgm:cxn modelId="{2AC0BC2C-B595-46B8-864F-A37864E0CFFA}" type="presParOf" srcId="{F43030DB-489F-416E-84A2-E07ECA9A0F27}" destId="{5FAB79E9-5B8C-4A1C-9E94-5460FF3AE3E1}" srcOrd="0" destOrd="0" presId="urn:microsoft.com/office/officeart/2005/8/layout/hierarchy5"/>
    <dgm:cxn modelId="{FD0A31DF-7294-413A-B6A7-02BB06832F1E}" type="presParOf" srcId="{F43030DB-489F-416E-84A2-E07ECA9A0F27}" destId="{AF087988-7CD3-46D7-B2F2-C505CFD4BC95}" srcOrd="1" destOrd="0" presId="urn:microsoft.com/office/officeart/2005/8/layout/hierarchy5"/>
    <dgm:cxn modelId="{BFC752D7-688B-41FC-8717-B99E4C8C2ED3}" type="presParOf" srcId="{AF087988-7CD3-46D7-B2F2-C505CFD4BC95}" destId="{70A2492B-F9BD-485D-96D9-5A70F13D949E}" srcOrd="0" destOrd="0" presId="urn:microsoft.com/office/officeart/2005/8/layout/hierarchy5"/>
    <dgm:cxn modelId="{E0D9DB51-1B81-4ACD-96EA-914C3FA40BB1}" type="presParOf" srcId="{70A2492B-F9BD-485D-96D9-5A70F13D949E}" destId="{420FED24-35C6-447E-BE11-E4F89B41236B}" srcOrd="0" destOrd="0" presId="urn:microsoft.com/office/officeart/2005/8/layout/hierarchy5"/>
    <dgm:cxn modelId="{842D03EB-AF88-41E3-AF24-467D34D619FA}" type="presParOf" srcId="{AF087988-7CD3-46D7-B2F2-C505CFD4BC95}" destId="{4988C74F-10BF-4280-A8C7-611AFD6A34DD}" srcOrd="1" destOrd="0" presId="urn:microsoft.com/office/officeart/2005/8/layout/hierarchy5"/>
    <dgm:cxn modelId="{A8426627-36AC-4C39-891A-BF4E5D622C65}" type="presParOf" srcId="{4988C74F-10BF-4280-A8C7-611AFD6A34DD}" destId="{E8CAC1E8-D6AD-4771-87AC-B6C546486ED2}" srcOrd="0" destOrd="0" presId="urn:microsoft.com/office/officeart/2005/8/layout/hierarchy5"/>
    <dgm:cxn modelId="{CF038DC7-18D4-4892-A4BE-146D62C9958A}" type="presParOf" srcId="{4988C74F-10BF-4280-A8C7-611AFD6A34DD}" destId="{E394AE44-7479-4215-852D-670A27AD94F2}" srcOrd="1" destOrd="0" presId="urn:microsoft.com/office/officeart/2005/8/layout/hierarchy5"/>
    <dgm:cxn modelId="{8BA4D699-AD79-45A8-B9AB-5899F5C2AEA8}" type="presParOf" srcId="{C0C685ED-AC6D-4EEC-8EC6-A46FBF42A050}" destId="{EB954E89-3775-4657-A1D8-8A1D37D86308}" srcOrd="2" destOrd="0" presId="urn:microsoft.com/office/officeart/2005/8/layout/hierarchy5"/>
    <dgm:cxn modelId="{F8ADFEAB-A332-4E3A-96C4-9028E4A554FB}" type="presParOf" srcId="{EB954E89-3775-4657-A1D8-8A1D37D86308}" destId="{03A40153-D1B6-4B20-A1BB-20E6EEA29EC3}" srcOrd="0" destOrd="0" presId="urn:microsoft.com/office/officeart/2005/8/layout/hierarchy5"/>
    <dgm:cxn modelId="{A7FD42C2-6C50-4ED4-A1F7-A2097FA69F91}" type="presParOf" srcId="{C0C685ED-AC6D-4EEC-8EC6-A46FBF42A050}" destId="{B5ABBE1D-77AA-42C1-8419-8D95FB202599}" srcOrd="3" destOrd="0" presId="urn:microsoft.com/office/officeart/2005/8/layout/hierarchy5"/>
    <dgm:cxn modelId="{E5EA6BB3-6785-40AA-A3C5-7B336D105D3C}" type="presParOf" srcId="{B5ABBE1D-77AA-42C1-8419-8D95FB202599}" destId="{68CA9D2C-B36A-4E92-9029-E1447C0E2EA7}" srcOrd="0" destOrd="0" presId="urn:microsoft.com/office/officeart/2005/8/layout/hierarchy5"/>
    <dgm:cxn modelId="{26DE5FB8-50D7-45CA-AEE0-FBF80FF64D4E}" type="presParOf" srcId="{B5ABBE1D-77AA-42C1-8419-8D95FB202599}" destId="{0CAA6860-67AA-4A6D-95FB-87E507E458F5}" srcOrd="1" destOrd="0" presId="urn:microsoft.com/office/officeart/2005/8/layout/hierarchy5"/>
    <dgm:cxn modelId="{4554CF7D-4D42-4D74-AD21-82138E20DB49}" type="presParOf" srcId="{0CAA6860-67AA-4A6D-95FB-87E507E458F5}" destId="{C41F3BC2-ABB8-4955-890E-708E5DE41D2A}" srcOrd="0" destOrd="0" presId="urn:microsoft.com/office/officeart/2005/8/layout/hierarchy5"/>
    <dgm:cxn modelId="{D876E83C-A6C7-4196-8684-B7AD531DB460}" type="presParOf" srcId="{C41F3BC2-ABB8-4955-890E-708E5DE41D2A}" destId="{2F635931-EA7C-4F9A-B058-7AB8386F291F}" srcOrd="0" destOrd="0" presId="urn:microsoft.com/office/officeart/2005/8/layout/hierarchy5"/>
    <dgm:cxn modelId="{86A00FA9-49B5-4C35-A3AA-664306B54B10}" type="presParOf" srcId="{0CAA6860-67AA-4A6D-95FB-87E507E458F5}" destId="{4FB31541-AC61-4900-9931-964AFCE5FC4C}" srcOrd="1" destOrd="0" presId="urn:microsoft.com/office/officeart/2005/8/layout/hierarchy5"/>
    <dgm:cxn modelId="{602A38EE-8612-43CC-B389-2061EAB2B408}" type="presParOf" srcId="{4FB31541-AC61-4900-9931-964AFCE5FC4C}" destId="{15E2DAC9-55AD-4039-845D-C51223697624}" srcOrd="0" destOrd="0" presId="urn:microsoft.com/office/officeart/2005/8/layout/hierarchy5"/>
    <dgm:cxn modelId="{07B2E240-97EB-450B-8D43-505A7049383E}" type="presParOf" srcId="{4FB31541-AC61-4900-9931-964AFCE5FC4C}" destId="{FA78FF82-BD73-44E7-A0D3-E5BC151B8C42}" srcOrd="1" destOrd="0" presId="urn:microsoft.com/office/officeart/2005/8/layout/hierarchy5"/>
    <dgm:cxn modelId="{9DBE3239-6B3F-432D-B440-A2C239E3D020}" type="presParOf" srcId="{FA78FF82-BD73-44E7-A0D3-E5BC151B8C42}" destId="{A17990BF-BF27-4BA9-92E8-5A31A5611023}" srcOrd="0" destOrd="0" presId="urn:microsoft.com/office/officeart/2005/8/layout/hierarchy5"/>
    <dgm:cxn modelId="{066B2689-CC6C-4447-8DCE-87FEE1BAA4A4}" type="presParOf" srcId="{A17990BF-BF27-4BA9-92E8-5A31A5611023}" destId="{3E378883-DA4D-46A6-A0D2-DD0686299455}" srcOrd="0" destOrd="0" presId="urn:microsoft.com/office/officeart/2005/8/layout/hierarchy5"/>
    <dgm:cxn modelId="{ADAC5F07-868C-47F9-98C4-FAAE9B986CF8}" type="presParOf" srcId="{FA78FF82-BD73-44E7-A0D3-E5BC151B8C42}" destId="{B878254D-6682-45BE-A484-6351FF095C3E}" srcOrd="1" destOrd="0" presId="urn:microsoft.com/office/officeart/2005/8/layout/hierarchy5"/>
    <dgm:cxn modelId="{6F4F79C8-1148-4171-ABA0-0719F550F1EB}" type="presParOf" srcId="{B878254D-6682-45BE-A484-6351FF095C3E}" destId="{5F64C0BB-7929-4FB1-A6DD-E075A30AA097}" srcOrd="0" destOrd="0" presId="urn:microsoft.com/office/officeart/2005/8/layout/hierarchy5"/>
    <dgm:cxn modelId="{7462BAC1-BF81-418A-BA35-B2021752A104}" type="presParOf" srcId="{B878254D-6682-45BE-A484-6351FF095C3E}" destId="{91B22C61-2319-4F8E-8826-F75054FA4CC1}" srcOrd="1" destOrd="0" presId="urn:microsoft.com/office/officeart/2005/8/layout/hierarchy5"/>
    <dgm:cxn modelId="{AA8040AB-46E6-4742-9409-06525E3EDC5B}" type="presParOf" srcId="{F2D852D0-3193-44D8-B9BA-D31D1C5F8C9A}" destId="{9C6ABAC7-2E1B-45ED-AC3F-5923842C33CD}" srcOrd="1" destOrd="0" presId="urn:microsoft.com/office/officeart/2005/8/layout/hierarchy5"/>
    <dgm:cxn modelId="{973274D5-3FDB-4653-B546-CC2125D80E82}" type="presParOf" srcId="{9C6ABAC7-2E1B-45ED-AC3F-5923842C33CD}" destId="{83E72509-0D67-41DC-B544-88CED0DDF8E1}" srcOrd="0" destOrd="0" presId="urn:microsoft.com/office/officeart/2005/8/layout/hierarchy5"/>
    <dgm:cxn modelId="{C68B013B-5F0C-400A-B220-68BB800415A9}" type="presParOf" srcId="{83E72509-0D67-41DC-B544-88CED0DDF8E1}" destId="{EDCB0CBE-4551-4838-A78D-304394020FB9}" srcOrd="0" destOrd="0" presId="urn:microsoft.com/office/officeart/2005/8/layout/hierarchy5"/>
    <dgm:cxn modelId="{10325FCA-F68F-4FAD-9DA6-C24CBAFBCD97}" type="presParOf" srcId="{83E72509-0D67-41DC-B544-88CED0DDF8E1}" destId="{8206290D-BFA1-41D4-AD59-A8A26809122D}" srcOrd="1" destOrd="0" presId="urn:microsoft.com/office/officeart/2005/8/layout/hierarchy5"/>
    <dgm:cxn modelId="{E946C916-1C24-49DF-995E-4CDC9658F777}" type="presParOf" srcId="{9C6ABAC7-2E1B-45ED-AC3F-5923842C33CD}" destId="{3DD24013-8C73-4E9F-B65B-58A3E9794D5E}" srcOrd="1" destOrd="0" presId="urn:microsoft.com/office/officeart/2005/8/layout/hierarchy5"/>
    <dgm:cxn modelId="{C8990EE2-873E-4A3A-877C-DCC4A55B9FE4}" type="presParOf" srcId="{3DD24013-8C73-4E9F-B65B-58A3E9794D5E}" destId="{6DD52186-5207-48F7-815A-C0C602EB4133}" srcOrd="0" destOrd="0" presId="urn:microsoft.com/office/officeart/2005/8/layout/hierarchy5"/>
    <dgm:cxn modelId="{80BC2F2F-DC45-4D6D-85FD-308FE87FDDDF}" type="presParOf" srcId="{9C6ABAC7-2E1B-45ED-AC3F-5923842C33CD}" destId="{7B61CC1B-BABE-479C-BC20-174950CB3A80}" srcOrd="2" destOrd="0" presId="urn:microsoft.com/office/officeart/2005/8/layout/hierarchy5"/>
    <dgm:cxn modelId="{599C3108-AB30-4F64-B9C4-B24D9D310BA3}" type="presParOf" srcId="{7B61CC1B-BABE-479C-BC20-174950CB3A80}" destId="{634C381D-62EA-494E-BCBA-58AD15E43920}" srcOrd="0" destOrd="0" presId="urn:microsoft.com/office/officeart/2005/8/layout/hierarchy5"/>
    <dgm:cxn modelId="{A1D4397D-3E7B-4794-956F-4FF05C626331}" type="presParOf" srcId="{7B61CC1B-BABE-479C-BC20-174950CB3A80}" destId="{73090001-B35C-41F7-A8EC-DECD9FAFD300}" srcOrd="1" destOrd="0" presId="urn:microsoft.com/office/officeart/2005/8/layout/hierarchy5"/>
    <dgm:cxn modelId="{BB82E2A9-3454-4B31-9340-A74DE43138A1}" type="presParOf" srcId="{9C6ABAC7-2E1B-45ED-AC3F-5923842C33CD}" destId="{65BD7353-6F38-49F8-A68A-7694781D97A0}" srcOrd="3" destOrd="0" presId="urn:microsoft.com/office/officeart/2005/8/layout/hierarchy5"/>
    <dgm:cxn modelId="{ABA94A97-17D7-42BA-88E2-A6B3D43DE960}" type="presParOf" srcId="{65BD7353-6F38-49F8-A68A-7694781D97A0}" destId="{A044CD5F-0C02-4420-98D8-6474E98F1466}" srcOrd="0" destOrd="0" presId="urn:microsoft.com/office/officeart/2005/8/layout/hierarchy5"/>
    <dgm:cxn modelId="{CB6663F4-E34B-4639-8B4D-62189937FE2E}" type="presParOf" srcId="{9C6ABAC7-2E1B-45ED-AC3F-5923842C33CD}" destId="{A07BCE63-EBA7-48AC-BDA8-0FE868C3C3C7}" srcOrd="4" destOrd="0" presId="urn:microsoft.com/office/officeart/2005/8/layout/hierarchy5"/>
    <dgm:cxn modelId="{74AA6880-D6E5-4CF5-944D-C6A381033873}" type="presParOf" srcId="{A07BCE63-EBA7-48AC-BDA8-0FE868C3C3C7}" destId="{11409699-E0D8-4477-B12C-18E41E94E911}" srcOrd="0" destOrd="0" presId="urn:microsoft.com/office/officeart/2005/8/layout/hierarchy5"/>
    <dgm:cxn modelId="{400CBDC6-7A42-4F5D-B68B-60B35DE12580}" type="presParOf" srcId="{A07BCE63-EBA7-48AC-BDA8-0FE868C3C3C7}" destId="{BAFEF8F7-F20E-4C56-AB70-1573ADD11ED1}" srcOrd="1" destOrd="0" presId="urn:microsoft.com/office/officeart/2005/8/layout/hierarchy5"/>
    <dgm:cxn modelId="{B5A1DD31-15EE-47E7-B6D9-E435C319924B}" type="presParOf" srcId="{9C6ABAC7-2E1B-45ED-AC3F-5923842C33CD}" destId="{38B7E572-89E0-43F1-B979-4A0CE7E9885B}" srcOrd="5" destOrd="0" presId="urn:microsoft.com/office/officeart/2005/8/layout/hierarchy5"/>
    <dgm:cxn modelId="{F13D3D8B-8FB1-4BBE-8F88-CF260A4782BF}" type="presParOf" srcId="{38B7E572-89E0-43F1-B979-4A0CE7E9885B}" destId="{362E0AFF-C38B-4D21-A482-C9DFE64632AB}" srcOrd="0" destOrd="0" presId="urn:microsoft.com/office/officeart/2005/8/layout/hierarchy5"/>
    <dgm:cxn modelId="{DB659758-805F-43ED-A698-D4D94837DC68}" type="presParOf" srcId="{9C6ABAC7-2E1B-45ED-AC3F-5923842C33CD}" destId="{8E96DC30-9D68-4AF3-BC07-A8F0C5AB5BF3}" srcOrd="6" destOrd="0" presId="urn:microsoft.com/office/officeart/2005/8/layout/hierarchy5"/>
    <dgm:cxn modelId="{3291AEF7-0D5C-4C8D-899C-E8EC46DF0040}" type="presParOf" srcId="{8E96DC30-9D68-4AF3-BC07-A8F0C5AB5BF3}" destId="{1F615914-BB27-4278-AE31-4D16AD25CBA3}" srcOrd="0" destOrd="0" presId="urn:microsoft.com/office/officeart/2005/8/layout/hierarchy5"/>
    <dgm:cxn modelId="{04932F59-E0F8-4797-A4C7-4C7F2E4DB1F4}" type="presParOf" srcId="{8E96DC30-9D68-4AF3-BC07-A8F0C5AB5BF3}" destId="{F648A3AC-9958-42CA-ABF1-B18F005F5A22}" srcOrd="1" destOrd="0" presId="urn:microsoft.com/office/officeart/2005/8/layout/hierarchy5"/>
    <dgm:cxn modelId="{72E0A8C3-2233-4609-8FD1-ECCF06B3155D}" type="presParOf" srcId="{9C6ABAC7-2E1B-45ED-AC3F-5923842C33CD}" destId="{BB80AFC8-3B16-430D-B7C1-BB1B188FA3DD}" srcOrd="7" destOrd="0" presId="urn:microsoft.com/office/officeart/2005/8/layout/hierarchy5"/>
    <dgm:cxn modelId="{DFAFD5F5-7161-4E91-84D5-C41C2CEDE1A7}" type="presParOf" srcId="{BB80AFC8-3B16-430D-B7C1-BB1B188FA3DD}" destId="{542CBB50-CB1B-4177-AD43-ED8778FBED42}" srcOrd="0" destOrd="0" presId="urn:microsoft.com/office/officeart/2005/8/layout/hierarchy5"/>
    <dgm:cxn modelId="{F64CB661-761B-47C4-AA5D-A59F4D07F3B7}" type="presParOf" srcId="{9C6ABAC7-2E1B-45ED-AC3F-5923842C33CD}" destId="{8D960BBC-58B1-47E4-8C11-312662F85ADC}" srcOrd="8" destOrd="0" presId="urn:microsoft.com/office/officeart/2005/8/layout/hierarchy5"/>
    <dgm:cxn modelId="{6AB0DC49-30E6-44E1-A2BF-7C135118BCB9}" type="presParOf" srcId="{8D960BBC-58B1-47E4-8C11-312662F85ADC}" destId="{36398265-2F32-4422-BB6D-D6412F1EBBF7}" srcOrd="0" destOrd="0" presId="urn:microsoft.com/office/officeart/2005/8/layout/hierarchy5"/>
    <dgm:cxn modelId="{61A25444-B56D-431A-937A-9470BD939694}" type="presParOf" srcId="{8D960BBC-58B1-47E4-8C11-312662F85ADC}" destId="{9F4455BB-568E-4924-A3AD-B8943871B32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9CC13C-CBFF-428C-8B72-EEDA117455EE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44B152-094E-40C5-BEBE-D79B9319985A}">
      <dgm:prSet phldrT="[Text]" custT="1"/>
      <dgm:spPr/>
      <dgm:t>
        <a:bodyPr/>
        <a:lstStyle/>
        <a:p>
          <a:r>
            <a:rPr lang="es-GT" sz="2000" b="1" dirty="0" smtClean="0"/>
            <a:t>DERECHO VIDA FAMILIAR</a:t>
          </a:r>
          <a:endParaRPr lang="en-US" sz="2000" b="1" dirty="0"/>
        </a:p>
      </dgm:t>
    </dgm:pt>
    <dgm:pt modelId="{6C0AD150-3662-4054-8D0A-587190A807A1}" type="parTrans" cxnId="{545EDD44-2A0F-42CD-9F30-8659DFBB5A20}">
      <dgm:prSet/>
      <dgm:spPr/>
      <dgm:t>
        <a:bodyPr/>
        <a:lstStyle/>
        <a:p>
          <a:endParaRPr lang="en-US"/>
        </a:p>
      </dgm:t>
    </dgm:pt>
    <dgm:pt modelId="{A715F4AB-1F16-49F2-9F70-F6A317E98A52}" type="sibTrans" cxnId="{545EDD44-2A0F-42CD-9F30-8659DFBB5A20}">
      <dgm:prSet/>
      <dgm:spPr/>
      <dgm:t>
        <a:bodyPr/>
        <a:lstStyle/>
        <a:p>
          <a:endParaRPr lang="en-US"/>
        </a:p>
      </dgm:t>
    </dgm:pt>
    <dgm:pt modelId="{7040EF93-2327-44B9-8193-C601587F9B42}">
      <dgm:prSet phldrT="[Text]" custT="1"/>
      <dgm:spPr/>
      <dgm:t>
        <a:bodyPr/>
        <a:lstStyle/>
        <a:p>
          <a:r>
            <a:rPr lang="es-GT" sz="1600" b="1" dirty="0" smtClean="0"/>
            <a:t>Art. 8 Derecho a la Identidad</a:t>
          </a:r>
          <a:endParaRPr lang="en-US" sz="1600" b="1" dirty="0"/>
        </a:p>
      </dgm:t>
    </dgm:pt>
    <dgm:pt modelId="{B05078C7-7F06-4A4E-927E-313B087BA7B2}" type="parTrans" cxnId="{95226289-C593-4CDE-8BF1-4AFA9157C92C}">
      <dgm:prSet/>
      <dgm:spPr/>
      <dgm:t>
        <a:bodyPr/>
        <a:lstStyle/>
        <a:p>
          <a:endParaRPr lang="en-US"/>
        </a:p>
      </dgm:t>
    </dgm:pt>
    <dgm:pt modelId="{868AFC18-5D1E-43B8-9439-3789BD6EBE7A}" type="sibTrans" cxnId="{95226289-C593-4CDE-8BF1-4AFA9157C92C}">
      <dgm:prSet/>
      <dgm:spPr/>
      <dgm:t>
        <a:bodyPr/>
        <a:lstStyle/>
        <a:p>
          <a:endParaRPr lang="en-US"/>
        </a:p>
      </dgm:t>
    </dgm:pt>
    <dgm:pt modelId="{DBC7EBE8-348D-41E7-8226-247AC9A304BB}">
      <dgm:prSet phldrT="[Text]" custT="1"/>
      <dgm:spPr/>
      <dgm:t>
        <a:bodyPr/>
        <a:lstStyle/>
        <a:p>
          <a:r>
            <a:rPr lang="es-GT" sz="1600" b="1" dirty="0" smtClean="0"/>
            <a:t>Art. 9. No separación familia</a:t>
          </a:r>
          <a:endParaRPr lang="en-US" sz="1600" b="1" dirty="0"/>
        </a:p>
      </dgm:t>
    </dgm:pt>
    <dgm:pt modelId="{B9D0494F-AB83-4A49-92D5-A9E03A690C6E}" type="parTrans" cxnId="{B0506867-4923-4811-ADF2-4576FAE766E5}">
      <dgm:prSet/>
      <dgm:spPr/>
      <dgm:t>
        <a:bodyPr/>
        <a:lstStyle/>
        <a:p>
          <a:endParaRPr lang="en-US"/>
        </a:p>
      </dgm:t>
    </dgm:pt>
    <dgm:pt modelId="{67F12481-4628-4A2D-A7C4-01B0BCBED452}" type="sibTrans" cxnId="{B0506867-4923-4811-ADF2-4576FAE766E5}">
      <dgm:prSet/>
      <dgm:spPr/>
      <dgm:t>
        <a:bodyPr/>
        <a:lstStyle/>
        <a:p>
          <a:endParaRPr lang="en-US"/>
        </a:p>
      </dgm:t>
    </dgm:pt>
    <dgm:pt modelId="{4535B05A-3C96-4A0C-B40D-86722B42F45B}">
      <dgm:prSet phldrT="[Text]" custT="1"/>
      <dgm:spPr/>
      <dgm:t>
        <a:bodyPr/>
        <a:lstStyle/>
        <a:p>
          <a:r>
            <a:rPr lang="es-GT" sz="1600" b="1" dirty="0" smtClean="0"/>
            <a:t>Art. 10 Reunificación familiar</a:t>
          </a:r>
          <a:endParaRPr lang="en-US" sz="1600" b="1" dirty="0"/>
        </a:p>
      </dgm:t>
    </dgm:pt>
    <dgm:pt modelId="{CC77CB79-13E6-4A72-9A40-0286BB61AFD8}" type="parTrans" cxnId="{6159728D-0BFB-464E-B614-EB1C8BF96EFB}">
      <dgm:prSet/>
      <dgm:spPr/>
      <dgm:t>
        <a:bodyPr/>
        <a:lstStyle/>
        <a:p>
          <a:endParaRPr lang="en-US"/>
        </a:p>
      </dgm:t>
    </dgm:pt>
    <dgm:pt modelId="{AAE6B776-9E81-47C7-AAD3-58C3CAB9C0DD}" type="sibTrans" cxnId="{6159728D-0BFB-464E-B614-EB1C8BF96EFB}">
      <dgm:prSet/>
      <dgm:spPr/>
      <dgm:t>
        <a:bodyPr/>
        <a:lstStyle/>
        <a:p>
          <a:endParaRPr lang="en-US"/>
        </a:p>
      </dgm:t>
    </dgm:pt>
    <dgm:pt modelId="{A9590494-F353-415F-8CA2-9DD65AFAD39C}">
      <dgm:prSet phldrT="[Text]" custT="1"/>
      <dgm:spPr/>
      <dgm:t>
        <a:bodyPr/>
        <a:lstStyle/>
        <a:p>
          <a:r>
            <a:rPr lang="es-GT" sz="1600" b="1" dirty="0" smtClean="0"/>
            <a:t>Art. 16 No injerencias arbitrarias</a:t>
          </a:r>
          <a:endParaRPr lang="en-US" sz="1600" b="1" dirty="0"/>
        </a:p>
      </dgm:t>
    </dgm:pt>
    <dgm:pt modelId="{3CF89C2A-E697-4B24-80C7-8840DED9538A}" type="parTrans" cxnId="{8C470B27-76E3-46E6-B13F-EF0D4B334EB2}">
      <dgm:prSet/>
      <dgm:spPr/>
      <dgm:t>
        <a:bodyPr/>
        <a:lstStyle/>
        <a:p>
          <a:endParaRPr lang="en-US"/>
        </a:p>
      </dgm:t>
    </dgm:pt>
    <dgm:pt modelId="{4A6F2063-F49F-428B-B302-FB0334F58D25}" type="sibTrans" cxnId="{8C470B27-76E3-46E6-B13F-EF0D4B334EB2}">
      <dgm:prSet/>
      <dgm:spPr/>
      <dgm:t>
        <a:bodyPr/>
        <a:lstStyle/>
        <a:p>
          <a:endParaRPr lang="en-US"/>
        </a:p>
      </dgm:t>
    </dgm:pt>
    <dgm:pt modelId="{5645E037-6506-4543-A94F-AFAA1BC7D5E4}">
      <dgm:prSet phldrT="[Text]" custT="1"/>
      <dgm:spPr/>
      <dgm:t>
        <a:bodyPr/>
        <a:lstStyle/>
        <a:p>
          <a:r>
            <a:rPr lang="es-GT" sz="1600" b="1" dirty="0" smtClean="0"/>
            <a:t>Art. 18 Crianza a cargo padres</a:t>
          </a:r>
          <a:endParaRPr lang="en-US" sz="1600" b="1" dirty="0"/>
        </a:p>
      </dgm:t>
    </dgm:pt>
    <dgm:pt modelId="{3E8683EF-69EA-4366-8995-9E71C27B50F8}" type="parTrans" cxnId="{5853EF01-CBD6-4895-BBCA-136489E3314C}">
      <dgm:prSet/>
      <dgm:spPr/>
      <dgm:t>
        <a:bodyPr/>
        <a:lstStyle/>
        <a:p>
          <a:endParaRPr lang="en-US"/>
        </a:p>
      </dgm:t>
    </dgm:pt>
    <dgm:pt modelId="{89C00D5D-CD94-4090-8A55-86C6BD5F8D01}" type="sibTrans" cxnId="{5853EF01-CBD6-4895-BBCA-136489E3314C}">
      <dgm:prSet/>
      <dgm:spPr/>
      <dgm:t>
        <a:bodyPr/>
        <a:lstStyle/>
        <a:p>
          <a:endParaRPr lang="en-US"/>
        </a:p>
      </dgm:t>
    </dgm:pt>
    <dgm:pt modelId="{83A99D8D-E3D6-4511-90B0-89A8DFA8BBB1}">
      <dgm:prSet phldrT="[Text]" custT="1"/>
      <dgm:spPr/>
      <dgm:t>
        <a:bodyPr/>
        <a:lstStyle/>
        <a:p>
          <a:r>
            <a:rPr lang="es-GT" sz="1600" b="1" dirty="0" smtClean="0"/>
            <a:t>Art. 27 Asistencia material y programas de apoyo</a:t>
          </a:r>
          <a:endParaRPr lang="en-US" sz="1600" b="1" dirty="0"/>
        </a:p>
      </dgm:t>
    </dgm:pt>
    <dgm:pt modelId="{52718602-B853-4DAC-8587-0F2B94FDCD35}" type="parTrans" cxnId="{F8DCD76F-1158-4A41-9C62-1B62A33A8921}">
      <dgm:prSet/>
      <dgm:spPr/>
      <dgm:t>
        <a:bodyPr/>
        <a:lstStyle/>
        <a:p>
          <a:endParaRPr lang="en-US"/>
        </a:p>
      </dgm:t>
    </dgm:pt>
    <dgm:pt modelId="{5F1D469E-8B46-4713-BB5B-336B1C800B16}" type="sibTrans" cxnId="{F8DCD76F-1158-4A41-9C62-1B62A33A8921}">
      <dgm:prSet/>
      <dgm:spPr/>
      <dgm:t>
        <a:bodyPr/>
        <a:lstStyle/>
        <a:p>
          <a:endParaRPr lang="en-US"/>
        </a:p>
      </dgm:t>
    </dgm:pt>
    <dgm:pt modelId="{26CE2D53-3844-4A85-A54F-940C2A8D353A}" type="pres">
      <dgm:prSet presAssocID="{BD9CC13C-CBFF-428C-8B72-EEDA117455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FEA720D7-EBD4-4673-BA98-C29A06218E12}" type="pres">
      <dgm:prSet presAssocID="{2244B152-094E-40C5-BEBE-D79B9319985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A6ECD93-92C7-4A40-B8FB-AAF867F0493C}" type="pres">
      <dgm:prSet presAssocID="{7040EF93-2327-44B9-8193-C601587F9B42}" presName="Accent1" presStyleCnt="0"/>
      <dgm:spPr/>
    </dgm:pt>
    <dgm:pt modelId="{DCF8DC87-8E3B-47D0-B3D7-C38443CEA395}" type="pres">
      <dgm:prSet presAssocID="{7040EF93-2327-44B9-8193-C601587F9B42}" presName="Accent" presStyleLbl="bgShp" presStyleIdx="0" presStyleCnt="6"/>
      <dgm:spPr/>
    </dgm:pt>
    <dgm:pt modelId="{577E0E1F-B328-4C47-912B-F5364E4F3A0B}" type="pres">
      <dgm:prSet presAssocID="{7040EF93-2327-44B9-8193-C601587F9B4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A3418-06AB-4985-8C8B-BE0096B401D3}" type="pres">
      <dgm:prSet presAssocID="{DBC7EBE8-348D-41E7-8226-247AC9A304BB}" presName="Accent2" presStyleCnt="0"/>
      <dgm:spPr/>
    </dgm:pt>
    <dgm:pt modelId="{DCA955E4-FB7E-4474-8E90-FDDE25298CF6}" type="pres">
      <dgm:prSet presAssocID="{DBC7EBE8-348D-41E7-8226-247AC9A304BB}" presName="Accent" presStyleLbl="bgShp" presStyleIdx="1" presStyleCnt="6"/>
      <dgm:spPr/>
    </dgm:pt>
    <dgm:pt modelId="{5E62979B-792F-4EC8-BB17-87AFF8CE428E}" type="pres">
      <dgm:prSet presAssocID="{DBC7EBE8-348D-41E7-8226-247AC9A304B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C8D0FA1-4D55-4B5A-B534-D70375DD3E75}" type="pres">
      <dgm:prSet presAssocID="{4535B05A-3C96-4A0C-B40D-86722B42F45B}" presName="Accent3" presStyleCnt="0"/>
      <dgm:spPr/>
    </dgm:pt>
    <dgm:pt modelId="{37D5E830-0ED0-42FB-937A-3B7CC6D6145C}" type="pres">
      <dgm:prSet presAssocID="{4535B05A-3C96-4A0C-B40D-86722B42F45B}" presName="Accent" presStyleLbl="bgShp" presStyleIdx="2" presStyleCnt="6"/>
      <dgm:spPr/>
    </dgm:pt>
    <dgm:pt modelId="{F75E6118-3CCE-434B-82F7-0E5E4FAB382E}" type="pres">
      <dgm:prSet presAssocID="{4535B05A-3C96-4A0C-B40D-86722B42F45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B259A-A27C-4BD9-9D0B-95B7CD426213}" type="pres">
      <dgm:prSet presAssocID="{A9590494-F353-415F-8CA2-9DD65AFAD39C}" presName="Accent4" presStyleCnt="0"/>
      <dgm:spPr/>
    </dgm:pt>
    <dgm:pt modelId="{D989CEE8-4846-4329-B512-7B5A54D5006D}" type="pres">
      <dgm:prSet presAssocID="{A9590494-F353-415F-8CA2-9DD65AFAD39C}" presName="Accent" presStyleLbl="bgShp" presStyleIdx="3" presStyleCnt="6"/>
      <dgm:spPr/>
    </dgm:pt>
    <dgm:pt modelId="{1C0B898D-0CF8-4665-8D5A-5A5F69DF0C01}" type="pres">
      <dgm:prSet presAssocID="{A9590494-F353-415F-8CA2-9DD65AFAD39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5123A5E-AA84-42E6-84FB-3B03ACB98AEA}" type="pres">
      <dgm:prSet presAssocID="{5645E037-6506-4543-A94F-AFAA1BC7D5E4}" presName="Accent5" presStyleCnt="0"/>
      <dgm:spPr/>
    </dgm:pt>
    <dgm:pt modelId="{0CD7BB32-6FDB-4F8F-BF77-BD203A93C06F}" type="pres">
      <dgm:prSet presAssocID="{5645E037-6506-4543-A94F-AFAA1BC7D5E4}" presName="Accent" presStyleLbl="bgShp" presStyleIdx="4" presStyleCnt="6"/>
      <dgm:spPr/>
    </dgm:pt>
    <dgm:pt modelId="{EAF7A54F-64A3-4FDC-8CD4-C463079AA480}" type="pres">
      <dgm:prSet presAssocID="{5645E037-6506-4543-A94F-AFAA1BC7D5E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F966E73-BC86-4E7C-AFD4-141E8E7B57D2}" type="pres">
      <dgm:prSet presAssocID="{83A99D8D-E3D6-4511-90B0-89A8DFA8BBB1}" presName="Accent6" presStyleCnt="0"/>
      <dgm:spPr/>
    </dgm:pt>
    <dgm:pt modelId="{CB42CCFE-9678-4D0E-9A1A-EDEB9B2DA3CE}" type="pres">
      <dgm:prSet presAssocID="{83A99D8D-E3D6-4511-90B0-89A8DFA8BBB1}" presName="Accent" presStyleLbl="bgShp" presStyleIdx="5" presStyleCnt="6"/>
      <dgm:spPr/>
    </dgm:pt>
    <dgm:pt modelId="{C1A19FBC-9C91-4CBE-833B-95573B7E65A5}" type="pres">
      <dgm:prSet presAssocID="{83A99D8D-E3D6-4511-90B0-89A8DFA8BBB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9D517DC4-22B9-4CF0-B649-13420A6702B4}" type="presOf" srcId="{83A99D8D-E3D6-4511-90B0-89A8DFA8BBB1}" destId="{C1A19FBC-9C91-4CBE-833B-95573B7E65A5}" srcOrd="0" destOrd="0" presId="urn:microsoft.com/office/officeart/2011/layout/HexagonRadial"/>
    <dgm:cxn modelId="{95226289-C593-4CDE-8BF1-4AFA9157C92C}" srcId="{2244B152-094E-40C5-BEBE-D79B9319985A}" destId="{7040EF93-2327-44B9-8193-C601587F9B42}" srcOrd="0" destOrd="0" parTransId="{B05078C7-7F06-4A4E-927E-313B087BA7B2}" sibTransId="{868AFC18-5D1E-43B8-9439-3789BD6EBE7A}"/>
    <dgm:cxn modelId="{94045000-FA78-436D-B4DB-6BB79DD3AD0F}" type="presOf" srcId="{A9590494-F353-415F-8CA2-9DD65AFAD39C}" destId="{1C0B898D-0CF8-4665-8D5A-5A5F69DF0C01}" srcOrd="0" destOrd="0" presId="urn:microsoft.com/office/officeart/2011/layout/HexagonRadial"/>
    <dgm:cxn modelId="{6159728D-0BFB-464E-B614-EB1C8BF96EFB}" srcId="{2244B152-094E-40C5-BEBE-D79B9319985A}" destId="{4535B05A-3C96-4A0C-B40D-86722B42F45B}" srcOrd="2" destOrd="0" parTransId="{CC77CB79-13E6-4A72-9A40-0286BB61AFD8}" sibTransId="{AAE6B776-9E81-47C7-AAD3-58C3CAB9C0DD}"/>
    <dgm:cxn modelId="{5853EF01-CBD6-4895-BBCA-136489E3314C}" srcId="{2244B152-094E-40C5-BEBE-D79B9319985A}" destId="{5645E037-6506-4543-A94F-AFAA1BC7D5E4}" srcOrd="4" destOrd="0" parTransId="{3E8683EF-69EA-4366-8995-9E71C27B50F8}" sibTransId="{89C00D5D-CD94-4090-8A55-86C6BD5F8D01}"/>
    <dgm:cxn modelId="{B0506867-4923-4811-ADF2-4576FAE766E5}" srcId="{2244B152-094E-40C5-BEBE-D79B9319985A}" destId="{DBC7EBE8-348D-41E7-8226-247AC9A304BB}" srcOrd="1" destOrd="0" parTransId="{B9D0494F-AB83-4A49-92D5-A9E03A690C6E}" sibTransId="{67F12481-4628-4A2D-A7C4-01B0BCBED452}"/>
    <dgm:cxn modelId="{9347B10A-92B3-44BD-BC58-EC21089729E8}" type="presOf" srcId="{2244B152-094E-40C5-BEBE-D79B9319985A}" destId="{FEA720D7-EBD4-4673-BA98-C29A06218E12}" srcOrd="0" destOrd="0" presId="urn:microsoft.com/office/officeart/2011/layout/HexagonRadial"/>
    <dgm:cxn modelId="{7D9A3BAA-1677-4289-B6E8-CB28CB702BBD}" type="presOf" srcId="{DBC7EBE8-348D-41E7-8226-247AC9A304BB}" destId="{5E62979B-792F-4EC8-BB17-87AFF8CE428E}" srcOrd="0" destOrd="0" presId="urn:microsoft.com/office/officeart/2011/layout/HexagonRadial"/>
    <dgm:cxn modelId="{A78B586F-4375-403C-A20E-EE7E05C4C519}" type="presOf" srcId="{7040EF93-2327-44B9-8193-C601587F9B42}" destId="{577E0E1F-B328-4C47-912B-F5364E4F3A0B}" srcOrd="0" destOrd="0" presId="urn:microsoft.com/office/officeart/2011/layout/HexagonRadial"/>
    <dgm:cxn modelId="{A85782F1-158B-48F9-92BA-D9DB39B34051}" type="presOf" srcId="{BD9CC13C-CBFF-428C-8B72-EEDA117455EE}" destId="{26CE2D53-3844-4A85-A54F-940C2A8D353A}" srcOrd="0" destOrd="0" presId="urn:microsoft.com/office/officeart/2011/layout/HexagonRadial"/>
    <dgm:cxn modelId="{545EDD44-2A0F-42CD-9F30-8659DFBB5A20}" srcId="{BD9CC13C-CBFF-428C-8B72-EEDA117455EE}" destId="{2244B152-094E-40C5-BEBE-D79B9319985A}" srcOrd="0" destOrd="0" parTransId="{6C0AD150-3662-4054-8D0A-587190A807A1}" sibTransId="{A715F4AB-1F16-49F2-9F70-F6A317E98A52}"/>
    <dgm:cxn modelId="{0001345A-9B7B-4BDB-8346-81EDC57A56CD}" type="presOf" srcId="{5645E037-6506-4543-A94F-AFAA1BC7D5E4}" destId="{EAF7A54F-64A3-4FDC-8CD4-C463079AA480}" srcOrd="0" destOrd="0" presId="urn:microsoft.com/office/officeart/2011/layout/HexagonRadial"/>
    <dgm:cxn modelId="{23181CEB-9A48-44DF-9781-BC0854D68593}" type="presOf" srcId="{4535B05A-3C96-4A0C-B40D-86722B42F45B}" destId="{F75E6118-3CCE-434B-82F7-0E5E4FAB382E}" srcOrd="0" destOrd="0" presId="urn:microsoft.com/office/officeart/2011/layout/HexagonRadial"/>
    <dgm:cxn modelId="{F8DCD76F-1158-4A41-9C62-1B62A33A8921}" srcId="{2244B152-094E-40C5-BEBE-D79B9319985A}" destId="{83A99D8D-E3D6-4511-90B0-89A8DFA8BBB1}" srcOrd="5" destOrd="0" parTransId="{52718602-B853-4DAC-8587-0F2B94FDCD35}" sibTransId="{5F1D469E-8B46-4713-BB5B-336B1C800B16}"/>
    <dgm:cxn modelId="{8C470B27-76E3-46E6-B13F-EF0D4B334EB2}" srcId="{2244B152-094E-40C5-BEBE-D79B9319985A}" destId="{A9590494-F353-415F-8CA2-9DD65AFAD39C}" srcOrd="3" destOrd="0" parTransId="{3CF89C2A-E697-4B24-80C7-8840DED9538A}" sibTransId="{4A6F2063-F49F-428B-B302-FB0334F58D25}"/>
    <dgm:cxn modelId="{0FCB5883-260E-4D26-B214-EF1CB9A065AA}" type="presParOf" srcId="{26CE2D53-3844-4A85-A54F-940C2A8D353A}" destId="{FEA720D7-EBD4-4673-BA98-C29A06218E12}" srcOrd="0" destOrd="0" presId="urn:microsoft.com/office/officeart/2011/layout/HexagonRadial"/>
    <dgm:cxn modelId="{C69D9920-113D-4721-8E14-4104E0D32721}" type="presParOf" srcId="{26CE2D53-3844-4A85-A54F-940C2A8D353A}" destId="{2A6ECD93-92C7-4A40-B8FB-AAF867F0493C}" srcOrd="1" destOrd="0" presId="urn:microsoft.com/office/officeart/2011/layout/HexagonRadial"/>
    <dgm:cxn modelId="{ACBBE910-3460-4D70-8961-F046B648DD19}" type="presParOf" srcId="{2A6ECD93-92C7-4A40-B8FB-AAF867F0493C}" destId="{DCF8DC87-8E3B-47D0-B3D7-C38443CEA395}" srcOrd="0" destOrd="0" presId="urn:microsoft.com/office/officeart/2011/layout/HexagonRadial"/>
    <dgm:cxn modelId="{C389E946-7C79-4ACA-B833-C721EB1DD5FA}" type="presParOf" srcId="{26CE2D53-3844-4A85-A54F-940C2A8D353A}" destId="{577E0E1F-B328-4C47-912B-F5364E4F3A0B}" srcOrd="2" destOrd="0" presId="urn:microsoft.com/office/officeart/2011/layout/HexagonRadial"/>
    <dgm:cxn modelId="{076180F9-4107-463C-BBC9-5CA957720294}" type="presParOf" srcId="{26CE2D53-3844-4A85-A54F-940C2A8D353A}" destId="{9A6A3418-06AB-4985-8C8B-BE0096B401D3}" srcOrd="3" destOrd="0" presId="urn:microsoft.com/office/officeart/2011/layout/HexagonRadial"/>
    <dgm:cxn modelId="{044FB7C9-C66E-4714-88F8-8236FAD18E10}" type="presParOf" srcId="{9A6A3418-06AB-4985-8C8B-BE0096B401D3}" destId="{DCA955E4-FB7E-4474-8E90-FDDE25298CF6}" srcOrd="0" destOrd="0" presId="urn:microsoft.com/office/officeart/2011/layout/HexagonRadial"/>
    <dgm:cxn modelId="{5140802D-AE03-4A4C-9A8E-9457036C370F}" type="presParOf" srcId="{26CE2D53-3844-4A85-A54F-940C2A8D353A}" destId="{5E62979B-792F-4EC8-BB17-87AFF8CE428E}" srcOrd="4" destOrd="0" presId="urn:microsoft.com/office/officeart/2011/layout/HexagonRadial"/>
    <dgm:cxn modelId="{48067298-9D35-4943-A817-83971606DAC6}" type="presParOf" srcId="{26CE2D53-3844-4A85-A54F-940C2A8D353A}" destId="{8C8D0FA1-4D55-4B5A-B534-D70375DD3E75}" srcOrd="5" destOrd="0" presId="urn:microsoft.com/office/officeart/2011/layout/HexagonRadial"/>
    <dgm:cxn modelId="{5F14F6E6-B726-4D83-B700-B558AFD7FEE6}" type="presParOf" srcId="{8C8D0FA1-4D55-4B5A-B534-D70375DD3E75}" destId="{37D5E830-0ED0-42FB-937A-3B7CC6D6145C}" srcOrd="0" destOrd="0" presId="urn:microsoft.com/office/officeart/2011/layout/HexagonRadial"/>
    <dgm:cxn modelId="{7D05B3DD-942C-4103-B564-DE401A576C3C}" type="presParOf" srcId="{26CE2D53-3844-4A85-A54F-940C2A8D353A}" destId="{F75E6118-3CCE-434B-82F7-0E5E4FAB382E}" srcOrd="6" destOrd="0" presId="urn:microsoft.com/office/officeart/2011/layout/HexagonRadial"/>
    <dgm:cxn modelId="{13B58EEC-A7C7-429C-A3AE-963293367991}" type="presParOf" srcId="{26CE2D53-3844-4A85-A54F-940C2A8D353A}" destId="{B9AB259A-A27C-4BD9-9D0B-95B7CD426213}" srcOrd="7" destOrd="0" presId="urn:microsoft.com/office/officeart/2011/layout/HexagonRadial"/>
    <dgm:cxn modelId="{728C60D1-7710-4760-9078-45C000054ED8}" type="presParOf" srcId="{B9AB259A-A27C-4BD9-9D0B-95B7CD426213}" destId="{D989CEE8-4846-4329-B512-7B5A54D5006D}" srcOrd="0" destOrd="0" presId="urn:microsoft.com/office/officeart/2011/layout/HexagonRadial"/>
    <dgm:cxn modelId="{0E3180B6-E6D8-4231-9D48-E5D72AED7866}" type="presParOf" srcId="{26CE2D53-3844-4A85-A54F-940C2A8D353A}" destId="{1C0B898D-0CF8-4665-8D5A-5A5F69DF0C01}" srcOrd="8" destOrd="0" presId="urn:microsoft.com/office/officeart/2011/layout/HexagonRadial"/>
    <dgm:cxn modelId="{B585A1C9-F59D-4C25-8046-0F569BD8E82F}" type="presParOf" srcId="{26CE2D53-3844-4A85-A54F-940C2A8D353A}" destId="{C5123A5E-AA84-42E6-84FB-3B03ACB98AEA}" srcOrd="9" destOrd="0" presId="urn:microsoft.com/office/officeart/2011/layout/HexagonRadial"/>
    <dgm:cxn modelId="{AA447AD6-4F00-49A4-8D4E-184B0B63C1B3}" type="presParOf" srcId="{C5123A5E-AA84-42E6-84FB-3B03ACB98AEA}" destId="{0CD7BB32-6FDB-4F8F-BF77-BD203A93C06F}" srcOrd="0" destOrd="0" presId="urn:microsoft.com/office/officeart/2011/layout/HexagonRadial"/>
    <dgm:cxn modelId="{80E69333-ABD8-4AD8-B855-A78BB33FEDDD}" type="presParOf" srcId="{26CE2D53-3844-4A85-A54F-940C2A8D353A}" destId="{EAF7A54F-64A3-4FDC-8CD4-C463079AA480}" srcOrd="10" destOrd="0" presId="urn:microsoft.com/office/officeart/2011/layout/HexagonRadial"/>
    <dgm:cxn modelId="{A5FBCCD1-7A30-4A5B-B98D-6187F395FC92}" type="presParOf" srcId="{26CE2D53-3844-4A85-A54F-940C2A8D353A}" destId="{EF966E73-BC86-4E7C-AFD4-141E8E7B57D2}" srcOrd="11" destOrd="0" presId="urn:microsoft.com/office/officeart/2011/layout/HexagonRadial"/>
    <dgm:cxn modelId="{D320CC41-576F-4636-AD06-66A5D9065867}" type="presParOf" srcId="{EF966E73-BC86-4E7C-AFD4-141E8E7B57D2}" destId="{CB42CCFE-9678-4D0E-9A1A-EDEB9B2DA3CE}" srcOrd="0" destOrd="0" presId="urn:microsoft.com/office/officeart/2011/layout/HexagonRadial"/>
    <dgm:cxn modelId="{E11591DC-CD63-4F42-AB35-A2393C68C8E0}" type="presParOf" srcId="{26CE2D53-3844-4A85-A54F-940C2A8D353A}" destId="{C1A19FBC-9C91-4CBE-833B-95573B7E65A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7342EE-7C49-433C-A014-34AD05A795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9197B0-F967-4743-9939-D42360979913}">
      <dgm:prSet phldrT="[Text]" custT="1"/>
      <dgm:spPr/>
      <dgm:t>
        <a:bodyPr/>
        <a:lstStyle/>
        <a:p>
          <a:r>
            <a:rPr lang="es-GT" sz="2400" dirty="0" smtClean="0"/>
            <a:t>NNA Migrante No Acompañada</a:t>
          </a:r>
          <a:endParaRPr lang="en-US" sz="2400" dirty="0"/>
        </a:p>
      </dgm:t>
    </dgm:pt>
    <dgm:pt modelId="{0F4C497D-50C5-4BAB-ABB2-4954F09986A2}" type="parTrans" cxnId="{349EC88F-7F9D-4C68-844F-D36577B7A8F9}">
      <dgm:prSet/>
      <dgm:spPr/>
      <dgm:t>
        <a:bodyPr/>
        <a:lstStyle/>
        <a:p>
          <a:endParaRPr lang="en-US"/>
        </a:p>
      </dgm:t>
    </dgm:pt>
    <dgm:pt modelId="{3D546792-EBB6-4DA1-8AAF-EE8D651B1C1D}" type="sibTrans" cxnId="{349EC88F-7F9D-4C68-844F-D36577B7A8F9}">
      <dgm:prSet/>
      <dgm:spPr/>
      <dgm:t>
        <a:bodyPr/>
        <a:lstStyle/>
        <a:p>
          <a:endParaRPr lang="en-US"/>
        </a:p>
      </dgm:t>
    </dgm:pt>
    <dgm:pt modelId="{AAE9A8E9-CBF8-4D93-B292-98D27586D84C}">
      <dgm:prSet phldrT="[Text]" custT="1"/>
      <dgm:spPr/>
      <dgm:t>
        <a:bodyPr/>
        <a:lstStyle/>
        <a:p>
          <a:r>
            <a:rPr lang="es-GT" sz="2000" dirty="0" smtClean="0"/>
            <a:t>Medidas de Protección Integral</a:t>
          </a:r>
          <a:endParaRPr lang="en-US" sz="2000" dirty="0"/>
        </a:p>
      </dgm:t>
    </dgm:pt>
    <dgm:pt modelId="{CD419B69-6E8C-4F7A-93B7-6CDBB5A792C8}" type="parTrans" cxnId="{C297D383-2EEA-4B7D-A585-F961AA868A50}">
      <dgm:prSet/>
      <dgm:spPr/>
      <dgm:t>
        <a:bodyPr/>
        <a:lstStyle/>
        <a:p>
          <a:endParaRPr lang="en-US"/>
        </a:p>
      </dgm:t>
    </dgm:pt>
    <dgm:pt modelId="{1EF29524-2A62-4004-9495-1BB19D5C1818}" type="sibTrans" cxnId="{C297D383-2EEA-4B7D-A585-F961AA868A50}">
      <dgm:prSet/>
      <dgm:spPr/>
      <dgm:t>
        <a:bodyPr/>
        <a:lstStyle/>
        <a:p>
          <a:endParaRPr lang="en-US"/>
        </a:p>
      </dgm:t>
    </dgm:pt>
    <dgm:pt modelId="{0FFEAEC0-BD42-40EA-A428-98744B007CB1}">
      <dgm:prSet phldrT="[Text]" custT="1"/>
      <dgm:spPr/>
      <dgm:t>
        <a:bodyPr/>
        <a:lstStyle/>
        <a:p>
          <a:r>
            <a:rPr lang="es-GT" sz="2000" dirty="0" smtClean="0"/>
            <a:t>Posible reasentamiento en un tercer país para encontrarse con su familia</a:t>
          </a:r>
          <a:endParaRPr lang="en-US" sz="2000" dirty="0"/>
        </a:p>
      </dgm:t>
    </dgm:pt>
    <dgm:pt modelId="{41D7D9A3-C7A4-40F6-915E-90DE49DD5FEA}" type="parTrans" cxnId="{B4273857-B121-4D8D-BBAF-5465C95906CA}">
      <dgm:prSet/>
      <dgm:spPr/>
      <dgm:t>
        <a:bodyPr/>
        <a:lstStyle/>
        <a:p>
          <a:endParaRPr lang="en-US"/>
        </a:p>
      </dgm:t>
    </dgm:pt>
    <dgm:pt modelId="{95D40368-9617-4E03-A567-50A65906D03F}" type="sibTrans" cxnId="{B4273857-B121-4D8D-BBAF-5465C95906CA}">
      <dgm:prSet/>
      <dgm:spPr/>
      <dgm:t>
        <a:bodyPr/>
        <a:lstStyle/>
        <a:p>
          <a:endParaRPr lang="en-US"/>
        </a:p>
      </dgm:t>
    </dgm:pt>
    <dgm:pt modelId="{C6A73507-266A-40B4-9409-59F3C43592FC}">
      <dgm:prSet phldrT="[Text]" custT="1"/>
      <dgm:spPr/>
      <dgm:t>
        <a:bodyPr/>
        <a:lstStyle/>
        <a:p>
          <a:r>
            <a:rPr lang="es-GT" sz="2000" dirty="0" smtClean="0"/>
            <a:t>Permanencia en el país de destino</a:t>
          </a:r>
          <a:endParaRPr lang="en-US" sz="2000" dirty="0"/>
        </a:p>
      </dgm:t>
    </dgm:pt>
    <dgm:pt modelId="{970FF007-E655-4CA1-81C9-65210C4A1DF4}" type="parTrans" cxnId="{587FD548-D2DB-4452-A847-BEA44C7C0201}">
      <dgm:prSet/>
      <dgm:spPr/>
      <dgm:t>
        <a:bodyPr/>
        <a:lstStyle/>
        <a:p>
          <a:endParaRPr lang="en-US"/>
        </a:p>
      </dgm:t>
    </dgm:pt>
    <dgm:pt modelId="{34859A9F-9FF6-46DB-BAC2-3BB95E8F2BC7}" type="sibTrans" cxnId="{587FD548-D2DB-4452-A847-BEA44C7C0201}">
      <dgm:prSet/>
      <dgm:spPr/>
      <dgm:t>
        <a:bodyPr/>
        <a:lstStyle/>
        <a:p>
          <a:endParaRPr lang="en-US"/>
        </a:p>
      </dgm:t>
    </dgm:pt>
    <dgm:pt modelId="{32EB7549-53DD-4758-9ABC-8BFCEEE49D28}">
      <dgm:prSet custT="1"/>
      <dgm:spPr/>
      <dgm:t>
        <a:bodyPr/>
        <a:lstStyle/>
        <a:p>
          <a:r>
            <a:rPr lang="es-GT" sz="2000" dirty="0" smtClean="0"/>
            <a:t>Retorno al país de origen</a:t>
          </a:r>
          <a:endParaRPr lang="en-US" sz="2000" dirty="0"/>
        </a:p>
      </dgm:t>
    </dgm:pt>
    <dgm:pt modelId="{2B70789B-283B-4767-8E5D-CAE0E27CA1DA}" type="parTrans" cxnId="{3274517B-C7B9-4969-B18E-D317446342B0}">
      <dgm:prSet/>
      <dgm:spPr/>
      <dgm:t>
        <a:bodyPr/>
        <a:lstStyle/>
        <a:p>
          <a:endParaRPr lang="en-US"/>
        </a:p>
      </dgm:t>
    </dgm:pt>
    <dgm:pt modelId="{33DF1A19-B4AE-4975-B65C-7816339B4A02}" type="sibTrans" cxnId="{3274517B-C7B9-4969-B18E-D317446342B0}">
      <dgm:prSet/>
      <dgm:spPr/>
      <dgm:t>
        <a:bodyPr/>
        <a:lstStyle/>
        <a:p>
          <a:endParaRPr lang="en-US"/>
        </a:p>
      </dgm:t>
    </dgm:pt>
    <dgm:pt modelId="{E88AC15B-4A63-4625-941D-F9DF6DFEA91F}">
      <dgm:prSet custT="1"/>
      <dgm:spPr/>
      <dgm:t>
        <a:bodyPr/>
        <a:lstStyle/>
        <a:p>
          <a:r>
            <a:rPr lang="es-GT" sz="2000" dirty="0" smtClean="0"/>
            <a:t>Entrega y permanencia con su familia</a:t>
          </a:r>
          <a:endParaRPr lang="en-US" sz="2000" dirty="0"/>
        </a:p>
      </dgm:t>
    </dgm:pt>
    <dgm:pt modelId="{664A8434-4B00-4B9E-9853-1DBC56D60BE0}" type="parTrans" cxnId="{2116B2D2-CDA9-4879-ACBE-7373F744C257}">
      <dgm:prSet/>
      <dgm:spPr/>
      <dgm:t>
        <a:bodyPr/>
        <a:lstStyle/>
        <a:p>
          <a:endParaRPr lang="en-US"/>
        </a:p>
      </dgm:t>
    </dgm:pt>
    <dgm:pt modelId="{258FD0AA-C531-44F0-8F06-145646A7F292}" type="sibTrans" cxnId="{2116B2D2-CDA9-4879-ACBE-7373F744C257}">
      <dgm:prSet/>
      <dgm:spPr/>
      <dgm:t>
        <a:bodyPr/>
        <a:lstStyle/>
        <a:p>
          <a:endParaRPr lang="en-US"/>
        </a:p>
      </dgm:t>
    </dgm:pt>
    <dgm:pt modelId="{8A460F51-3976-4DE8-8282-ADEEB7F1C51D}">
      <dgm:prSet custT="1"/>
      <dgm:spPr/>
      <dgm:t>
        <a:bodyPr/>
        <a:lstStyle/>
        <a:p>
          <a:r>
            <a:rPr lang="es-GT" sz="2000" dirty="0" smtClean="0"/>
            <a:t>Medidas de Protección Integral</a:t>
          </a:r>
          <a:endParaRPr lang="en-US" sz="2000" dirty="0"/>
        </a:p>
      </dgm:t>
    </dgm:pt>
    <dgm:pt modelId="{D5336AB7-8F4A-498F-BAFC-E8504C9DEB0D}" type="parTrans" cxnId="{20F7A787-9F66-453C-BE4A-98D714B9974C}">
      <dgm:prSet/>
      <dgm:spPr/>
      <dgm:t>
        <a:bodyPr/>
        <a:lstStyle/>
        <a:p>
          <a:endParaRPr lang="en-US"/>
        </a:p>
      </dgm:t>
    </dgm:pt>
    <dgm:pt modelId="{F3E7D60D-AECD-4464-A6D4-888ABC31A8E1}" type="sibTrans" cxnId="{20F7A787-9F66-453C-BE4A-98D714B9974C}">
      <dgm:prSet/>
      <dgm:spPr/>
      <dgm:t>
        <a:bodyPr/>
        <a:lstStyle/>
        <a:p>
          <a:endParaRPr lang="en-US"/>
        </a:p>
      </dgm:t>
    </dgm:pt>
    <dgm:pt modelId="{C6CB22F0-6FA4-4FA1-B677-2407631885BC}">
      <dgm:prSet custT="1"/>
      <dgm:spPr/>
      <dgm:t>
        <a:bodyPr/>
        <a:lstStyle/>
        <a:p>
          <a:r>
            <a:rPr lang="es-GT" sz="2000" dirty="0" smtClean="0"/>
            <a:t>Posible reunificación país de destino</a:t>
          </a:r>
          <a:endParaRPr lang="en-US" sz="2000" dirty="0"/>
        </a:p>
      </dgm:t>
    </dgm:pt>
    <dgm:pt modelId="{43FF77EC-FAD5-4D39-B16E-77851FD2997D}" type="parTrans" cxnId="{7A1DF3C1-C377-4F9D-99F1-50ACEA963A94}">
      <dgm:prSet/>
      <dgm:spPr/>
      <dgm:t>
        <a:bodyPr/>
        <a:lstStyle/>
        <a:p>
          <a:endParaRPr lang="en-US"/>
        </a:p>
      </dgm:t>
    </dgm:pt>
    <dgm:pt modelId="{6C205A0A-D25B-48C5-8578-F04810040616}" type="sibTrans" cxnId="{7A1DF3C1-C377-4F9D-99F1-50ACEA963A94}">
      <dgm:prSet/>
      <dgm:spPr/>
      <dgm:t>
        <a:bodyPr/>
        <a:lstStyle/>
        <a:p>
          <a:endParaRPr lang="en-US"/>
        </a:p>
      </dgm:t>
    </dgm:pt>
    <dgm:pt modelId="{5AD846B6-2B44-44CF-9FD6-F4AC3B31185A}" type="pres">
      <dgm:prSet presAssocID="{E27342EE-7C49-433C-A014-34AD05A795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E6837903-F9E9-4545-88AA-44954111FE1C}" type="pres">
      <dgm:prSet presAssocID="{339197B0-F967-4743-9939-D42360979913}" presName="root1" presStyleCnt="0"/>
      <dgm:spPr/>
    </dgm:pt>
    <dgm:pt modelId="{41271BE2-A043-414E-9B45-B1AF6BB0BDF1}" type="pres">
      <dgm:prSet presAssocID="{339197B0-F967-4743-9939-D4236097991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B93015-8F87-40FF-A907-477A65DE2547}" type="pres">
      <dgm:prSet presAssocID="{339197B0-F967-4743-9939-D42360979913}" presName="level2hierChild" presStyleCnt="0"/>
      <dgm:spPr/>
    </dgm:pt>
    <dgm:pt modelId="{0DDFB5B8-2ECA-4391-A625-FC9CDA51CC8B}" type="pres">
      <dgm:prSet presAssocID="{2B70789B-283B-4767-8E5D-CAE0E27CA1DA}" presName="conn2-1" presStyleLbl="parChTrans1D2" presStyleIdx="0" presStyleCnt="3"/>
      <dgm:spPr/>
      <dgm:t>
        <a:bodyPr/>
        <a:lstStyle/>
        <a:p>
          <a:endParaRPr lang="es-GT"/>
        </a:p>
      </dgm:t>
    </dgm:pt>
    <dgm:pt modelId="{A71AFE1E-A8B7-49D7-BB07-A524B1CB1473}" type="pres">
      <dgm:prSet presAssocID="{2B70789B-283B-4767-8E5D-CAE0E27CA1DA}" presName="connTx" presStyleLbl="parChTrans1D2" presStyleIdx="0" presStyleCnt="3"/>
      <dgm:spPr/>
      <dgm:t>
        <a:bodyPr/>
        <a:lstStyle/>
        <a:p>
          <a:endParaRPr lang="es-GT"/>
        </a:p>
      </dgm:t>
    </dgm:pt>
    <dgm:pt modelId="{7BA53BB8-F60D-4B24-B73B-342DD38B03AC}" type="pres">
      <dgm:prSet presAssocID="{32EB7549-53DD-4758-9ABC-8BFCEEE49D28}" presName="root2" presStyleCnt="0"/>
      <dgm:spPr/>
    </dgm:pt>
    <dgm:pt modelId="{80EBE9ED-1845-4EA5-A909-A7A6AD83914F}" type="pres">
      <dgm:prSet presAssocID="{32EB7549-53DD-4758-9ABC-8BFCEEE49D2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B1952C-531F-4219-8C4E-D2638DBF810F}" type="pres">
      <dgm:prSet presAssocID="{32EB7549-53DD-4758-9ABC-8BFCEEE49D28}" presName="level3hierChild" presStyleCnt="0"/>
      <dgm:spPr/>
    </dgm:pt>
    <dgm:pt modelId="{2861A83E-2173-463E-90EA-AA6FE0372351}" type="pres">
      <dgm:prSet presAssocID="{CD419B69-6E8C-4F7A-93B7-6CDBB5A792C8}" presName="conn2-1" presStyleLbl="parChTrans1D3" presStyleIdx="0" presStyleCnt="4"/>
      <dgm:spPr/>
      <dgm:t>
        <a:bodyPr/>
        <a:lstStyle/>
        <a:p>
          <a:endParaRPr lang="es-GT"/>
        </a:p>
      </dgm:t>
    </dgm:pt>
    <dgm:pt modelId="{FFA45FDC-264D-491D-9A5A-EBEC0711E98B}" type="pres">
      <dgm:prSet presAssocID="{CD419B69-6E8C-4F7A-93B7-6CDBB5A792C8}" presName="connTx" presStyleLbl="parChTrans1D3" presStyleIdx="0" presStyleCnt="4"/>
      <dgm:spPr/>
      <dgm:t>
        <a:bodyPr/>
        <a:lstStyle/>
        <a:p>
          <a:endParaRPr lang="es-GT"/>
        </a:p>
      </dgm:t>
    </dgm:pt>
    <dgm:pt modelId="{F7D13D64-AC95-4524-BC36-921B9B272C34}" type="pres">
      <dgm:prSet presAssocID="{AAE9A8E9-CBF8-4D93-B292-98D27586D84C}" presName="root2" presStyleCnt="0"/>
      <dgm:spPr/>
    </dgm:pt>
    <dgm:pt modelId="{3953176A-712D-4B79-BE72-3EC64DA8D7C9}" type="pres">
      <dgm:prSet presAssocID="{AAE9A8E9-CBF8-4D93-B292-98D27586D84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4EF601-5F2A-4F22-8ABF-EB77A49F9B1F}" type="pres">
      <dgm:prSet presAssocID="{AAE9A8E9-CBF8-4D93-B292-98D27586D84C}" presName="level3hierChild" presStyleCnt="0"/>
      <dgm:spPr/>
    </dgm:pt>
    <dgm:pt modelId="{16AC39C3-1F19-4F08-8349-0370AEFCB727}" type="pres">
      <dgm:prSet presAssocID="{664A8434-4B00-4B9E-9853-1DBC56D60BE0}" presName="conn2-1" presStyleLbl="parChTrans1D3" presStyleIdx="1" presStyleCnt="4"/>
      <dgm:spPr/>
      <dgm:t>
        <a:bodyPr/>
        <a:lstStyle/>
        <a:p>
          <a:endParaRPr lang="es-GT"/>
        </a:p>
      </dgm:t>
    </dgm:pt>
    <dgm:pt modelId="{A4F2A591-D0EE-48F1-9435-5E584B1D1445}" type="pres">
      <dgm:prSet presAssocID="{664A8434-4B00-4B9E-9853-1DBC56D60BE0}" presName="connTx" presStyleLbl="parChTrans1D3" presStyleIdx="1" presStyleCnt="4"/>
      <dgm:spPr/>
      <dgm:t>
        <a:bodyPr/>
        <a:lstStyle/>
        <a:p>
          <a:endParaRPr lang="es-GT"/>
        </a:p>
      </dgm:t>
    </dgm:pt>
    <dgm:pt modelId="{60D9A032-CDEE-4BDE-A30B-E7FB13696CA1}" type="pres">
      <dgm:prSet presAssocID="{E88AC15B-4A63-4625-941D-F9DF6DFEA91F}" presName="root2" presStyleCnt="0"/>
      <dgm:spPr/>
    </dgm:pt>
    <dgm:pt modelId="{98B76950-C8D1-4386-97A9-2B6CFD40A913}" type="pres">
      <dgm:prSet presAssocID="{E88AC15B-4A63-4625-941D-F9DF6DFEA91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0A8F3B-380B-41B2-88E9-49FA234A17AA}" type="pres">
      <dgm:prSet presAssocID="{E88AC15B-4A63-4625-941D-F9DF6DFEA91F}" presName="level3hierChild" presStyleCnt="0"/>
      <dgm:spPr/>
    </dgm:pt>
    <dgm:pt modelId="{09231D7D-B57E-4F2D-BD89-74978737EC88}" type="pres">
      <dgm:prSet presAssocID="{41D7D9A3-C7A4-40F6-915E-90DE49DD5FEA}" presName="conn2-1" presStyleLbl="parChTrans1D2" presStyleIdx="1" presStyleCnt="3"/>
      <dgm:spPr/>
      <dgm:t>
        <a:bodyPr/>
        <a:lstStyle/>
        <a:p>
          <a:endParaRPr lang="es-GT"/>
        </a:p>
      </dgm:t>
    </dgm:pt>
    <dgm:pt modelId="{0AB745FC-1991-410E-BBDE-20356BAD80E9}" type="pres">
      <dgm:prSet presAssocID="{41D7D9A3-C7A4-40F6-915E-90DE49DD5FEA}" presName="connTx" presStyleLbl="parChTrans1D2" presStyleIdx="1" presStyleCnt="3"/>
      <dgm:spPr/>
      <dgm:t>
        <a:bodyPr/>
        <a:lstStyle/>
        <a:p>
          <a:endParaRPr lang="es-GT"/>
        </a:p>
      </dgm:t>
    </dgm:pt>
    <dgm:pt modelId="{C1112A85-4D26-4ABF-8572-E650C768057D}" type="pres">
      <dgm:prSet presAssocID="{0FFEAEC0-BD42-40EA-A428-98744B007CB1}" presName="root2" presStyleCnt="0"/>
      <dgm:spPr/>
    </dgm:pt>
    <dgm:pt modelId="{D7151E60-C56F-4BB4-9CF9-33F8E8C55D87}" type="pres">
      <dgm:prSet presAssocID="{0FFEAEC0-BD42-40EA-A428-98744B007CB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B83EA101-B7B5-4C67-B9F6-A2D8023E80C4}" type="pres">
      <dgm:prSet presAssocID="{0FFEAEC0-BD42-40EA-A428-98744B007CB1}" presName="level3hierChild" presStyleCnt="0"/>
      <dgm:spPr/>
    </dgm:pt>
    <dgm:pt modelId="{9FAF5A45-1F80-454C-900B-2447632135F3}" type="pres">
      <dgm:prSet presAssocID="{970FF007-E655-4CA1-81C9-65210C4A1DF4}" presName="conn2-1" presStyleLbl="parChTrans1D2" presStyleIdx="2" presStyleCnt="3"/>
      <dgm:spPr/>
      <dgm:t>
        <a:bodyPr/>
        <a:lstStyle/>
        <a:p>
          <a:endParaRPr lang="es-GT"/>
        </a:p>
      </dgm:t>
    </dgm:pt>
    <dgm:pt modelId="{1666570F-764D-4A93-AFD7-B6499D6A9E03}" type="pres">
      <dgm:prSet presAssocID="{970FF007-E655-4CA1-81C9-65210C4A1DF4}" presName="connTx" presStyleLbl="parChTrans1D2" presStyleIdx="2" presStyleCnt="3"/>
      <dgm:spPr/>
      <dgm:t>
        <a:bodyPr/>
        <a:lstStyle/>
        <a:p>
          <a:endParaRPr lang="es-GT"/>
        </a:p>
      </dgm:t>
    </dgm:pt>
    <dgm:pt modelId="{C3CE9FB1-930F-4B78-BEB3-3D41C745FF06}" type="pres">
      <dgm:prSet presAssocID="{C6A73507-266A-40B4-9409-59F3C43592FC}" presName="root2" presStyleCnt="0"/>
      <dgm:spPr/>
    </dgm:pt>
    <dgm:pt modelId="{413646A9-CE65-485D-B6F9-A6254439A7FF}" type="pres">
      <dgm:prSet presAssocID="{C6A73507-266A-40B4-9409-59F3C43592F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0B2AC87-2783-4F11-B3CF-22E0D8045B14}" type="pres">
      <dgm:prSet presAssocID="{C6A73507-266A-40B4-9409-59F3C43592FC}" presName="level3hierChild" presStyleCnt="0"/>
      <dgm:spPr/>
    </dgm:pt>
    <dgm:pt modelId="{50015B4B-378C-49E4-99BA-033BC7C32C4E}" type="pres">
      <dgm:prSet presAssocID="{D5336AB7-8F4A-498F-BAFC-E8504C9DEB0D}" presName="conn2-1" presStyleLbl="parChTrans1D3" presStyleIdx="2" presStyleCnt="4"/>
      <dgm:spPr/>
      <dgm:t>
        <a:bodyPr/>
        <a:lstStyle/>
        <a:p>
          <a:endParaRPr lang="es-GT"/>
        </a:p>
      </dgm:t>
    </dgm:pt>
    <dgm:pt modelId="{27B9EAB5-ECBC-4440-A0F0-03AFC392EDD7}" type="pres">
      <dgm:prSet presAssocID="{D5336AB7-8F4A-498F-BAFC-E8504C9DEB0D}" presName="connTx" presStyleLbl="parChTrans1D3" presStyleIdx="2" presStyleCnt="4"/>
      <dgm:spPr/>
      <dgm:t>
        <a:bodyPr/>
        <a:lstStyle/>
        <a:p>
          <a:endParaRPr lang="es-GT"/>
        </a:p>
      </dgm:t>
    </dgm:pt>
    <dgm:pt modelId="{8F5FB0B4-E23F-46C4-B153-8B5ED567A3DF}" type="pres">
      <dgm:prSet presAssocID="{8A460F51-3976-4DE8-8282-ADEEB7F1C51D}" presName="root2" presStyleCnt="0"/>
      <dgm:spPr/>
    </dgm:pt>
    <dgm:pt modelId="{73071ADE-B44E-4CB7-B264-3CEB783B5745}" type="pres">
      <dgm:prSet presAssocID="{8A460F51-3976-4DE8-8282-ADEEB7F1C51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D905F-7CAB-4921-A364-8AB44000DF6F}" type="pres">
      <dgm:prSet presAssocID="{8A460F51-3976-4DE8-8282-ADEEB7F1C51D}" presName="level3hierChild" presStyleCnt="0"/>
      <dgm:spPr/>
    </dgm:pt>
    <dgm:pt modelId="{4E9EFD23-D2F8-4754-A9E8-39B13435DE35}" type="pres">
      <dgm:prSet presAssocID="{43FF77EC-FAD5-4D39-B16E-77851FD2997D}" presName="conn2-1" presStyleLbl="parChTrans1D3" presStyleIdx="3" presStyleCnt="4"/>
      <dgm:spPr/>
      <dgm:t>
        <a:bodyPr/>
        <a:lstStyle/>
        <a:p>
          <a:endParaRPr lang="es-GT"/>
        </a:p>
      </dgm:t>
    </dgm:pt>
    <dgm:pt modelId="{E28FCDE2-57DE-482A-801B-D555A0C54677}" type="pres">
      <dgm:prSet presAssocID="{43FF77EC-FAD5-4D39-B16E-77851FD2997D}" presName="connTx" presStyleLbl="parChTrans1D3" presStyleIdx="3" presStyleCnt="4"/>
      <dgm:spPr/>
      <dgm:t>
        <a:bodyPr/>
        <a:lstStyle/>
        <a:p>
          <a:endParaRPr lang="es-GT"/>
        </a:p>
      </dgm:t>
    </dgm:pt>
    <dgm:pt modelId="{867ACA26-8AC5-45D3-AD22-858D985C1A17}" type="pres">
      <dgm:prSet presAssocID="{C6CB22F0-6FA4-4FA1-B677-2407631885BC}" presName="root2" presStyleCnt="0"/>
      <dgm:spPr/>
    </dgm:pt>
    <dgm:pt modelId="{11DF0BC1-D496-48C3-9E11-9B48F253AA80}" type="pres">
      <dgm:prSet presAssocID="{C6CB22F0-6FA4-4FA1-B677-2407631885BC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F1A77-274E-4DCB-8C78-232725AEC466}" type="pres">
      <dgm:prSet presAssocID="{C6CB22F0-6FA4-4FA1-B677-2407631885BC}" presName="level3hierChild" presStyleCnt="0"/>
      <dgm:spPr/>
    </dgm:pt>
  </dgm:ptLst>
  <dgm:cxnLst>
    <dgm:cxn modelId="{01B3593D-BCAF-429F-88C4-32D73149A82F}" type="presOf" srcId="{D5336AB7-8F4A-498F-BAFC-E8504C9DEB0D}" destId="{27B9EAB5-ECBC-4440-A0F0-03AFC392EDD7}" srcOrd="1" destOrd="0" presId="urn:microsoft.com/office/officeart/2008/layout/HorizontalMultiLevelHierarchy"/>
    <dgm:cxn modelId="{D1B819FD-D3D6-426E-AA20-4947F3DC5E39}" type="presOf" srcId="{32EB7549-53DD-4758-9ABC-8BFCEEE49D28}" destId="{80EBE9ED-1845-4EA5-A909-A7A6AD83914F}" srcOrd="0" destOrd="0" presId="urn:microsoft.com/office/officeart/2008/layout/HorizontalMultiLevelHierarchy"/>
    <dgm:cxn modelId="{9972DED3-62D1-48B1-AD77-BAFF630005F1}" type="presOf" srcId="{0FFEAEC0-BD42-40EA-A428-98744B007CB1}" destId="{D7151E60-C56F-4BB4-9CF9-33F8E8C55D87}" srcOrd="0" destOrd="0" presId="urn:microsoft.com/office/officeart/2008/layout/HorizontalMultiLevelHierarchy"/>
    <dgm:cxn modelId="{C9402808-5419-4BA2-9547-CBA7F5583B3C}" type="presOf" srcId="{CD419B69-6E8C-4F7A-93B7-6CDBB5A792C8}" destId="{2861A83E-2173-463E-90EA-AA6FE0372351}" srcOrd="0" destOrd="0" presId="urn:microsoft.com/office/officeart/2008/layout/HorizontalMultiLevelHierarchy"/>
    <dgm:cxn modelId="{587FD548-D2DB-4452-A847-BEA44C7C0201}" srcId="{339197B0-F967-4743-9939-D42360979913}" destId="{C6A73507-266A-40B4-9409-59F3C43592FC}" srcOrd="2" destOrd="0" parTransId="{970FF007-E655-4CA1-81C9-65210C4A1DF4}" sibTransId="{34859A9F-9FF6-46DB-BAC2-3BB95E8F2BC7}"/>
    <dgm:cxn modelId="{3BE84686-BD63-431E-81B8-B94F59371514}" type="presOf" srcId="{2B70789B-283B-4767-8E5D-CAE0E27CA1DA}" destId="{A71AFE1E-A8B7-49D7-BB07-A524B1CB1473}" srcOrd="1" destOrd="0" presId="urn:microsoft.com/office/officeart/2008/layout/HorizontalMultiLevelHierarchy"/>
    <dgm:cxn modelId="{349EC88F-7F9D-4C68-844F-D36577B7A8F9}" srcId="{E27342EE-7C49-433C-A014-34AD05A79565}" destId="{339197B0-F967-4743-9939-D42360979913}" srcOrd="0" destOrd="0" parTransId="{0F4C497D-50C5-4BAB-ABB2-4954F09986A2}" sibTransId="{3D546792-EBB6-4DA1-8AAF-EE8D651B1C1D}"/>
    <dgm:cxn modelId="{5B02C2AB-31E5-416D-A8C7-CE6F833F63DA}" type="presOf" srcId="{339197B0-F967-4743-9939-D42360979913}" destId="{41271BE2-A043-414E-9B45-B1AF6BB0BDF1}" srcOrd="0" destOrd="0" presId="urn:microsoft.com/office/officeart/2008/layout/HorizontalMultiLevelHierarchy"/>
    <dgm:cxn modelId="{40D4BA69-0264-4938-91B0-72B82907D594}" type="presOf" srcId="{43FF77EC-FAD5-4D39-B16E-77851FD2997D}" destId="{E28FCDE2-57DE-482A-801B-D555A0C54677}" srcOrd="1" destOrd="0" presId="urn:microsoft.com/office/officeart/2008/layout/HorizontalMultiLevelHierarchy"/>
    <dgm:cxn modelId="{9DB341A2-4839-49A8-ACC2-CD1954017199}" type="presOf" srcId="{2B70789B-283B-4767-8E5D-CAE0E27CA1DA}" destId="{0DDFB5B8-2ECA-4391-A625-FC9CDA51CC8B}" srcOrd="0" destOrd="0" presId="urn:microsoft.com/office/officeart/2008/layout/HorizontalMultiLevelHierarchy"/>
    <dgm:cxn modelId="{4D5959CF-5F2E-49DC-BCC3-7EEA5AE47FD2}" type="presOf" srcId="{C6CB22F0-6FA4-4FA1-B677-2407631885BC}" destId="{11DF0BC1-D496-48C3-9E11-9B48F253AA80}" srcOrd="0" destOrd="0" presId="urn:microsoft.com/office/officeart/2008/layout/HorizontalMultiLevelHierarchy"/>
    <dgm:cxn modelId="{2F859F9A-E464-4DF8-8A52-BFD9EA24EC6D}" type="presOf" srcId="{C6A73507-266A-40B4-9409-59F3C43592FC}" destId="{413646A9-CE65-485D-B6F9-A6254439A7FF}" srcOrd="0" destOrd="0" presId="urn:microsoft.com/office/officeart/2008/layout/HorizontalMultiLevelHierarchy"/>
    <dgm:cxn modelId="{C297D383-2EEA-4B7D-A585-F961AA868A50}" srcId="{32EB7549-53DD-4758-9ABC-8BFCEEE49D28}" destId="{AAE9A8E9-CBF8-4D93-B292-98D27586D84C}" srcOrd="0" destOrd="0" parTransId="{CD419B69-6E8C-4F7A-93B7-6CDBB5A792C8}" sibTransId="{1EF29524-2A62-4004-9495-1BB19D5C1818}"/>
    <dgm:cxn modelId="{044C9B98-E5DB-477D-9591-E2A52F191C5A}" type="presOf" srcId="{D5336AB7-8F4A-498F-BAFC-E8504C9DEB0D}" destId="{50015B4B-378C-49E4-99BA-033BC7C32C4E}" srcOrd="0" destOrd="0" presId="urn:microsoft.com/office/officeart/2008/layout/HorizontalMultiLevelHierarchy"/>
    <dgm:cxn modelId="{B70018F7-8639-4E5F-B6F0-7AB41A2A93E0}" type="presOf" srcId="{E88AC15B-4A63-4625-941D-F9DF6DFEA91F}" destId="{98B76950-C8D1-4386-97A9-2B6CFD40A913}" srcOrd="0" destOrd="0" presId="urn:microsoft.com/office/officeart/2008/layout/HorizontalMultiLevelHierarchy"/>
    <dgm:cxn modelId="{5D7B09CD-0788-485E-904F-1B9F56BC48C0}" type="presOf" srcId="{970FF007-E655-4CA1-81C9-65210C4A1DF4}" destId="{9FAF5A45-1F80-454C-900B-2447632135F3}" srcOrd="0" destOrd="0" presId="urn:microsoft.com/office/officeart/2008/layout/HorizontalMultiLevelHierarchy"/>
    <dgm:cxn modelId="{3274517B-C7B9-4969-B18E-D317446342B0}" srcId="{339197B0-F967-4743-9939-D42360979913}" destId="{32EB7549-53DD-4758-9ABC-8BFCEEE49D28}" srcOrd="0" destOrd="0" parTransId="{2B70789B-283B-4767-8E5D-CAE0E27CA1DA}" sibTransId="{33DF1A19-B4AE-4975-B65C-7816339B4A02}"/>
    <dgm:cxn modelId="{16AFFFC3-ABF8-404C-ABA7-5959FE65D805}" type="presOf" srcId="{E27342EE-7C49-433C-A014-34AD05A79565}" destId="{5AD846B6-2B44-44CF-9FD6-F4AC3B31185A}" srcOrd="0" destOrd="0" presId="urn:microsoft.com/office/officeart/2008/layout/HorizontalMultiLevelHierarchy"/>
    <dgm:cxn modelId="{07EC829B-83F7-4913-8FEE-0780EF89F7CF}" type="presOf" srcId="{41D7D9A3-C7A4-40F6-915E-90DE49DD5FEA}" destId="{09231D7D-B57E-4F2D-BD89-74978737EC88}" srcOrd="0" destOrd="0" presId="urn:microsoft.com/office/officeart/2008/layout/HorizontalMultiLevelHierarchy"/>
    <dgm:cxn modelId="{83FEE171-4C8D-4470-A7C0-EB4CFE5FAA45}" type="presOf" srcId="{AAE9A8E9-CBF8-4D93-B292-98D27586D84C}" destId="{3953176A-712D-4B79-BE72-3EC64DA8D7C9}" srcOrd="0" destOrd="0" presId="urn:microsoft.com/office/officeart/2008/layout/HorizontalMultiLevelHierarchy"/>
    <dgm:cxn modelId="{20F7A787-9F66-453C-BE4A-98D714B9974C}" srcId="{C6A73507-266A-40B4-9409-59F3C43592FC}" destId="{8A460F51-3976-4DE8-8282-ADEEB7F1C51D}" srcOrd="0" destOrd="0" parTransId="{D5336AB7-8F4A-498F-BAFC-E8504C9DEB0D}" sibTransId="{F3E7D60D-AECD-4464-A6D4-888ABC31A8E1}"/>
    <dgm:cxn modelId="{3EAB2AEB-386B-4AB4-A7C8-7728BE65EAD0}" type="presOf" srcId="{664A8434-4B00-4B9E-9853-1DBC56D60BE0}" destId="{A4F2A591-D0EE-48F1-9435-5E584B1D1445}" srcOrd="1" destOrd="0" presId="urn:microsoft.com/office/officeart/2008/layout/HorizontalMultiLevelHierarchy"/>
    <dgm:cxn modelId="{2116B2D2-CDA9-4879-ACBE-7373F744C257}" srcId="{32EB7549-53DD-4758-9ABC-8BFCEEE49D28}" destId="{E88AC15B-4A63-4625-941D-F9DF6DFEA91F}" srcOrd="1" destOrd="0" parTransId="{664A8434-4B00-4B9E-9853-1DBC56D60BE0}" sibTransId="{258FD0AA-C531-44F0-8F06-145646A7F292}"/>
    <dgm:cxn modelId="{49D723C4-1B87-43BD-9EBF-2425D2BF8CC8}" type="presOf" srcId="{664A8434-4B00-4B9E-9853-1DBC56D60BE0}" destId="{16AC39C3-1F19-4F08-8349-0370AEFCB727}" srcOrd="0" destOrd="0" presId="urn:microsoft.com/office/officeart/2008/layout/HorizontalMultiLevelHierarchy"/>
    <dgm:cxn modelId="{1DDDC0AA-A845-4C19-957F-13F6BC3C9931}" type="presOf" srcId="{41D7D9A3-C7A4-40F6-915E-90DE49DD5FEA}" destId="{0AB745FC-1991-410E-BBDE-20356BAD80E9}" srcOrd="1" destOrd="0" presId="urn:microsoft.com/office/officeart/2008/layout/HorizontalMultiLevelHierarchy"/>
    <dgm:cxn modelId="{7A1DF3C1-C377-4F9D-99F1-50ACEA963A94}" srcId="{C6A73507-266A-40B4-9409-59F3C43592FC}" destId="{C6CB22F0-6FA4-4FA1-B677-2407631885BC}" srcOrd="1" destOrd="0" parTransId="{43FF77EC-FAD5-4D39-B16E-77851FD2997D}" sibTransId="{6C205A0A-D25B-48C5-8578-F04810040616}"/>
    <dgm:cxn modelId="{26110092-F2D9-4877-A1EE-280E29E0759F}" type="presOf" srcId="{CD419B69-6E8C-4F7A-93B7-6CDBB5A792C8}" destId="{FFA45FDC-264D-491D-9A5A-EBEC0711E98B}" srcOrd="1" destOrd="0" presId="urn:microsoft.com/office/officeart/2008/layout/HorizontalMultiLevelHierarchy"/>
    <dgm:cxn modelId="{B4273857-B121-4D8D-BBAF-5465C95906CA}" srcId="{339197B0-F967-4743-9939-D42360979913}" destId="{0FFEAEC0-BD42-40EA-A428-98744B007CB1}" srcOrd="1" destOrd="0" parTransId="{41D7D9A3-C7A4-40F6-915E-90DE49DD5FEA}" sibTransId="{95D40368-9617-4E03-A567-50A65906D03F}"/>
    <dgm:cxn modelId="{9364E03F-767B-4D55-9BA3-E3F0DEE4ECF8}" type="presOf" srcId="{43FF77EC-FAD5-4D39-B16E-77851FD2997D}" destId="{4E9EFD23-D2F8-4754-A9E8-39B13435DE35}" srcOrd="0" destOrd="0" presId="urn:microsoft.com/office/officeart/2008/layout/HorizontalMultiLevelHierarchy"/>
    <dgm:cxn modelId="{B7BCEB07-E9AE-4288-BBB7-AADF97A14B54}" type="presOf" srcId="{8A460F51-3976-4DE8-8282-ADEEB7F1C51D}" destId="{73071ADE-B44E-4CB7-B264-3CEB783B5745}" srcOrd="0" destOrd="0" presId="urn:microsoft.com/office/officeart/2008/layout/HorizontalMultiLevelHierarchy"/>
    <dgm:cxn modelId="{FB1F4B0F-1058-4432-A3C6-2149844D4414}" type="presOf" srcId="{970FF007-E655-4CA1-81C9-65210C4A1DF4}" destId="{1666570F-764D-4A93-AFD7-B6499D6A9E03}" srcOrd="1" destOrd="0" presId="urn:microsoft.com/office/officeart/2008/layout/HorizontalMultiLevelHierarchy"/>
    <dgm:cxn modelId="{21DE3B7C-D076-4973-AB4C-3FAE3DB0A88C}" type="presParOf" srcId="{5AD846B6-2B44-44CF-9FD6-F4AC3B31185A}" destId="{E6837903-F9E9-4545-88AA-44954111FE1C}" srcOrd="0" destOrd="0" presId="urn:microsoft.com/office/officeart/2008/layout/HorizontalMultiLevelHierarchy"/>
    <dgm:cxn modelId="{FC755A90-9594-46D1-9A85-E096216324DC}" type="presParOf" srcId="{E6837903-F9E9-4545-88AA-44954111FE1C}" destId="{41271BE2-A043-414E-9B45-B1AF6BB0BDF1}" srcOrd="0" destOrd="0" presId="urn:microsoft.com/office/officeart/2008/layout/HorizontalMultiLevelHierarchy"/>
    <dgm:cxn modelId="{7FB6CA5B-F3F3-43DD-A398-A95DA84E7BC0}" type="presParOf" srcId="{E6837903-F9E9-4545-88AA-44954111FE1C}" destId="{13B93015-8F87-40FF-A907-477A65DE2547}" srcOrd="1" destOrd="0" presId="urn:microsoft.com/office/officeart/2008/layout/HorizontalMultiLevelHierarchy"/>
    <dgm:cxn modelId="{93F1FB4B-7A6B-4F79-B60E-BB3489B024A5}" type="presParOf" srcId="{13B93015-8F87-40FF-A907-477A65DE2547}" destId="{0DDFB5B8-2ECA-4391-A625-FC9CDA51CC8B}" srcOrd="0" destOrd="0" presId="urn:microsoft.com/office/officeart/2008/layout/HorizontalMultiLevelHierarchy"/>
    <dgm:cxn modelId="{34143EC7-8540-469B-9A88-4A643262C9AC}" type="presParOf" srcId="{0DDFB5B8-2ECA-4391-A625-FC9CDA51CC8B}" destId="{A71AFE1E-A8B7-49D7-BB07-A524B1CB1473}" srcOrd="0" destOrd="0" presId="urn:microsoft.com/office/officeart/2008/layout/HorizontalMultiLevelHierarchy"/>
    <dgm:cxn modelId="{4A39F18F-DAD2-4160-895A-033B394ADAF3}" type="presParOf" srcId="{13B93015-8F87-40FF-A907-477A65DE2547}" destId="{7BA53BB8-F60D-4B24-B73B-342DD38B03AC}" srcOrd="1" destOrd="0" presId="urn:microsoft.com/office/officeart/2008/layout/HorizontalMultiLevelHierarchy"/>
    <dgm:cxn modelId="{F67F7FB2-97DF-46AA-BF95-2F6AF9A6658A}" type="presParOf" srcId="{7BA53BB8-F60D-4B24-B73B-342DD38B03AC}" destId="{80EBE9ED-1845-4EA5-A909-A7A6AD83914F}" srcOrd="0" destOrd="0" presId="urn:microsoft.com/office/officeart/2008/layout/HorizontalMultiLevelHierarchy"/>
    <dgm:cxn modelId="{BE0E4ACD-D597-4E47-8C68-DBDCA2910A6C}" type="presParOf" srcId="{7BA53BB8-F60D-4B24-B73B-342DD38B03AC}" destId="{3DB1952C-531F-4219-8C4E-D2638DBF810F}" srcOrd="1" destOrd="0" presId="urn:microsoft.com/office/officeart/2008/layout/HorizontalMultiLevelHierarchy"/>
    <dgm:cxn modelId="{2BD41A37-241E-4039-8E04-720595E3F7C3}" type="presParOf" srcId="{3DB1952C-531F-4219-8C4E-D2638DBF810F}" destId="{2861A83E-2173-463E-90EA-AA6FE0372351}" srcOrd="0" destOrd="0" presId="urn:microsoft.com/office/officeart/2008/layout/HorizontalMultiLevelHierarchy"/>
    <dgm:cxn modelId="{50A11742-6FE9-4E9F-9B1D-46AACBBEB464}" type="presParOf" srcId="{2861A83E-2173-463E-90EA-AA6FE0372351}" destId="{FFA45FDC-264D-491D-9A5A-EBEC0711E98B}" srcOrd="0" destOrd="0" presId="urn:microsoft.com/office/officeart/2008/layout/HorizontalMultiLevelHierarchy"/>
    <dgm:cxn modelId="{5D99F59A-7DF7-4B5D-B76E-060920BEFD78}" type="presParOf" srcId="{3DB1952C-531F-4219-8C4E-D2638DBF810F}" destId="{F7D13D64-AC95-4524-BC36-921B9B272C34}" srcOrd="1" destOrd="0" presId="urn:microsoft.com/office/officeart/2008/layout/HorizontalMultiLevelHierarchy"/>
    <dgm:cxn modelId="{11BE0AD3-679F-48E7-97C0-4B6F8300C82C}" type="presParOf" srcId="{F7D13D64-AC95-4524-BC36-921B9B272C34}" destId="{3953176A-712D-4B79-BE72-3EC64DA8D7C9}" srcOrd="0" destOrd="0" presId="urn:microsoft.com/office/officeart/2008/layout/HorizontalMultiLevelHierarchy"/>
    <dgm:cxn modelId="{3E32C3B7-4843-419D-B7C0-B01A8BA2A027}" type="presParOf" srcId="{F7D13D64-AC95-4524-BC36-921B9B272C34}" destId="{2B4EF601-5F2A-4F22-8ABF-EB77A49F9B1F}" srcOrd="1" destOrd="0" presId="urn:microsoft.com/office/officeart/2008/layout/HorizontalMultiLevelHierarchy"/>
    <dgm:cxn modelId="{CA9F822B-1BDC-47FE-9081-D911CEFB7EED}" type="presParOf" srcId="{3DB1952C-531F-4219-8C4E-D2638DBF810F}" destId="{16AC39C3-1F19-4F08-8349-0370AEFCB727}" srcOrd="2" destOrd="0" presId="urn:microsoft.com/office/officeart/2008/layout/HorizontalMultiLevelHierarchy"/>
    <dgm:cxn modelId="{93BA45BC-D467-4B4C-BCB6-68D88286D7EF}" type="presParOf" srcId="{16AC39C3-1F19-4F08-8349-0370AEFCB727}" destId="{A4F2A591-D0EE-48F1-9435-5E584B1D1445}" srcOrd="0" destOrd="0" presId="urn:microsoft.com/office/officeart/2008/layout/HorizontalMultiLevelHierarchy"/>
    <dgm:cxn modelId="{98FF2B5A-1F92-40F5-B2C0-8515E0F7C9B6}" type="presParOf" srcId="{3DB1952C-531F-4219-8C4E-D2638DBF810F}" destId="{60D9A032-CDEE-4BDE-A30B-E7FB13696CA1}" srcOrd="3" destOrd="0" presId="urn:microsoft.com/office/officeart/2008/layout/HorizontalMultiLevelHierarchy"/>
    <dgm:cxn modelId="{C3515A94-9A7F-4334-B31E-E5B023382F7D}" type="presParOf" srcId="{60D9A032-CDEE-4BDE-A30B-E7FB13696CA1}" destId="{98B76950-C8D1-4386-97A9-2B6CFD40A913}" srcOrd="0" destOrd="0" presId="urn:microsoft.com/office/officeart/2008/layout/HorizontalMultiLevelHierarchy"/>
    <dgm:cxn modelId="{A4F7941A-4408-4072-AA4F-468FFAB07734}" type="presParOf" srcId="{60D9A032-CDEE-4BDE-A30B-E7FB13696CA1}" destId="{7E0A8F3B-380B-41B2-88E9-49FA234A17AA}" srcOrd="1" destOrd="0" presId="urn:microsoft.com/office/officeart/2008/layout/HorizontalMultiLevelHierarchy"/>
    <dgm:cxn modelId="{7BCA9237-7F97-4E13-B825-5CB43A88806E}" type="presParOf" srcId="{13B93015-8F87-40FF-A907-477A65DE2547}" destId="{09231D7D-B57E-4F2D-BD89-74978737EC88}" srcOrd="2" destOrd="0" presId="urn:microsoft.com/office/officeart/2008/layout/HorizontalMultiLevelHierarchy"/>
    <dgm:cxn modelId="{7A0C70C2-9A04-4FA6-A5C3-8107D81F3264}" type="presParOf" srcId="{09231D7D-B57E-4F2D-BD89-74978737EC88}" destId="{0AB745FC-1991-410E-BBDE-20356BAD80E9}" srcOrd="0" destOrd="0" presId="urn:microsoft.com/office/officeart/2008/layout/HorizontalMultiLevelHierarchy"/>
    <dgm:cxn modelId="{6B384C43-42C7-49EB-9E91-914A17961398}" type="presParOf" srcId="{13B93015-8F87-40FF-A907-477A65DE2547}" destId="{C1112A85-4D26-4ABF-8572-E650C768057D}" srcOrd="3" destOrd="0" presId="urn:microsoft.com/office/officeart/2008/layout/HorizontalMultiLevelHierarchy"/>
    <dgm:cxn modelId="{9BB6C3B8-B7A2-4B54-8564-89453F3C6199}" type="presParOf" srcId="{C1112A85-4D26-4ABF-8572-E650C768057D}" destId="{D7151E60-C56F-4BB4-9CF9-33F8E8C55D87}" srcOrd="0" destOrd="0" presId="urn:microsoft.com/office/officeart/2008/layout/HorizontalMultiLevelHierarchy"/>
    <dgm:cxn modelId="{3423E080-59A1-4BE4-9A99-0D2F455E5088}" type="presParOf" srcId="{C1112A85-4D26-4ABF-8572-E650C768057D}" destId="{B83EA101-B7B5-4C67-B9F6-A2D8023E80C4}" srcOrd="1" destOrd="0" presId="urn:microsoft.com/office/officeart/2008/layout/HorizontalMultiLevelHierarchy"/>
    <dgm:cxn modelId="{C44E27C3-5B1D-437B-87FA-A6259D220BE7}" type="presParOf" srcId="{13B93015-8F87-40FF-A907-477A65DE2547}" destId="{9FAF5A45-1F80-454C-900B-2447632135F3}" srcOrd="4" destOrd="0" presId="urn:microsoft.com/office/officeart/2008/layout/HorizontalMultiLevelHierarchy"/>
    <dgm:cxn modelId="{C5A9C2E7-387C-4035-9480-E2BD5F80B66F}" type="presParOf" srcId="{9FAF5A45-1F80-454C-900B-2447632135F3}" destId="{1666570F-764D-4A93-AFD7-B6499D6A9E03}" srcOrd="0" destOrd="0" presId="urn:microsoft.com/office/officeart/2008/layout/HorizontalMultiLevelHierarchy"/>
    <dgm:cxn modelId="{C2E972C8-55CA-4C90-AB4D-DE397A84F6AD}" type="presParOf" srcId="{13B93015-8F87-40FF-A907-477A65DE2547}" destId="{C3CE9FB1-930F-4B78-BEB3-3D41C745FF06}" srcOrd="5" destOrd="0" presId="urn:microsoft.com/office/officeart/2008/layout/HorizontalMultiLevelHierarchy"/>
    <dgm:cxn modelId="{AE1B0D3A-9E57-4076-8251-8394C5C781E4}" type="presParOf" srcId="{C3CE9FB1-930F-4B78-BEB3-3D41C745FF06}" destId="{413646A9-CE65-485D-B6F9-A6254439A7FF}" srcOrd="0" destOrd="0" presId="urn:microsoft.com/office/officeart/2008/layout/HorizontalMultiLevelHierarchy"/>
    <dgm:cxn modelId="{13656275-7E90-4C1A-984D-03D2B910DF4B}" type="presParOf" srcId="{C3CE9FB1-930F-4B78-BEB3-3D41C745FF06}" destId="{F0B2AC87-2783-4F11-B3CF-22E0D8045B14}" srcOrd="1" destOrd="0" presId="urn:microsoft.com/office/officeart/2008/layout/HorizontalMultiLevelHierarchy"/>
    <dgm:cxn modelId="{2593D918-E6A0-48FD-9ED0-A3A5C566CF5D}" type="presParOf" srcId="{F0B2AC87-2783-4F11-B3CF-22E0D8045B14}" destId="{50015B4B-378C-49E4-99BA-033BC7C32C4E}" srcOrd="0" destOrd="0" presId="urn:microsoft.com/office/officeart/2008/layout/HorizontalMultiLevelHierarchy"/>
    <dgm:cxn modelId="{01502F45-E70E-4BF6-BCDC-216F6B4E041E}" type="presParOf" srcId="{50015B4B-378C-49E4-99BA-033BC7C32C4E}" destId="{27B9EAB5-ECBC-4440-A0F0-03AFC392EDD7}" srcOrd="0" destOrd="0" presId="urn:microsoft.com/office/officeart/2008/layout/HorizontalMultiLevelHierarchy"/>
    <dgm:cxn modelId="{37CC2478-ED00-4ECF-85BE-EA1F2D7D2CF9}" type="presParOf" srcId="{F0B2AC87-2783-4F11-B3CF-22E0D8045B14}" destId="{8F5FB0B4-E23F-46C4-B153-8B5ED567A3DF}" srcOrd="1" destOrd="0" presId="urn:microsoft.com/office/officeart/2008/layout/HorizontalMultiLevelHierarchy"/>
    <dgm:cxn modelId="{5C193939-4502-4453-9D67-4A656501A26C}" type="presParOf" srcId="{8F5FB0B4-E23F-46C4-B153-8B5ED567A3DF}" destId="{73071ADE-B44E-4CB7-B264-3CEB783B5745}" srcOrd="0" destOrd="0" presId="urn:microsoft.com/office/officeart/2008/layout/HorizontalMultiLevelHierarchy"/>
    <dgm:cxn modelId="{B75DE0DF-6ED2-48D8-A8CA-A9CC49A19C48}" type="presParOf" srcId="{8F5FB0B4-E23F-46C4-B153-8B5ED567A3DF}" destId="{6FAD905F-7CAB-4921-A364-8AB44000DF6F}" srcOrd="1" destOrd="0" presId="urn:microsoft.com/office/officeart/2008/layout/HorizontalMultiLevelHierarchy"/>
    <dgm:cxn modelId="{C38487DE-9574-46FC-B816-649F2434C990}" type="presParOf" srcId="{F0B2AC87-2783-4F11-B3CF-22E0D8045B14}" destId="{4E9EFD23-D2F8-4754-A9E8-39B13435DE35}" srcOrd="2" destOrd="0" presId="urn:microsoft.com/office/officeart/2008/layout/HorizontalMultiLevelHierarchy"/>
    <dgm:cxn modelId="{D34F75D6-1624-434C-987A-E6EEB5A42E99}" type="presParOf" srcId="{4E9EFD23-D2F8-4754-A9E8-39B13435DE35}" destId="{E28FCDE2-57DE-482A-801B-D555A0C54677}" srcOrd="0" destOrd="0" presId="urn:microsoft.com/office/officeart/2008/layout/HorizontalMultiLevelHierarchy"/>
    <dgm:cxn modelId="{5FA56DF1-9FE8-4FD1-9520-1250A5EE09B2}" type="presParOf" srcId="{F0B2AC87-2783-4F11-B3CF-22E0D8045B14}" destId="{867ACA26-8AC5-45D3-AD22-858D985C1A17}" srcOrd="3" destOrd="0" presId="urn:microsoft.com/office/officeart/2008/layout/HorizontalMultiLevelHierarchy"/>
    <dgm:cxn modelId="{B6ED8165-AE58-4B5F-B4C4-004E579E01B9}" type="presParOf" srcId="{867ACA26-8AC5-45D3-AD22-858D985C1A17}" destId="{11DF0BC1-D496-48C3-9E11-9B48F253AA80}" srcOrd="0" destOrd="0" presId="urn:microsoft.com/office/officeart/2008/layout/HorizontalMultiLevelHierarchy"/>
    <dgm:cxn modelId="{4DA367DF-DE7D-45FF-8D1B-FE6C48CFBABB}" type="presParOf" srcId="{867ACA26-8AC5-45D3-AD22-858D985C1A17}" destId="{874F1A77-274E-4DCB-8C78-232725AEC4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0.15967</cdr:x>
      <cdr:y>0.42376</cdr:y>
    </cdr:from>
    <cdr:to>
      <cdr:x>0.17949</cdr:x>
      <cdr:y>0.46785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216240" y="1535850"/>
          <a:ext cx="150920" cy="15979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</cdr:x>
      <cdr:y>0.55291</cdr:y>
    </cdr:from>
    <cdr:to>
      <cdr:x>0.35982</cdr:x>
      <cdr:y>0.597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589813" y="2003901"/>
          <a:ext cx="150920" cy="15979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0.52182</cdr:x>
      <cdr:y>0.3496</cdr:y>
    </cdr:from>
    <cdr:to>
      <cdr:x>0.54163</cdr:x>
      <cdr:y>0.39369</cdr:y>
    </cdr:to>
    <cdr:sp macro="" textlink="">
      <cdr:nvSpPr>
        <cdr:cNvPr id="4" name="Oval 3"/>
        <cdr:cNvSpPr/>
      </cdr:nvSpPr>
      <cdr:spPr>
        <a:xfrm xmlns:a="http://schemas.openxmlformats.org/drawingml/2006/main">
          <a:off x="3974729" y="1267054"/>
          <a:ext cx="150920" cy="15979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0.69755</cdr:x>
      <cdr:y>0.17569</cdr:y>
    </cdr:from>
    <cdr:to>
      <cdr:x>0.71737</cdr:x>
      <cdr:y>0.21978</cdr:y>
    </cdr:to>
    <cdr:sp macro="" textlink="">
      <cdr:nvSpPr>
        <cdr:cNvPr id="5" name="Oval 4"/>
        <cdr:cNvSpPr/>
      </cdr:nvSpPr>
      <cdr:spPr>
        <a:xfrm xmlns:a="http://schemas.openxmlformats.org/drawingml/2006/main">
          <a:off x="5313285" y="636740"/>
          <a:ext cx="150920" cy="15979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0.88429</cdr:x>
      <cdr:y>0.0924</cdr:y>
    </cdr:from>
    <cdr:to>
      <cdr:x>0.90411</cdr:x>
      <cdr:y>0.13649</cdr:y>
    </cdr:to>
    <cdr:sp macro="" textlink="">
      <cdr:nvSpPr>
        <cdr:cNvPr id="6" name="Oval 5"/>
        <cdr:cNvSpPr/>
      </cdr:nvSpPr>
      <cdr:spPr>
        <a:xfrm xmlns:a="http://schemas.openxmlformats.org/drawingml/2006/main">
          <a:off x="6735684" y="334899"/>
          <a:ext cx="150920" cy="15979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663A6-69F5-47B8-8D54-0DEB07BB0E90}" type="datetimeFigureOut">
              <a:rPr lang="es-GT" smtClean="0"/>
              <a:pPr/>
              <a:t>16/08/2016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DAF5A-E409-45D2-8130-AB2A86CBEC0D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204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0" Type="http://schemas.openxmlformats.org/officeDocument/2006/relationships/image" Target="../media/image3.png"/><Relationship Id="rId4" Type="http://schemas.openxmlformats.org/officeDocument/2006/relationships/image" Target="../media/image6.emf"/><Relationship Id="rId9" Type="http://schemas.openxmlformats.org/officeDocument/2006/relationships/oleObject" Target="../embeddings/Hoja_de_c_lculo_de_Microsoft_Excel_97-20031.xls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609600"/>
            <a:ext cx="4842901" cy="4720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37307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 smtClean="0"/>
              <a:t>MARCO JURÍDICO</a:t>
            </a:r>
          </a:p>
          <a:p>
            <a:r>
              <a:rPr lang="es-GT" sz="2800" b="1" dirty="0" smtClean="0"/>
              <a:t>PARA LA PROTECCIÓN</a:t>
            </a:r>
          </a:p>
          <a:p>
            <a:r>
              <a:rPr lang="es-GT" sz="2800" b="1" dirty="0" smtClean="0"/>
              <a:t>DE LA NIÑEZ Y ADOLESCENCIA</a:t>
            </a:r>
          </a:p>
          <a:p>
            <a:r>
              <a:rPr lang="es-GT" sz="2800" b="1" dirty="0" smtClean="0"/>
              <a:t>MIGRANTE NO ACOMPAÑADA O </a:t>
            </a:r>
          </a:p>
          <a:p>
            <a:r>
              <a:rPr lang="es-GT" sz="2800" b="1" dirty="0" smtClean="0"/>
              <a:t>SEPARADA DE SU FAMILIA.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2791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GT" sz="16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339362"/>
            <a:ext cx="385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 smtClean="0"/>
              <a:t>Docente: Estuardo Sánchez</a:t>
            </a:r>
          </a:p>
          <a:p>
            <a:r>
              <a:rPr lang="es-GT" sz="1600" dirty="0" smtClean="0"/>
              <a:t>Guatemala, </a:t>
            </a:r>
            <a:r>
              <a:rPr lang="es-GT" sz="1600" dirty="0" smtClean="0"/>
              <a:t>16 de agosto,</a:t>
            </a:r>
            <a:r>
              <a:rPr lang="es-GT" sz="1600" dirty="0" smtClean="0"/>
              <a:t> 2016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329862" y="5319145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800" dirty="0" smtClean="0"/>
              <a:t>Foto UNICEF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04642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EJERCICIO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32361"/>
          </a:xfrm>
        </p:spPr>
        <p:txBody>
          <a:bodyPr>
            <a:normAutofit lnSpcReduction="10000"/>
          </a:bodyPr>
          <a:lstStyle/>
          <a:p>
            <a:r>
              <a:rPr lang="es-GT" dirty="0" smtClean="0"/>
              <a:t>Reunirse en 06 grupos de 05 personas cada una: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GT" dirty="0" smtClean="0"/>
              <a:t>Lea detenidamente el caso que se le proporciona.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GT" dirty="0" smtClean="0"/>
              <a:t>Indiquen la ruta actual que llevaría del caso si es del conocimiento del consulado de donde proviene.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GT" dirty="0" smtClean="0"/>
              <a:t>Determine cuales son las tres principales funciones del consulado de Guatemala en lo referente a la atención de niñez migrante no acompañada o unidades familiares.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2658863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¿De Quienes Hablamos?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s-ES" b="1" dirty="0" smtClean="0"/>
              <a:t>“Niños </a:t>
            </a:r>
            <a:r>
              <a:rPr lang="es-ES" b="1" dirty="0"/>
              <a:t>no </a:t>
            </a:r>
            <a:r>
              <a:rPr lang="es-ES" b="1" dirty="0" smtClean="0"/>
              <a:t>acompañados“. </a:t>
            </a:r>
            <a:r>
              <a:rPr lang="es-ES" dirty="0" smtClean="0"/>
              <a:t>Los </a:t>
            </a:r>
            <a:r>
              <a:rPr lang="es-ES" dirty="0"/>
              <a:t>que están separados de ambos padres y otros parientes y no están al cuidado de un adulto al que, por ley o costumbre, incumbe esa responsabilidad. </a:t>
            </a:r>
          </a:p>
          <a:p>
            <a:pPr algn="just"/>
            <a:r>
              <a:rPr lang="es-ES" dirty="0" smtClean="0"/>
              <a:t> </a:t>
            </a:r>
            <a:r>
              <a:rPr lang="es-ES" b="1" dirty="0" smtClean="0"/>
              <a:t>“Niños separados”, </a:t>
            </a:r>
            <a:r>
              <a:rPr lang="es-ES" dirty="0" smtClean="0"/>
              <a:t>los separados </a:t>
            </a:r>
            <a:r>
              <a:rPr lang="es-ES" dirty="0"/>
              <a:t>de ambos padres o de sus tutores legales o habituales, pero no necesariamente de otros parientes. Por tanto, puede tratarse de menores acompañados por otros miembros </a:t>
            </a:r>
            <a:r>
              <a:rPr lang="es-ES" dirty="0" smtClean="0"/>
              <a:t>adultos de la familia.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562600"/>
            <a:ext cx="293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Observación General 6º. CDN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78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/>
              <a:t>MIGRANTES IRREGULARES O NO DUCOMENTADOS </a:t>
            </a:r>
            <a:r>
              <a:rPr lang="es-GT" b="1" u="sng" dirty="0" smtClean="0"/>
              <a:t>NUNCA ILEGALES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dirty="0" smtClean="0"/>
              <a:t>El Relator Especial sobre los Derechos Humanos de los Migrantes subrayo que el término </a:t>
            </a:r>
            <a:r>
              <a:rPr lang="es-GT" b="1" dirty="0" smtClean="0"/>
              <a:t>“migrante ilegal” </a:t>
            </a:r>
            <a:r>
              <a:rPr lang="es-GT" dirty="0" smtClean="0"/>
              <a:t>NO ESTA RECONOCIDO EN EL DERECHO INTERNACIONAL. El término ILEGAL no esta en consonancia con la dignidad humana.</a:t>
            </a:r>
          </a:p>
          <a:p>
            <a:pPr algn="just"/>
            <a:r>
              <a:rPr lang="es-GT" b="1" dirty="0" smtClean="0"/>
              <a:t>Situación irregular o no documentada </a:t>
            </a:r>
            <a:r>
              <a:rPr lang="es-GT" dirty="0" smtClean="0"/>
              <a:t>son los términos adecuados que debe emplearse.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00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De la Niñez Guatemalteca</a:t>
            </a:r>
            <a:endParaRPr lang="en-US" b="1" dirty="0"/>
          </a:p>
        </p:txBody>
      </p:sp>
      <p:pic>
        <p:nvPicPr>
          <p:cNvPr id="4" name="Content Placeholder 3" descr="esteban arreol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2390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52800" y="5715000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/>
              <a:t>Gráfica Prensa Libre. Miércoles 04 de noviembre 2015.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4158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PROTECCIÓN INTERNACIONAL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R" dirty="0"/>
              <a:t>A</a:t>
            </a:r>
            <a:r>
              <a:rPr lang="es-CR" dirty="0" smtClean="0"/>
              <a:t>quella </a:t>
            </a:r>
            <a:r>
              <a:rPr lang="es-CR" dirty="0"/>
              <a:t>que ofrece un Estado a una persona extranjera debido a que sus derechos humanos se ven amenazados o vulnerados en su país de nacionalidad o residencia habitual, y en el cual no pudo obtener la protección debida por no ser accesible, disponible y/o efectiva</a:t>
            </a:r>
            <a:r>
              <a:rPr lang="en-US" dirty="0" smtClean="0"/>
              <a:t>.</a:t>
            </a:r>
          </a:p>
          <a:p>
            <a:pPr algn="just"/>
            <a:r>
              <a:rPr lang="es-GT" sz="1200" dirty="0" smtClean="0"/>
              <a:t>CIDH/Opinión Consultiva 21/2014, p.37.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1538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/>
              <a:t>INSTRUMENTOS INTERNACIONALES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509960"/>
              </p:ext>
            </p:extLst>
          </p:nvPr>
        </p:nvGraphicFramePr>
        <p:xfrm>
          <a:off x="457200" y="12192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1504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GT" b="1" dirty="0" smtClean="0"/>
              <a:t>Corpus Iuris en Materia de Niñez y Adolescencia</a:t>
            </a:r>
            <a:endParaRPr lang="es-GT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2708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b="1" dirty="0" smtClean="0"/>
              <a:t>REFUGIADA (O)</a:t>
            </a:r>
            <a:r>
              <a:rPr lang="es-GT" dirty="0" smtClean="0"/>
              <a:t> </a:t>
            </a:r>
            <a:r>
              <a:rPr lang="es-GT" sz="2700" dirty="0" smtClean="0"/>
              <a:t>49,n,OC 21/14 CIDH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34"/>
            <a:ext cx="8305800" cy="4724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R" dirty="0"/>
              <a:t>A</a:t>
            </a:r>
            <a:r>
              <a:rPr lang="es-CR" dirty="0" smtClean="0"/>
              <a:t>quella </a:t>
            </a:r>
            <a:r>
              <a:rPr lang="es-CR" dirty="0"/>
              <a:t>persona que debido a fundados temores de ser perseguida por motivos de raza, religión, nacionalidad, pertenencia a un determinado grupo social u opiniones políticas, se encuentre fuera del país de su nacionalidad y no pueda o, a causa de dichos temores, no quiera acogerse a la protección de su país; o que careciendo de nacionalidad y hallándose, a consecuencia de tales acontecimientos fuera del país donde antes tuviera su residencia habitual, no pueda o, a causa de dichos temores no quiera regresar a él. </a:t>
            </a:r>
            <a:r>
              <a:rPr lang="es-CR" b="1" dirty="0" smtClean="0"/>
              <a:t>Art. 1.A.2, Convención sobre el Estatuto de los Refugiados. (1951)</a:t>
            </a:r>
          </a:p>
          <a:p>
            <a:pPr algn="just"/>
            <a:r>
              <a:rPr lang="es-CR" dirty="0" smtClean="0"/>
              <a:t>El </a:t>
            </a:r>
            <a:r>
              <a:rPr lang="es-CR" dirty="0"/>
              <a:t>término “refugiado(a)” es aplicable también a aquellas personas que han huido de sus países de origen porque su vida, seguridad o libertad han sido amenazadas por la violencia generalizada, la agresión extranjera, los conflictos internos, la violación masiva de los derechos humanos u otras circunstancias que hayan perturbado gravemente el orden público</a:t>
            </a:r>
            <a:r>
              <a:rPr lang="es-CR" dirty="0" smtClean="0"/>
              <a:t>. </a:t>
            </a:r>
            <a:r>
              <a:rPr lang="es-CR" b="1" dirty="0" smtClean="0"/>
              <a:t>Tercera Conclusión Declaración de Cartagena sobre Refugiados (1984)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24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NIÑEZ REFUGIADA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algn="just"/>
            <a:r>
              <a:rPr lang="es-CR" dirty="0"/>
              <a:t>E</a:t>
            </a:r>
            <a:r>
              <a:rPr lang="es-CR" dirty="0" smtClean="0"/>
              <a:t>s </a:t>
            </a:r>
            <a:r>
              <a:rPr lang="es-CR" dirty="0"/>
              <a:t>necesario reconocer que los elementos de la definición de refugiado fueron tradicionalmente interpretados a partir de las experiencias de personas adultas o mayores de 18 años. </a:t>
            </a:r>
            <a:endParaRPr lang="es-CR" dirty="0" smtClean="0"/>
          </a:p>
          <a:p>
            <a:pPr lvl="0" algn="just"/>
            <a:r>
              <a:rPr lang="es-ES_tradnl" dirty="0"/>
              <a:t>D</a:t>
            </a:r>
            <a:r>
              <a:rPr lang="es-ES_tradnl" dirty="0" smtClean="0"/>
              <a:t>ado </a:t>
            </a:r>
            <a:r>
              <a:rPr lang="es-ES_tradnl" dirty="0"/>
              <a:t>que las niñas y los niños son titulares del derecho a solicitar y recibir asilo y pueden, consecuentemente, presentar solicitudes de reconocimiento de la condición de refugiados en calidad propia, se encuentren acompañados o no, debe darse a los elementos de la definición una interpretación que tenga en cuenta las formas particulares en que puede manifestarse la persecución de niñas y niños, tales como el reclutamiento, la trata y la mutilación genital femenina, así como el modo en que éstos pueden experimentar estas situaciones. </a:t>
            </a:r>
            <a:endParaRPr lang="es-ES_tradnl" dirty="0" smtClean="0"/>
          </a:p>
          <a:p>
            <a:pPr lvl="0" algn="just"/>
            <a:r>
              <a:rPr lang="es-ES_tradnl" dirty="0" smtClean="0"/>
              <a:t>En </a:t>
            </a:r>
            <a:r>
              <a:rPr lang="es-ES_tradnl" dirty="0"/>
              <a:t>este sentido, el Comité de los Derechos del Niño ha resaltado la necesidad de que la definición de refugiado se interprete también a la luz de la edad y del género. </a:t>
            </a:r>
            <a:endParaRPr lang="es-ES_tradnl" dirty="0" smtClean="0"/>
          </a:p>
          <a:p>
            <a:pPr lvl="0" algn="just"/>
            <a:r>
              <a:rPr lang="es-ES_tradnl" dirty="0" smtClean="0"/>
              <a:t>Por </a:t>
            </a:r>
            <a:r>
              <a:rPr lang="es-ES_tradnl" dirty="0"/>
              <a:t>otra parte, junto con las referidas causas tradicionales de refugio, resulta pertinente alertar sobre los nuevos factores que llevan a las personas y, en particular a las niñas y niños, a desplazarse forzadamente de sus países de origen, entre los cuales destaca el crimen organizado transnacional y la violencia asociada a la actuación de grupos no estatales</a:t>
            </a:r>
            <a:r>
              <a:rPr lang="es-ES_tradnl" dirty="0" smtClean="0"/>
              <a:t>.</a:t>
            </a:r>
            <a:r>
              <a:rPr lang="es-CR" dirty="0"/>
              <a:t>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109861"/>
            <a:ext cx="1873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dirty="0" smtClean="0"/>
              <a:t>OC 21/14 CIDH párr. 80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2189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/>
              <a:t>DEBERES ESPECÍFICOS DE LOS ESTADOS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3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P</a:t>
            </a:r>
            <a:r>
              <a:rPr lang="en-US" dirty="0" err="1" smtClean="0"/>
              <a:t>ermitir</a:t>
            </a:r>
            <a:r>
              <a:rPr lang="en-US" dirty="0" smtClean="0"/>
              <a:t> </a:t>
            </a:r>
            <a:r>
              <a:rPr lang="en-US" dirty="0"/>
              <a:t>que la </a:t>
            </a:r>
            <a:r>
              <a:rPr lang="en-US" dirty="0" err="1"/>
              <a:t>niña</a:t>
            </a:r>
            <a:r>
              <a:rPr lang="en-US" dirty="0"/>
              <a:t> o el </a:t>
            </a:r>
            <a:r>
              <a:rPr lang="en-US" dirty="0" err="1"/>
              <a:t>niño</a:t>
            </a:r>
            <a:r>
              <a:rPr lang="en-US" dirty="0"/>
              <a:t> </a:t>
            </a:r>
            <a:r>
              <a:rPr lang="en-US" dirty="0" err="1"/>
              <a:t>pueda</a:t>
            </a:r>
            <a:r>
              <a:rPr lang="en-US" dirty="0"/>
              <a:t> </a:t>
            </a:r>
            <a:r>
              <a:rPr lang="en-US" dirty="0" err="1"/>
              <a:t>peticionar</a:t>
            </a:r>
            <a:r>
              <a:rPr lang="en-US" dirty="0"/>
              <a:t> el </a:t>
            </a:r>
            <a:r>
              <a:rPr lang="en-US" dirty="0" err="1"/>
              <a:t>asilo</a:t>
            </a:r>
            <a:r>
              <a:rPr lang="en-US" dirty="0"/>
              <a:t> o el </a:t>
            </a:r>
            <a:r>
              <a:rPr lang="en-US" dirty="0" err="1"/>
              <a:t>estatuto</a:t>
            </a:r>
            <a:r>
              <a:rPr lang="en-US" dirty="0"/>
              <a:t> de </a:t>
            </a:r>
            <a:r>
              <a:rPr lang="en-US" dirty="0" err="1"/>
              <a:t>refugiado</a:t>
            </a:r>
            <a:r>
              <a:rPr lang="en-US" dirty="0"/>
              <a:t>, </a:t>
            </a:r>
            <a:r>
              <a:rPr lang="en-US" dirty="0" err="1"/>
              <a:t>razón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cual</a:t>
            </a:r>
            <a:r>
              <a:rPr lang="en-US" dirty="0"/>
              <a:t> no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rechazados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frontera</a:t>
            </a:r>
            <a:r>
              <a:rPr lang="en-US" dirty="0"/>
              <a:t> sin un </a:t>
            </a:r>
            <a:r>
              <a:rPr lang="en-US" dirty="0" err="1"/>
              <a:t>análisis</a:t>
            </a:r>
            <a:r>
              <a:rPr lang="en-US" dirty="0"/>
              <a:t> </a:t>
            </a:r>
            <a:r>
              <a:rPr lang="en-US" dirty="0" err="1"/>
              <a:t>adecuado</a:t>
            </a:r>
            <a:r>
              <a:rPr lang="en-US" dirty="0"/>
              <a:t> e </a:t>
            </a:r>
            <a:r>
              <a:rPr lang="en-US" dirty="0" err="1"/>
              <a:t>individualizado</a:t>
            </a:r>
            <a:r>
              <a:rPr lang="en-US" dirty="0"/>
              <a:t>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peticiones</a:t>
            </a:r>
            <a:r>
              <a:rPr lang="en-US" dirty="0"/>
              <a:t> con las </a:t>
            </a:r>
            <a:r>
              <a:rPr lang="en-US" dirty="0" err="1"/>
              <a:t>debidas</a:t>
            </a:r>
            <a:r>
              <a:rPr lang="en-US" dirty="0"/>
              <a:t> </a:t>
            </a:r>
            <a:r>
              <a:rPr lang="en-US" dirty="0" err="1"/>
              <a:t>garantías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el </a:t>
            </a:r>
            <a:r>
              <a:rPr lang="en-US" dirty="0" err="1"/>
              <a:t>procedimiento</a:t>
            </a:r>
            <a:r>
              <a:rPr lang="en-US" dirty="0"/>
              <a:t> </a:t>
            </a:r>
            <a:r>
              <a:rPr lang="en-US" dirty="0" err="1"/>
              <a:t>respectivo</a:t>
            </a:r>
            <a:r>
              <a:rPr lang="en-US" dirty="0"/>
              <a:t>; </a:t>
            </a:r>
            <a:endParaRPr lang="en-US" dirty="0" smtClean="0"/>
          </a:p>
          <a:p>
            <a:pPr algn="just"/>
            <a:r>
              <a:rPr lang="en-US" dirty="0" smtClean="0"/>
              <a:t>No </a:t>
            </a:r>
            <a:r>
              <a:rPr lang="en-US" dirty="0" err="1"/>
              <a:t>devolver</a:t>
            </a:r>
            <a:r>
              <a:rPr lang="en-US" dirty="0"/>
              <a:t> a la </a:t>
            </a:r>
            <a:r>
              <a:rPr lang="en-US" dirty="0" err="1"/>
              <a:t>niña</a:t>
            </a:r>
            <a:r>
              <a:rPr lang="en-US" dirty="0"/>
              <a:t> o al </a:t>
            </a:r>
            <a:r>
              <a:rPr lang="en-US" dirty="0" err="1"/>
              <a:t>niño</a:t>
            </a:r>
            <a:r>
              <a:rPr lang="en-US" dirty="0"/>
              <a:t> a un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sufrir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afectada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, </a:t>
            </a:r>
            <a:r>
              <a:rPr lang="en-US" dirty="0" err="1"/>
              <a:t>libertad</a:t>
            </a:r>
            <a:r>
              <a:rPr lang="en-US" dirty="0"/>
              <a:t>, </a:t>
            </a:r>
            <a:r>
              <a:rPr lang="en-US" dirty="0" err="1"/>
              <a:t>seguridad</a:t>
            </a:r>
            <a:r>
              <a:rPr lang="en-US" dirty="0"/>
              <a:t> o </a:t>
            </a:r>
            <a:r>
              <a:rPr lang="en-US" dirty="0" err="1"/>
              <a:t>integridad</a:t>
            </a:r>
            <a:r>
              <a:rPr lang="en-US" dirty="0"/>
              <a:t>, o a un </a:t>
            </a:r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el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pueda</a:t>
            </a:r>
            <a:r>
              <a:rPr lang="en-US" dirty="0"/>
              <a:t> </a:t>
            </a:r>
            <a:r>
              <a:rPr lang="en-US" dirty="0" err="1"/>
              <a:t>ulteriormente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devuelto</a:t>
            </a:r>
            <a:r>
              <a:rPr lang="en-US" dirty="0"/>
              <a:t> al Estado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sufre</a:t>
            </a:r>
            <a:r>
              <a:rPr lang="en-US" dirty="0"/>
              <a:t> </a:t>
            </a:r>
            <a:r>
              <a:rPr lang="en-US" dirty="0" err="1"/>
              <a:t>dicho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; y </a:t>
            </a:r>
            <a:endParaRPr lang="en-US" dirty="0" smtClean="0"/>
          </a:p>
          <a:p>
            <a:pPr algn="just"/>
            <a:r>
              <a:rPr lang="en-US" dirty="0" err="1"/>
              <a:t>O</a:t>
            </a:r>
            <a:r>
              <a:rPr lang="en-US" dirty="0" err="1" smtClean="0"/>
              <a:t>torgar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protección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la </a:t>
            </a:r>
            <a:r>
              <a:rPr lang="en-US" dirty="0" err="1"/>
              <a:t>niña</a:t>
            </a:r>
            <a:r>
              <a:rPr lang="en-US" dirty="0"/>
              <a:t> o el </a:t>
            </a:r>
            <a:r>
              <a:rPr lang="en-US" dirty="0" err="1"/>
              <a:t>niño</a:t>
            </a:r>
            <a:r>
              <a:rPr lang="en-US" dirty="0"/>
              <a:t> </a:t>
            </a:r>
            <a:r>
              <a:rPr lang="en-US" dirty="0" err="1"/>
              <a:t>califique</a:t>
            </a:r>
            <a:r>
              <a:rPr lang="en-US" dirty="0"/>
              <a:t> para </a:t>
            </a:r>
            <a:r>
              <a:rPr lang="en-US" dirty="0" err="1"/>
              <a:t>ello</a:t>
            </a:r>
            <a:r>
              <a:rPr lang="en-US" dirty="0"/>
              <a:t> y</a:t>
            </a:r>
            <a:r>
              <a:rPr lang="es-ES" dirty="0"/>
              <a:t> beneficiar con ese reconocimiento a otros miembros de la familia, en atención al principio de unidad familiar</a:t>
            </a:r>
            <a:r>
              <a:rPr lang="en-US" dirty="0"/>
              <a:t> </a:t>
            </a:r>
            <a:r>
              <a:rPr lang="es-CR" dirty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976967"/>
            <a:ext cx="1873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dirty="0" smtClean="0"/>
              <a:t>OC 21/14 CIDH párr. 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4968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altLang="es-GT" b="1" smtClean="0"/>
              <a:t>COMPETENCIA GENÉRICA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s-GT" altLang="en-US" sz="2000" b="1" dirty="0" smtClean="0">
                <a:solidFill>
                  <a:srgbClr val="403152"/>
                </a:solidFill>
                <a:latin typeface="Arial" panose="020B0604020202020204" pitchFamily="34" charset="0"/>
              </a:rPr>
              <a:t>Las y los profesionales participantes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s-GT" altLang="en-US" sz="3600" b="1" dirty="0" smtClean="0">
                <a:latin typeface="Franklin Gothic Book" pitchFamily="34" charset="0"/>
              </a:rPr>
              <a:t>Identifican el rol de las y los participantes como garantes de los derechos humanos de las niñas, niños y adolescentes migrantes, que les permite abordarlos desde la perspectiva de atención y protección integral.</a:t>
            </a:r>
            <a:endParaRPr lang="es-MX" altLang="en-US" sz="3600" b="1" dirty="0" smtClean="0">
              <a:solidFill>
                <a:srgbClr val="40315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57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/>
              <a:t>ESTANDARES DE DERECHOS DE LA NIÑEZ MIGRANTE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557519"/>
              </p:ext>
            </p:extLst>
          </p:nvPr>
        </p:nvGraphicFramePr>
        <p:xfrm>
          <a:off x="457200" y="1524000"/>
          <a:ext cx="8305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8811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3200" b="1" dirty="0" smtClean="0"/>
              <a:t>1. PRIORIDAD DE LA PROTECCIÓN DE LA NIÑEZ POR SOBRE POLÍTICAS MIGRATORIAS.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373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R" dirty="0"/>
              <a:t>“</a:t>
            </a:r>
            <a:r>
              <a:rPr lang="es-ES" dirty="0"/>
              <a:t>el disfrute de los derechos estipulados en la Convención [sobre los Derechos del Niño] no está limitado a los menores que sean nacionales del Estado Parte, de modo que, salvo estipulación expresa en contrario en la Convención, serán también aplicables a todos los menores -sin excluir a los solicitantes de asilo, los refugiados y los niños migrantes- con independencia de su nacionalidad o </a:t>
            </a:r>
            <a:r>
              <a:rPr lang="es-ES" dirty="0" err="1"/>
              <a:t>apatridia</a:t>
            </a:r>
            <a:r>
              <a:rPr lang="es-ES" dirty="0"/>
              <a:t>, y situación en términos de inmigración</a:t>
            </a:r>
            <a:r>
              <a:rPr lang="es-CR" dirty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618394"/>
            <a:ext cx="309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dirty="0" smtClean="0"/>
              <a:t>Observación General No. 6 CDN, párr.12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47380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3200" b="1" dirty="0" smtClean="0"/>
              <a:t>1. PRIORIDAD </a:t>
            </a:r>
            <a:r>
              <a:rPr lang="es-GT" sz="3200" b="1" dirty="0"/>
              <a:t>DE LA PROTECCIÓN DE LA NIÑEZ POR SOBRE POLÍTICAS MIGRATORIAS.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GT" b="1" dirty="0" smtClean="0"/>
              <a:t>REQUISITOS:</a:t>
            </a:r>
          </a:p>
          <a:p>
            <a:pPr lvl="1" algn="just"/>
            <a:r>
              <a:rPr lang="es-GT" dirty="0" smtClean="0"/>
              <a:t>Todos los NNA deben ser protegidos  a través de la plena aplicación de la CDN.</a:t>
            </a:r>
          </a:p>
          <a:p>
            <a:pPr lvl="1" algn="just"/>
            <a:r>
              <a:rPr lang="es-GT" dirty="0" smtClean="0"/>
              <a:t>Todas las decisiones, medidas y prácticas que se adopten deben estar determinadas por el ISN.</a:t>
            </a:r>
          </a:p>
          <a:p>
            <a:pPr lvl="1" algn="just"/>
            <a:r>
              <a:rPr lang="es-GT" dirty="0" smtClean="0"/>
              <a:t>Debe garantizarse los principios de no discriminación, participación, a ser escuchado, y el derecho al desarrollo, a la vida y la supervivencia.</a:t>
            </a:r>
          </a:p>
          <a:p>
            <a:pPr lvl="1" algn="just"/>
            <a:r>
              <a:rPr lang="es-GT" dirty="0" smtClean="0"/>
              <a:t>En el caso de NNA no acompañados la determinación del INS en cada caso.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50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2. PRINCIPIO DE NO DETENCIÓN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2560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GT" dirty="0" smtClean="0"/>
              <a:t>La CIDH ha señalado que privación de libertad implica cualquier forma de detención, encarcelamiento, institucionalización o custodia de una persona, por razones de asistencia humanitaria, tratamiento, tutela, protección, o por delitos e infracciones a la ley, ordenada por o bajo el control de autoridad judicial o administrativa, pública o privada, en la cual no puede disponer de su libertad ambulatoria.</a:t>
            </a:r>
            <a:endParaRPr lang="en-US" dirty="0"/>
          </a:p>
        </p:txBody>
      </p:sp>
      <p:pic>
        <p:nvPicPr>
          <p:cNvPr id="1026" name="Picture 2" descr="http://www.telesurtv.net/__export/1414447001563/sites/telesur/img/news/2014/10/27/20816-617-339_nixosmigrantes_123456789_000.jpg_1718483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612" y="2214350"/>
            <a:ext cx="4040188" cy="22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23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2. PRINCIPIO DE NO DETENCIÓN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1923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Multiply 9"/>
          <p:cNvSpPr/>
          <p:nvPr/>
        </p:nvSpPr>
        <p:spPr>
          <a:xfrm>
            <a:off x="4953000" y="43434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1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3. DETERMINACIÓN ISN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49082"/>
              </p:ext>
            </p:extLst>
          </p:nvPr>
        </p:nvGraphicFramePr>
        <p:xfrm>
          <a:off x="5334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2565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GARANTÍA DE DEBIDO PROCESO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08806"/>
              </p:ext>
            </p:extLst>
          </p:nvPr>
        </p:nvGraphicFramePr>
        <p:xfrm>
          <a:off x="457200" y="1143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345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063" y="0"/>
            <a:ext cx="8135937" cy="1270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INTERES SUPERIOR DEL NIÑO ¿Que se busca?</a:t>
            </a:r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>
          <a:xfrm>
            <a:off x="500063" y="1270000"/>
            <a:ext cx="8358187" cy="5588000"/>
          </a:xfrm>
        </p:spPr>
        <p:txBody>
          <a:bodyPr/>
          <a:lstStyle/>
          <a:p>
            <a:pPr marL="80963" indent="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s-ES" altLang="en-US" sz="2700" smtClean="0"/>
              <a:t>El objetivo del concepto de interés superior del niño es garantizar el disfrute pleno y efectivo de todos los derechos reconocidos por la Convención y el desarrollo holístico* del niño. 		</a:t>
            </a:r>
          </a:p>
          <a:p>
            <a:pPr marL="80963" indent="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s-ES" altLang="en-US" sz="2700" smtClean="0"/>
              <a:t>(*desarrollo físico, mental, espiritual, moral, psicológico y social del niño).</a:t>
            </a:r>
          </a:p>
          <a:p>
            <a:pPr marL="80963" indent="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s-ES" altLang="en-US" sz="2700" smtClean="0"/>
              <a:t>En la Convención no hay una jerarquía de derechos; todos los derechos previstos responden al "interés superior del niño" y ningún derecho debería verse perjudicado por una interpretación negativa del interés superior del niño</a:t>
            </a:r>
            <a:r>
              <a:rPr lang="es-ES_tradnl" altLang="en-US" sz="2700" smtClean="0"/>
              <a:t> .</a:t>
            </a:r>
          </a:p>
          <a:p>
            <a:pPr marL="80963" indent="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s-ES_tradnl" altLang="en-US" sz="1800" smtClean="0"/>
              <a:t>Párrafo 4. Observación General 14. Comité de los Derechos del Niño. (2013)</a:t>
            </a:r>
          </a:p>
          <a:p>
            <a:pPr marL="80963" indent="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s-ES" altLang="en-US" sz="2700" smtClean="0"/>
          </a:p>
        </p:txBody>
      </p:sp>
    </p:spTree>
    <p:extLst>
      <p:ext uri="{BB962C8B-B14F-4D97-AF65-F5344CB8AC3E}">
        <p14:creationId xmlns:p14="http://schemas.microsoft.com/office/powerpoint/2010/main" val="2250498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Naturaleza del ISN (par. 6)</a:t>
            </a:r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80963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n-US" smtClean="0"/>
              <a:t>El ISN es un concepto triple:</a:t>
            </a:r>
          </a:p>
          <a:p>
            <a:pPr marL="80963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n-US" smtClean="0"/>
          </a:p>
          <a:p>
            <a:pPr marL="80963" indent="0" fontAlgn="auto">
              <a:spcAft>
                <a:spcPts val="0"/>
              </a:spcAft>
              <a:buFont typeface="Wingdings 2" panose="05020102010507070707" pitchFamily="18" charset="2"/>
              <a:buAutoNum type="alphaLcParenR"/>
              <a:defRPr/>
            </a:pPr>
            <a:r>
              <a:rPr lang="es-ES" altLang="en-US" smtClean="0"/>
              <a:t>Es un derecho sustantivo</a:t>
            </a:r>
          </a:p>
          <a:p>
            <a:pPr marL="80963" indent="0" fontAlgn="auto">
              <a:spcAft>
                <a:spcPts val="0"/>
              </a:spcAft>
              <a:buFont typeface="Wingdings 2" panose="05020102010507070707" pitchFamily="18" charset="2"/>
              <a:buAutoNum type="alphaLcParenR"/>
              <a:defRPr/>
            </a:pPr>
            <a:endParaRPr lang="es-ES" altLang="en-US" smtClean="0"/>
          </a:p>
          <a:p>
            <a:pPr marL="80963" indent="0" fontAlgn="auto">
              <a:spcAft>
                <a:spcPts val="0"/>
              </a:spcAft>
              <a:buFont typeface="Wingdings 2" panose="05020102010507070707" pitchFamily="18" charset="2"/>
              <a:buAutoNum type="alphaLcParenR"/>
              <a:defRPr/>
            </a:pPr>
            <a:r>
              <a:rPr lang="es-ES" altLang="en-US" smtClean="0"/>
              <a:t>Es un principio jurídico interpretativo fundamental</a:t>
            </a:r>
            <a:r>
              <a:rPr lang="es-ES_tradnl" altLang="en-US" smtClean="0"/>
              <a:t> </a:t>
            </a:r>
            <a:endParaRPr lang="es-ES" altLang="en-US" smtClean="0"/>
          </a:p>
          <a:p>
            <a:pPr marL="80963" indent="0" fontAlgn="auto">
              <a:spcAft>
                <a:spcPts val="0"/>
              </a:spcAft>
              <a:buFont typeface="Wingdings 2" panose="05020102010507070707" pitchFamily="18" charset="2"/>
              <a:buAutoNum type="alphaLcParenR"/>
              <a:defRPr/>
            </a:pPr>
            <a:endParaRPr lang="es-ES" altLang="en-US" smtClean="0"/>
          </a:p>
          <a:p>
            <a:pPr marL="80963" indent="0" fontAlgn="auto">
              <a:spcAft>
                <a:spcPts val="0"/>
              </a:spcAft>
              <a:buFont typeface="Wingdings 2" panose="05020102010507070707" pitchFamily="18" charset="2"/>
              <a:buAutoNum type="alphaLcParenR"/>
              <a:defRPr/>
            </a:pPr>
            <a:r>
              <a:rPr lang="es-ES" altLang="en-US" smtClean="0"/>
              <a:t>Es una regla de procedimiento</a:t>
            </a:r>
          </a:p>
        </p:txBody>
      </p:sp>
    </p:spTree>
    <p:extLst>
      <p:ext uri="{BB962C8B-B14F-4D97-AF65-F5344CB8AC3E}">
        <p14:creationId xmlns:p14="http://schemas.microsoft.com/office/powerpoint/2010/main" val="4027999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2350" y="274638"/>
            <a:ext cx="79121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 smtClean="0"/>
              <a:t>Aplicación: la evaluación y determinación del interés superior del niño</a:t>
            </a:r>
            <a:r>
              <a:rPr lang="es-ES_tradnl" sz="3600" b="1" dirty="0" smtClean="0"/>
              <a:t> </a:t>
            </a: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Marcador de contenido 2"/>
          <p:cNvSpPr>
            <a:spLocks noGrp="1"/>
          </p:cNvSpPr>
          <p:nvPr>
            <p:ph idx="1"/>
          </p:nvPr>
        </p:nvSpPr>
        <p:spPr>
          <a:xfrm>
            <a:off x="642938" y="1857375"/>
            <a:ext cx="8001000" cy="4714875"/>
          </a:xfrm>
        </p:spPr>
        <p:txBody>
          <a:bodyPr/>
          <a:lstStyle/>
          <a:p>
            <a:pPr marL="80963" indent="0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n-US" sz="2200" smtClean="0"/>
              <a:t>Dos pasos que deben seguirse cuando haya que tomar una decisión: evaluación y determinación</a:t>
            </a:r>
          </a:p>
          <a:p>
            <a:pPr marL="80963" indent="0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s-ES" altLang="en-US" sz="2200" b="1" smtClean="0"/>
          </a:p>
          <a:p>
            <a:pPr marL="80963" indent="0" algn="just">
              <a:lnSpc>
                <a:spcPct val="80000"/>
              </a:lnSpc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es-ES" altLang="en-US" sz="2200" b="1" smtClean="0"/>
              <a:t>1. </a:t>
            </a:r>
            <a:r>
              <a:rPr lang="es-ES" altLang="en-US" sz="2200" smtClean="0"/>
              <a:t>La </a:t>
            </a:r>
            <a:r>
              <a:rPr lang="es-ES" altLang="en-US" sz="2200" b="1" smtClean="0"/>
              <a:t>"evaluación del interés superior</a:t>
            </a:r>
            <a:r>
              <a:rPr lang="es-ES" altLang="es-ES" sz="2200" b="1" smtClean="0"/>
              <a:t>”</a:t>
            </a:r>
            <a:r>
              <a:rPr lang="es-ES" altLang="ja-JP" sz="2200" smtClean="0"/>
              <a:t>: valorar y sopesar todos los elementos necesarios para tomar una decisión en una determinada situación para un niño o un grupo de niños en concreto (para ello: determinar cuáles son los elementos pertinentes, en el contexto de los hechos concretos del caso, para evaluar el interés superior del niño, dotarlos de un contenido concreto y ponderar su importancia en relación con los demás) Párrafo 47 Observación General 14 Comité de los Derechos del Niño.</a:t>
            </a:r>
          </a:p>
        </p:txBody>
      </p:sp>
    </p:spTree>
    <p:extLst>
      <p:ext uri="{BB962C8B-B14F-4D97-AF65-F5344CB8AC3E}">
        <p14:creationId xmlns:p14="http://schemas.microsoft.com/office/powerpoint/2010/main" val="3463935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 idx="4294967295"/>
          </p:nvPr>
        </p:nvSpPr>
        <p:spPr>
          <a:xfrm>
            <a:off x="862013" y="288925"/>
            <a:ext cx="8281987" cy="1143000"/>
          </a:xfrm>
        </p:spPr>
        <p:txBody>
          <a:bodyPr/>
          <a:lstStyle/>
          <a:p>
            <a:r>
              <a:rPr lang="es-GT" altLang="es-GT" sz="3200" b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DEL ESPACIO DE FORMACIÓN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4294967295"/>
          </p:nvPr>
        </p:nvSpPr>
        <p:spPr>
          <a:xfrm>
            <a:off x="895350" y="1431925"/>
            <a:ext cx="7416800" cy="4897438"/>
          </a:xfrm>
        </p:spPr>
        <p:txBody>
          <a:bodyPr/>
          <a:lstStyle/>
          <a:p>
            <a:pPr algn="just"/>
            <a:r>
              <a:rPr lang="es-GT" altLang="en-US" sz="2000" b="1" smtClean="0">
                <a:solidFill>
                  <a:srgbClr val="403152"/>
                </a:solidFill>
                <a:latin typeface="Arial" panose="020B0604020202020204" pitchFamily="34" charset="0"/>
              </a:rPr>
              <a:t>El espacio de formación es abierto, cada participante puede dar su opinión en forma libre, en ese marco debe favorecerse:</a:t>
            </a:r>
          </a:p>
          <a:p>
            <a:pPr lvl="1" algn="just"/>
            <a:r>
              <a:rPr lang="es-GT" altLang="en-US" sz="2000" b="1" smtClean="0">
                <a:solidFill>
                  <a:srgbClr val="403152"/>
                </a:solidFill>
                <a:latin typeface="Arial" panose="020B0604020202020204" pitchFamily="34" charset="0"/>
              </a:rPr>
              <a:t>El respeto a las opiniones de cada persona que participa en el proceso de formación;</a:t>
            </a:r>
          </a:p>
          <a:p>
            <a:pPr lvl="1" algn="just"/>
            <a:r>
              <a:rPr lang="es-GT" altLang="en-US" sz="2000" b="1" smtClean="0">
                <a:solidFill>
                  <a:srgbClr val="403152"/>
                </a:solidFill>
                <a:latin typeface="Arial" panose="020B0604020202020204" pitchFamily="34" charset="0"/>
              </a:rPr>
              <a:t>La confianza de que las opiniones vertidas permitirán la construcción colectiva para la incorporación del enfoque de género;</a:t>
            </a:r>
          </a:p>
          <a:p>
            <a:pPr lvl="1" algn="just"/>
            <a:r>
              <a:rPr lang="es-GT" altLang="en-US" sz="2000" b="1" smtClean="0">
                <a:solidFill>
                  <a:srgbClr val="403152"/>
                </a:solidFill>
                <a:latin typeface="Arial" panose="020B0604020202020204" pitchFamily="34" charset="0"/>
              </a:rPr>
              <a:t>La participación de todas las personas en el proceso de formación;</a:t>
            </a:r>
          </a:p>
          <a:p>
            <a:pPr lvl="1" algn="just"/>
            <a:r>
              <a:rPr lang="es-GT" altLang="en-US" sz="2000" b="1" smtClean="0">
                <a:solidFill>
                  <a:srgbClr val="403152"/>
                </a:solidFill>
                <a:latin typeface="Arial" panose="020B0604020202020204" pitchFamily="34" charset="0"/>
              </a:rPr>
              <a:t>La escucha activa de todas las personas en el proceso de formación.</a:t>
            </a:r>
          </a:p>
        </p:txBody>
      </p:sp>
    </p:spTree>
    <p:extLst>
      <p:ext uri="{BB962C8B-B14F-4D97-AF65-F5344CB8AC3E}">
        <p14:creationId xmlns:p14="http://schemas.microsoft.com/office/powerpoint/2010/main" val="35920277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smtClean="0"/>
              <a:t>Evaluación y determinación del ISN</a:t>
            </a:r>
            <a:endParaRPr lang="es-ES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Marcador de contenido 2"/>
          <p:cNvSpPr>
            <a:spLocks noGrp="1"/>
          </p:cNvSpPr>
          <p:nvPr>
            <p:ph idx="1"/>
          </p:nvPr>
        </p:nvSpPr>
        <p:spPr>
          <a:xfrm>
            <a:off x="1049338" y="1768475"/>
            <a:ext cx="7180262" cy="4406900"/>
          </a:xfrm>
        </p:spPr>
        <p:txBody>
          <a:bodyPr rtlCol="0">
            <a:normAutofit lnSpcReduction="10000"/>
          </a:bodyPr>
          <a:lstStyle/>
          <a:p>
            <a:pPr marL="82550" indent="0" algn="just" fontAlgn="auto">
              <a:lnSpc>
                <a:spcPct val="80000"/>
              </a:lnSpc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es-ES" altLang="en-US" sz="2600" b="1" dirty="0" smtClean="0"/>
              <a:t>2.</a:t>
            </a:r>
            <a:r>
              <a:rPr lang="es-ES" altLang="en-US" sz="2600" dirty="0" smtClean="0"/>
              <a:t> La </a:t>
            </a:r>
            <a:r>
              <a:rPr lang="es-ES" altLang="en-US" sz="2600" b="1" dirty="0" smtClean="0"/>
              <a:t>"determinación del interés superior</a:t>
            </a:r>
            <a:r>
              <a:rPr lang="es-ES" altLang="es-ES" sz="2600" b="1" dirty="0" smtClean="0"/>
              <a:t>”</a:t>
            </a:r>
            <a:r>
              <a:rPr lang="es-ES" altLang="ja-JP" sz="2600" dirty="0" smtClean="0"/>
              <a:t>: proceso estructurado y con garantías estrictas concebido para determinar el interés superior del niño tomando como base la evaluación del interés superior (es decir, seguir un procedimiento que vele por las garantías jurídicas y la aplicación adecuada del derecho)</a:t>
            </a:r>
            <a:endParaRPr lang="es-ES_tradnl" altLang="en-US" sz="2600" dirty="0" smtClean="0"/>
          </a:p>
          <a:p>
            <a:pPr marL="82550" indent="0" algn="just" fontAlgn="auto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n-US" sz="2600" dirty="0" smtClean="0"/>
              <a:t>La determinación del interés superior del niño debe comenzar con una evaluación de las circunstancias específicas que hacen que el niño sea único. Ello conlleva la utilización de algunos elementos y no de otros, e influye también en la manera en que se ponderarán entre sí.</a:t>
            </a:r>
            <a:endParaRPr lang="es-ES_tradnl" altLang="en-US" sz="2600" dirty="0" smtClean="0"/>
          </a:p>
          <a:p>
            <a:pPr marL="82550" indent="0" fontAlgn="auto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862156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6788" y="-30163"/>
            <a:ext cx="7186612" cy="1138238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es-E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6" name="Marcador de contenido 2"/>
          <p:cNvSpPr>
            <a:spLocks noGrp="1"/>
          </p:cNvSpPr>
          <p:nvPr>
            <p:ph idx="4294967295"/>
          </p:nvPr>
        </p:nvSpPr>
        <p:spPr>
          <a:xfrm>
            <a:off x="1143000" y="569913"/>
            <a:ext cx="7540625" cy="5715000"/>
          </a:xfrm>
        </p:spPr>
        <p:txBody>
          <a:bodyPr rtlCol="0">
            <a:normAutofit lnSpcReduction="100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" sz="2200" b="1" dirty="0" smtClean="0"/>
              <a:t>Elementos que deben tenerse en cuenta al evaluar el interés superior del niño</a:t>
            </a:r>
            <a:r>
              <a:rPr lang="es-ES_tradnl" sz="2200" b="1" dirty="0" smtClean="0"/>
              <a:t>: Párrafo 52 al 79.</a:t>
            </a:r>
          </a:p>
          <a:p>
            <a:pPr marL="869950" lvl="1" indent="-514350" algn="just" fontAlgn="auto">
              <a:lnSpc>
                <a:spcPct val="80000"/>
              </a:lnSpc>
              <a:spcAft>
                <a:spcPts val="0"/>
              </a:spcAft>
              <a:buFont typeface="Gill Sans MT" pitchFamily="34" charset="0"/>
              <a:buAutoNum type="alphaLcPeriod"/>
              <a:defRPr/>
            </a:pPr>
            <a:r>
              <a:rPr lang="es-ES" sz="2000" dirty="0" smtClean="0"/>
              <a:t>La opinión del niño</a:t>
            </a:r>
            <a:r>
              <a:rPr lang="es-ES_tradnl" sz="2000" dirty="0" smtClean="0"/>
              <a:t> </a:t>
            </a:r>
          </a:p>
          <a:p>
            <a:pPr marL="869950" lvl="1" indent="-514350" algn="just" fontAlgn="auto">
              <a:lnSpc>
                <a:spcPct val="80000"/>
              </a:lnSpc>
              <a:spcAft>
                <a:spcPts val="0"/>
              </a:spcAft>
              <a:buFont typeface="Gill Sans MT" pitchFamily="34" charset="0"/>
              <a:buAutoNum type="alphaLcPeriod"/>
              <a:defRPr/>
            </a:pPr>
            <a:r>
              <a:rPr lang="es-ES" sz="2000" dirty="0" smtClean="0"/>
              <a:t>La identidad del niño</a:t>
            </a:r>
            <a:r>
              <a:rPr lang="es-ES_tradnl" sz="2000" dirty="0" smtClean="0"/>
              <a:t> </a:t>
            </a:r>
          </a:p>
          <a:p>
            <a:pPr marL="869950" lvl="1" indent="-514350" algn="just" fontAlgn="auto">
              <a:lnSpc>
                <a:spcPct val="80000"/>
              </a:lnSpc>
              <a:spcAft>
                <a:spcPts val="0"/>
              </a:spcAft>
              <a:buFont typeface="Gill Sans MT" pitchFamily="34" charset="0"/>
              <a:buAutoNum type="alphaLcPeriod"/>
              <a:defRPr/>
            </a:pPr>
            <a:r>
              <a:rPr lang="es-ES" sz="2000" dirty="0" smtClean="0"/>
              <a:t>La preservación del entorno familiar y mantenimiento de las relaciones</a:t>
            </a:r>
            <a:r>
              <a:rPr lang="es-ES_tradnl" sz="2000" dirty="0" smtClean="0"/>
              <a:t> </a:t>
            </a:r>
          </a:p>
          <a:p>
            <a:pPr marL="869950" lvl="1" indent="-514350" algn="just" fontAlgn="auto">
              <a:lnSpc>
                <a:spcPct val="80000"/>
              </a:lnSpc>
              <a:spcAft>
                <a:spcPts val="0"/>
              </a:spcAft>
              <a:buFont typeface="Gill Sans MT" pitchFamily="34" charset="0"/>
              <a:buAutoNum type="alphaLcPeriod"/>
              <a:defRPr/>
            </a:pPr>
            <a:r>
              <a:rPr lang="es-ES" sz="2000" dirty="0" smtClean="0"/>
              <a:t>Cuidado, protección y seguridad del niño</a:t>
            </a:r>
            <a:r>
              <a:rPr lang="es-ES_tradnl" sz="2000" dirty="0" smtClean="0"/>
              <a:t> </a:t>
            </a:r>
          </a:p>
          <a:p>
            <a:pPr marL="869950" lvl="1" indent="-514350" algn="just" fontAlgn="auto">
              <a:lnSpc>
                <a:spcPct val="80000"/>
              </a:lnSpc>
              <a:spcAft>
                <a:spcPts val="0"/>
              </a:spcAft>
              <a:buFont typeface="Gill Sans MT" pitchFamily="34" charset="0"/>
              <a:buAutoNum type="alphaLcPeriod"/>
              <a:defRPr/>
            </a:pPr>
            <a:r>
              <a:rPr lang="es-ES" sz="2000" dirty="0" smtClean="0"/>
              <a:t>Situación de vulnerabilidad</a:t>
            </a:r>
            <a:r>
              <a:rPr lang="es-ES_tradnl" sz="2000" dirty="0" smtClean="0"/>
              <a:t> </a:t>
            </a:r>
          </a:p>
          <a:p>
            <a:pPr marL="869950" lvl="1" indent="-514350" algn="just" fontAlgn="auto">
              <a:lnSpc>
                <a:spcPct val="80000"/>
              </a:lnSpc>
              <a:spcAft>
                <a:spcPts val="0"/>
              </a:spcAft>
              <a:buFont typeface="Gill Sans MT" pitchFamily="34" charset="0"/>
              <a:buAutoNum type="alphaLcPeriod"/>
              <a:defRPr/>
            </a:pPr>
            <a:r>
              <a:rPr lang="es-ES" sz="2000" dirty="0" smtClean="0"/>
              <a:t>El derecho del niño a la salud</a:t>
            </a:r>
            <a:r>
              <a:rPr lang="es-ES_tradnl" sz="2000" dirty="0" smtClean="0"/>
              <a:t> </a:t>
            </a:r>
          </a:p>
          <a:p>
            <a:pPr marL="869950" lvl="1" indent="-514350" algn="just" fontAlgn="auto">
              <a:lnSpc>
                <a:spcPct val="80000"/>
              </a:lnSpc>
              <a:spcAft>
                <a:spcPts val="0"/>
              </a:spcAft>
              <a:buFont typeface="Gill Sans MT" pitchFamily="34" charset="0"/>
              <a:buAutoNum type="alphaLcPeriod"/>
              <a:defRPr/>
            </a:pPr>
            <a:r>
              <a:rPr lang="es-ES" sz="2000" dirty="0" smtClean="0"/>
              <a:t>El derecho del niño a la educación</a:t>
            </a:r>
            <a:r>
              <a:rPr lang="es-ES_tradnl" sz="2000" dirty="0" smtClean="0"/>
              <a:t> </a:t>
            </a:r>
          </a:p>
          <a:p>
            <a:pPr marL="869950" lvl="1" indent="-514350" algn="just" fontAlgn="auto">
              <a:lnSpc>
                <a:spcPct val="80000"/>
              </a:lnSpc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s-ES_tradnl" sz="2000" dirty="0" smtClean="0"/>
          </a:p>
          <a:p>
            <a:pPr marL="108000" lvl="1" indent="0" algn="just" fontAlgn="auto">
              <a:lnSpc>
                <a:spcPct val="80000"/>
              </a:lnSpc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r>
              <a:rPr lang="es-ES" sz="2000" dirty="0" smtClean="0"/>
              <a:t>Las circunstancias que deben ser evaluadas se refieren a las características específicas del niño o los niños de que se trate, como la edad, el sexo, el grado de madurez, la experiencia, la pertenencia a un grupo minoritario, la existencia de una discapacidad física, sensorial o intelectual y el contexto social y cultural del niño o los niños, por ejemplo, la presencia o ausencia de los padres, el hecho de que el niño viva o no con ellos, la calidad de la relación entre el niño y su familia o sus cuidadores, el entorno en relación con la seguridad y la existencia de medios alternativos de calidad a disposición de la familia, la familia ampliada o los cuidadores.</a:t>
            </a:r>
            <a:endParaRPr lang="es-ES" sz="2200" b="1" dirty="0" smtClean="0"/>
          </a:p>
          <a:p>
            <a:pPr marL="869950" lvl="1" indent="-514350" algn="just" fontAlgn="auto">
              <a:lnSpc>
                <a:spcPct val="80000"/>
              </a:lnSpc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3483750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/>
              <a:t>DETERMINACIÓN INTERÉS SUPERIOR NIÑEZ MIGRANTE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dirty="0" smtClean="0"/>
              <a:t>Evaluación clara y a fondo de la identidad del NNA y, en particular, de su nacionalidad, crianza, antecedentes étnicos, culturales y lingüísticos, así como las vulnerabilidades y necesidades especiales de protección.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9762" y="4495800"/>
            <a:ext cx="346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Observación General No.6, párr.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4984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8352315"/>
              </p:ext>
            </p:extLst>
          </p:nvPr>
        </p:nvGraphicFramePr>
        <p:xfrm>
          <a:off x="1524000" y="1397000"/>
          <a:ext cx="67056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/>
              <a:t>CIRCUITO INTERVENCIÓN INSTITUCIONAL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27364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/>
              <a:t>4. DERECHO A LA VIDA FAMILIAR Y REUNIFICACIÓN CDN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3212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55564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/>
              <a:t>4. DERECHO A LA VIDA FAMILIAR Y REUNIFICACIÓN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dirty="0" smtClean="0"/>
              <a:t>Se debe respetar el principio de unidad familiar como criterio orientador de toda decisión migratoria, y la existencia de un procedimiento para la DIS del niño en cada caso, se presume que la unidad familiar constituye el mejor interés del NNA.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4953000"/>
            <a:ext cx="435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Observación General No. 6, CDN, párrafo 83.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891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/>
              <a:t>MEDIDAS APLICABLES Y EL PRINCIPIO DE UNIDAD FAMILIAR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3067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721547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/>
              <a:t>5. MODALIDADES DE CUIDADO ALTERNATIVO.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701577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079139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/>
              <a:t>5. MODALIDADES DE CUIDADO ALTERNATIVO.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PRINCIPIOS GENERALES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6758870"/>
              </p:ext>
            </p:extLst>
          </p:nvPr>
        </p:nvGraphicFramePr>
        <p:xfrm>
          <a:off x="1524000" y="22447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543101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GT" b="1" dirty="0" smtClean="0"/>
              <a:t>PROTECCION</a:t>
            </a:r>
            <a:r>
              <a:rPr lang="en-US" b="1" dirty="0" smtClean="0"/>
              <a:t> CONSULAR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31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341438"/>
            <a:ext cx="7985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292100" y="2038350"/>
            <a:ext cx="1851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15.8</a:t>
            </a:r>
          </a:p>
          <a:p>
            <a:pPr algn="ctr" eaLnBrk="1" hangingPunct="1"/>
            <a:r>
              <a:rPr lang="es-GT" altLang="es-GT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</a:t>
            </a:r>
            <a:endParaRPr lang="en-US" altLang="es-GT" sz="2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55938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430713"/>
            <a:ext cx="4048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486275"/>
            <a:ext cx="6858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341438"/>
            <a:ext cx="663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6"/>
          <p:cNvSpPr>
            <a:spLocks noChangeArrowheads="1"/>
          </p:cNvSpPr>
          <p:nvPr/>
        </p:nvSpPr>
        <p:spPr bwMode="auto">
          <a:xfrm>
            <a:off x="250825" y="254000"/>
            <a:ext cx="324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GT" altLang="es-GT" sz="4000" b="1"/>
              <a:t>POBLACIÓN</a:t>
            </a:r>
            <a:endParaRPr lang="en-US" altLang="es-GT" sz="4000" b="1"/>
          </a:p>
        </p:txBody>
      </p:sp>
      <p:sp>
        <p:nvSpPr>
          <p:cNvPr id="8201" name="TextBox 17"/>
          <p:cNvSpPr txBox="1">
            <a:spLocks noChangeArrowheads="1"/>
          </p:cNvSpPr>
          <p:nvPr/>
        </p:nvSpPr>
        <p:spPr bwMode="auto">
          <a:xfrm>
            <a:off x="2314575" y="2270125"/>
            <a:ext cx="127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0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52%</a:t>
            </a:r>
          </a:p>
          <a:p>
            <a:pPr algn="ctr" eaLnBrk="1" hangingPunct="1"/>
            <a:r>
              <a:rPr lang="es-GT" altLang="es-GT" sz="20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Adultos</a:t>
            </a:r>
            <a:endParaRPr lang="en-US" altLang="es-GT" sz="20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02" name="TextBox 18"/>
          <p:cNvSpPr txBox="1">
            <a:spLocks noChangeArrowheads="1"/>
          </p:cNvSpPr>
          <p:nvPr/>
        </p:nvSpPr>
        <p:spPr bwMode="auto">
          <a:xfrm>
            <a:off x="4006850" y="5013325"/>
            <a:ext cx="2122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000" b="1">
                <a:solidFill>
                  <a:srgbClr val="0099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48%</a:t>
            </a:r>
          </a:p>
          <a:p>
            <a:pPr algn="ctr" eaLnBrk="1" hangingPunct="1"/>
            <a:r>
              <a:rPr lang="es-GT" altLang="es-GT" sz="2000" b="1">
                <a:solidFill>
                  <a:srgbClr val="0099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Niños y niñas</a:t>
            </a:r>
            <a:endParaRPr lang="en-US" altLang="es-GT" sz="2000" b="1">
              <a:solidFill>
                <a:srgbClr val="0099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203" name="Chart 24"/>
          <p:cNvGraphicFramePr>
            <a:graphicFrameLocks/>
          </p:cNvGraphicFramePr>
          <p:nvPr/>
        </p:nvGraphicFramePr>
        <p:xfrm>
          <a:off x="2833688" y="2225675"/>
          <a:ext cx="3468687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9" imgW="3475021" imgH="2353260" progId="Excel.Chart.8">
                  <p:embed/>
                </p:oleObj>
              </mc:Choice>
              <mc:Fallback>
                <p:oleObj name="Chart" r:id="rId9" imgW="3475021" imgH="23532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2225675"/>
                        <a:ext cx="3468687" cy="234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Box 25"/>
          <p:cNvSpPr txBox="1">
            <a:spLocks noChangeArrowheads="1"/>
          </p:cNvSpPr>
          <p:nvPr/>
        </p:nvSpPr>
        <p:spPr bwMode="auto">
          <a:xfrm>
            <a:off x="7942263" y="4913313"/>
            <a:ext cx="955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52%</a:t>
            </a:r>
          </a:p>
          <a:p>
            <a:pPr algn="ctr" eaLnBrk="1" hangingPunct="1"/>
            <a:r>
              <a:rPr lang="es-GT" altLang="es-GT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Rural</a:t>
            </a:r>
            <a:endParaRPr lang="en-US" altLang="es-GT" sz="2000" b="1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8825" y="1916113"/>
            <a:ext cx="12319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Urbano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206" name="Chart 27"/>
          <p:cNvGraphicFramePr>
            <a:graphicFrameLocks/>
          </p:cNvGraphicFramePr>
          <p:nvPr/>
        </p:nvGraphicFramePr>
        <p:xfrm>
          <a:off x="5994400" y="2441575"/>
          <a:ext cx="32004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12" imgW="3206774" imgH="2170364" progId="Excel.Chart.8">
                  <p:embed/>
                </p:oleObj>
              </mc:Choice>
              <mc:Fallback>
                <p:oleObj name="Chart" r:id="rId12" imgW="3206774" imgH="217036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441575"/>
                        <a:ext cx="3200400" cy="216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Box 28"/>
          <p:cNvSpPr txBox="1">
            <a:spLocks noChangeArrowheads="1"/>
          </p:cNvSpPr>
          <p:nvPr/>
        </p:nvSpPr>
        <p:spPr bwMode="auto">
          <a:xfrm>
            <a:off x="401638" y="3213100"/>
            <a:ext cx="1630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</a:t>
            </a:r>
          </a:p>
          <a:p>
            <a:pPr algn="ctr" eaLnBrk="1" hangingPunct="1"/>
            <a:r>
              <a:rPr lang="es-GT" altLang="es-GT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Indígenas</a:t>
            </a:r>
            <a:endParaRPr lang="en-US" altLang="es-GT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08" name="TextBox 29"/>
          <p:cNvSpPr txBox="1">
            <a:spLocks noChangeArrowheads="1"/>
          </p:cNvSpPr>
          <p:nvPr/>
        </p:nvSpPr>
        <p:spPr bwMode="auto">
          <a:xfrm>
            <a:off x="476250" y="4149725"/>
            <a:ext cx="14827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  <a:p>
            <a:pPr algn="ctr" eaLnBrk="1" hangingPunct="1"/>
            <a:r>
              <a:rPr lang="es-GT" altLang="es-GT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Culturas </a:t>
            </a:r>
            <a:br>
              <a:rPr lang="es-GT" altLang="es-GT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GT" altLang="es-GT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étnicas</a:t>
            </a:r>
            <a:endParaRPr lang="en-US" altLang="es-GT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09" name="TextBox 30"/>
          <p:cNvSpPr txBox="1">
            <a:spLocks noChangeArrowheads="1"/>
          </p:cNvSpPr>
          <p:nvPr/>
        </p:nvSpPr>
        <p:spPr bwMode="auto">
          <a:xfrm>
            <a:off x="571500" y="5214938"/>
            <a:ext cx="1362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</a:p>
          <a:p>
            <a:pPr algn="ctr" eaLnBrk="1" hangingPunct="1"/>
            <a:r>
              <a:rPr lang="es-GT" altLang="es-GT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Idiomas</a:t>
            </a:r>
            <a:endParaRPr lang="en-US" altLang="es-GT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492500" y="2624138"/>
            <a:ext cx="574675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201" idx="1"/>
          </p:cNvCxnSpPr>
          <p:nvPr/>
        </p:nvCxnSpPr>
        <p:spPr>
          <a:xfrm flipH="1">
            <a:off x="2314575" y="2624138"/>
            <a:ext cx="1177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70500" y="3741738"/>
            <a:ext cx="852488" cy="162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549775" y="5367338"/>
            <a:ext cx="1573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164388" y="2270125"/>
            <a:ext cx="0" cy="1128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7" idx="1"/>
          </p:cNvCxnSpPr>
          <p:nvPr/>
        </p:nvCxnSpPr>
        <p:spPr>
          <a:xfrm flipH="1">
            <a:off x="5838825" y="2270125"/>
            <a:ext cx="1325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40650" y="4157663"/>
            <a:ext cx="71438" cy="1109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8204" idx="3"/>
          </p:cNvCxnSpPr>
          <p:nvPr/>
        </p:nvCxnSpPr>
        <p:spPr>
          <a:xfrm>
            <a:off x="7823200" y="5267325"/>
            <a:ext cx="10747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217702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PROTECCION CONSULAR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/>
              <a:t>Convención</a:t>
            </a:r>
            <a:r>
              <a:rPr lang="en-US" dirty="0" smtClean="0"/>
              <a:t> de </a:t>
            </a:r>
            <a:r>
              <a:rPr lang="en-US" dirty="0" err="1" smtClean="0"/>
              <a:t>Viena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r>
              <a:rPr lang="en-US" dirty="0" smtClean="0"/>
              <a:t> </a:t>
            </a:r>
            <a:r>
              <a:rPr lang="en-US" dirty="0" err="1" smtClean="0"/>
              <a:t>Consulares</a:t>
            </a:r>
            <a:r>
              <a:rPr lang="en-US" dirty="0" smtClean="0"/>
              <a:t> (</a:t>
            </a:r>
            <a:r>
              <a:rPr lang="en-US" dirty="0" err="1" smtClean="0"/>
              <a:t>Artículo</a:t>
            </a:r>
            <a:r>
              <a:rPr lang="en-US" dirty="0" smtClean="0"/>
              <a:t> 5, a), e) y h).</a:t>
            </a:r>
          </a:p>
          <a:p>
            <a:pPr algn="just"/>
            <a:r>
              <a:rPr lang="en-US" dirty="0" err="1" smtClean="0"/>
              <a:t>Reconoce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función</a:t>
            </a:r>
            <a:r>
              <a:rPr lang="en-US" dirty="0" smtClean="0"/>
              <a:t> primordial del </a:t>
            </a:r>
            <a:r>
              <a:rPr lang="en-US" dirty="0" err="1" smtClean="0"/>
              <a:t>funcionario</a:t>
            </a:r>
            <a:r>
              <a:rPr lang="en-US" dirty="0" smtClean="0"/>
              <a:t> consular, el </a:t>
            </a:r>
            <a:r>
              <a:rPr lang="en-US" dirty="0" err="1" smtClean="0"/>
              <a:t>otorgamiento</a:t>
            </a:r>
            <a:r>
              <a:rPr lang="en-US" dirty="0" smtClean="0"/>
              <a:t>  de </a:t>
            </a:r>
            <a:r>
              <a:rPr lang="en-US" dirty="0" err="1" smtClean="0"/>
              <a:t>asistencia</a:t>
            </a:r>
            <a:r>
              <a:rPr lang="en-US" dirty="0" smtClean="0"/>
              <a:t> al </a:t>
            </a:r>
            <a:r>
              <a:rPr lang="en-US" dirty="0" err="1" smtClean="0"/>
              <a:t>nacional</a:t>
            </a:r>
            <a:r>
              <a:rPr lang="en-US" dirty="0" smtClean="0"/>
              <a:t> ante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autoridades</a:t>
            </a:r>
            <a:r>
              <a:rPr lang="en-US" dirty="0" smtClean="0"/>
              <a:t> del Estado receptor.</a:t>
            </a:r>
          </a:p>
          <a:p>
            <a:pPr algn="just"/>
            <a:r>
              <a:rPr lang="en-US" dirty="0" err="1" smtClean="0"/>
              <a:t>Imponenen</a:t>
            </a:r>
            <a:r>
              <a:rPr lang="en-US" dirty="0" smtClean="0"/>
              <a:t> la </a:t>
            </a:r>
            <a:r>
              <a:rPr lang="en-US" dirty="0" err="1" smtClean="0"/>
              <a:t>obligación</a:t>
            </a:r>
            <a:r>
              <a:rPr lang="en-US" dirty="0" smtClean="0"/>
              <a:t> al </a:t>
            </a:r>
            <a:r>
              <a:rPr lang="en-US" dirty="0" err="1" smtClean="0"/>
              <a:t>funcionario</a:t>
            </a:r>
            <a:r>
              <a:rPr lang="en-US" dirty="0" smtClean="0"/>
              <a:t> consular de velar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intereses</a:t>
            </a:r>
            <a:r>
              <a:rPr lang="en-US" dirty="0" smtClean="0"/>
              <a:t> </a:t>
            </a:r>
            <a:r>
              <a:rPr lang="es-GT" dirty="0" smtClean="0"/>
              <a:t>de</a:t>
            </a:r>
            <a:r>
              <a:rPr lang="en-US" dirty="0" smtClean="0"/>
              <a:t> la </a:t>
            </a:r>
            <a:r>
              <a:rPr lang="en-US" dirty="0" err="1" smtClean="0"/>
              <a:t>niña</a:t>
            </a:r>
            <a:r>
              <a:rPr lang="en-US" dirty="0" smtClean="0"/>
              <a:t> o del </a:t>
            </a:r>
            <a:r>
              <a:rPr lang="en-US" dirty="0" err="1" smtClean="0"/>
              <a:t>niño</a:t>
            </a:r>
            <a:r>
              <a:rPr lang="en-US" dirty="0" smtClean="0"/>
              <a:t>, en el </a:t>
            </a:r>
            <a:r>
              <a:rPr lang="en-US" dirty="0" err="1" smtClean="0"/>
              <a:t>sentido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dedecisiones</a:t>
            </a:r>
            <a:r>
              <a:rPr lang="en-US" dirty="0" smtClean="0"/>
              <a:t> </a:t>
            </a:r>
            <a:r>
              <a:rPr lang="en-US" dirty="0" err="1" smtClean="0"/>
              <a:t>adminisrativas</a:t>
            </a:r>
            <a:r>
              <a:rPr lang="en-US" dirty="0" smtClean="0"/>
              <a:t> o </a:t>
            </a:r>
            <a:r>
              <a:rPr lang="en-US" dirty="0" err="1" smtClean="0"/>
              <a:t>judiciales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adopten</a:t>
            </a:r>
            <a:r>
              <a:rPr lang="en-US" dirty="0" smtClean="0"/>
              <a:t> en el </a:t>
            </a:r>
            <a:r>
              <a:rPr lang="en-US" dirty="0" err="1" smtClean="0"/>
              <a:t>país</a:t>
            </a:r>
            <a:r>
              <a:rPr lang="en-US" dirty="0" smtClean="0"/>
              <a:t> receptor </a:t>
            </a:r>
            <a:r>
              <a:rPr lang="en-US" dirty="0" err="1" smtClean="0"/>
              <a:t>hayan</a:t>
            </a:r>
            <a:r>
              <a:rPr lang="en-US" dirty="0" smtClean="0"/>
              <a:t> </a:t>
            </a:r>
            <a:r>
              <a:rPr lang="en-US" dirty="0" err="1" smtClean="0"/>
              <a:t>evaluado</a:t>
            </a:r>
            <a:r>
              <a:rPr lang="en-US" dirty="0" smtClean="0"/>
              <a:t> y </a:t>
            </a:r>
            <a:r>
              <a:rPr lang="en-US" dirty="0" err="1" smtClean="0"/>
              <a:t>tomado</a:t>
            </a:r>
            <a:r>
              <a:rPr lang="en-US" dirty="0" smtClean="0"/>
              <a:t> en </a:t>
            </a:r>
            <a:r>
              <a:rPr lang="en-US" dirty="0" err="1" smtClean="0"/>
              <a:t>consideración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interes</a:t>
            </a:r>
            <a:r>
              <a:rPr lang="en-US" dirty="0" smtClean="0"/>
              <a:t> superior. (</a:t>
            </a:r>
            <a:r>
              <a:rPr lang="en-US" dirty="0" err="1" smtClean="0"/>
              <a:t>parrafos</a:t>
            </a:r>
            <a:r>
              <a:rPr lang="en-US" dirty="0" smtClean="0"/>
              <a:t> 126-127 OC-21/14 CIDH).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606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PROTECCION CONSULAR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/>
              <a:t>El Ministerio de Relaciones Exteriores, a través de su servicio consular, es la entidad responsable de la protección internacional de las niñas, niños y adolescentes guatemaltecos migrantes no acompañados y separados de su familia</a:t>
            </a:r>
            <a:r>
              <a:rPr lang="es-ES" dirty="0" smtClean="0"/>
              <a:t>. </a:t>
            </a:r>
            <a:endParaRPr lang="en-US" dirty="0"/>
          </a:p>
          <a:p>
            <a:r>
              <a:rPr lang="es-ES" dirty="0"/>
              <a:t>El cónsul es un agente de protección de las niñas, niños y adolescentes guatemaltecos migrantes no acompañados y separados de su familia en el país donde desempeña su función</a:t>
            </a:r>
            <a:r>
              <a:rPr lang="es-E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013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ACCIONES DE PROTECCION CONSULAR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derecho que tiene a la notificación </a:t>
            </a:r>
            <a:r>
              <a:rPr lang="es-ES" dirty="0" smtClean="0"/>
              <a:t>consular. (Art. 36.c CVRC)</a:t>
            </a:r>
            <a:r>
              <a:rPr lang="en-US" dirty="0"/>
              <a:t>.</a:t>
            </a:r>
          </a:p>
          <a:p>
            <a:pPr lvl="0" algn="just"/>
            <a:r>
              <a:rPr lang="es-ES" dirty="0"/>
              <a:t>Apersonarse en el lugar en donde se encuentre la niña, niño o adolescente guatemalteco migrante no acompañado y separado de su familia y verificar su situación integral e </a:t>
            </a:r>
            <a:r>
              <a:rPr lang="es-ES" dirty="0" smtClean="0"/>
              <a:t>individual </a:t>
            </a:r>
            <a:r>
              <a:rPr lang="es-ES" dirty="0"/>
              <a:t>(Art. </a:t>
            </a:r>
            <a:r>
              <a:rPr lang="es-ES" dirty="0" smtClean="0"/>
              <a:t>36.a </a:t>
            </a:r>
            <a:r>
              <a:rPr lang="es-ES" dirty="0"/>
              <a:t>CVRC)</a:t>
            </a:r>
            <a:r>
              <a:rPr lang="en-US" dirty="0" smtClean="0"/>
              <a:t>.</a:t>
            </a:r>
            <a:endParaRPr lang="en-US" dirty="0"/>
          </a:p>
          <a:p>
            <a:pPr lvl="0" algn="just"/>
            <a:r>
              <a:rPr lang="es-ES" dirty="0"/>
              <a:t>Obligación de informarle a la niña,  niño y adolescente guatemalteco migrantes no acompañados de sus </a:t>
            </a:r>
            <a:r>
              <a:rPr lang="es-ES" dirty="0" smtClean="0"/>
              <a:t>derechos. (Disponga de toda la información, párrafo 25, </a:t>
            </a:r>
            <a:r>
              <a:rPr lang="es-ES" dirty="0" err="1" smtClean="0"/>
              <a:t>Obs</a:t>
            </a:r>
            <a:r>
              <a:rPr lang="es-ES" dirty="0" smtClean="0"/>
              <a:t>. General. 6º. CDN)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02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ACCIONES DE PROTECCION </a:t>
            </a:r>
            <a:r>
              <a:rPr lang="en-US" b="1" dirty="0" smtClean="0"/>
              <a:t>CONSULAR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es-ES" dirty="0"/>
              <a:t>Velar porque se protejan los derechos humanos de la niña,  niño y adolescente guatemalteco migrantes no acompañados en el país de recepción por el sistema de protección del Estado receptor  y hacer un examen periódico del tratamiento y de las circunstancias de su protección y cuidado</a:t>
            </a:r>
            <a:r>
              <a:rPr lang="es-ES" dirty="0" smtClean="0"/>
              <a:t>.</a:t>
            </a:r>
            <a:endParaRPr lang="en-US" dirty="0"/>
          </a:p>
          <a:p>
            <a:pPr lvl="0" algn="just"/>
            <a:r>
              <a:rPr lang="es-ES" dirty="0" smtClean="0"/>
              <a:t>Registro bajo </a:t>
            </a:r>
            <a:r>
              <a:rPr lang="es-ES" dirty="0"/>
              <a:t>garantía de confidencialidad</a:t>
            </a:r>
            <a:r>
              <a:rPr lang="es-ES" dirty="0" smtClean="0"/>
              <a:t>. (</a:t>
            </a:r>
            <a:r>
              <a:rPr lang="es-ES" dirty="0" err="1" smtClean="0"/>
              <a:t>Parraro</a:t>
            </a:r>
            <a:r>
              <a:rPr lang="es-ES" dirty="0" smtClean="0"/>
              <a:t> 29 </a:t>
            </a:r>
            <a:r>
              <a:rPr lang="es-ES" dirty="0" err="1" smtClean="0"/>
              <a:t>Obs</a:t>
            </a:r>
            <a:r>
              <a:rPr lang="es-ES" dirty="0" smtClean="0"/>
              <a:t>. Gen. 6º. CDN)</a:t>
            </a:r>
            <a:endParaRPr lang="en-US" dirty="0"/>
          </a:p>
          <a:p>
            <a:pPr lvl="0" algn="just"/>
            <a:r>
              <a:rPr lang="es-ES" dirty="0"/>
              <a:t>Promover la reunificación familiar en el país receptor o de origen, tomando en cuenta el interés superior del niño y su opinión</a:t>
            </a:r>
            <a:r>
              <a:rPr lang="es-ES" dirty="0" smtClean="0"/>
              <a:t>. (</a:t>
            </a:r>
            <a:r>
              <a:rPr lang="es-ES" dirty="0" err="1" smtClean="0"/>
              <a:t>Parrafo</a:t>
            </a:r>
            <a:r>
              <a:rPr lang="es-ES" dirty="0" smtClean="0"/>
              <a:t> 79 </a:t>
            </a:r>
            <a:r>
              <a:rPr lang="es-ES" dirty="0" err="1" smtClean="0"/>
              <a:t>Obs</a:t>
            </a:r>
            <a:r>
              <a:rPr lang="es-ES" dirty="0" smtClean="0"/>
              <a:t>. General 6º. CDN)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07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ACCIONES DE PROTECCION </a:t>
            </a:r>
            <a:r>
              <a:rPr lang="en-US" b="1" dirty="0" smtClean="0"/>
              <a:t>CONSULAR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s-ES" dirty="0"/>
              <a:t>Velar porque los procedimientos de repatriación de las niñas, niños y adolescentes guatemaltecos no acompañados se realice respetando su dignidad y seguridad</a:t>
            </a:r>
            <a:r>
              <a:rPr lang="es-ES" dirty="0" smtClean="0"/>
              <a:t>. (</a:t>
            </a:r>
            <a:r>
              <a:rPr lang="es-ES" dirty="0" err="1" smtClean="0"/>
              <a:t>Parrafo</a:t>
            </a:r>
            <a:r>
              <a:rPr lang="es-ES" dirty="0" smtClean="0"/>
              <a:t> 128 OC-21/14 CIDH)</a:t>
            </a:r>
            <a:endParaRPr lang="en-US" dirty="0"/>
          </a:p>
          <a:p>
            <a:pPr lvl="0" algn="just"/>
            <a:r>
              <a:rPr lang="es-ES" dirty="0"/>
              <a:t>Velar porque se cumpla el derecho de no devolución a su país de origen de la niña, niño o adolescente guatemalteco migrante no acompañado</a:t>
            </a:r>
            <a:r>
              <a:rPr lang="es-ES" dirty="0" smtClean="0"/>
              <a:t>.. (párrafo 84 </a:t>
            </a:r>
            <a:r>
              <a:rPr lang="es-ES" dirty="0" err="1" smtClean="0"/>
              <a:t>Obs</a:t>
            </a:r>
            <a:r>
              <a:rPr lang="es-ES" dirty="0" smtClean="0"/>
              <a:t>. Gen. 6º. CDN).</a:t>
            </a:r>
            <a:endParaRPr lang="en-US" dirty="0"/>
          </a:p>
          <a:p>
            <a:pPr lvl="0" algn="just"/>
            <a:r>
              <a:rPr lang="es-ES" dirty="0"/>
              <a:t>Velar porque  en el Estado de recepción, la atención y alojamiento de un niño, niña o adolescente guatemalteco migrante no acompañada, en cualquier modalidad, no se le prive de su libertad.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458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ACCIONES DE PROTECCION </a:t>
            </a:r>
            <a:r>
              <a:rPr lang="en-US" b="1" dirty="0" smtClean="0"/>
              <a:t>CONSULAR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s-ES" dirty="0"/>
              <a:t>Promoverá que el país receptor de niñas, niños o adolescentes guatemaltecos migrantes no acompañados, se garantice la unidad familiar, </a:t>
            </a:r>
            <a:endParaRPr lang="es-ES" dirty="0" smtClean="0"/>
          </a:p>
          <a:p>
            <a:pPr lvl="0" algn="just"/>
            <a:r>
              <a:rPr lang="es-ES" dirty="0" smtClean="0"/>
              <a:t>Promover </a:t>
            </a:r>
            <a:r>
              <a:rPr lang="es-ES" dirty="0"/>
              <a:t>la localización de las niñas, niños y adolescentes guatemaltecos que se encuentran sustraídos o desaparecidos conforme al Sistema de Alerta Alba </a:t>
            </a:r>
            <a:r>
              <a:rPr lang="es-ES" dirty="0" err="1"/>
              <a:t>Keneth</a:t>
            </a:r>
            <a:r>
              <a:rPr lang="es-ES" dirty="0"/>
              <a:t>.	</a:t>
            </a:r>
            <a:endParaRPr lang="en-US" dirty="0"/>
          </a:p>
          <a:p>
            <a:pPr lvl="0" algn="just"/>
            <a:r>
              <a:rPr lang="es-ES" dirty="0"/>
              <a:t>Velar </a:t>
            </a:r>
            <a:r>
              <a:rPr lang="es-ES" dirty="0" smtClean="0"/>
              <a:t>pleno </a:t>
            </a:r>
            <a:r>
              <a:rPr lang="es-ES" dirty="0"/>
              <a:t>acceso a la educación, a la atención de la salud, recreación y esparcimiento en el país de recepción.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05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b="1" smtClean="0">
                <a:solidFill>
                  <a:schemeClr val="tx1"/>
                </a:solidFill>
                <a:latin typeface="Verdana" pitchFamily="34" charset="0"/>
              </a:rPr>
              <a:t>Protección en Guatemala</a:t>
            </a:r>
            <a:endParaRPr lang="es-ES" b="1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sz="2800" b="1" dirty="0" smtClean="0">
                <a:effectLst/>
              </a:rPr>
              <a:t>Guatemala reconoce el derecho de asilo.  Así lo establece el artículo 27 de la Constitución Política de la República, así como el artículo 44, 46 Y 149 de ese mismo cuerpo legal.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sz="2800" b="1" dirty="0" smtClean="0">
              <a:effectLst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800" b="1" dirty="0" smtClean="0">
                <a:effectLst/>
              </a:rPr>
              <a:t>Adicionalmente, la Constitución así como la Ley de Migración y su Reglamento establecen la posibilidad de optar a la nacionalidad guatemalteca, siempre que se cumpla</a:t>
            </a:r>
            <a:r>
              <a:rPr lang="es-ES" sz="2800" b="1" dirty="0" smtClean="0"/>
              <a:t> con los requisitos correspondientes.</a:t>
            </a:r>
          </a:p>
        </p:txBody>
      </p:sp>
    </p:spTree>
    <p:extLst>
      <p:ext uri="{BB962C8B-B14F-4D97-AF65-F5344CB8AC3E}">
        <p14:creationId xmlns:p14="http://schemas.microsoft.com/office/powerpoint/2010/main" val="959429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3600" b="1" smtClean="0">
                <a:solidFill>
                  <a:schemeClr val="tx1"/>
                </a:solidFill>
                <a:latin typeface="Verdana" pitchFamily="34" charset="0"/>
              </a:rPr>
              <a:t>¿Quién Ejecuta en Guatemala ésta protección?</a:t>
            </a:r>
            <a:endParaRPr lang="es-ES" sz="3600" b="1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08962" cy="47529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900" b="1" smtClean="0">
                <a:effectLst/>
              </a:rPr>
              <a:t>  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900" b="1" smtClean="0">
                <a:effectLst/>
              </a:rPr>
              <a:t>    </a:t>
            </a:r>
            <a:r>
              <a:rPr lang="es-ES" altLang="en-US" sz="2400" b="1" smtClean="0">
                <a:effectLst/>
              </a:rPr>
              <a:t>La responsable de la decisión y protección a refugiados en Guatemala, es la COMISIÓN NACIONAL PARA REFUGIADOS, CNR, instancia creada por medio del Acuerdo Gubernativo 383-2001 del Presidente de la República.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n-US" sz="2400" b="1" smtClean="0">
              <a:effectLst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400" b="1" smtClean="0">
                <a:effectLst/>
              </a:rPr>
              <a:t>   Su objetivo principal es el de cumplir los objetivos destinados a asegurar la protección de la población refugiada,  así como la de evaluar las solicitudes de refugio que se presenten en el país y otorgar la condición jurídica y migratoria del estatuto de refugiados con los derechos y obligaciones que implica.    </a:t>
            </a:r>
          </a:p>
        </p:txBody>
      </p:sp>
    </p:spTree>
    <p:extLst>
      <p:ext uri="{BB962C8B-B14F-4D97-AF65-F5344CB8AC3E}">
        <p14:creationId xmlns:p14="http://schemas.microsoft.com/office/powerpoint/2010/main" val="30001739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1" smtClean="0">
                <a:solidFill>
                  <a:schemeClr val="tx1"/>
                </a:solidFill>
                <a:latin typeface="Verdana" pitchFamily="34" charset="0"/>
              </a:rPr>
              <a:t>¿Quiénes conforman la Comisión Nacional de Refugiados?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n-US" sz="2800" b="1" smtClean="0">
                <a:effectLst/>
              </a:rPr>
              <a:t>El Viceministro de Gobernación (sector Seguridad) o su representante;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n-US" sz="2800" b="1" smtClean="0">
                <a:effectLst/>
              </a:rPr>
              <a:t>El Viceministro de Relaciones Exteriores o su representante;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n-US" sz="2800" b="1" smtClean="0">
                <a:effectLst/>
              </a:rPr>
              <a:t>El Viceministro de Trabajo y Previsión Social o su representante;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n-US" sz="2800" b="1" smtClean="0">
                <a:effectLst/>
              </a:rPr>
              <a:t>El Director General de Migración o su representante; y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n-US" sz="2800" b="1" smtClean="0">
                <a:effectLst/>
              </a:rPr>
              <a:t>Un representante de ACNUR.</a:t>
            </a:r>
          </a:p>
        </p:txBody>
      </p:sp>
    </p:spTree>
    <p:extLst>
      <p:ext uri="{BB962C8B-B14F-4D97-AF65-F5344CB8AC3E}">
        <p14:creationId xmlns:p14="http://schemas.microsoft.com/office/powerpoint/2010/main" val="19301465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3600" b="1" smtClean="0">
                <a:solidFill>
                  <a:schemeClr val="tx1"/>
                </a:solidFill>
                <a:latin typeface="Verdana" pitchFamily="34" charset="0"/>
              </a:rPr>
              <a:t>¿En donde puede solicitarse el refugio?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smtClean="0">
                <a:effectLst/>
              </a:rPr>
              <a:t>   </a:t>
            </a:r>
            <a:r>
              <a:rPr lang="es-ES" altLang="en-US" sz="2800" b="1" smtClean="0">
                <a:effectLst/>
              </a:rPr>
              <a:t>El reglamento creado por el Acuerdo Gubernativo 383-2001, en el capítulo VI, artículo 22 establece: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n-US" sz="2800" b="1" smtClean="0">
              <a:effectLst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b="1" smtClean="0">
                <a:effectLst/>
              </a:rPr>
              <a:t>   “La solicitud para obtener el estatuto de refugiado, se podrá formular por escrito o verbalmente ante la Dirección General de Migración, los puestos de Control Migratorio o estaciones de la Policía Nacional Civil en todo el país”.</a:t>
            </a:r>
          </a:p>
          <a:p>
            <a:pPr>
              <a:lnSpc>
                <a:spcPct val="80000"/>
              </a:lnSpc>
            </a:pPr>
            <a:endParaRPr lang="es-ES" altLang="en-US" sz="2800" b="1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8356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/>
          </p:cNvSpPr>
          <p:nvPr/>
        </p:nvSpPr>
        <p:spPr bwMode="auto">
          <a:xfrm>
            <a:off x="412750" y="207963"/>
            <a:ext cx="79565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hangingPunct="1">
              <a:defRPr/>
            </a:pPr>
            <a:r>
              <a:rPr lang="es-GT" altLang="en-US" sz="4000" b="1" dirty="0" smtClean="0">
                <a:solidFill>
                  <a:schemeClr val="tx1"/>
                </a:solidFill>
                <a:latin typeface="Colibri (Body)"/>
                <a:ea typeface="+mn-ea"/>
                <a:cs typeface="+mn-cs"/>
                <a:sym typeface="Helvetica" panose="020B0604020202030204" pitchFamily="34" charset="0"/>
              </a:rPr>
              <a:t>DESNUTRICIÓN CRÓNICA</a:t>
            </a:r>
            <a:endParaRPr lang="en-US" altLang="en-US" sz="4000" b="1" dirty="0">
              <a:solidFill>
                <a:schemeClr val="tx1"/>
              </a:solidFill>
              <a:latin typeface="Colibri (Body)"/>
              <a:ea typeface="+mn-ea"/>
              <a:cs typeface="+mn-cs"/>
            </a:endParaRP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395288" y="6165850"/>
            <a:ext cx="2311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 defTabSz="457200"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457200"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457200"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457200"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457200" eaLnBrk="0"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just" eaLnBrk="1">
              <a:lnSpc>
                <a:spcPct val="115000"/>
              </a:lnSpc>
              <a:spcBef>
                <a:spcPts val="703"/>
              </a:spcBef>
              <a:defRPr/>
            </a:pPr>
            <a:r>
              <a:rPr lang="en-US" altLang="en-US" sz="914" dirty="0">
                <a:solidFill>
                  <a:schemeClr val="bg1"/>
                </a:solidFill>
                <a:latin typeface="Colibri"/>
                <a:ea typeface="Helvetica" panose="020B0604020202030204" pitchFamily="34" charset="0"/>
                <a:cs typeface="Helvetica" panose="020B0604020202030204" pitchFamily="34" charset="0"/>
                <a:sym typeface="Helvetica" panose="020B0604020202030204" pitchFamily="34" charset="0"/>
              </a:rPr>
              <a:t>Fuente: (MSPAS, 2010) y (UNICEF, 2012).</a:t>
            </a:r>
          </a:p>
        </p:txBody>
      </p:sp>
      <p:pic>
        <p:nvPicPr>
          <p:cNvPr id="28676" name="Picture 4" descr="ruleta desnutric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828675"/>
            <a:ext cx="5761038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12750" y="1268413"/>
            <a:ext cx="29479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olibri (Body)"/>
                <a:sym typeface="Helvetica Light"/>
              </a:rPr>
              <a:t>Guatemala  </a:t>
            </a:r>
            <a:r>
              <a:rPr lang="en-US" altLang="en-US" sz="2000" b="1">
                <a:solidFill>
                  <a:srgbClr val="0070C0"/>
                </a:solidFill>
                <a:latin typeface="Colibri (Body)"/>
                <a:sym typeface="Helvetica Light"/>
              </a:rPr>
              <a:t>50%</a:t>
            </a:r>
          </a:p>
          <a:p>
            <a:pPr eaLnBrk="1" hangingPunct="1"/>
            <a:endParaRPr lang="en-US" altLang="en-US" sz="2000" b="1">
              <a:latin typeface="Colibri (Body)"/>
              <a:sym typeface="Helvetica Light"/>
            </a:endParaRPr>
          </a:p>
          <a:p>
            <a:pPr eaLnBrk="1" hangingPunct="1"/>
            <a:r>
              <a:rPr lang="en-US" altLang="en-US" sz="2000" b="1">
                <a:latin typeface="Colibri (Body)"/>
                <a:sym typeface="Helvetica Light"/>
              </a:rPr>
              <a:t>América Latina </a:t>
            </a:r>
            <a:br>
              <a:rPr lang="en-US" altLang="en-US" sz="2000" b="1">
                <a:latin typeface="Colibri (Body)"/>
                <a:sym typeface="Helvetica Light"/>
              </a:rPr>
            </a:br>
            <a:r>
              <a:rPr lang="en-US" altLang="en-US" sz="2000" b="1">
                <a:latin typeface="Colibri (Body)"/>
                <a:sym typeface="Helvetica Light"/>
              </a:rPr>
              <a:t>y El Caribe </a:t>
            </a:r>
            <a:r>
              <a:rPr lang="en-US" altLang="en-US" sz="2000" b="1">
                <a:solidFill>
                  <a:srgbClr val="0070C0"/>
                </a:solidFill>
                <a:latin typeface="Colibri (Body)"/>
                <a:sym typeface="Helvetica Light"/>
              </a:rPr>
              <a:t>15%</a:t>
            </a:r>
          </a:p>
          <a:p>
            <a:pPr eaLnBrk="1" hangingPunct="1"/>
            <a:endParaRPr lang="en-US" altLang="en-US" sz="2000" b="1">
              <a:latin typeface="Colibri (Body)"/>
              <a:sym typeface="Helvetica Light"/>
            </a:endParaRPr>
          </a:p>
          <a:p>
            <a:pPr eaLnBrk="1" hangingPunct="1"/>
            <a:r>
              <a:rPr lang="en-US" altLang="en-US" sz="2000" b="1">
                <a:latin typeface="Colibri (Body)"/>
                <a:sym typeface="Helvetica Light"/>
              </a:rPr>
              <a:t>USA  </a:t>
            </a:r>
            <a:r>
              <a:rPr lang="en-US" altLang="en-US" sz="2000" b="1">
                <a:solidFill>
                  <a:srgbClr val="0070C0"/>
                </a:solidFill>
                <a:latin typeface="Colibri (Body)"/>
                <a:sym typeface="Helvetica Light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398823540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GT" dirty="0" smtClean="0"/>
          </a:p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 smtClean="0"/>
          </a:p>
          <a:p>
            <a:pPr marL="0" indent="0" algn="ctr">
              <a:buNone/>
            </a:pPr>
            <a:r>
              <a:rPr lang="es-GT" sz="4400" b="1" dirty="0" smtClean="0"/>
              <a:t>GRACIAS POR SU ATENCIÓN</a:t>
            </a:r>
            <a:endParaRPr lang="es-GT" sz="4400" b="1" dirty="0"/>
          </a:p>
        </p:txBody>
      </p:sp>
    </p:spTree>
    <p:extLst>
      <p:ext uri="{BB962C8B-B14F-4D97-AF65-F5344CB8AC3E}">
        <p14:creationId xmlns:p14="http://schemas.microsoft.com/office/powerpoint/2010/main" val="275104872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95288" y="260350"/>
            <a:ext cx="65643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GT" altLang="es-GT" sz="48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Denuncias</a:t>
            </a:r>
          </a:p>
          <a:p>
            <a:pPr eaLnBrk="1" hangingPunct="1"/>
            <a:r>
              <a:rPr lang="es-GT" altLang="es-GT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Delitos contra la niñez y ad</a:t>
            </a:r>
            <a:r>
              <a:rPr lang="es-GT" altLang="es-GT" b="1">
                <a:solidFill>
                  <a:srgbClr val="FF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olescencia 2010-2014</a:t>
            </a:r>
          </a:p>
          <a:p>
            <a:pPr eaLnBrk="1" hangingPunct="1"/>
            <a:r>
              <a:rPr lang="es-GT" altLang="es-GT" b="1">
                <a:solidFill>
                  <a:srgbClr val="FF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Nacional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762000" y="5562600"/>
            <a:ext cx="428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GT" altLang="es-GT">
                <a:solidFill>
                  <a:srgbClr val="000000"/>
                </a:solidFill>
              </a:rPr>
              <a:t>Fuente:  Ministerio Público</a:t>
            </a:r>
            <a:endParaRPr lang="en-US" altLang="es-GT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10214" y="2057399"/>
          <a:ext cx="7617040" cy="362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2370138" y="2185988"/>
            <a:ext cx="2352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GT" altLang="es-GT" b="1">
                <a:solidFill>
                  <a:srgbClr val="FF0000"/>
                </a:solidFill>
                <a:latin typeface="Copperplate Gothic Bold" pitchFamily="34" charset="0"/>
              </a:rPr>
              <a:t>Total casos:  113, 919</a:t>
            </a:r>
            <a:endParaRPr lang="en-US" altLang="es-GT" b="1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075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ChangeArrowheads="1"/>
          </p:cNvSpPr>
          <p:nvPr/>
        </p:nvSpPr>
        <p:spPr bwMode="auto">
          <a:xfrm>
            <a:off x="250825" y="254000"/>
            <a:ext cx="324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GT" altLang="es-GT" sz="4000" b="1"/>
              <a:t>PROTECCIÓN</a:t>
            </a:r>
            <a:endParaRPr lang="en-US" altLang="es-GT" sz="4000" b="1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93688" y="2168525"/>
            <a:ext cx="1254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3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14.5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309813" y="2151063"/>
            <a:ext cx="527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3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92100" y="1436688"/>
            <a:ext cx="1062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GT" b="1"/>
              <a:t>Violencia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4167188" y="2170113"/>
            <a:ext cx="76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3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880100" y="2151063"/>
            <a:ext cx="768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3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06375" y="4500563"/>
            <a:ext cx="1220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GT" b="1"/>
              <a:t>Impunidad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60363" y="3008313"/>
            <a:ext cx="11874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GT" sz="1600"/>
              <a:t>Personas mueren cada día a causa de la violencia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781175" y="2974975"/>
            <a:ext cx="1584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GT" sz="1600"/>
              <a:t>Niño muere cada día a causa de la violencia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700463" y="2982913"/>
            <a:ext cx="1933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GT" sz="1600"/>
              <a:t>Niños y niñas quedan huérfanos al día debido a la violencia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634038" y="2982913"/>
            <a:ext cx="1458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GT" sz="1600"/>
              <a:t>Casos de </a:t>
            </a:r>
            <a:r>
              <a:rPr lang="en-US" altLang="es-GT" sz="1600" b="1"/>
              <a:t>violencia sexual infantil </a:t>
            </a:r>
            <a:r>
              <a:rPr lang="en-US" altLang="es-GT" sz="1600"/>
              <a:t>se registran cada día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912938" y="5256213"/>
            <a:ext cx="6043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GT"/>
              <a:t>Es la impunidad de crímenes cometidos contra la infancia</a:t>
            </a:r>
          </a:p>
        </p:txBody>
      </p: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250825" y="5024438"/>
            <a:ext cx="1843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4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76%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7553325" y="2151063"/>
            <a:ext cx="768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3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7208838" y="2967038"/>
            <a:ext cx="1458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GT" sz="1600"/>
              <a:t>Casos de </a:t>
            </a:r>
            <a:r>
              <a:rPr lang="en-US" altLang="es-GT" sz="1600" b="1"/>
              <a:t>maltrato infantil </a:t>
            </a:r>
            <a:r>
              <a:rPr lang="en-US" altLang="es-GT" sz="1600"/>
              <a:t>se registran cada día</a:t>
            </a:r>
          </a:p>
        </p:txBody>
      </p:sp>
    </p:spTree>
    <p:extLst>
      <p:ext uri="{BB962C8B-B14F-4D97-AF65-F5344CB8AC3E}">
        <p14:creationId xmlns:p14="http://schemas.microsoft.com/office/powerpoint/2010/main" val="296697167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>
          <a:xfrm>
            <a:off x="1214438" y="228600"/>
            <a:ext cx="7167562" cy="457200"/>
          </a:xfrm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Enfoque Ecológico: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0" y="15240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Familia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Escuela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629400" y="24384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Amigos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37338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Medios de comunicación masiva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724400" y="3810000"/>
            <a:ext cx="4114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Organizaciones e instituciones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s-ES_tradnl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de la comunidad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132138" y="2708275"/>
            <a:ext cx="2667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GT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33800" y="2971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Individuo</a:t>
            </a: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468313" y="1052513"/>
            <a:ext cx="8229600" cy="464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GT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743200" y="6096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SOCIEDAD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4196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s-G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5867400" y="2743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s-GT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410200" y="3581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s-GT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3200400" y="3581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s-GT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2057400" y="2667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4909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>
          <a:xfrm>
            <a:off x="1987550" y="457200"/>
            <a:ext cx="7004050" cy="838200"/>
          </a:xfrm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R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LAS DESVENTAJAS SOCIALES EXCLUYEN  E INVISIBILIZAN A LOS NIÑOS</a:t>
            </a: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46435" name="AutoShape 3"/>
          <p:cNvSpPr>
            <a:spLocks noChangeArrowheads="1"/>
          </p:cNvSpPr>
          <p:nvPr/>
        </p:nvSpPr>
        <p:spPr bwMode="auto">
          <a:xfrm>
            <a:off x="2843213" y="1700213"/>
            <a:ext cx="3000375" cy="863600"/>
          </a:xfrm>
          <a:prstGeom prst="flowChartProcess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400">
                <a:latin typeface="Arial" charset="0"/>
                <a:cs typeface="Arial" charset="0"/>
              </a:rPr>
              <a:t>ESCUELA-FAMILIA</a:t>
            </a:r>
            <a:endParaRPr lang="es-ES" sz="24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6436" name="AutoShape 4"/>
          <p:cNvSpPr>
            <a:spLocks noChangeArrowheads="1"/>
          </p:cNvSpPr>
          <p:nvPr/>
        </p:nvSpPr>
        <p:spPr bwMode="auto">
          <a:xfrm>
            <a:off x="1763713" y="2781300"/>
            <a:ext cx="4752975" cy="22733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5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000">
                <a:latin typeface="Times New Roman" pitchFamily="18" charset="0"/>
                <a:cs typeface="Arial" charset="0"/>
              </a:rPr>
              <a:t>VISIBILIZADOS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000">
                <a:latin typeface="Times New Roman" pitchFamily="18" charset="0"/>
                <a:cs typeface="Arial" charset="0"/>
              </a:rPr>
              <a:t>INCLUIDOS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s-ES" sz="2000">
              <a:latin typeface="Times New Roman" pitchFamily="18" charset="0"/>
              <a:cs typeface="Arial" charset="0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s-ES" sz="2000">
              <a:latin typeface="Times New Roman" pitchFamily="18" charset="0"/>
              <a:cs typeface="Arial" charset="0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000">
                <a:latin typeface="Times New Roman" pitchFamily="18" charset="0"/>
                <a:cs typeface="Arial" charset="0"/>
              </a:rPr>
              <a:t>EXCLUIDOS E INVISIBLES</a:t>
            </a:r>
            <a:endParaRPr lang="es-ES" sz="2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2771775" y="5445125"/>
            <a:ext cx="3000375" cy="863600"/>
          </a:xfrm>
          <a:prstGeom prst="flowChartProcess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400">
                <a:latin typeface="Arial" charset="0"/>
                <a:cs typeface="Arial" charset="0"/>
              </a:rPr>
              <a:t>NO -ESCUELA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" sz="2400">
                <a:latin typeface="Arial" charset="0"/>
                <a:cs typeface="Arial" charset="0"/>
              </a:rPr>
              <a:t>NO-FAMILIA</a:t>
            </a:r>
            <a:endParaRPr lang="es-ES" sz="24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318" name="Picture 6" descr="j03029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12017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19446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40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2962</TotalTime>
  <Words>3353</Words>
  <Application>Microsoft Office PowerPoint</Application>
  <PresentationFormat>Presentación en pantalla (4:3)</PresentationFormat>
  <Paragraphs>290</Paragraphs>
  <Slides>50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8" baseType="lpstr">
      <vt:lpstr>ＭＳ Ｐゴシック</vt:lpstr>
      <vt:lpstr>Arial</vt:lpstr>
      <vt:lpstr>Bookman Old Style</vt:lpstr>
      <vt:lpstr>Calibri</vt:lpstr>
      <vt:lpstr>Colibri</vt:lpstr>
      <vt:lpstr>Colibri (Body)</vt:lpstr>
      <vt:lpstr>Copperplate Gothic Bold</vt:lpstr>
      <vt:lpstr>Franklin Gothic Book</vt:lpstr>
      <vt:lpstr>Franklin Gothic Medium</vt:lpstr>
      <vt:lpstr>Gill Sans MT</vt:lpstr>
      <vt:lpstr>Helvetica</vt:lpstr>
      <vt:lpstr>Helvetica Light</vt:lpstr>
      <vt:lpstr>Times New Roman</vt:lpstr>
      <vt:lpstr>Verdana</vt:lpstr>
      <vt:lpstr>Wingdings</vt:lpstr>
      <vt:lpstr>Wingdings 2</vt:lpstr>
      <vt:lpstr>blank</vt:lpstr>
      <vt:lpstr>Chart</vt:lpstr>
      <vt:lpstr>Presentación de PowerPoint</vt:lpstr>
      <vt:lpstr>COMPETENCIA GENÉRICA</vt:lpstr>
      <vt:lpstr>CARACTERÍSTICAS DEL ESPACIO DE FORMACIÓN</vt:lpstr>
      <vt:lpstr>Presentación de PowerPoint</vt:lpstr>
      <vt:lpstr>Presentación de PowerPoint</vt:lpstr>
      <vt:lpstr>Presentación de PowerPoint</vt:lpstr>
      <vt:lpstr>Presentación de PowerPoint</vt:lpstr>
      <vt:lpstr>Enfoque Ecológico:</vt:lpstr>
      <vt:lpstr>LAS DESVENTAJAS SOCIALES EXCLUYEN  E INVISIBILIZAN A LOS NIÑOS</vt:lpstr>
      <vt:lpstr>EJERCICIO</vt:lpstr>
      <vt:lpstr>¿De Quienes Hablamos?</vt:lpstr>
      <vt:lpstr>MIGRANTES IRREGULARES O NO DUCOMENTADOS NUNCA ILEGALES</vt:lpstr>
      <vt:lpstr>De la Niñez Guatemalteca</vt:lpstr>
      <vt:lpstr>PROTECCIÓN INTERNACIONAL</vt:lpstr>
      <vt:lpstr>INSTRUMENTOS INTERNACIONALES</vt:lpstr>
      <vt:lpstr>Corpus Iuris en Materia de Niñez y Adolescencia</vt:lpstr>
      <vt:lpstr>REFUGIADA (O) 49,n,OC 21/14 CIDH</vt:lpstr>
      <vt:lpstr>NIÑEZ REFUGIADA</vt:lpstr>
      <vt:lpstr>DEBERES ESPECÍFICOS DE LOS ESTADOS</vt:lpstr>
      <vt:lpstr>ESTANDARES DE DERECHOS DE LA NIÑEZ MIGRANTE</vt:lpstr>
      <vt:lpstr>1. PRIORIDAD DE LA PROTECCIÓN DE LA NIÑEZ POR SOBRE POLÍTICAS MIGRATORIAS.</vt:lpstr>
      <vt:lpstr>1. PRIORIDAD DE LA PROTECCIÓN DE LA NIÑEZ POR SOBRE POLÍTICAS MIGRATORIAS.</vt:lpstr>
      <vt:lpstr>2. PRINCIPIO DE NO DETENCIÓN</vt:lpstr>
      <vt:lpstr>2. PRINCIPIO DE NO DETENCIÓN</vt:lpstr>
      <vt:lpstr>3. DETERMINACIÓN ISN</vt:lpstr>
      <vt:lpstr>GARANTÍA DE DEBIDO PROCESO</vt:lpstr>
      <vt:lpstr>INTERES SUPERIOR DEL NIÑO ¿Que se busca?</vt:lpstr>
      <vt:lpstr>Naturaleza del ISN (par. 6)</vt:lpstr>
      <vt:lpstr>Aplicación: la evaluación y determinación del interés superior del niño </vt:lpstr>
      <vt:lpstr>Evaluación y determinación del ISN</vt:lpstr>
      <vt:lpstr>Presentación de PowerPoint</vt:lpstr>
      <vt:lpstr>DETERMINACIÓN INTERÉS SUPERIOR NIÑEZ MIGRANTE</vt:lpstr>
      <vt:lpstr>CIRCUITO INTERVENCIÓN INSTITUCIONAL</vt:lpstr>
      <vt:lpstr>4. DERECHO A LA VIDA FAMILIAR Y REUNIFICACIÓN CDN</vt:lpstr>
      <vt:lpstr>4. DERECHO A LA VIDA FAMILIAR Y REUNIFICACIÓN </vt:lpstr>
      <vt:lpstr>MEDIDAS APLICABLES Y EL PRINCIPIO DE UNIDAD FAMILIAR</vt:lpstr>
      <vt:lpstr>5. MODALIDADES DE CUIDADO ALTERNATIVO.</vt:lpstr>
      <vt:lpstr>5. MODALIDADES DE CUIDADO ALTERNATIVO.</vt:lpstr>
      <vt:lpstr>PROTECCION CONSULAR </vt:lpstr>
      <vt:lpstr>PROTECCION CONSULAR</vt:lpstr>
      <vt:lpstr>PROTECCION CONSULAR</vt:lpstr>
      <vt:lpstr>ACCIONES DE PROTECCION CONSULAR</vt:lpstr>
      <vt:lpstr>ACCIONES DE PROTECCION CONSULAR</vt:lpstr>
      <vt:lpstr>ACCIONES DE PROTECCION CONSULAR</vt:lpstr>
      <vt:lpstr>ACCIONES DE PROTECCION CONSULAR</vt:lpstr>
      <vt:lpstr>Protección en Guatemala</vt:lpstr>
      <vt:lpstr>¿Quién Ejecuta en Guatemala ésta protección?</vt:lpstr>
      <vt:lpstr>¿Quiénes conforman la Comisión Nacional de Refugiados?</vt:lpstr>
      <vt:lpstr>¿En donde puede solicitarse el refugio?</vt:lpstr>
      <vt:lpstr>Presentación de PowerPoint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UNICEF</dc:creator>
  <cp:lastModifiedBy>Gaby Lix</cp:lastModifiedBy>
  <cp:revision>193</cp:revision>
  <dcterms:created xsi:type="dcterms:W3CDTF">2012-09-18T13:48:51Z</dcterms:created>
  <dcterms:modified xsi:type="dcterms:W3CDTF">2016-08-16T20:32:31Z</dcterms:modified>
</cp:coreProperties>
</file>